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5" r:id="rId4"/>
    <p:sldId id="267" r:id="rId5"/>
    <p:sldId id="269" r:id="rId6"/>
    <p:sldId id="271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26E"/>
    <a:srgbClr val="69C9B7"/>
    <a:srgbClr val="D7BB55"/>
    <a:srgbClr val="627998"/>
    <a:srgbClr val="F3E9D5"/>
    <a:srgbClr val="44546A"/>
    <a:srgbClr val="605AD8"/>
    <a:srgbClr val="FFF6DD"/>
    <a:srgbClr val="613F9D"/>
    <a:srgbClr val="ED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8" autoAdjust="0"/>
    <p:restoredTop sz="92755" autoAdjust="0"/>
  </p:normalViewPr>
  <p:slideViewPr>
    <p:cSldViewPr snapToGrid="0" showGuides="1">
      <p:cViewPr varScale="1">
        <p:scale>
          <a:sx n="92" d="100"/>
          <a:sy n="92" d="100"/>
        </p:scale>
        <p:origin x="84" y="282"/>
      </p:cViewPr>
      <p:guideLst>
        <p:guide orient="horz" pos="3974"/>
        <p:guide pos="73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FAE5-B5FB-4F47-8E46-E41DE115B9A0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68EA-6694-40ED-AEA0-A0340FDC34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1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C15A-C5DD-44D9-A3D8-B3867F2203C2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9A8E-F279-4B6F-A59A-BB8514193D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11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38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5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8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554730" y="0"/>
            <a:ext cx="8637271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r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0" y="-1"/>
            <a:ext cx="100838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4210493" y="0"/>
            <a:ext cx="7981506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13000" r="-3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0"/>
            <a:ext cx="9579936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1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8825023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6" y="0"/>
            <a:ext cx="9183803" cy="6858000"/>
          </a:xfrm>
          <a:prstGeom prst="rect">
            <a:avLst/>
          </a:prstGeom>
          <a:gradFill flip="none" rotWithShape="1">
            <a:gsLst>
              <a:gs pos="5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t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5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1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4171-ADB5-4500-AF80-550B8D1572BC}" type="datetimeFigureOut">
              <a:rPr lang="ko-KR" altLang="en-US" smtClean="0"/>
              <a:t>2016-09-23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8247-1A11-4DDF-A16D-6F8009E0A0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71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 rot="913331">
            <a:off x="5344436" y="2576345"/>
            <a:ext cx="1440114" cy="1488510"/>
            <a:chOff x="4731839" y="677136"/>
            <a:chExt cx="1714103" cy="1771706"/>
          </a:xfrm>
        </p:grpSpPr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4757589" y="1289219"/>
              <a:ext cx="1688353" cy="20066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4731839" y="678271"/>
              <a:ext cx="1674457" cy="656805"/>
            </a:xfrm>
            <a:custGeom>
              <a:avLst/>
              <a:gdLst>
                <a:gd name="T0" fmla="*/ 1446 w 1446"/>
                <a:gd name="T1" fmla="*/ 185 h 635"/>
                <a:gd name="T2" fmla="*/ 62 w 1446"/>
                <a:gd name="T3" fmla="*/ 635 h 635"/>
                <a:gd name="T4" fmla="*/ 0 w 1446"/>
                <a:gd name="T5" fmla="*/ 448 h 635"/>
                <a:gd name="T6" fmla="*/ 1387 w 1446"/>
                <a:gd name="T7" fmla="*/ 0 h 635"/>
                <a:gd name="T8" fmla="*/ 1446 w 1446"/>
                <a:gd name="T9" fmla="*/ 18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6" h="635">
                  <a:moveTo>
                    <a:pt x="1446" y="185"/>
                  </a:moveTo>
                  <a:lnTo>
                    <a:pt x="62" y="635"/>
                  </a:lnTo>
                  <a:lnTo>
                    <a:pt x="0" y="448"/>
                  </a:lnTo>
                  <a:lnTo>
                    <a:pt x="1387" y="0"/>
                  </a:lnTo>
                  <a:lnTo>
                    <a:pt x="1446" y="1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4854316" y="1335192"/>
              <a:ext cx="501411" cy="448902"/>
            </a:xfrm>
            <a:custGeom>
              <a:avLst/>
              <a:gdLst>
                <a:gd name="T0" fmla="*/ 433 w 433"/>
                <a:gd name="T1" fmla="*/ 112 h 434"/>
                <a:gd name="T2" fmla="*/ 324 w 433"/>
                <a:gd name="T3" fmla="*/ 0 h 434"/>
                <a:gd name="T4" fmla="*/ 0 w 433"/>
                <a:gd name="T5" fmla="*/ 323 h 434"/>
                <a:gd name="T6" fmla="*/ 111 w 433"/>
                <a:gd name="T7" fmla="*/ 434 h 434"/>
                <a:gd name="T8" fmla="*/ 433 w 433"/>
                <a:gd name="T9" fmla="*/ 1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34">
                  <a:moveTo>
                    <a:pt x="433" y="112"/>
                  </a:moveTo>
                  <a:lnTo>
                    <a:pt x="324" y="0"/>
                  </a:lnTo>
                  <a:lnTo>
                    <a:pt x="0" y="323"/>
                  </a:lnTo>
                  <a:lnTo>
                    <a:pt x="111" y="434"/>
                  </a:lnTo>
                  <a:lnTo>
                    <a:pt x="43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81"/>
            <p:cNvSpPr>
              <a:spLocks/>
            </p:cNvSpPr>
            <p:nvPr/>
          </p:nvSpPr>
          <p:spPr bwMode="auto">
            <a:xfrm>
              <a:off x="4816124" y="1353700"/>
              <a:ext cx="1540130" cy="1095142"/>
            </a:xfrm>
            <a:custGeom>
              <a:avLst/>
              <a:gdLst>
                <a:gd name="T0" fmla="*/ 562 w 562"/>
                <a:gd name="T1" fmla="*/ 485 h 515"/>
                <a:gd name="T2" fmla="*/ 527 w 562"/>
                <a:gd name="T3" fmla="*/ 515 h 515"/>
                <a:gd name="T4" fmla="*/ 35 w 562"/>
                <a:gd name="T5" fmla="*/ 515 h 515"/>
                <a:gd name="T6" fmla="*/ 0 w 562"/>
                <a:gd name="T7" fmla="*/ 485 h 515"/>
                <a:gd name="T8" fmla="*/ 0 w 562"/>
                <a:gd name="T9" fmla="*/ 30 h 515"/>
                <a:gd name="T10" fmla="*/ 35 w 562"/>
                <a:gd name="T11" fmla="*/ 0 h 515"/>
                <a:gd name="T12" fmla="*/ 527 w 562"/>
                <a:gd name="T13" fmla="*/ 0 h 515"/>
                <a:gd name="T14" fmla="*/ 562 w 562"/>
                <a:gd name="T15" fmla="*/ 30 h 515"/>
                <a:gd name="T16" fmla="*/ 562 w 562"/>
                <a:gd name="T17" fmla="*/ 4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515">
                  <a:moveTo>
                    <a:pt x="562" y="485"/>
                  </a:moveTo>
                  <a:cubicBezTo>
                    <a:pt x="562" y="502"/>
                    <a:pt x="546" y="515"/>
                    <a:pt x="527" y="515"/>
                  </a:cubicBezTo>
                  <a:cubicBezTo>
                    <a:pt x="35" y="515"/>
                    <a:pt x="35" y="515"/>
                    <a:pt x="35" y="515"/>
                  </a:cubicBezTo>
                  <a:cubicBezTo>
                    <a:pt x="16" y="515"/>
                    <a:pt x="0" y="502"/>
                    <a:pt x="0" y="48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6" y="0"/>
                    <a:pt x="35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46" y="0"/>
                    <a:pt x="562" y="13"/>
                    <a:pt x="562" y="30"/>
                  </a:cubicBezTo>
                  <a:lnTo>
                    <a:pt x="562" y="4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auto">
            <a:xfrm>
              <a:off x="4768772" y="677136"/>
              <a:ext cx="1581228" cy="656805"/>
            </a:xfrm>
            <a:custGeom>
              <a:avLst/>
              <a:gdLst>
                <a:gd name="connsiteX0" fmla="*/ 0 w 2167716"/>
                <a:gd name="connsiteY0" fmla="*/ 884655 h 1008063"/>
                <a:gd name="connsiteX1" fmla="*/ 163492 w 2167716"/>
                <a:gd name="connsiteY1" fmla="*/ 968208 h 1008063"/>
                <a:gd name="connsiteX2" fmla="*/ 40916 w 2167716"/>
                <a:gd name="connsiteY2" fmla="*/ 1008063 h 1008063"/>
                <a:gd name="connsiteX3" fmla="*/ 422739 w 2167716"/>
                <a:gd name="connsiteY3" fmla="*/ 556081 h 1008063"/>
                <a:gd name="connsiteX4" fmla="*/ 817109 w 2167716"/>
                <a:gd name="connsiteY4" fmla="*/ 755688 h 1008063"/>
                <a:gd name="connsiteX5" fmla="*/ 501842 w 2167716"/>
                <a:gd name="connsiteY5" fmla="*/ 858196 h 1008063"/>
                <a:gd name="connsiteX6" fmla="*/ 106656 w 2167716"/>
                <a:gd name="connsiteY6" fmla="*/ 658175 h 1008063"/>
                <a:gd name="connsiteX7" fmla="*/ 1083261 w 2167716"/>
                <a:gd name="connsiteY7" fmla="*/ 342733 h 1008063"/>
                <a:gd name="connsiteX8" fmla="*/ 1470713 w 2167716"/>
                <a:gd name="connsiteY8" fmla="*/ 543172 h 1008063"/>
                <a:gd name="connsiteX9" fmla="*/ 1151491 w 2167716"/>
                <a:gd name="connsiteY9" fmla="*/ 646966 h 1008063"/>
                <a:gd name="connsiteX10" fmla="*/ 763223 w 2167716"/>
                <a:gd name="connsiteY10" fmla="*/ 446105 h 1008063"/>
                <a:gd name="connsiteX11" fmla="*/ 1734380 w 2167716"/>
                <a:gd name="connsiteY11" fmla="*/ 132422 h 1008063"/>
                <a:gd name="connsiteX12" fmla="*/ 2124193 w 2167716"/>
                <a:gd name="connsiteY12" fmla="*/ 330697 h 1008063"/>
                <a:gd name="connsiteX13" fmla="*/ 1803660 w 2167716"/>
                <a:gd name="connsiteY13" fmla="*/ 434916 h 1008063"/>
                <a:gd name="connsiteX14" fmla="*/ 1415915 w 2167716"/>
                <a:gd name="connsiteY14" fmla="*/ 235286 h 1008063"/>
                <a:gd name="connsiteX15" fmla="*/ 2144354 w 2167716"/>
                <a:gd name="connsiteY15" fmla="*/ 0 h 1008063"/>
                <a:gd name="connsiteX16" fmla="*/ 2167716 w 2167716"/>
                <a:gd name="connsiteY16" fmla="*/ 73254 h 1008063"/>
                <a:gd name="connsiteX17" fmla="*/ 2070559 w 2167716"/>
                <a:gd name="connsiteY17" fmla="*/ 23836 h 100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716" h="1008063">
                  <a:moveTo>
                    <a:pt x="0" y="884655"/>
                  </a:moveTo>
                  <a:lnTo>
                    <a:pt x="163492" y="968208"/>
                  </a:lnTo>
                  <a:lnTo>
                    <a:pt x="40916" y="1008063"/>
                  </a:lnTo>
                  <a:close/>
                  <a:moveTo>
                    <a:pt x="422739" y="556081"/>
                  </a:moveTo>
                  <a:lnTo>
                    <a:pt x="817109" y="755688"/>
                  </a:lnTo>
                  <a:lnTo>
                    <a:pt x="501842" y="858196"/>
                  </a:lnTo>
                  <a:lnTo>
                    <a:pt x="106656" y="658175"/>
                  </a:lnTo>
                  <a:close/>
                  <a:moveTo>
                    <a:pt x="1083261" y="342733"/>
                  </a:moveTo>
                  <a:lnTo>
                    <a:pt x="1470713" y="543172"/>
                  </a:lnTo>
                  <a:lnTo>
                    <a:pt x="1151491" y="646966"/>
                  </a:lnTo>
                  <a:lnTo>
                    <a:pt x="763223" y="446105"/>
                  </a:lnTo>
                  <a:close/>
                  <a:moveTo>
                    <a:pt x="1734380" y="132422"/>
                  </a:moveTo>
                  <a:lnTo>
                    <a:pt x="2124193" y="330697"/>
                  </a:lnTo>
                  <a:lnTo>
                    <a:pt x="1803660" y="434916"/>
                  </a:lnTo>
                  <a:lnTo>
                    <a:pt x="1415915" y="235286"/>
                  </a:lnTo>
                  <a:close/>
                  <a:moveTo>
                    <a:pt x="2144354" y="0"/>
                  </a:moveTo>
                  <a:lnTo>
                    <a:pt x="2167716" y="73254"/>
                  </a:lnTo>
                  <a:lnTo>
                    <a:pt x="2070559" y="23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0" name="자유형 19"/>
            <p:cNvSpPr>
              <a:spLocks noChangeArrowheads="1"/>
            </p:cNvSpPr>
            <p:nvPr/>
          </p:nvSpPr>
          <p:spPr bwMode="auto">
            <a:xfrm>
              <a:off x="4757589" y="1288762"/>
              <a:ext cx="1688353" cy="200662"/>
            </a:xfrm>
            <a:custGeom>
              <a:avLst/>
              <a:gdLst>
                <a:gd name="connsiteX0" fmla="*/ 2314575 w 2314575"/>
                <a:gd name="connsiteY0" fmla="*/ 231776 h 307975"/>
                <a:gd name="connsiteX1" fmla="*/ 2314575 w 2314575"/>
                <a:gd name="connsiteY1" fmla="*/ 307975 h 307975"/>
                <a:gd name="connsiteX2" fmla="*/ 2238376 w 2314575"/>
                <a:gd name="connsiteY2" fmla="*/ 307975 h 307975"/>
                <a:gd name="connsiteX3" fmla="*/ 1858964 w 2314575"/>
                <a:gd name="connsiteY3" fmla="*/ 0 h 307975"/>
                <a:gd name="connsiteX4" fmla="*/ 2193926 w 2314575"/>
                <a:gd name="connsiteY4" fmla="*/ 0 h 307975"/>
                <a:gd name="connsiteX5" fmla="*/ 1885951 w 2314575"/>
                <a:gd name="connsiteY5" fmla="*/ 307975 h 307975"/>
                <a:gd name="connsiteX6" fmla="*/ 1550989 w 2314575"/>
                <a:gd name="connsiteY6" fmla="*/ 307975 h 307975"/>
                <a:gd name="connsiteX7" fmla="*/ 1171576 w 2314575"/>
                <a:gd name="connsiteY7" fmla="*/ 0 h 307975"/>
                <a:gd name="connsiteX8" fmla="*/ 1506539 w 2314575"/>
                <a:gd name="connsiteY8" fmla="*/ 0 h 307975"/>
                <a:gd name="connsiteX9" fmla="*/ 1198564 w 2314575"/>
                <a:gd name="connsiteY9" fmla="*/ 307975 h 307975"/>
                <a:gd name="connsiteX10" fmla="*/ 863601 w 2314575"/>
                <a:gd name="connsiteY10" fmla="*/ 307975 h 307975"/>
                <a:gd name="connsiteX11" fmla="*/ 484070 w 2314575"/>
                <a:gd name="connsiteY11" fmla="*/ 0 h 307975"/>
                <a:gd name="connsiteX12" fmla="*/ 819151 w 2314575"/>
                <a:gd name="connsiteY12" fmla="*/ 0 h 307975"/>
                <a:gd name="connsiteX13" fmla="*/ 511176 w 2314575"/>
                <a:gd name="connsiteY13" fmla="*/ 307975 h 307975"/>
                <a:gd name="connsiteX14" fmla="*/ 174183 w 2314575"/>
                <a:gd name="connsiteY14" fmla="*/ 307975 h 307975"/>
                <a:gd name="connsiteX15" fmla="*/ 0 w 2314575"/>
                <a:gd name="connsiteY15" fmla="*/ 0 h 307975"/>
                <a:gd name="connsiteX16" fmla="*/ 131764 w 2314575"/>
                <a:gd name="connsiteY16" fmla="*/ 0 h 307975"/>
                <a:gd name="connsiteX17" fmla="*/ 0 w 2314575"/>
                <a:gd name="connsiteY17" fmla="*/ 131764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4575" h="307975">
                  <a:moveTo>
                    <a:pt x="2314575" y="231776"/>
                  </a:moveTo>
                  <a:lnTo>
                    <a:pt x="2314575" y="307975"/>
                  </a:lnTo>
                  <a:lnTo>
                    <a:pt x="2238376" y="307975"/>
                  </a:lnTo>
                  <a:close/>
                  <a:moveTo>
                    <a:pt x="1858964" y="0"/>
                  </a:moveTo>
                  <a:lnTo>
                    <a:pt x="2193926" y="0"/>
                  </a:lnTo>
                  <a:lnTo>
                    <a:pt x="1885951" y="307975"/>
                  </a:lnTo>
                  <a:lnTo>
                    <a:pt x="1550989" y="307975"/>
                  </a:lnTo>
                  <a:close/>
                  <a:moveTo>
                    <a:pt x="1171576" y="0"/>
                  </a:moveTo>
                  <a:lnTo>
                    <a:pt x="1506539" y="0"/>
                  </a:lnTo>
                  <a:lnTo>
                    <a:pt x="1198564" y="307975"/>
                  </a:lnTo>
                  <a:lnTo>
                    <a:pt x="863601" y="307975"/>
                  </a:lnTo>
                  <a:close/>
                  <a:moveTo>
                    <a:pt x="484070" y="0"/>
                  </a:moveTo>
                  <a:lnTo>
                    <a:pt x="819151" y="0"/>
                  </a:lnTo>
                  <a:lnTo>
                    <a:pt x="511176" y="307975"/>
                  </a:lnTo>
                  <a:lnTo>
                    <a:pt x="174183" y="307975"/>
                  </a:lnTo>
                  <a:close/>
                  <a:moveTo>
                    <a:pt x="0" y="0"/>
                  </a:moveTo>
                  <a:lnTo>
                    <a:pt x="131764" y="0"/>
                  </a:lnTo>
                  <a:lnTo>
                    <a:pt x="0" y="131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1" name="Oval 95"/>
            <p:cNvSpPr>
              <a:spLocks noChangeArrowheads="1"/>
            </p:cNvSpPr>
            <p:nvPr/>
          </p:nvSpPr>
          <p:spPr bwMode="auto">
            <a:xfrm>
              <a:off x="4806978" y="1183945"/>
              <a:ext cx="82314" cy="850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4980752" y="1661491"/>
              <a:ext cx="1125569" cy="360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자유형 22"/>
            <p:cNvSpPr>
              <a:spLocks noChangeArrowheads="1"/>
            </p:cNvSpPr>
            <p:nvPr/>
          </p:nvSpPr>
          <p:spPr bwMode="auto">
            <a:xfrm>
              <a:off x="4969021" y="2094151"/>
              <a:ext cx="1125569" cy="153479"/>
            </a:xfrm>
            <a:custGeom>
              <a:avLst/>
              <a:gdLst>
                <a:gd name="connsiteX0" fmla="*/ 0 w 1125569"/>
                <a:gd name="connsiteY0" fmla="*/ 0 h 153479"/>
                <a:gd name="connsiteX1" fmla="*/ 1125569 w 1125569"/>
                <a:gd name="connsiteY1" fmla="*/ 0 h 153479"/>
                <a:gd name="connsiteX2" fmla="*/ 1125569 w 1125569"/>
                <a:gd name="connsiteY2" fmla="*/ 53785 h 153479"/>
                <a:gd name="connsiteX3" fmla="*/ 863236 w 1125569"/>
                <a:gd name="connsiteY3" fmla="*/ 53785 h 153479"/>
                <a:gd name="connsiteX4" fmla="*/ 863236 w 1125569"/>
                <a:gd name="connsiteY4" fmla="*/ 153479 h 153479"/>
                <a:gd name="connsiteX5" fmla="*/ 803021 w 1125569"/>
                <a:gd name="connsiteY5" fmla="*/ 153479 h 153479"/>
                <a:gd name="connsiteX6" fmla="*/ 803021 w 1125569"/>
                <a:gd name="connsiteY6" fmla="*/ 53785 h 153479"/>
                <a:gd name="connsiteX7" fmla="*/ 322548 w 1125569"/>
                <a:gd name="connsiteY7" fmla="*/ 53785 h 153479"/>
                <a:gd name="connsiteX8" fmla="*/ 322548 w 1125569"/>
                <a:gd name="connsiteY8" fmla="*/ 153479 h 153479"/>
                <a:gd name="connsiteX9" fmla="*/ 262333 w 1125569"/>
                <a:gd name="connsiteY9" fmla="*/ 153479 h 153479"/>
                <a:gd name="connsiteX10" fmla="*/ 262333 w 1125569"/>
                <a:gd name="connsiteY10" fmla="*/ 53785 h 153479"/>
                <a:gd name="connsiteX11" fmla="*/ 0 w 1125569"/>
                <a:gd name="connsiteY11" fmla="*/ 53785 h 1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569" h="153479">
                  <a:moveTo>
                    <a:pt x="0" y="0"/>
                  </a:moveTo>
                  <a:lnTo>
                    <a:pt x="1125569" y="0"/>
                  </a:lnTo>
                  <a:lnTo>
                    <a:pt x="1125569" y="53785"/>
                  </a:lnTo>
                  <a:lnTo>
                    <a:pt x="863236" y="53785"/>
                  </a:lnTo>
                  <a:lnTo>
                    <a:pt x="863236" y="153479"/>
                  </a:lnTo>
                  <a:lnTo>
                    <a:pt x="803021" y="153479"/>
                  </a:lnTo>
                  <a:lnTo>
                    <a:pt x="803021" y="53785"/>
                  </a:lnTo>
                  <a:lnTo>
                    <a:pt x="322548" y="53785"/>
                  </a:lnTo>
                  <a:lnTo>
                    <a:pt x="322548" y="153479"/>
                  </a:lnTo>
                  <a:lnTo>
                    <a:pt x="262333" y="153479"/>
                  </a:lnTo>
                  <a:lnTo>
                    <a:pt x="262333" y="53785"/>
                  </a:lnTo>
                  <a:lnTo>
                    <a:pt x="0" y="5378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5" name="Rectangle 96"/>
            <p:cNvSpPr>
              <a:spLocks noChangeArrowheads="1"/>
            </p:cNvSpPr>
            <p:nvPr/>
          </p:nvSpPr>
          <p:spPr bwMode="auto">
            <a:xfrm>
              <a:off x="4980002" y="1880068"/>
              <a:ext cx="1125569" cy="360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제목 1"/>
          <p:cNvSpPr txBox="1">
            <a:spLocks/>
          </p:cNvSpPr>
          <p:nvPr/>
        </p:nvSpPr>
        <p:spPr>
          <a:xfrm>
            <a:off x="5345465" y="3313232"/>
            <a:ext cx="5848286" cy="104223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을 입력해주세요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69969" y="3059668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부제목을 입력하세요</a:t>
            </a:r>
            <a:endParaRPr lang="ko-KR" altLang="en-US" sz="1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6278" y="6404169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690768" y="3005684"/>
            <a:ext cx="970341" cy="477300"/>
            <a:chOff x="8171891" y="362220"/>
            <a:chExt cx="970341" cy="477300"/>
          </a:xfrm>
        </p:grpSpPr>
        <p:sp>
          <p:nvSpPr>
            <p:cNvPr id="7" name="이등변 삼각형 6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9" name="자유형 8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10" name="그룹 9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11" name="자유형 10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3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3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/>
          <p:cNvGrpSpPr/>
          <p:nvPr/>
        </p:nvGrpSpPr>
        <p:grpSpPr>
          <a:xfrm>
            <a:off x="5756286" y="4505349"/>
            <a:ext cx="1440114" cy="1488510"/>
            <a:chOff x="4731839" y="677136"/>
            <a:chExt cx="1714103" cy="1771706"/>
          </a:xfrm>
        </p:grpSpPr>
        <p:sp>
          <p:nvSpPr>
            <p:cNvPr id="45" name="Rectangle 89"/>
            <p:cNvSpPr>
              <a:spLocks noChangeArrowheads="1"/>
            </p:cNvSpPr>
            <p:nvPr/>
          </p:nvSpPr>
          <p:spPr bwMode="auto">
            <a:xfrm>
              <a:off x="4757589" y="1289219"/>
              <a:ext cx="1688353" cy="20066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3"/>
            <p:cNvSpPr>
              <a:spLocks/>
            </p:cNvSpPr>
            <p:nvPr/>
          </p:nvSpPr>
          <p:spPr bwMode="auto">
            <a:xfrm>
              <a:off x="4731839" y="678271"/>
              <a:ext cx="1674457" cy="656805"/>
            </a:xfrm>
            <a:custGeom>
              <a:avLst/>
              <a:gdLst>
                <a:gd name="T0" fmla="*/ 1446 w 1446"/>
                <a:gd name="T1" fmla="*/ 185 h 635"/>
                <a:gd name="T2" fmla="*/ 62 w 1446"/>
                <a:gd name="T3" fmla="*/ 635 h 635"/>
                <a:gd name="T4" fmla="*/ 0 w 1446"/>
                <a:gd name="T5" fmla="*/ 448 h 635"/>
                <a:gd name="T6" fmla="*/ 1387 w 1446"/>
                <a:gd name="T7" fmla="*/ 0 h 635"/>
                <a:gd name="T8" fmla="*/ 1446 w 1446"/>
                <a:gd name="T9" fmla="*/ 18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6" h="635">
                  <a:moveTo>
                    <a:pt x="1446" y="185"/>
                  </a:moveTo>
                  <a:lnTo>
                    <a:pt x="62" y="635"/>
                  </a:lnTo>
                  <a:lnTo>
                    <a:pt x="0" y="448"/>
                  </a:lnTo>
                  <a:lnTo>
                    <a:pt x="1387" y="0"/>
                  </a:lnTo>
                  <a:lnTo>
                    <a:pt x="1446" y="1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4854316" y="1335192"/>
              <a:ext cx="501411" cy="448902"/>
            </a:xfrm>
            <a:custGeom>
              <a:avLst/>
              <a:gdLst>
                <a:gd name="T0" fmla="*/ 433 w 433"/>
                <a:gd name="T1" fmla="*/ 112 h 434"/>
                <a:gd name="T2" fmla="*/ 324 w 433"/>
                <a:gd name="T3" fmla="*/ 0 h 434"/>
                <a:gd name="T4" fmla="*/ 0 w 433"/>
                <a:gd name="T5" fmla="*/ 323 h 434"/>
                <a:gd name="T6" fmla="*/ 111 w 433"/>
                <a:gd name="T7" fmla="*/ 434 h 434"/>
                <a:gd name="T8" fmla="*/ 433 w 433"/>
                <a:gd name="T9" fmla="*/ 1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34">
                  <a:moveTo>
                    <a:pt x="433" y="112"/>
                  </a:moveTo>
                  <a:lnTo>
                    <a:pt x="324" y="0"/>
                  </a:lnTo>
                  <a:lnTo>
                    <a:pt x="0" y="323"/>
                  </a:lnTo>
                  <a:lnTo>
                    <a:pt x="111" y="434"/>
                  </a:lnTo>
                  <a:lnTo>
                    <a:pt x="43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4816124" y="1353700"/>
              <a:ext cx="1540130" cy="1095142"/>
            </a:xfrm>
            <a:custGeom>
              <a:avLst/>
              <a:gdLst>
                <a:gd name="T0" fmla="*/ 562 w 562"/>
                <a:gd name="T1" fmla="*/ 485 h 515"/>
                <a:gd name="T2" fmla="*/ 527 w 562"/>
                <a:gd name="T3" fmla="*/ 515 h 515"/>
                <a:gd name="T4" fmla="*/ 35 w 562"/>
                <a:gd name="T5" fmla="*/ 515 h 515"/>
                <a:gd name="T6" fmla="*/ 0 w 562"/>
                <a:gd name="T7" fmla="*/ 485 h 515"/>
                <a:gd name="T8" fmla="*/ 0 w 562"/>
                <a:gd name="T9" fmla="*/ 30 h 515"/>
                <a:gd name="T10" fmla="*/ 35 w 562"/>
                <a:gd name="T11" fmla="*/ 0 h 515"/>
                <a:gd name="T12" fmla="*/ 527 w 562"/>
                <a:gd name="T13" fmla="*/ 0 h 515"/>
                <a:gd name="T14" fmla="*/ 562 w 562"/>
                <a:gd name="T15" fmla="*/ 30 h 515"/>
                <a:gd name="T16" fmla="*/ 562 w 562"/>
                <a:gd name="T17" fmla="*/ 4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515">
                  <a:moveTo>
                    <a:pt x="562" y="485"/>
                  </a:moveTo>
                  <a:cubicBezTo>
                    <a:pt x="562" y="502"/>
                    <a:pt x="546" y="515"/>
                    <a:pt x="527" y="515"/>
                  </a:cubicBezTo>
                  <a:cubicBezTo>
                    <a:pt x="35" y="515"/>
                    <a:pt x="35" y="515"/>
                    <a:pt x="35" y="515"/>
                  </a:cubicBezTo>
                  <a:cubicBezTo>
                    <a:pt x="16" y="515"/>
                    <a:pt x="0" y="502"/>
                    <a:pt x="0" y="48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6" y="0"/>
                    <a:pt x="35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46" y="0"/>
                    <a:pt x="562" y="13"/>
                    <a:pt x="562" y="30"/>
                  </a:cubicBezTo>
                  <a:lnTo>
                    <a:pt x="562" y="4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자유형 48"/>
            <p:cNvSpPr>
              <a:spLocks/>
            </p:cNvSpPr>
            <p:nvPr/>
          </p:nvSpPr>
          <p:spPr bwMode="auto">
            <a:xfrm>
              <a:off x="4768772" y="677136"/>
              <a:ext cx="1581228" cy="656805"/>
            </a:xfrm>
            <a:custGeom>
              <a:avLst/>
              <a:gdLst>
                <a:gd name="connsiteX0" fmla="*/ 0 w 2167716"/>
                <a:gd name="connsiteY0" fmla="*/ 884655 h 1008063"/>
                <a:gd name="connsiteX1" fmla="*/ 163492 w 2167716"/>
                <a:gd name="connsiteY1" fmla="*/ 968208 h 1008063"/>
                <a:gd name="connsiteX2" fmla="*/ 40916 w 2167716"/>
                <a:gd name="connsiteY2" fmla="*/ 1008063 h 1008063"/>
                <a:gd name="connsiteX3" fmla="*/ 422739 w 2167716"/>
                <a:gd name="connsiteY3" fmla="*/ 556081 h 1008063"/>
                <a:gd name="connsiteX4" fmla="*/ 817109 w 2167716"/>
                <a:gd name="connsiteY4" fmla="*/ 755688 h 1008063"/>
                <a:gd name="connsiteX5" fmla="*/ 501842 w 2167716"/>
                <a:gd name="connsiteY5" fmla="*/ 858196 h 1008063"/>
                <a:gd name="connsiteX6" fmla="*/ 106656 w 2167716"/>
                <a:gd name="connsiteY6" fmla="*/ 658175 h 1008063"/>
                <a:gd name="connsiteX7" fmla="*/ 1083261 w 2167716"/>
                <a:gd name="connsiteY7" fmla="*/ 342733 h 1008063"/>
                <a:gd name="connsiteX8" fmla="*/ 1470713 w 2167716"/>
                <a:gd name="connsiteY8" fmla="*/ 543172 h 1008063"/>
                <a:gd name="connsiteX9" fmla="*/ 1151491 w 2167716"/>
                <a:gd name="connsiteY9" fmla="*/ 646966 h 1008063"/>
                <a:gd name="connsiteX10" fmla="*/ 763223 w 2167716"/>
                <a:gd name="connsiteY10" fmla="*/ 446105 h 1008063"/>
                <a:gd name="connsiteX11" fmla="*/ 1734380 w 2167716"/>
                <a:gd name="connsiteY11" fmla="*/ 132422 h 1008063"/>
                <a:gd name="connsiteX12" fmla="*/ 2124193 w 2167716"/>
                <a:gd name="connsiteY12" fmla="*/ 330697 h 1008063"/>
                <a:gd name="connsiteX13" fmla="*/ 1803660 w 2167716"/>
                <a:gd name="connsiteY13" fmla="*/ 434916 h 1008063"/>
                <a:gd name="connsiteX14" fmla="*/ 1415915 w 2167716"/>
                <a:gd name="connsiteY14" fmla="*/ 235286 h 1008063"/>
                <a:gd name="connsiteX15" fmla="*/ 2144354 w 2167716"/>
                <a:gd name="connsiteY15" fmla="*/ 0 h 1008063"/>
                <a:gd name="connsiteX16" fmla="*/ 2167716 w 2167716"/>
                <a:gd name="connsiteY16" fmla="*/ 73254 h 1008063"/>
                <a:gd name="connsiteX17" fmla="*/ 2070559 w 2167716"/>
                <a:gd name="connsiteY17" fmla="*/ 23836 h 100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716" h="1008063">
                  <a:moveTo>
                    <a:pt x="0" y="884655"/>
                  </a:moveTo>
                  <a:lnTo>
                    <a:pt x="163492" y="968208"/>
                  </a:lnTo>
                  <a:lnTo>
                    <a:pt x="40916" y="1008063"/>
                  </a:lnTo>
                  <a:close/>
                  <a:moveTo>
                    <a:pt x="422739" y="556081"/>
                  </a:moveTo>
                  <a:lnTo>
                    <a:pt x="817109" y="755688"/>
                  </a:lnTo>
                  <a:lnTo>
                    <a:pt x="501842" y="858196"/>
                  </a:lnTo>
                  <a:lnTo>
                    <a:pt x="106656" y="658175"/>
                  </a:lnTo>
                  <a:close/>
                  <a:moveTo>
                    <a:pt x="1083261" y="342733"/>
                  </a:moveTo>
                  <a:lnTo>
                    <a:pt x="1470713" y="543172"/>
                  </a:lnTo>
                  <a:lnTo>
                    <a:pt x="1151491" y="646966"/>
                  </a:lnTo>
                  <a:lnTo>
                    <a:pt x="763223" y="446105"/>
                  </a:lnTo>
                  <a:close/>
                  <a:moveTo>
                    <a:pt x="1734380" y="132422"/>
                  </a:moveTo>
                  <a:lnTo>
                    <a:pt x="2124193" y="330697"/>
                  </a:lnTo>
                  <a:lnTo>
                    <a:pt x="1803660" y="434916"/>
                  </a:lnTo>
                  <a:lnTo>
                    <a:pt x="1415915" y="235286"/>
                  </a:lnTo>
                  <a:close/>
                  <a:moveTo>
                    <a:pt x="2144354" y="0"/>
                  </a:moveTo>
                  <a:lnTo>
                    <a:pt x="2167716" y="73254"/>
                  </a:lnTo>
                  <a:lnTo>
                    <a:pt x="2070559" y="23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0" name="자유형 49"/>
            <p:cNvSpPr>
              <a:spLocks noChangeArrowheads="1"/>
            </p:cNvSpPr>
            <p:nvPr/>
          </p:nvSpPr>
          <p:spPr bwMode="auto">
            <a:xfrm>
              <a:off x="4757589" y="1288762"/>
              <a:ext cx="1688353" cy="200662"/>
            </a:xfrm>
            <a:custGeom>
              <a:avLst/>
              <a:gdLst>
                <a:gd name="connsiteX0" fmla="*/ 2314575 w 2314575"/>
                <a:gd name="connsiteY0" fmla="*/ 231776 h 307975"/>
                <a:gd name="connsiteX1" fmla="*/ 2314575 w 2314575"/>
                <a:gd name="connsiteY1" fmla="*/ 307975 h 307975"/>
                <a:gd name="connsiteX2" fmla="*/ 2238376 w 2314575"/>
                <a:gd name="connsiteY2" fmla="*/ 307975 h 307975"/>
                <a:gd name="connsiteX3" fmla="*/ 1858964 w 2314575"/>
                <a:gd name="connsiteY3" fmla="*/ 0 h 307975"/>
                <a:gd name="connsiteX4" fmla="*/ 2193926 w 2314575"/>
                <a:gd name="connsiteY4" fmla="*/ 0 h 307975"/>
                <a:gd name="connsiteX5" fmla="*/ 1885951 w 2314575"/>
                <a:gd name="connsiteY5" fmla="*/ 307975 h 307975"/>
                <a:gd name="connsiteX6" fmla="*/ 1550989 w 2314575"/>
                <a:gd name="connsiteY6" fmla="*/ 307975 h 307975"/>
                <a:gd name="connsiteX7" fmla="*/ 1171576 w 2314575"/>
                <a:gd name="connsiteY7" fmla="*/ 0 h 307975"/>
                <a:gd name="connsiteX8" fmla="*/ 1506539 w 2314575"/>
                <a:gd name="connsiteY8" fmla="*/ 0 h 307975"/>
                <a:gd name="connsiteX9" fmla="*/ 1198564 w 2314575"/>
                <a:gd name="connsiteY9" fmla="*/ 307975 h 307975"/>
                <a:gd name="connsiteX10" fmla="*/ 863601 w 2314575"/>
                <a:gd name="connsiteY10" fmla="*/ 307975 h 307975"/>
                <a:gd name="connsiteX11" fmla="*/ 484070 w 2314575"/>
                <a:gd name="connsiteY11" fmla="*/ 0 h 307975"/>
                <a:gd name="connsiteX12" fmla="*/ 819151 w 2314575"/>
                <a:gd name="connsiteY12" fmla="*/ 0 h 307975"/>
                <a:gd name="connsiteX13" fmla="*/ 511176 w 2314575"/>
                <a:gd name="connsiteY13" fmla="*/ 307975 h 307975"/>
                <a:gd name="connsiteX14" fmla="*/ 174183 w 2314575"/>
                <a:gd name="connsiteY14" fmla="*/ 307975 h 307975"/>
                <a:gd name="connsiteX15" fmla="*/ 0 w 2314575"/>
                <a:gd name="connsiteY15" fmla="*/ 0 h 307975"/>
                <a:gd name="connsiteX16" fmla="*/ 131764 w 2314575"/>
                <a:gd name="connsiteY16" fmla="*/ 0 h 307975"/>
                <a:gd name="connsiteX17" fmla="*/ 0 w 2314575"/>
                <a:gd name="connsiteY17" fmla="*/ 131764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4575" h="307975">
                  <a:moveTo>
                    <a:pt x="2314575" y="231776"/>
                  </a:moveTo>
                  <a:lnTo>
                    <a:pt x="2314575" y="307975"/>
                  </a:lnTo>
                  <a:lnTo>
                    <a:pt x="2238376" y="307975"/>
                  </a:lnTo>
                  <a:close/>
                  <a:moveTo>
                    <a:pt x="1858964" y="0"/>
                  </a:moveTo>
                  <a:lnTo>
                    <a:pt x="2193926" y="0"/>
                  </a:lnTo>
                  <a:lnTo>
                    <a:pt x="1885951" y="307975"/>
                  </a:lnTo>
                  <a:lnTo>
                    <a:pt x="1550989" y="307975"/>
                  </a:lnTo>
                  <a:close/>
                  <a:moveTo>
                    <a:pt x="1171576" y="0"/>
                  </a:moveTo>
                  <a:lnTo>
                    <a:pt x="1506539" y="0"/>
                  </a:lnTo>
                  <a:lnTo>
                    <a:pt x="1198564" y="307975"/>
                  </a:lnTo>
                  <a:lnTo>
                    <a:pt x="863601" y="307975"/>
                  </a:lnTo>
                  <a:close/>
                  <a:moveTo>
                    <a:pt x="484070" y="0"/>
                  </a:moveTo>
                  <a:lnTo>
                    <a:pt x="819151" y="0"/>
                  </a:lnTo>
                  <a:lnTo>
                    <a:pt x="511176" y="307975"/>
                  </a:lnTo>
                  <a:lnTo>
                    <a:pt x="174183" y="307975"/>
                  </a:lnTo>
                  <a:close/>
                  <a:moveTo>
                    <a:pt x="0" y="0"/>
                  </a:moveTo>
                  <a:lnTo>
                    <a:pt x="131764" y="0"/>
                  </a:lnTo>
                  <a:lnTo>
                    <a:pt x="0" y="131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1" name="Oval 95"/>
            <p:cNvSpPr>
              <a:spLocks noChangeArrowheads="1"/>
            </p:cNvSpPr>
            <p:nvPr/>
          </p:nvSpPr>
          <p:spPr bwMode="auto">
            <a:xfrm>
              <a:off x="4806978" y="1183945"/>
              <a:ext cx="82314" cy="850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Rectangle 96"/>
            <p:cNvSpPr>
              <a:spLocks noChangeArrowheads="1"/>
            </p:cNvSpPr>
            <p:nvPr/>
          </p:nvSpPr>
          <p:spPr bwMode="auto">
            <a:xfrm>
              <a:off x="4980752" y="1661491"/>
              <a:ext cx="1125569" cy="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자유형 57"/>
            <p:cNvSpPr>
              <a:spLocks noChangeArrowheads="1"/>
            </p:cNvSpPr>
            <p:nvPr/>
          </p:nvSpPr>
          <p:spPr bwMode="auto">
            <a:xfrm>
              <a:off x="4969021" y="2094151"/>
              <a:ext cx="1125569" cy="153479"/>
            </a:xfrm>
            <a:custGeom>
              <a:avLst/>
              <a:gdLst>
                <a:gd name="connsiteX0" fmla="*/ 0 w 1125569"/>
                <a:gd name="connsiteY0" fmla="*/ 0 h 153479"/>
                <a:gd name="connsiteX1" fmla="*/ 1125569 w 1125569"/>
                <a:gd name="connsiteY1" fmla="*/ 0 h 153479"/>
                <a:gd name="connsiteX2" fmla="*/ 1125569 w 1125569"/>
                <a:gd name="connsiteY2" fmla="*/ 53785 h 153479"/>
                <a:gd name="connsiteX3" fmla="*/ 863236 w 1125569"/>
                <a:gd name="connsiteY3" fmla="*/ 53785 h 153479"/>
                <a:gd name="connsiteX4" fmla="*/ 863236 w 1125569"/>
                <a:gd name="connsiteY4" fmla="*/ 153479 h 153479"/>
                <a:gd name="connsiteX5" fmla="*/ 803021 w 1125569"/>
                <a:gd name="connsiteY5" fmla="*/ 153479 h 153479"/>
                <a:gd name="connsiteX6" fmla="*/ 803021 w 1125569"/>
                <a:gd name="connsiteY6" fmla="*/ 53785 h 153479"/>
                <a:gd name="connsiteX7" fmla="*/ 322548 w 1125569"/>
                <a:gd name="connsiteY7" fmla="*/ 53785 h 153479"/>
                <a:gd name="connsiteX8" fmla="*/ 322548 w 1125569"/>
                <a:gd name="connsiteY8" fmla="*/ 153479 h 153479"/>
                <a:gd name="connsiteX9" fmla="*/ 262333 w 1125569"/>
                <a:gd name="connsiteY9" fmla="*/ 153479 h 153479"/>
                <a:gd name="connsiteX10" fmla="*/ 262333 w 1125569"/>
                <a:gd name="connsiteY10" fmla="*/ 53785 h 153479"/>
                <a:gd name="connsiteX11" fmla="*/ 0 w 1125569"/>
                <a:gd name="connsiteY11" fmla="*/ 53785 h 1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569" h="153479">
                  <a:moveTo>
                    <a:pt x="0" y="0"/>
                  </a:moveTo>
                  <a:lnTo>
                    <a:pt x="1125569" y="0"/>
                  </a:lnTo>
                  <a:lnTo>
                    <a:pt x="1125569" y="53785"/>
                  </a:lnTo>
                  <a:lnTo>
                    <a:pt x="863236" y="53785"/>
                  </a:lnTo>
                  <a:lnTo>
                    <a:pt x="863236" y="153479"/>
                  </a:lnTo>
                  <a:lnTo>
                    <a:pt x="803021" y="153479"/>
                  </a:lnTo>
                  <a:lnTo>
                    <a:pt x="803021" y="53785"/>
                  </a:lnTo>
                  <a:lnTo>
                    <a:pt x="322548" y="53785"/>
                  </a:lnTo>
                  <a:lnTo>
                    <a:pt x="322548" y="153479"/>
                  </a:lnTo>
                  <a:lnTo>
                    <a:pt x="262333" y="153479"/>
                  </a:lnTo>
                  <a:lnTo>
                    <a:pt x="262333" y="53785"/>
                  </a:lnTo>
                  <a:lnTo>
                    <a:pt x="0" y="53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838345" y="1659453"/>
              <a:ext cx="1410381" cy="4395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 latinLnBrk="0">
                <a:defRPr/>
              </a:pPr>
              <a:r>
                <a:rPr lang="ko-KR" altLang="en-US" kern="0" dirty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 </a:t>
              </a:r>
              <a:r>
                <a:rPr lang="ko-KR" altLang="en-US" kern="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내용</a:t>
              </a:r>
              <a:endParaRPr lang="ko-KR" altLang="en-US" kern="0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196400" y="1641624"/>
            <a:ext cx="4815007" cy="1771735"/>
            <a:chOff x="7196400" y="1641624"/>
            <a:chExt cx="4815007" cy="1771735"/>
          </a:xfrm>
        </p:grpSpPr>
        <p:sp>
          <p:nvSpPr>
            <p:cNvPr id="42" name="자유형 41"/>
            <p:cNvSpPr/>
            <p:nvPr/>
          </p:nvSpPr>
          <p:spPr>
            <a:xfrm>
              <a:off x="7196400" y="1641624"/>
              <a:ext cx="4815007" cy="1771735"/>
            </a:xfrm>
            <a:custGeom>
              <a:avLst/>
              <a:gdLst>
                <a:gd name="connsiteX0" fmla="*/ 5355249 w 5618477"/>
                <a:gd name="connsiteY0" fmla="*/ 1963540 h 2227076"/>
                <a:gd name="connsiteX1" fmla="*/ 5355249 w 5618477"/>
                <a:gd name="connsiteY1" fmla="*/ 2095620 h 2227076"/>
                <a:gd name="connsiteX2" fmla="*/ 5538129 w 5618477"/>
                <a:gd name="connsiteY2" fmla="*/ 2095620 h 2227076"/>
                <a:gd name="connsiteX3" fmla="*/ 5538129 w 5618477"/>
                <a:gd name="connsiteY3" fmla="*/ 1963540 h 2227076"/>
                <a:gd name="connsiteX4" fmla="*/ 5026892 w 5618477"/>
                <a:gd name="connsiteY4" fmla="*/ 1963540 h 2227076"/>
                <a:gd name="connsiteX5" fmla="*/ 5026892 w 5618477"/>
                <a:gd name="connsiteY5" fmla="*/ 2095620 h 2227076"/>
                <a:gd name="connsiteX6" fmla="*/ 5209772 w 5618477"/>
                <a:gd name="connsiteY6" fmla="*/ 2095620 h 2227076"/>
                <a:gd name="connsiteX7" fmla="*/ 5209772 w 5618477"/>
                <a:gd name="connsiteY7" fmla="*/ 1963540 h 2227076"/>
                <a:gd name="connsiteX8" fmla="*/ 4698539 w 5618477"/>
                <a:gd name="connsiteY8" fmla="*/ 1963540 h 2227076"/>
                <a:gd name="connsiteX9" fmla="*/ 4698539 w 5618477"/>
                <a:gd name="connsiteY9" fmla="*/ 2095620 h 2227076"/>
                <a:gd name="connsiteX10" fmla="*/ 4881419 w 5618477"/>
                <a:gd name="connsiteY10" fmla="*/ 2095620 h 2227076"/>
                <a:gd name="connsiteX11" fmla="*/ 4881419 w 5618477"/>
                <a:gd name="connsiteY11" fmla="*/ 1963540 h 2227076"/>
                <a:gd name="connsiteX12" fmla="*/ 4370186 w 5618477"/>
                <a:gd name="connsiteY12" fmla="*/ 1963540 h 2227076"/>
                <a:gd name="connsiteX13" fmla="*/ 4370186 w 5618477"/>
                <a:gd name="connsiteY13" fmla="*/ 2095620 h 2227076"/>
                <a:gd name="connsiteX14" fmla="*/ 4553066 w 5618477"/>
                <a:gd name="connsiteY14" fmla="*/ 2095620 h 2227076"/>
                <a:gd name="connsiteX15" fmla="*/ 4553066 w 5618477"/>
                <a:gd name="connsiteY15" fmla="*/ 1963540 h 2227076"/>
                <a:gd name="connsiteX16" fmla="*/ 4041833 w 5618477"/>
                <a:gd name="connsiteY16" fmla="*/ 1963540 h 2227076"/>
                <a:gd name="connsiteX17" fmla="*/ 4041833 w 5618477"/>
                <a:gd name="connsiteY17" fmla="*/ 2095620 h 2227076"/>
                <a:gd name="connsiteX18" fmla="*/ 4224713 w 5618477"/>
                <a:gd name="connsiteY18" fmla="*/ 2095620 h 2227076"/>
                <a:gd name="connsiteX19" fmla="*/ 4224713 w 5618477"/>
                <a:gd name="connsiteY19" fmla="*/ 1963540 h 2227076"/>
                <a:gd name="connsiteX20" fmla="*/ 3713480 w 5618477"/>
                <a:gd name="connsiteY20" fmla="*/ 1963540 h 2227076"/>
                <a:gd name="connsiteX21" fmla="*/ 3713480 w 5618477"/>
                <a:gd name="connsiteY21" fmla="*/ 2095620 h 2227076"/>
                <a:gd name="connsiteX22" fmla="*/ 3896360 w 5618477"/>
                <a:gd name="connsiteY22" fmla="*/ 2095620 h 2227076"/>
                <a:gd name="connsiteX23" fmla="*/ 3896360 w 5618477"/>
                <a:gd name="connsiteY23" fmla="*/ 1963540 h 2227076"/>
                <a:gd name="connsiteX24" fmla="*/ 3385127 w 5618477"/>
                <a:gd name="connsiteY24" fmla="*/ 1963540 h 2227076"/>
                <a:gd name="connsiteX25" fmla="*/ 3385127 w 5618477"/>
                <a:gd name="connsiteY25" fmla="*/ 2095620 h 2227076"/>
                <a:gd name="connsiteX26" fmla="*/ 3568007 w 5618477"/>
                <a:gd name="connsiteY26" fmla="*/ 2095620 h 2227076"/>
                <a:gd name="connsiteX27" fmla="*/ 3568007 w 5618477"/>
                <a:gd name="connsiteY27" fmla="*/ 1963540 h 2227076"/>
                <a:gd name="connsiteX28" fmla="*/ 3056774 w 5618477"/>
                <a:gd name="connsiteY28" fmla="*/ 1963540 h 2227076"/>
                <a:gd name="connsiteX29" fmla="*/ 3056774 w 5618477"/>
                <a:gd name="connsiteY29" fmla="*/ 2095620 h 2227076"/>
                <a:gd name="connsiteX30" fmla="*/ 3239654 w 5618477"/>
                <a:gd name="connsiteY30" fmla="*/ 2095620 h 2227076"/>
                <a:gd name="connsiteX31" fmla="*/ 3239654 w 5618477"/>
                <a:gd name="connsiteY31" fmla="*/ 1963540 h 2227076"/>
                <a:gd name="connsiteX32" fmla="*/ 2728421 w 5618477"/>
                <a:gd name="connsiteY32" fmla="*/ 1963540 h 2227076"/>
                <a:gd name="connsiteX33" fmla="*/ 2728421 w 5618477"/>
                <a:gd name="connsiteY33" fmla="*/ 2095620 h 2227076"/>
                <a:gd name="connsiteX34" fmla="*/ 2911301 w 5618477"/>
                <a:gd name="connsiteY34" fmla="*/ 2095620 h 2227076"/>
                <a:gd name="connsiteX35" fmla="*/ 2911301 w 5618477"/>
                <a:gd name="connsiteY35" fmla="*/ 1963540 h 2227076"/>
                <a:gd name="connsiteX36" fmla="*/ 2400068 w 5618477"/>
                <a:gd name="connsiteY36" fmla="*/ 1963540 h 2227076"/>
                <a:gd name="connsiteX37" fmla="*/ 2400068 w 5618477"/>
                <a:gd name="connsiteY37" fmla="*/ 2095620 h 2227076"/>
                <a:gd name="connsiteX38" fmla="*/ 2582948 w 5618477"/>
                <a:gd name="connsiteY38" fmla="*/ 2095620 h 2227076"/>
                <a:gd name="connsiteX39" fmla="*/ 2582948 w 5618477"/>
                <a:gd name="connsiteY39" fmla="*/ 1963540 h 2227076"/>
                <a:gd name="connsiteX40" fmla="*/ 2071715 w 5618477"/>
                <a:gd name="connsiteY40" fmla="*/ 1963540 h 2227076"/>
                <a:gd name="connsiteX41" fmla="*/ 2071715 w 5618477"/>
                <a:gd name="connsiteY41" fmla="*/ 2095620 h 2227076"/>
                <a:gd name="connsiteX42" fmla="*/ 2254595 w 5618477"/>
                <a:gd name="connsiteY42" fmla="*/ 2095620 h 2227076"/>
                <a:gd name="connsiteX43" fmla="*/ 2254595 w 5618477"/>
                <a:gd name="connsiteY43" fmla="*/ 1963540 h 2227076"/>
                <a:gd name="connsiteX44" fmla="*/ 1743363 w 5618477"/>
                <a:gd name="connsiteY44" fmla="*/ 1963540 h 2227076"/>
                <a:gd name="connsiteX45" fmla="*/ 1743363 w 5618477"/>
                <a:gd name="connsiteY45" fmla="*/ 2095620 h 2227076"/>
                <a:gd name="connsiteX46" fmla="*/ 1926243 w 5618477"/>
                <a:gd name="connsiteY46" fmla="*/ 2095620 h 2227076"/>
                <a:gd name="connsiteX47" fmla="*/ 1926243 w 5618477"/>
                <a:gd name="connsiteY47" fmla="*/ 1963540 h 2227076"/>
                <a:gd name="connsiteX48" fmla="*/ 1415010 w 5618477"/>
                <a:gd name="connsiteY48" fmla="*/ 1963540 h 2227076"/>
                <a:gd name="connsiteX49" fmla="*/ 1415010 w 5618477"/>
                <a:gd name="connsiteY49" fmla="*/ 2095620 h 2227076"/>
                <a:gd name="connsiteX50" fmla="*/ 1597890 w 5618477"/>
                <a:gd name="connsiteY50" fmla="*/ 2095620 h 2227076"/>
                <a:gd name="connsiteX51" fmla="*/ 1597890 w 5618477"/>
                <a:gd name="connsiteY51" fmla="*/ 1963540 h 2227076"/>
                <a:gd name="connsiteX52" fmla="*/ 1086657 w 5618477"/>
                <a:gd name="connsiteY52" fmla="*/ 1963540 h 2227076"/>
                <a:gd name="connsiteX53" fmla="*/ 1086657 w 5618477"/>
                <a:gd name="connsiteY53" fmla="*/ 2095620 h 2227076"/>
                <a:gd name="connsiteX54" fmla="*/ 1269537 w 5618477"/>
                <a:gd name="connsiteY54" fmla="*/ 2095620 h 2227076"/>
                <a:gd name="connsiteX55" fmla="*/ 1269537 w 5618477"/>
                <a:gd name="connsiteY55" fmla="*/ 1963540 h 2227076"/>
                <a:gd name="connsiteX56" fmla="*/ 758304 w 5618477"/>
                <a:gd name="connsiteY56" fmla="*/ 1963540 h 2227076"/>
                <a:gd name="connsiteX57" fmla="*/ 758304 w 5618477"/>
                <a:gd name="connsiteY57" fmla="*/ 2095620 h 2227076"/>
                <a:gd name="connsiteX58" fmla="*/ 941184 w 5618477"/>
                <a:gd name="connsiteY58" fmla="*/ 2095620 h 2227076"/>
                <a:gd name="connsiteX59" fmla="*/ 941184 w 5618477"/>
                <a:gd name="connsiteY59" fmla="*/ 1963540 h 2227076"/>
                <a:gd name="connsiteX60" fmla="*/ 429951 w 5618477"/>
                <a:gd name="connsiteY60" fmla="*/ 1963540 h 2227076"/>
                <a:gd name="connsiteX61" fmla="*/ 429951 w 5618477"/>
                <a:gd name="connsiteY61" fmla="*/ 2095620 h 2227076"/>
                <a:gd name="connsiteX62" fmla="*/ 612831 w 5618477"/>
                <a:gd name="connsiteY62" fmla="*/ 2095620 h 2227076"/>
                <a:gd name="connsiteX63" fmla="*/ 612831 w 5618477"/>
                <a:gd name="connsiteY63" fmla="*/ 1963540 h 2227076"/>
                <a:gd name="connsiteX64" fmla="*/ 101598 w 5618477"/>
                <a:gd name="connsiteY64" fmla="*/ 1963540 h 2227076"/>
                <a:gd name="connsiteX65" fmla="*/ 101598 w 5618477"/>
                <a:gd name="connsiteY65" fmla="*/ 2095620 h 2227076"/>
                <a:gd name="connsiteX66" fmla="*/ 284478 w 5618477"/>
                <a:gd name="connsiteY66" fmla="*/ 2095620 h 2227076"/>
                <a:gd name="connsiteX67" fmla="*/ 284478 w 5618477"/>
                <a:gd name="connsiteY67" fmla="*/ 1963540 h 2227076"/>
                <a:gd name="connsiteX68" fmla="*/ 5355249 w 5618477"/>
                <a:gd name="connsiteY68" fmla="*/ 144276 h 2227076"/>
                <a:gd name="connsiteX69" fmla="*/ 5355249 w 5618477"/>
                <a:gd name="connsiteY69" fmla="*/ 276356 h 2227076"/>
                <a:gd name="connsiteX70" fmla="*/ 5538129 w 5618477"/>
                <a:gd name="connsiteY70" fmla="*/ 276356 h 2227076"/>
                <a:gd name="connsiteX71" fmla="*/ 5538129 w 5618477"/>
                <a:gd name="connsiteY71" fmla="*/ 144276 h 2227076"/>
                <a:gd name="connsiteX72" fmla="*/ 5026892 w 5618477"/>
                <a:gd name="connsiteY72" fmla="*/ 144276 h 2227076"/>
                <a:gd name="connsiteX73" fmla="*/ 5026892 w 5618477"/>
                <a:gd name="connsiteY73" fmla="*/ 276356 h 2227076"/>
                <a:gd name="connsiteX74" fmla="*/ 5209772 w 5618477"/>
                <a:gd name="connsiteY74" fmla="*/ 276356 h 2227076"/>
                <a:gd name="connsiteX75" fmla="*/ 5209772 w 5618477"/>
                <a:gd name="connsiteY75" fmla="*/ 144276 h 2227076"/>
                <a:gd name="connsiteX76" fmla="*/ 4698539 w 5618477"/>
                <a:gd name="connsiteY76" fmla="*/ 144276 h 2227076"/>
                <a:gd name="connsiteX77" fmla="*/ 4698539 w 5618477"/>
                <a:gd name="connsiteY77" fmla="*/ 276356 h 2227076"/>
                <a:gd name="connsiteX78" fmla="*/ 4881419 w 5618477"/>
                <a:gd name="connsiteY78" fmla="*/ 276356 h 2227076"/>
                <a:gd name="connsiteX79" fmla="*/ 4881419 w 5618477"/>
                <a:gd name="connsiteY79" fmla="*/ 144276 h 2227076"/>
                <a:gd name="connsiteX80" fmla="*/ 4370186 w 5618477"/>
                <a:gd name="connsiteY80" fmla="*/ 144276 h 2227076"/>
                <a:gd name="connsiteX81" fmla="*/ 4370186 w 5618477"/>
                <a:gd name="connsiteY81" fmla="*/ 276356 h 2227076"/>
                <a:gd name="connsiteX82" fmla="*/ 4553066 w 5618477"/>
                <a:gd name="connsiteY82" fmla="*/ 276356 h 2227076"/>
                <a:gd name="connsiteX83" fmla="*/ 4553066 w 5618477"/>
                <a:gd name="connsiteY83" fmla="*/ 144276 h 2227076"/>
                <a:gd name="connsiteX84" fmla="*/ 4041833 w 5618477"/>
                <a:gd name="connsiteY84" fmla="*/ 144276 h 2227076"/>
                <a:gd name="connsiteX85" fmla="*/ 4041833 w 5618477"/>
                <a:gd name="connsiteY85" fmla="*/ 276356 h 2227076"/>
                <a:gd name="connsiteX86" fmla="*/ 4224713 w 5618477"/>
                <a:gd name="connsiteY86" fmla="*/ 276356 h 2227076"/>
                <a:gd name="connsiteX87" fmla="*/ 4224713 w 5618477"/>
                <a:gd name="connsiteY87" fmla="*/ 144276 h 2227076"/>
                <a:gd name="connsiteX88" fmla="*/ 3713480 w 5618477"/>
                <a:gd name="connsiteY88" fmla="*/ 144276 h 2227076"/>
                <a:gd name="connsiteX89" fmla="*/ 3713480 w 5618477"/>
                <a:gd name="connsiteY89" fmla="*/ 276356 h 2227076"/>
                <a:gd name="connsiteX90" fmla="*/ 3896360 w 5618477"/>
                <a:gd name="connsiteY90" fmla="*/ 276356 h 2227076"/>
                <a:gd name="connsiteX91" fmla="*/ 3896360 w 5618477"/>
                <a:gd name="connsiteY91" fmla="*/ 144276 h 2227076"/>
                <a:gd name="connsiteX92" fmla="*/ 3385127 w 5618477"/>
                <a:gd name="connsiteY92" fmla="*/ 144276 h 2227076"/>
                <a:gd name="connsiteX93" fmla="*/ 3385127 w 5618477"/>
                <a:gd name="connsiteY93" fmla="*/ 276356 h 2227076"/>
                <a:gd name="connsiteX94" fmla="*/ 3568007 w 5618477"/>
                <a:gd name="connsiteY94" fmla="*/ 276356 h 2227076"/>
                <a:gd name="connsiteX95" fmla="*/ 3568007 w 5618477"/>
                <a:gd name="connsiteY95" fmla="*/ 144276 h 2227076"/>
                <a:gd name="connsiteX96" fmla="*/ 3056774 w 5618477"/>
                <a:gd name="connsiteY96" fmla="*/ 144276 h 2227076"/>
                <a:gd name="connsiteX97" fmla="*/ 3056774 w 5618477"/>
                <a:gd name="connsiteY97" fmla="*/ 276356 h 2227076"/>
                <a:gd name="connsiteX98" fmla="*/ 3239654 w 5618477"/>
                <a:gd name="connsiteY98" fmla="*/ 276356 h 2227076"/>
                <a:gd name="connsiteX99" fmla="*/ 3239654 w 5618477"/>
                <a:gd name="connsiteY99" fmla="*/ 144276 h 2227076"/>
                <a:gd name="connsiteX100" fmla="*/ 2728421 w 5618477"/>
                <a:gd name="connsiteY100" fmla="*/ 144276 h 2227076"/>
                <a:gd name="connsiteX101" fmla="*/ 2728421 w 5618477"/>
                <a:gd name="connsiteY101" fmla="*/ 276356 h 2227076"/>
                <a:gd name="connsiteX102" fmla="*/ 2911301 w 5618477"/>
                <a:gd name="connsiteY102" fmla="*/ 276356 h 2227076"/>
                <a:gd name="connsiteX103" fmla="*/ 2911301 w 5618477"/>
                <a:gd name="connsiteY103" fmla="*/ 144276 h 2227076"/>
                <a:gd name="connsiteX104" fmla="*/ 2400068 w 5618477"/>
                <a:gd name="connsiteY104" fmla="*/ 144276 h 2227076"/>
                <a:gd name="connsiteX105" fmla="*/ 2400068 w 5618477"/>
                <a:gd name="connsiteY105" fmla="*/ 276356 h 2227076"/>
                <a:gd name="connsiteX106" fmla="*/ 2582948 w 5618477"/>
                <a:gd name="connsiteY106" fmla="*/ 276356 h 2227076"/>
                <a:gd name="connsiteX107" fmla="*/ 2582948 w 5618477"/>
                <a:gd name="connsiteY107" fmla="*/ 144276 h 2227076"/>
                <a:gd name="connsiteX108" fmla="*/ 2071715 w 5618477"/>
                <a:gd name="connsiteY108" fmla="*/ 144276 h 2227076"/>
                <a:gd name="connsiteX109" fmla="*/ 2071715 w 5618477"/>
                <a:gd name="connsiteY109" fmla="*/ 276356 h 2227076"/>
                <a:gd name="connsiteX110" fmla="*/ 2254595 w 5618477"/>
                <a:gd name="connsiteY110" fmla="*/ 276356 h 2227076"/>
                <a:gd name="connsiteX111" fmla="*/ 2254595 w 5618477"/>
                <a:gd name="connsiteY111" fmla="*/ 144276 h 2227076"/>
                <a:gd name="connsiteX112" fmla="*/ 1743364 w 5618477"/>
                <a:gd name="connsiteY112" fmla="*/ 144276 h 2227076"/>
                <a:gd name="connsiteX113" fmla="*/ 1743364 w 5618477"/>
                <a:gd name="connsiteY113" fmla="*/ 276356 h 2227076"/>
                <a:gd name="connsiteX114" fmla="*/ 1926245 w 5618477"/>
                <a:gd name="connsiteY114" fmla="*/ 276356 h 2227076"/>
                <a:gd name="connsiteX115" fmla="*/ 1926245 w 5618477"/>
                <a:gd name="connsiteY115" fmla="*/ 144276 h 2227076"/>
                <a:gd name="connsiteX116" fmla="*/ 1415011 w 5618477"/>
                <a:gd name="connsiteY116" fmla="*/ 144276 h 2227076"/>
                <a:gd name="connsiteX117" fmla="*/ 1415011 w 5618477"/>
                <a:gd name="connsiteY117" fmla="*/ 276356 h 2227076"/>
                <a:gd name="connsiteX118" fmla="*/ 1597891 w 5618477"/>
                <a:gd name="connsiteY118" fmla="*/ 276356 h 2227076"/>
                <a:gd name="connsiteX119" fmla="*/ 1597891 w 5618477"/>
                <a:gd name="connsiteY119" fmla="*/ 144276 h 2227076"/>
                <a:gd name="connsiteX120" fmla="*/ 1086658 w 5618477"/>
                <a:gd name="connsiteY120" fmla="*/ 144276 h 2227076"/>
                <a:gd name="connsiteX121" fmla="*/ 1086658 w 5618477"/>
                <a:gd name="connsiteY121" fmla="*/ 276356 h 2227076"/>
                <a:gd name="connsiteX122" fmla="*/ 1269538 w 5618477"/>
                <a:gd name="connsiteY122" fmla="*/ 276356 h 2227076"/>
                <a:gd name="connsiteX123" fmla="*/ 1269538 w 5618477"/>
                <a:gd name="connsiteY123" fmla="*/ 144276 h 2227076"/>
                <a:gd name="connsiteX124" fmla="*/ 758306 w 5618477"/>
                <a:gd name="connsiteY124" fmla="*/ 144276 h 2227076"/>
                <a:gd name="connsiteX125" fmla="*/ 758306 w 5618477"/>
                <a:gd name="connsiteY125" fmla="*/ 276356 h 2227076"/>
                <a:gd name="connsiteX126" fmla="*/ 941186 w 5618477"/>
                <a:gd name="connsiteY126" fmla="*/ 276356 h 2227076"/>
                <a:gd name="connsiteX127" fmla="*/ 941186 w 5618477"/>
                <a:gd name="connsiteY127" fmla="*/ 144276 h 2227076"/>
                <a:gd name="connsiteX128" fmla="*/ 429952 w 5618477"/>
                <a:gd name="connsiteY128" fmla="*/ 144276 h 2227076"/>
                <a:gd name="connsiteX129" fmla="*/ 429952 w 5618477"/>
                <a:gd name="connsiteY129" fmla="*/ 276356 h 2227076"/>
                <a:gd name="connsiteX130" fmla="*/ 612832 w 5618477"/>
                <a:gd name="connsiteY130" fmla="*/ 276356 h 2227076"/>
                <a:gd name="connsiteX131" fmla="*/ 612832 w 5618477"/>
                <a:gd name="connsiteY131" fmla="*/ 144276 h 2227076"/>
                <a:gd name="connsiteX132" fmla="*/ 101600 w 5618477"/>
                <a:gd name="connsiteY132" fmla="*/ 144276 h 2227076"/>
                <a:gd name="connsiteX133" fmla="*/ 101600 w 5618477"/>
                <a:gd name="connsiteY133" fmla="*/ 276356 h 2227076"/>
                <a:gd name="connsiteX134" fmla="*/ 284480 w 5618477"/>
                <a:gd name="connsiteY134" fmla="*/ 276356 h 2227076"/>
                <a:gd name="connsiteX135" fmla="*/ 284480 w 5618477"/>
                <a:gd name="connsiteY135" fmla="*/ 144276 h 2227076"/>
                <a:gd name="connsiteX136" fmla="*/ 0 w 5618477"/>
                <a:gd name="connsiteY136" fmla="*/ 0 h 2227076"/>
                <a:gd name="connsiteX137" fmla="*/ 5618477 w 5618477"/>
                <a:gd name="connsiteY137" fmla="*/ 0 h 2227076"/>
                <a:gd name="connsiteX138" fmla="*/ 5618477 w 5618477"/>
                <a:gd name="connsiteY138" fmla="*/ 2227076 h 2227076"/>
                <a:gd name="connsiteX139" fmla="*/ 0 w 5618477"/>
                <a:gd name="connsiteY139" fmla="*/ 2227076 h 22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618477" h="2227076">
                  <a:moveTo>
                    <a:pt x="5355249" y="1963540"/>
                  </a:moveTo>
                  <a:lnTo>
                    <a:pt x="5355249" y="2095620"/>
                  </a:lnTo>
                  <a:lnTo>
                    <a:pt x="5538129" y="2095620"/>
                  </a:lnTo>
                  <a:lnTo>
                    <a:pt x="5538129" y="1963540"/>
                  </a:lnTo>
                  <a:close/>
                  <a:moveTo>
                    <a:pt x="5026892" y="1963540"/>
                  </a:moveTo>
                  <a:lnTo>
                    <a:pt x="5026892" y="2095620"/>
                  </a:lnTo>
                  <a:lnTo>
                    <a:pt x="5209772" y="2095620"/>
                  </a:lnTo>
                  <a:lnTo>
                    <a:pt x="5209772" y="1963540"/>
                  </a:lnTo>
                  <a:close/>
                  <a:moveTo>
                    <a:pt x="4698539" y="1963540"/>
                  </a:moveTo>
                  <a:lnTo>
                    <a:pt x="4698539" y="2095620"/>
                  </a:lnTo>
                  <a:lnTo>
                    <a:pt x="4881419" y="2095620"/>
                  </a:lnTo>
                  <a:lnTo>
                    <a:pt x="4881419" y="1963540"/>
                  </a:lnTo>
                  <a:close/>
                  <a:moveTo>
                    <a:pt x="4370186" y="1963540"/>
                  </a:moveTo>
                  <a:lnTo>
                    <a:pt x="4370186" y="2095620"/>
                  </a:lnTo>
                  <a:lnTo>
                    <a:pt x="4553066" y="2095620"/>
                  </a:lnTo>
                  <a:lnTo>
                    <a:pt x="4553066" y="1963540"/>
                  </a:lnTo>
                  <a:close/>
                  <a:moveTo>
                    <a:pt x="4041833" y="1963540"/>
                  </a:moveTo>
                  <a:lnTo>
                    <a:pt x="4041833" y="2095620"/>
                  </a:lnTo>
                  <a:lnTo>
                    <a:pt x="4224713" y="2095620"/>
                  </a:lnTo>
                  <a:lnTo>
                    <a:pt x="4224713" y="1963540"/>
                  </a:lnTo>
                  <a:close/>
                  <a:moveTo>
                    <a:pt x="3713480" y="1963540"/>
                  </a:moveTo>
                  <a:lnTo>
                    <a:pt x="3713480" y="2095620"/>
                  </a:lnTo>
                  <a:lnTo>
                    <a:pt x="3896360" y="2095620"/>
                  </a:lnTo>
                  <a:lnTo>
                    <a:pt x="3896360" y="1963540"/>
                  </a:lnTo>
                  <a:close/>
                  <a:moveTo>
                    <a:pt x="3385127" y="1963540"/>
                  </a:moveTo>
                  <a:lnTo>
                    <a:pt x="3385127" y="2095620"/>
                  </a:lnTo>
                  <a:lnTo>
                    <a:pt x="3568007" y="2095620"/>
                  </a:lnTo>
                  <a:lnTo>
                    <a:pt x="3568007" y="1963540"/>
                  </a:lnTo>
                  <a:close/>
                  <a:moveTo>
                    <a:pt x="3056774" y="1963540"/>
                  </a:moveTo>
                  <a:lnTo>
                    <a:pt x="3056774" y="2095620"/>
                  </a:lnTo>
                  <a:lnTo>
                    <a:pt x="3239654" y="2095620"/>
                  </a:lnTo>
                  <a:lnTo>
                    <a:pt x="3239654" y="1963540"/>
                  </a:lnTo>
                  <a:close/>
                  <a:moveTo>
                    <a:pt x="2728421" y="1963540"/>
                  </a:moveTo>
                  <a:lnTo>
                    <a:pt x="2728421" y="2095620"/>
                  </a:lnTo>
                  <a:lnTo>
                    <a:pt x="2911301" y="2095620"/>
                  </a:lnTo>
                  <a:lnTo>
                    <a:pt x="2911301" y="1963540"/>
                  </a:lnTo>
                  <a:close/>
                  <a:moveTo>
                    <a:pt x="2400068" y="1963540"/>
                  </a:moveTo>
                  <a:lnTo>
                    <a:pt x="2400068" y="2095620"/>
                  </a:lnTo>
                  <a:lnTo>
                    <a:pt x="2582948" y="2095620"/>
                  </a:lnTo>
                  <a:lnTo>
                    <a:pt x="2582948" y="1963540"/>
                  </a:lnTo>
                  <a:close/>
                  <a:moveTo>
                    <a:pt x="2071715" y="1963540"/>
                  </a:moveTo>
                  <a:lnTo>
                    <a:pt x="2071715" y="2095620"/>
                  </a:lnTo>
                  <a:lnTo>
                    <a:pt x="2254595" y="2095620"/>
                  </a:lnTo>
                  <a:lnTo>
                    <a:pt x="2254595" y="1963540"/>
                  </a:lnTo>
                  <a:close/>
                  <a:moveTo>
                    <a:pt x="1743363" y="1963540"/>
                  </a:moveTo>
                  <a:lnTo>
                    <a:pt x="1743363" y="2095620"/>
                  </a:lnTo>
                  <a:lnTo>
                    <a:pt x="1926243" y="2095620"/>
                  </a:lnTo>
                  <a:lnTo>
                    <a:pt x="1926243" y="1963540"/>
                  </a:lnTo>
                  <a:close/>
                  <a:moveTo>
                    <a:pt x="1415010" y="1963540"/>
                  </a:moveTo>
                  <a:lnTo>
                    <a:pt x="1415010" y="2095620"/>
                  </a:lnTo>
                  <a:lnTo>
                    <a:pt x="1597890" y="2095620"/>
                  </a:lnTo>
                  <a:lnTo>
                    <a:pt x="1597890" y="1963540"/>
                  </a:lnTo>
                  <a:close/>
                  <a:moveTo>
                    <a:pt x="1086657" y="1963540"/>
                  </a:moveTo>
                  <a:lnTo>
                    <a:pt x="1086657" y="2095620"/>
                  </a:lnTo>
                  <a:lnTo>
                    <a:pt x="1269537" y="2095620"/>
                  </a:lnTo>
                  <a:lnTo>
                    <a:pt x="1269537" y="1963540"/>
                  </a:lnTo>
                  <a:close/>
                  <a:moveTo>
                    <a:pt x="758304" y="1963540"/>
                  </a:moveTo>
                  <a:lnTo>
                    <a:pt x="758304" y="2095620"/>
                  </a:lnTo>
                  <a:lnTo>
                    <a:pt x="941184" y="2095620"/>
                  </a:lnTo>
                  <a:lnTo>
                    <a:pt x="941184" y="1963540"/>
                  </a:lnTo>
                  <a:close/>
                  <a:moveTo>
                    <a:pt x="429951" y="1963540"/>
                  </a:moveTo>
                  <a:lnTo>
                    <a:pt x="429951" y="2095620"/>
                  </a:lnTo>
                  <a:lnTo>
                    <a:pt x="612831" y="2095620"/>
                  </a:lnTo>
                  <a:lnTo>
                    <a:pt x="612831" y="1963540"/>
                  </a:lnTo>
                  <a:close/>
                  <a:moveTo>
                    <a:pt x="101598" y="1963540"/>
                  </a:moveTo>
                  <a:lnTo>
                    <a:pt x="101598" y="2095620"/>
                  </a:lnTo>
                  <a:lnTo>
                    <a:pt x="284478" y="2095620"/>
                  </a:lnTo>
                  <a:lnTo>
                    <a:pt x="284478" y="1963540"/>
                  </a:lnTo>
                  <a:close/>
                  <a:moveTo>
                    <a:pt x="5355249" y="144276"/>
                  </a:moveTo>
                  <a:lnTo>
                    <a:pt x="5355249" y="276356"/>
                  </a:lnTo>
                  <a:lnTo>
                    <a:pt x="5538129" y="276356"/>
                  </a:lnTo>
                  <a:lnTo>
                    <a:pt x="5538129" y="144276"/>
                  </a:lnTo>
                  <a:close/>
                  <a:moveTo>
                    <a:pt x="5026892" y="144276"/>
                  </a:moveTo>
                  <a:lnTo>
                    <a:pt x="5026892" y="276356"/>
                  </a:lnTo>
                  <a:lnTo>
                    <a:pt x="5209772" y="276356"/>
                  </a:lnTo>
                  <a:lnTo>
                    <a:pt x="5209772" y="144276"/>
                  </a:lnTo>
                  <a:close/>
                  <a:moveTo>
                    <a:pt x="4698539" y="144276"/>
                  </a:moveTo>
                  <a:lnTo>
                    <a:pt x="4698539" y="276356"/>
                  </a:lnTo>
                  <a:lnTo>
                    <a:pt x="4881419" y="276356"/>
                  </a:lnTo>
                  <a:lnTo>
                    <a:pt x="4881419" y="144276"/>
                  </a:lnTo>
                  <a:close/>
                  <a:moveTo>
                    <a:pt x="4370186" y="144276"/>
                  </a:moveTo>
                  <a:lnTo>
                    <a:pt x="4370186" y="276356"/>
                  </a:lnTo>
                  <a:lnTo>
                    <a:pt x="4553066" y="276356"/>
                  </a:lnTo>
                  <a:lnTo>
                    <a:pt x="4553066" y="144276"/>
                  </a:lnTo>
                  <a:close/>
                  <a:moveTo>
                    <a:pt x="4041833" y="144276"/>
                  </a:moveTo>
                  <a:lnTo>
                    <a:pt x="4041833" y="276356"/>
                  </a:lnTo>
                  <a:lnTo>
                    <a:pt x="4224713" y="276356"/>
                  </a:lnTo>
                  <a:lnTo>
                    <a:pt x="4224713" y="144276"/>
                  </a:lnTo>
                  <a:close/>
                  <a:moveTo>
                    <a:pt x="3713480" y="144276"/>
                  </a:moveTo>
                  <a:lnTo>
                    <a:pt x="3713480" y="276356"/>
                  </a:lnTo>
                  <a:lnTo>
                    <a:pt x="3896360" y="276356"/>
                  </a:lnTo>
                  <a:lnTo>
                    <a:pt x="3896360" y="144276"/>
                  </a:lnTo>
                  <a:close/>
                  <a:moveTo>
                    <a:pt x="3385127" y="144276"/>
                  </a:moveTo>
                  <a:lnTo>
                    <a:pt x="3385127" y="276356"/>
                  </a:lnTo>
                  <a:lnTo>
                    <a:pt x="3568007" y="276356"/>
                  </a:lnTo>
                  <a:lnTo>
                    <a:pt x="3568007" y="144276"/>
                  </a:lnTo>
                  <a:close/>
                  <a:moveTo>
                    <a:pt x="3056774" y="144276"/>
                  </a:moveTo>
                  <a:lnTo>
                    <a:pt x="3056774" y="276356"/>
                  </a:lnTo>
                  <a:lnTo>
                    <a:pt x="3239654" y="276356"/>
                  </a:lnTo>
                  <a:lnTo>
                    <a:pt x="3239654" y="144276"/>
                  </a:lnTo>
                  <a:close/>
                  <a:moveTo>
                    <a:pt x="2728421" y="144276"/>
                  </a:moveTo>
                  <a:lnTo>
                    <a:pt x="2728421" y="276356"/>
                  </a:lnTo>
                  <a:lnTo>
                    <a:pt x="2911301" y="276356"/>
                  </a:lnTo>
                  <a:lnTo>
                    <a:pt x="2911301" y="144276"/>
                  </a:lnTo>
                  <a:close/>
                  <a:moveTo>
                    <a:pt x="2400068" y="144276"/>
                  </a:moveTo>
                  <a:lnTo>
                    <a:pt x="2400068" y="276356"/>
                  </a:lnTo>
                  <a:lnTo>
                    <a:pt x="2582948" y="276356"/>
                  </a:lnTo>
                  <a:lnTo>
                    <a:pt x="2582948" y="144276"/>
                  </a:lnTo>
                  <a:close/>
                  <a:moveTo>
                    <a:pt x="2071715" y="144276"/>
                  </a:moveTo>
                  <a:lnTo>
                    <a:pt x="2071715" y="276356"/>
                  </a:lnTo>
                  <a:lnTo>
                    <a:pt x="2254595" y="276356"/>
                  </a:lnTo>
                  <a:lnTo>
                    <a:pt x="2254595" y="144276"/>
                  </a:lnTo>
                  <a:close/>
                  <a:moveTo>
                    <a:pt x="1743364" y="144276"/>
                  </a:moveTo>
                  <a:lnTo>
                    <a:pt x="1743364" y="276356"/>
                  </a:lnTo>
                  <a:lnTo>
                    <a:pt x="1926245" y="276356"/>
                  </a:lnTo>
                  <a:lnTo>
                    <a:pt x="1926245" y="144276"/>
                  </a:lnTo>
                  <a:close/>
                  <a:moveTo>
                    <a:pt x="1415011" y="144276"/>
                  </a:moveTo>
                  <a:lnTo>
                    <a:pt x="1415011" y="276356"/>
                  </a:lnTo>
                  <a:lnTo>
                    <a:pt x="1597891" y="276356"/>
                  </a:lnTo>
                  <a:lnTo>
                    <a:pt x="1597891" y="144276"/>
                  </a:lnTo>
                  <a:close/>
                  <a:moveTo>
                    <a:pt x="1086658" y="144276"/>
                  </a:moveTo>
                  <a:lnTo>
                    <a:pt x="1086658" y="276356"/>
                  </a:lnTo>
                  <a:lnTo>
                    <a:pt x="1269538" y="276356"/>
                  </a:lnTo>
                  <a:lnTo>
                    <a:pt x="1269538" y="144276"/>
                  </a:lnTo>
                  <a:close/>
                  <a:moveTo>
                    <a:pt x="758306" y="144276"/>
                  </a:moveTo>
                  <a:lnTo>
                    <a:pt x="758306" y="276356"/>
                  </a:lnTo>
                  <a:lnTo>
                    <a:pt x="941186" y="276356"/>
                  </a:lnTo>
                  <a:lnTo>
                    <a:pt x="941186" y="144276"/>
                  </a:lnTo>
                  <a:close/>
                  <a:moveTo>
                    <a:pt x="429952" y="144276"/>
                  </a:moveTo>
                  <a:lnTo>
                    <a:pt x="429952" y="276356"/>
                  </a:lnTo>
                  <a:lnTo>
                    <a:pt x="612832" y="276356"/>
                  </a:lnTo>
                  <a:lnTo>
                    <a:pt x="612832" y="144276"/>
                  </a:lnTo>
                  <a:close/>
                  <a:moveTo>
                    <a:pt x="101600" y="144276"/>
                  </a:moveTo>
                  <a:lnTo>
                    <a:pt x="101600" y="276356"/>
                  </a:lnTo>
                  <a:lnTo>
                    <a:pt x="284480" y="276356"/>
                  </a:lnTo>
                  <a:lnTo>
                    <a:pt x="284480" y="144276"/>
                  </a:lnTo>
                  <a:close/>
                  <a:moveTo>
                    <a:pt x="0" y="0"/>
                  </a:moveTo>
                  <a:lnTo>
                    <a:pt x="5618477" y="0"/>
                  </a:lnTo>
                  <a:lnTo>
                    <a:pt x="5618477" y="2227076"/>
                  </a:lnTo>
                  <a:lnTo>
                    <a:pt x="0" y="222707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7056">
                  <a:srgbClr val="7F7F7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96000">
                  <a:schemeClr val="tx1">
                    <a:lumMod val="50000"/>
                    <a:alpha val="49000"/>
                  </a:schemeClr>
                </a:gs>
                <a:gs pos="8000">
                  <a:schemeClr val="tx1">
                    <a:lumMod val="50000"/>
                    <a:alpha val="54000"/>
                  </a:schemeClr>
                </a:gs>
                <a:gs pos="16000">
                  <a:schemeClr val="tx1">
                    <a:lumMod val="5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3456" y="1839342"/>
              <a:ext cx="4300073" cy="1338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66700" indent="-2667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66700" indent="-2667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목표를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266700" indent="-2667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196400" y="4457918"/>
            <a:ext cx="4815007" cy="1771735"/>
            <a:chOff x="7196400" y="4457918"/>
            <a:chExt cx="4815007" cy="1771735"/>
          </a:xfrm>
        </p:grpSpPr>
        <p:sp>
          <p:nvSpPr>
            <p:cNvPr id="43" name="자유형 42"/>
            <p:cNvSpPr/>
            <p:nvPr/>
          </p:nvSpPr>
          <p:spPr>
            <a:xfrm>
              <a:off x="7196400" y="4457918"/>
              <a:ext cx="4815007" cy="1771735"/>
            </a:xfrm>
            <a:custGeom>
              <a:avLst/>
              <a:gdLst>
                <a:gd name="connsiteX0" fmla="*/ 5355249 w 5618477"/>
                <a:gd name="connsiteY0" fmla="*/ 1963540 h 2227076"/>
                <a:gd name="connsiteX1" fmla="*/ 5355249 w 5618477"/>
                <a:gd name="connsiteY1" fmla="*/ 2095620 h 2227076"/>
                <a:gd name="connsiteX2" fmla="*/ 5538129 w 5618477"/>
                <a:gd name="connsiteY2" fmla="*/ 2095620 h 2227076"/>
                <a:gd name="connsiteX3" fmla="*/ 5538129 w 5618477"/>
                <a:gd name="connsiteY3" fmla="*/ 1963540 h 2227076"/>
                <a:gd name="connsiteX4" fmla="*/ 5026892 w 5618477"/>
                <a:gd name="connsiteY4" fmla="*/ 1963540 h 2227076"/>
                <a:gd name="connsiteX5" fmla="*/ 5026892 w 5618477"/>
                <a:gd name="connsiteY5" fmla="*/ 2095620 h 2227076"/>
                <a:gd name="connsiteX6" fmla="*/ 5209772 w 5618477"/>
                <a:gd name="connsiteY6" fmla="*/ 2095620 h 2227076"/>
                <a:gd name="connsiteX7" fmla="*/ 5209772 w 5618477"/>
                <a:gd name="connsiteY7" fmla="*/ 1963540 h 2227076"/>
                <a:gd name="connsiteX8" fmla="*/ 4698539 w 5618477"/>
                <a:gd name="connsiteY8" fmla="*/ 1963540 h 2227076"/>
                <a:gd name="connsiteX9" fmla="*/ 4698539 w 5618477"/>
                <a:gd name="connsiteY9" fmla="*/ 2095620 h 2227076"/>
                <a:gd name="connsiteX10" fmla="*/ 4881419 w 5618477"/>
                <a:gd name="connsiteY10" fmla="*/ 2095620 h 2227076"/>
                <a:gd name="connsiteX11" fmla="*/ 4881419 w 5618477"/>
                <a:gd name="connsiteY11" fmla="*/ 1963540 h 2227076"/>
                <a:gd name="connsiteX12" fmla="*/ 4370186 w 5618477"/>
                <a:gd name="connsiteY12" fmla="*/ 1963540 h 2227076"/>
                <a:gd name="connsiteX13" fmla="*/ 4370186 w 5618477"/>
                <a:gd name="connsiteY13" fmla="*/ 2095620 h 2227076"/>
                <a:gd name="connsiteX14" fmla="*/ 4553066 w 5618477"/>
                <a:gd name="connsiteY14" fmla="*/ 2095620 h 2227076"/>
                <a:gd name="connsiteX15" fmla="*/ 4553066 w 5618477"/>
                <a:gd name="connsiteY15" fmla="*/ 1963540 h 2227076"/>
                <a:gd name="connsiteX16" fmla="*/ 4041833 w 5618477"/>
                <a:gd name="connsiteY16" fmla="*/ 1963540 h 2227076"/>
                <a:gd name="connsiteX17" fmla="*/ 4041833 w 5618477"/>
                <a:gd name="connsiteY17" fmla="*/ 2095620 h 2227076"/>
                <a:gd name="connsiteX18" fmla="*/ 4224713 w 5618477"/>
                <a:gd name="connsiteY18" fmla="*/ 2095620 h 2227076"/>
                <a:gd name="connsiteX19" fmla="*/ 4224713 w 5618477"/>
                <a:gd name="connsiteY19" fmla="*/ 1963540 h 2227076"/>
                <a:gd name="connsiteX20" fmla="*/ 3713480 w 5618477"/>
                <a:gd name="connsiteY20" fmla="*/ 1963540 h 2227076"/>
                <a:gd name="connsiteX21" fmla="*/ 3713480 w 5618477"/>
                <a:gd name="connsiteY21" fmla="*/ 2095620 h 2227076"/>
                <a:gd name="connsiteX22" fmla="*/ 3896360 w 5618477"/>
                <a:gd name="connsiteY22" fmla="*/ 2095620 h 2227076"/>
                <a:gd name="connsiteX23" fmla="*/ 3896360 w 5618477"/>
                <a:gd name="connsiteY23" fmla="*/ 1963540 h 2227076"/>
                <a:gd name="connsiteX24" fmla="*/ 3385127 w 5618477"/>
                <a:gd name="connsiteY24" fmla="*/ 1963540 h 2227076"/>
                <a:gd name="connsiteX25" fmla="*/ 3385127 w 5618477"/>
                <a:gd name="connsiteY25" fmla="*/ 2095620 h 2227076"/>
                <a:gd name="connsiteX26" fmla="*/ 3568007 w 5618477"/>
                <a:gd name="connsiteY26" fmla="*/ 2095620 h 2227076"/>
                <a:gd name="connsiteX27" fmla="*/ 3568007 w 5618477"/>
                <a:gd name="connsiteY27" fmla="*/ 1963540 h 2227076"/>
                <a:gd name="connsiteX28" fmla="*/ 3056774 w 5618477"/>
                <a:gd name="connsiteY28" fmla="*/ 1963540 h 2227076"/>
                <a:gd name="connsiteX29" fmla="*/ 3056774 w 5618477"/>
                <a:gd name="connsiteY29" fmla="*/ 2095620 h 2227076"/>
                <a:gd name="connsiteX30" fmla="*/ 3239654 w 5618477"/>
                <a:gd name="connsiteY30" fmla="*/ 2095620 h 2227076"/>
                <a:gd name="connsiteX31" fmla="*/ 3239654 w 5618477"/>
                <a:gd name="connsiteY31" fmla="*/ 1963540 h 2227076"/>
                <a:gd name="connsiteX32" fmla="*/ 2728421 w 5618477"/>
                <a:gd name="connsiteY32" fmla="*/ 1963540 h 2227076"/>
                <a:gd name="connsiteX33" fmla="*/ 2728421 w 5618477"/>
                <a:gd name="connsiteY33" fmla="*/ 2095620 h 2227076"/>
                <a:gd name="connsiteX34" fmla="*/ 2911301 w 5618477"/>
                <a:gd name="connsiteY34" fmla="*/ 2095620 h 2227076"/>
                <a:gd name="connsiteX35" fmla="*/ 2911301 w 5618477"/>
                <a:gd name="connsiteY35" fmla="*/ 1963540 h 2227076"/>
                <a:gd name="connsiteX36" fmla="*/ 2400068 w 5618477"/>
                <a:gd name="connsiteY36" fmla="*/ 1963540 h 2227076"/>
                <a:gd name="connsiteX37" fmla="*/ 2400068 w 5618477"/>
                <a:gd name="connsiteY37" fmla="*/ 2095620 h 2227076"/>
                <a:gd name="connsiteX38" fmla="*/ 2582948 w 5618477"/>
                <a:gd name="connsiteY38" fmla="*/ 2095620 h 2227076"/>
                <a:gd name="connsiteX39" fmla="*/ 2582948 w 5618477"/>
                <a:gd name="connsiteY39" fmla="*/ 1963540 h 2227076"/>
                <a:gd name="connsiteX40" fmla="*/ 2071715 w 5618477"/>
                <a:gd name="connsiteY40" fmla="*/ 1963540 h 2227076"/>
                <a:gd name="connsiteX41" fmla="*/ 2071715 w 5618477"/>
                <a:gd name="connsiteY41" fmla="*/ 2095620 h 2227076"/>
                <a:gd name="connsiteX42" fmla="*/ 2254595 w 5618477"/>
                <a:gd name="connsiteY42" fmla="*/ 2095620 h 2227076"/>
                <a:gd name="connsiteX43" fmla="*/ 2254595 w 5618477"/>
                <a:gd name="connsiteY43" fmla="*/ 1963540 h 2227076"/>
                <a:gd name="connsiteX44" fmla="*/ 1743363 w 5618477"/>
                <a:gd name="connsiteY44" fmla="*/ 1963540 h 2227076"/>
                <a:gd name="connsiteX45" fmla="*/ 1743363 w 5618477"/>
                <a:gd name="connsiteY45" fmla="*/ 2095620 h 2227076"/>
                <a:gd name="connsiteX46" fmla="*/ 1926243 w 5618477"/>
                <a:gd name="connsiteY46" fmla="*/ 2095620 h 2227076"/>
                <a:gd name="connsiteX47" fmla="*/ 1926243 w 5618477"/>
                <a:gd name="connsiteY47" fmla="*/ 1963540 h 2227076"/>
                <a:gd name="connsiteX48" fmla="*/ 1415010 w 5618477"/>
                <a:gd name="connsiteY48" fmla="*/ 1963540 h 2227076"/>
                <a:gd name="connsiteX49" fmla="*/ 1415010 w 5618477"/>
                <a:gd name="connsiteY49" fmla="*/ 2095620 h 2227076"/>
                <a:gd name="connsiteX50" fmla="*/ 1597890 w 5618477"/>
                <a:gd name="connsiteY50" fmla="*/ 2095620 h 2227076"/>
                <a:gd name="connsiteX51" fmla="*/ 1597890 w 5618477"/>
                <a:gd name="connsiteY51" fmla="*/ 1963540 h 2227076"/>
                <a:gd name="connsiteX52" fmla="*/ 1086657 w 5618477"/>
                <a:gd name="connsiteY52" fmla="*/ 1963540 h 2227076"/>
                <a:gd name="connsiteX53" fmla="*/ 1086657 w 5618477"/>
                <a:gd name="connsiteY53" fmla="*/ 2095620 h 2227076"/>
                <a:gd name="connsiteX54" fmla="*/ 1269537 w 5618477"/>
                <a:gd name="connsiteY54" fmla="*/ 2095620 h 2227076"/>
                <a:gd name="connsiteX55" fmla="*/ 1269537 w 5618477"/>
                <a:gd name="connsiteY55" fmla="*/ 1963540 h 2227076"/>
                <a:gd name="connsiteX56" fmla="*/ 758304 w 5618477"/>
                <a:gd name="connsiteY56" fmla="*/ 1963540 h 2227076"/>
                <a:gd name="connsiteX57" fmla="*/ 758304 w 5618477"/>
                <a:gd name="connsiteY57" fmla="*/ 2095620 h 2227076"/>
                <a:gd name="connsiteX58" fmla="*/ 941184 w 5618477"/>
                <a:gd name="connsiteY58" fmla="*/ 2095620 h 2227076"/>
                <a:gd name="connsiteX59" fmla="*/ 941184 w 5618477"/>
                <a:gd name="connsiteY59" fmla="*/ 1963540 h 2227076"/>
                <a:gd name="connsiteX60" fmla="*/ 429951 w 5618477"/>
                <a:gd name="connsiteY60" fmla="*/ 1963540 h 2227076"/>
                <a:gd name="connsiteX61" fmla="*/ 429951 w 5618477"/>
                <a:gd name="connsiteY61" fmla="*/ 2095620 h 2227076"/>
                <a:gd name="connsiteX62" fmla="*/ 612831 w 5618477"/>
                <a:gd name="connsiteY62" fmla="*/ 2095620 h 2227076"/>
                <a:gd name="connsiteX63" fmla="*/ 612831 w 5618477"/>
                <a:gd name="connsiteY63" fmla="*/ 1963540 h 2227076"/>
                <a:gd name="connsiteX64" fmla="*/ 101598 w 5618477"/>
                <a:gd name="connsiteY64" fmla="*/ 1963540 h 2227076"/>
                <a:gd name="connsiteX65" fmla="*/ 101598 w 5618477"/>
                <a:gd name="connsiteY65" fmla="*/ 2095620 h 2227076"/>
                <a:gd name="connsiteX66" fmla="*/ 284478 w 5618477"/>
                <a:gd name="connsiteY66" fmla="*/ 2095620 h 2227076"/>
                <a:gd name="connsiteX67" fmla="*/ 284478 w 5618477"/>
                <a:gd name="connsiteY67" fmla="*/ 1963540 h 2227076"/>
                <a:gd name="connsiteX68" fmla="*/ 5355249 w 5618477"/>
                <a:gd name="connsiteY68" fmla="*/ 144276 h 2227076"/>
                <a:gd name="connsiteX69" fmla="*/ 5355249 w 5618477"/>
                <a:gd name="connsiteY69" fmla="*/ 276356 h 2227076"/>
                <a:gd name="connsiteX70" fmla="*/ 5538129 w 5618477"/>
                <a:gd name="connsiteY70" fmla="*/ 276356 h 2227076"/>
                <a:gd name="connsiteX71" fmla="*/ 5538129 w 5618477"/>
                <a:gd name="connsiteY71" fmla="*/ 144276 h 2227076"/>
                <a:gd name="connsiteX72" fmla="*/ 5026892 w 5618477"/>
                <a:gd name="connsiteY72" fmla="*/ 144276 h 2227076"/>
                <a:gd name="connsiteX73" fmla="*/ 5026892 w 5618477"/>
                <a:gd name="connsiteY73" fmla="*/ 276356 h 2227076"/>
                <a:gd name="connsiteX74" fmla="*/ 5209772 w 5618477"/>
                <a:gd name="connsiteY74" fmla="*/ 276356 h 2227076"/>
                <a:gd name="connsiteX75" fmla="*/ 5209772 w 5618477"/>
                <a:gd name="connsiteY75" fmla="*/ 144276 h 2227076"/>
                <a:gd name="connsiteX76" fmla="*/ 4698539 w 5618477"/>
                <a:gd name="connsiteY76" fmla="*/ 144276 h 2227076"/>
                <a:gd name="connsiteX77" fmla="*/ 4698539 w 5618477"/>
                <a:gd name="connsiteY77" fmla="*/ 276356 h 2227076"/>
                <a:gd name="connsiteX78" fmla="*/ 4881419 w 5618477"/>
                <a:gd name="connsiteY78" fmla="*/ 276356 h 2227076"/>
                <a:gd name="connsiteX79" fmla="*/ 4881419 w 5618477"/>
                <a:gd name="connsiteY79" fmla="*/ 144276 h 2227076"/>
                <a:gd name="connsiteX80" fmla="*/ 4370186 w 5618477"/>
                <a:gd name="connsiteY80" fmla="*/ 144276 h 2227076"/>
                <a:gd name="connsiteX81" fmla="*/ 4370186 w 5618477"/>
                <a:gd name="connsiteY81" fmla="*/ 276356 h 2227076"/>
                <a:gd name="connsiteX82" fmla="*/ 4553066 w 5618477"/>
                <a:gd name="connsiteY82" fmla="*/ 276356 h 2227076"/>
                <a:gd name="connsiteX83" fmla="*/ 4553066 w 5618477"/>
                <a:gd name="connsiteY83" fmla="*/ 144276 h 2227076"/>
                <a:gd name="connsiteX84" fmla="*/ 4041833 w 5618477"/>
                <a:gd name="connsiteY84" fmla="*/ 144276 h 2227076"/>
                <a:gd name="connsiteX85" fmla="*/ 4041833 w 5618477"/>
                <a:gd name="connsiteY85" fmla="*/ 276356 h 2227076"/>
                <a:gd name="connsiteX86" fmla="*/ 4224713 w 5618477"/>
                <a:gd name="connsiteY86" fmla="*/ 276356 h 2227076"/>
                <a:gd name="connsiteX87" fmla="*/ 4224713 w 5618477"/>
                <a:gd name="connsiteY87" fmla="*/ 144276 h 2227076"/>
                <a:gd name="connsiteX88" fmla="*/ 3713480 w 5618477"/>
                <a:gd name="connsiteY88" fmla="*/ 144276 h 2227076"/>
                <a:gd name="connsiteX89" fmla="*/ 3713480 w 5618477"/>
                <a:gd name="connsiteY89" fmla="*/ 276356 h 2227076"/>
                <a:gd name="connsiteX90" fmla="*/ 3896360 w 5618477"/>
                <a:gd name="connsiteY90" fmla="*/ 276356 h 2227076"/>
                <a:gd name="connsiteX91" fmla="*/ 3896360 w 5618477"/>
                <a:gd name="connsiteY91" fmla="*/ 144276 h 2227076"/>
                <a:gd name="connsiteX92" fmla="*/ 3385127 w 5618477"/>
                <a:gd name="connsiteY92" fmla="*/ 144276 h 2227076"/>
                <a:gd name="connsiteX93" fmla="*/ 3385127 w 5618477"/>
                <a:gd name="connsiteY93" fmla="*/ 276356 h 2227076"/>
                <a:gd name="connsiteX94" fmla="*/ 3568007 w 5618477"/>
                <a:gd name="connsiteY94" fmla="*/ 276356 h 2227076"/>
                <a:gd name="connsiteX95" fmla="*/ 3568007 w 5618477"/>
                <a:gd name="connsiteY95" fmla="*/ 144276 h 2227076"/>
                <a:gd name="connsiteX96" fmla="*/ 3056774 w 5618477"/>
                <a:gd name="connsiteY96" fmla="*/ 144276 h 2227076"/>
                <a:gd name="connsiteX97" fmla="*/ 3056774 w 5618477"/>
                <a:gd name="connsiteY97" fmla="*/ 276356 h 2227076"/>
                <a:gd name="connsiteX98" fmla="*/ 3239654 w 5618477"/>
                <a:gd name="connsiteY98" fmla="*/ 276356 h 2227076"/>
                <a:gd name="connsiteX99" fmla="*/ 3239654 w 5618477"/>
                <a:gd name="connsiteY99" fmla="*/ 144276 h 2227076"/>
                <a:gd name="connsiteX100" fmla="*/ 2728421 w 5618477"/>
                <a:gd name="connsiteY100" fmla="*/ 144276 h 2227076"/>
                <a:gd name="connsiteX101" fmla="*/ 2728421 w 5618477"/>
                <a:gd name="connsiteY101" fmla="*/ 276356 h 2227076"/>
                <a:gd name="connsiteX102" fmla="*/ 2911301 w 5618477"/>
                <a:gd name="connsiteY102" fmla="*/ 276356 h 2227076"/>
                <a:gd name="connsiteX103" fmla="*/ 2911301 w 5618477"/>
                <a:gd name="connsiteY103" fmla="*/ 144276 h 2227076"/>
                <a:gd name="connsiteX104" fmla="*/ 2400068 w 5618477"/>
                <a:gd name="connsiteY104" fmla="*/ 144276 h 2227076"/>
                <a:gd name="connsiteX105" fmla="*/ 2400068 w 5618477"/>
                <a:gd name="connsiteY105" fmla="*/ 276356 h 2227076"/>
                <a:gd name="connsiteX106" fmla="*/ 2582948 w 5618477"/>
                <a:gd name="connsiteY106" fmla="*/ 276356 h 2227076"/>
                <a:gd name="connsiteX107" fmla="*/ 2582948 w 5618477"/>
                <a:gd name="connsiteY107" fmla="*/ 144276 h 2227076"/>
                <a:gd name="connsiteX108" fmla="*/ 2071715 w 5618477"/>
                <a:gd name="connsiteY108" fmla="*/ 144276 h 2227076"/>
                <a:gd name="connsiteX109" fmla="*/ 2071715 w 5618477"/>
                <a:gd name="connsiteY109" fmla="*/ 276356 h 2227076"/>
                <a:gd name="connsiteX110" fmla="*/ 2254595 w 5618477"/>
                <a:gd name="connsiteY110" fmla="*/ 276356 h 2227076"/>
                <a:gd name="connsiteX111" fmla="*/ 2254595 w 5618477"/>
                <a:gd name="connsiteY111" fmla="*/ 144276 h 2227076"/>
                <a:gd name="connsiteX112" fmla="*/ 1743364 w 5618477"/>
                <a:gd name="connsiteY112" fmla="*/ 144276 h 2227076"/>
                <a:gd name="connsiteX113" fmla="*/ 1743364 w 5618477"/>
                <a:gd name="connsiteY113" fmla="*/ 276356 h 2227076"/>
                <a:gd name="connsiteX114" fmla="*/ 1926245 w 5618477"/>
                <a:gd name="connsiteY114" fmla="*/ 276356 h 2227076"/>
                <a:gd name="connsiteX115" fmla="*/ 1926245 w 5618477"/>
                <a:gd name="connsiteY115" fmla="*/ 144276 h 2227076"/>
                <a:gd name="connsiteX116" fmla="*/ 1415011 w 5618477"/>
                <a:gd name="connsiteY116" fmla="*/ 144276 h 2227076"/>
                <a:gd name="connsiteX117" fmla="*/ 1415011 w 5618477"/>
                <a:gd name="connsiteY117" fmla="*/ 276356 h 2227076"/>
                <a:gd name="connsiteX118" fmla="*/ 1597891 w 5618477"/>
                <a:gd name="connsiteY118" fmla="*/ 276356 h 2227076"/>
                <a:gd name="connsiteX119" fmla="*/ 1597891 w 5618477"/>
                <a:gd name="connsiteY119" fmla="*/ 144276 h 2227076"/>
                <a:gd name="connsiteX120" fmla="*/ 1086658 w 5618477"/>
                <a:gd name="connsiteY120" fmla="*/ 144276 h 2227076"/>
                <a:gd name="connsiteX121" fmla="*/ 1086658 w 5618477"/>
                <a:gd name="connsiteY121" fmla="*/ 276356 h 2227076"/>
                <a:gd name="connsiteX122" fmla="*/ 1269538 w 5618477"/>
                <a:gd name="connsiteY122" fmla="*/ 276356 h 2227076"/>
                <a:gd name="connsiteX123" fmla="*/ 1269538 w 5618477"/>
                <a:gd name="connsiteY123" fmla="*/ 144276 h 2227076"/>
                <a:gd name="connsiteX124" fmla="*/ 758306 w 5618477"/>
                <a:gd name="connsiteY124" fmla="*/ 144276 h 2227076"/>
                <a:gd name="connsiteX125" fmla="*/ 758306 w 5618477"/>
                <a:gd name="connsiteY125" fmla="*/ 276356 h 2227076"/>
                <a:gd name="connsiteX126" fmla="*/ 941186 w 5618477"/>
                <a:gd name="connsiteY126" fmla="*/ 276356 h 2227076"/>
                <a:gd name="connsiteX127" fmla="*/ 941186 w 5618477"/>
                <a:gd name="connsiteY127" fmla="*/ 144276 h 2227076"/>
                <a:gd name="connsiteX128" fmla="*/ 429952 w 5618477"/>
                <a:gd name="connsiteY128" fmla="*/ 144276 h 2227076"/>
                <a:gd name="connsiteX129" fmla="*/ 429952 w 5618477"/>
                <a:gd name="connsiteY129" fmla="*/ 276356 h 2227076"/>
                <a:gd name="connsiteX130" fmla="*/ 612832 w 5618477"/>
                <a:gd name="connsiteY130" fmla="*/ 276356 h 2227076"/>
                <a:gd name="connsiteX131" fmla="*/ 612832 w 5618477"/>
                <a:gd name="connsiteY131" fmla="*/ 144276 h 2227076"/>
                <a:gd name="connsiteX132" fmla="*/ 101600 w 5618477"/>
                <a:gd name="connsiteY132" fmla="*/ 144276 h 2227076"/>
                <a:gd name="connsiteX133" fmla="*/ 101600 w 5618477"/>
                <a:gd name="connsiteY133" fmla="*/ 276356 h 2227076"/>
                <a:gd name="connsiteX134" fmla="*/ 284480 w 5618477"/>
                <a:gd name="connsiteY134" fmla="*/ 276356 h 2227076"/>
                <a:gd name="connsiteX135" fmla="*/ 284480 w 5618477"/>
                <a:gd name="connsiteY135" fmla="*/ 144276 h 2227076"/>
                <a:gd name="connsiteX136" fmla="*/ 0 w 5618477"/>
                <a:gd name="connsiteY136" fmla="*/ 0 h 2227076"/>
                <a:gd name="connsiteX137" fmla="*/ 5618477 w 5618477"/>
                <a:gd name="connsiteY137" fmla="*/ 0 h 2227076"/>
                <a:gd name="connsiteX138" fmla="*/ 5618477 w 5618477"/>
                <a:gd name="connsiteY138" fmla="*/ 2227076 h 2227076"/>
                <a:gd name="connsiteX139" fmla="*/ 0 w 5618477"/>
                <a:gd name="connsiteY139" fmla="*/ 2227076 h 22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618477" h="2227076">
                  <a:moveTo>
                    <a:pt x="5355249" y="1963540"/>
                  </a:moveTo>
                  <a:lnTo>
                    <a:pt x="5355249" y="2095620"/>
                  </a:lnTo>
                  <a:lnTo>
                    <a:pt x="5538129" y="2095620"/>
                  </a:lnTo>
                  <a:lnTo>
                    <a:pt x="5538129" y="1963540"/>
                  </a:lnTo>
                  <a:close/>
                  <a:moveTo>
                    <a:pt x="5026892" y="1963540"/>
                  </a:moveTo>
                  <a:lnTo>
                    <a:pt x="5026892" y="2095620"/>
                  </a:lnTo>
                  <a:lnTo>
                    <a:pt x="5209772" y="2095620"/>
                  </a:lnTo>
                  <a:lnTo>
                    <a:pt x="5209772" y="1963540"/>
                  </a:lnTo>
                  <a:close/>
                  <a:moveTo>
                    <a:pt x="4698539" y="1963540"/>
                  </a:moveTo>
                  <a:lnTo>
                    <a:pt x="4698539" y="2095620"/>
                  </a:lnTo>
                  <a:lnTo>
                    <a:pt x="4881419" y="2095620"/>
                  </a:lnTo>
                  <a:lnTo>
                    <a:pt x="4881419" y="1963540"/>
                  </a:lnTo>
                  <a:close/>
                  <a:moveTo>
                    <a:pt x="4370186" y="1963540"/>
                  </a:moveTo>
                  <a:lnTo>
                    <a:pt x="4370186" y="2095620"/>
                  </a:lnTo>
                  <a:lnTo>
                    <a:pt x="4553066" y="2095620"/>
                  </a:lnTo>
                  <a:lnTo>
                    <a:pt x="4553066" y="1963540"/>
                  </a:lnTo>
                  <a:close/>
                  <a:moveTo>
                    <a:pt x="4041833" y="1963540"/>
                  </a:moveTo>
                  <a:lnTo>
                    <a:pt x="4041833" y="2095620"/>
                  </a:lnTo>
                  <a:lnTo>
                    <a:pt x="4224713" y="2095620"/>
                  </a:lnTo>
                  <a:lnTo>
                    <a:pt x="4224713" y="1963540"/>
                  </a:lnTo>
                  <a:close/>
                  <a:moveTo>
                    <a:pt x="3713480" y="1963540"/>
                  </a:moveTo>
                  <a:lnTo>
                    <a:pt x="3713480" y="2095620"/>
                  </a:lnTo>
                  <a:lnTo>
                    <a:pt x="3896360" y="2095620"/>
                  </a:lnTo>
                  <a:lnTo>
                    <a:pt x="3896360" y="1963540"/>
                  </a:lnTo>
                  <a:close/>
                  <a:moveTo>
                    <a:pt x="3385127" y="1963540"/>
                  </a:moveTo>
                  <a:lnTo>
                    <a:pt x="3385127" y="2095620"/>
                  </a:lnTo>
                  <a:lnTo>
                    <a:pt x="3568007" y="2095620"/>
                  </a:lnTo>
                  <a:lnTo>
                    <a:pt x="3568007" y="1963540"/>
                  </a:lnTo>
                  <a:close/>
                  <a:moveTo>
                    <a:pt x="3056774" y="1963540"/>
                  </a:moveTo>
                  <a:lnTo>
                    <a:pt x="3056774" y="2095620"/>
                  </a:lnTo>
                  <a:lnTo>
                    <a:pt x="3239654" y="2095620"/>
                  </a:lnTo>
                  <a:lnTo>
                    <a:pt x="3239654" y="1963540"/>
                  </a:lnTo>
                  <a:close/>
                  <a:moveTo>
                    <a:pt x="2728421" y="1963540"/>
                  </a:moveTo>
                  <a:lnTo>
                    <a:pt x="2728421" y="2095620"/>
                  </a:lnTo>
                  <a:lnTo>
                    <a:pt x="2911301" y="2095620"/>
                  </a:lnTo>
                  <a:lnTo>
                    <a:pt x="2911301" y="1963540"/>
                  </a:lnTo>
                  <a:close/>
                  <a:moveTo>
                    <a:pt x="2400068" y="1963540"/>
                  </a:moveTo>
                  <a:lnTo>
                    <a:pt x="2400068" y="2095620"/>
                  </a:lnTo>
                  <a:lnTo>
                    <a:pt x="2582948" y="2095620"/>
                  </a:lnTo>
                  <a:lnTo>
                    <a:pt x="2582948" y="1963540"/>
                  </a:lnTo>
                  <a:close/>
                  <a:moveTo>
                    <a:pt x="2071715" y="1963540"/>
                  </a:moveTo>
                  <a:lnTo>
                    <a:pt x="2071715" y="2095620"/>
                  </a:lnTo>
                  <a:lnTo>
                    <a:pt x="2254595" y="2095620"/>
                  </a:lnTo>
                  <a:lnTo>
                    <a:pt x="2254595" y="1963540"/>
                  </a:lnTo>
                  <a:close/>
                  <a:moveTo>
                    <a:pt x="1743363" y="1963540"/>
                  </a:moveTo>
                  <a:lnTo>
                    <a:pt x="1743363" y="2095620"/>
                  </a:lnTo>
                  <a:lnTo>
                    <a:pt x="1926243" y="2095620"/>
                  </a:lnTo>
                  <a:lnTo>
                    <a:pt x="1926243" y="1963540"/>
                  </a:lnTo>
                  <a:close/>
                  <a:moveTo>
                    <a:pt x="1415010" y="1963540"/>
                  </a:moveTo>
                  <a:lnTo>
                    <a:pt x="1415010" y="2095620"/>
                  </a:lnTo>
                  <a:lnTo>
                    <a:pt x="1597890" y="2095620"/>
                  </a:lnTo>
                  <a:lnTo>
                    <a:pt x="1597890" y="1963540"/>
                  </a:lnTo>
                  <a:close/>
                  <a:moveTo>
                    <a:pt x="1086657" y="1963540"/>
                  </a:moveTo>
                  <a:lnTo>
                    <a:pt x="1086657" y="2095620"/>
                  </a:lnTo>
                  <a:lnTo>
                    <a:pt x="1269537" y="2095620"/>
                  </a:lnTo>
                  <a:lnTo>
                    <a:pt x="1269537" y="1963540"/>
                  </a:lnTo>
                  <a:close/>
                  <a:moveTo>
                    <a:pt x="758304" y="1963540"/>
                  </a:moveTo>
                  <a:lnTo>
                    <a:pt x="758304" y="2095620"/>
                  </a:lnTo>
                  <a:lnTo>
                    <a:pt x="941184" y="2095620"/>
                  </a:lnTo>
                  <a:lnTo>
                    <a:pt x="941184" y="1963540"/>
                  </a:lnTo>
                  <a:close/>
                  <a:moveTo>
                    <a:pt x="429951" y="1963540"/>
                  </a:moveTo>
                  <a:lnTo>
                    <a:pt x="429951" y="2095620"/>
                  </a:lnTo>
                  <a:lnTo>
                    <a:pt x="612831" y="2095620"/>
                  </a:lnTo>
                  <a:lnTo>
                    <a:pt x="612831" y="1963540"/>
                  </a:lnTo>
                  <a:close/>
                  <a:moveTo>
                    <a:pt x="101598" y="1963540"/>
                  </a:moveTo>
                  <a:lnTo>
                    <a:pt x="101598" y="2095620"/>
                  </a:lnTo>
                  <a:lnTo>
                    <a:pt x="284478" y="2095620"/>
                  </a:lnTo>
                  <a:lnTo>
                    <a:pt x="284478" y="1963540"/>
                  </a:lnTo>
                  <a:close/>
                  <a:moveTo>
                    <a:pt x="5355249" y="144276"/>
                  </a:moveTo>
                  <a:lnTo>
                    <a:pt x="5355249" y="276356"/>
                  </a:lnTo>
                  <a:lnTo>
                    <a:pt x="5538129" y="276356"/>
                  </a:lnTo>
                  <a:lnTo>
                    <a:pt x="5538129" y="144276"/>
                  </a:lnTo>
                  <a:close/>
                  <a:moveTo>
                    <a:pt x="5026892" y="144276"/>
                  </a:moveTo>
                  <a:lnTo>
                    <a:pt x="5026892" y="276356"/>
                  </a:lnTo>
                  <a:lnTo>
                    <a:pt x="5209772" y="276356"/>
                  </a:lnTo>
                  <a:lnTo>
                    <a:pt x="5209772" y="144276"/>
                  </a:lnTo>
                  <a:close/>
                  <a:moveTo>
                    <a:pt x="4698539" y="144276"/>
                  </a:moveTo>
                  <a:lnTo>
                    <a:pt x="4698539" y="276356"/>
                  </a:lnTo>
                  <a:lnTo>
                    <a:pt x="4881419" y="276356"/>
                  </a:lnTo>
                  <a:lnTo>
                    <a:pt x="4881419" y="144276"/>
                  </a:lnTo>
                  <a:close/>
                  <a:moveTo>
                    <a:pt x="4370186" y="144276"/>
                  </a:moveTo>
                  <a:lnTo>
                    <a:pt x="4370186" y="276356"/>
                  </a:lnTo>
                  <a:lnTo>
                    <a:pt x="4553066" y="276356"/>
                  </a:lnTo>
                  <a:lnTo>
                    <a:pt x="4553066" y="144276"/>
                  </a:lnTo>
                  <a:close/>
                  <a:moveTo>
                    <a:pt x="4041833" y="144276"/>
                  </a:moveTo>
                  <a:lnTo>
                    <a:pt x="4041833" y="276356"/>
                  </a:lnTo>
                  <a:lnTo>
                    <a:pt x="4224713" y="276356"/>
                  </a:lnTo>
                  <a:lnTo>
                    <a:pt x="4224713" y="144276"/>
                  </a:lnTo>
                  <a:close/>
                  <a:moveTo>
                    <a:pt x="3713480" y="144276"/>
                  </a:moveTo>
                  <a:lnTo>
                    <a:pt x="3713480" y="276356"/>
                  </a:lnTo>
                  <a:lnTo>
                    <a:pt x="3896360" y="276356"/>
                  </a:lnTo>
                  <a:lnTo>
                    <a:pt x="3896360" y="144276"/>
                  </a:lnTo>
                  <a:close/>
                  <a:moveTo>
                    <a:pt x="3385127" y="144276"/>
                  </a:moveTo>
                  <a:lnTo>
                    <a:pt x="3385127" y="276356"/>
                  </a:lnTo>
                  <a:lnTo>
                    <a:pt x="3568007" y="276356"/>
                  </a:lnTo>
                  <a:lnTo>
                    <a:pt x="3568007" y="144276"/>
                  </a:lnTo>
                  <a:close/>
                  <a:moveTo>
                    <a:pt x="3056774" y="144276"/>
                  </a:moveTo>
                  <a:lnTo>
                    <a:pt x="3056774" y="276356"/>
                  </a:lnTo>
                  <a:lnTo>
                    <a:pt x="3239654" y="276356"/>
                  </a:lnTo>
                  <a:lnTo>
                    <a:pt x="3239654" y="144276"/>
                  </a:lnTo>
                  <a:close/>
                  <a:moveTo>
                    <a:pt x="2728421" y="144276"/>
                  </a:moveTo>
                  <a:lnTo>
                    <a:pt x="2728421" y="276356"/>
                  </a:lnTo>
                  <a:lnTo>
                    <a:pt x="2911301" y="276356"/>
                  </a:lnTo>
                  <a:lnTo>
                    <a:pt x="2911301" y="144276"/>
                  </a:lnTo>
                  <a:close/>
                  <a:moveTo>
                    <a:pt x="2400068" y="144276"/>
                  </a:moveTo>
                  <a:lnTo>
                    <a:pt x="2400068" y="276356"/>
                  </a:lnTo>
                  <a:lnTo>
                    <a:pt x="2582948" y="276356"/>
                  </a:lnTo>
                  <a:lnTo>
                    <a:pt x="2582948" y="144276"/>
                  </a:lnTo>
                  <a:close/>
                  <a:moveTo>
                    <a:pt x="2071715" y="144276"/>
                  </a:moveTo>
                  <a:lnTo>
                    <a:pt x="2071715" y="276356"/>
                  </a:lnTo>
                  <a:lnTo>
                    <a:pt x="2254595" y="276356"/>
                  </a:lnTo>
                  <a:lnTo>
                    <a:pt x="2254595" y="144276"/>
                  </a:lnTo>
                  <a:close/>
                  <a:moveTo>
                    <a:pt x="1743364" y="144276"/>
                  </a:moveTo>
                  <a:lnTo>
                    <a:pt x="1743364" y="276356"/>
                  </a:lnTo>
                  <a:lnTo>
                    <a:pt x="1926245" y="276356"/>
                  </a:lnTo>
                  <a:lnTo>
                    <a:pt x="1926245" y="144276"/>
                  </a:lnTo>
                  <a:close/>
                  <a:moveTo>
                    <a:pt x="1415011" y="144276"/>
                  </a:moveTo>
                  <a:lnTo>
                    <a:pt x="1415011" y="276356"/>
                  </a:lnTo>
                  <a:lnTo>
                    <a:pt x="1597891" y="276356"/>
                  </a:lnTo>
                  <a:lnTo>
                    <a:pt x="1597891" y="144276"/>
                  </a:lnTo>
                  <a:close/>
                  <a:moveTo>
                    <a:pt x="1086658" y="144276"/>
                  </a:moveTo>
                  <a:lnTo>
                    <a:pt x="1086658" y="276356"/>
                  </a:lnTo>
                  <a:lnTo>
                    <a:pt x="1269538" y="276356"/>
                  </a:lnTo>
                  <a:lnTo>
                    <a:pt x="1269538" y="144276"/>
                  </a:lnTo>
                  <a:close/>
                  <a:moveTo>
                    <a:pt x="758306" y="144276"/>
                  </a:moveTo>
                  <a:lnTo>
                    <a:pt x="758306" y="276356"/>
                  </a:lnTo>
                  <a:lnTo>
                    <a:pt x="941186" y="276356"/>
                  </a:lnTo>
                  <a:lnTo>
                    <a:pt x="941186" y="144276"/>
                  </a:lnTo>
                  <a:close/>
                  <a:moveTo>
                    <a:pt x="429952" y="144276"/>
                  </a:moveTo>
                  <a:lnTo>
                    <a:pt x="429952" y="276356"/>
                  </a:lnTo>
                  <a:lnTo>
                    <a:pt x="612832" y="276356"/>
                  </a:lnTo>
                  <a:lnTo>
                    <a:pt x="612832" y="144276"/>
                  </a:lnTo>
                  <a:close/>
                  <a:moveTo>
                    <a:pt x="101600" y="144276"/>
                  </a:moveTo>
                  <a:lnTo>
                    <a:pt x="101600" y="276356"/>
                  </a:lnTo>
                  <a:lnTo>
                    <a:pt x="284480" y="276356"/>
                  </a:lnTo>
                  <a:lnTo>
                    <a:pt x="284480" y="144276"/>
                  </a:lnTo>
                  <a:close/>
                  <a:moveTo>
                    <a:pt x="0" y="0"/>
                  </a:moveTo>
                  <a:lnTo>
                    <a:pt x="5618477" y="0"/>
                  </a:lnTo>
                  <a:lnTo>
                    <a:pt x="5618477" y="2227076"/>
                  </a:lnTo>
                  <a:lnTo>
                    <a:pt x="0" y="222707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7056">
                  <a:srgbClr val="7F7F7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96000">
                  <a:schemeClr val="tx1">
                    <a:lumMod val="50000"/>
                    <a:alpha val="49000"/>
                  </a:schemeClr>
                </a:gs>
                <a:gs pos="8000">
                  <a:schemeClr val="tx1">
                    <a:lumMod val="50000"/>
                    <a:alpha val="54000"/>
                  </a:schemeClr>
                </a:gs>
                <a:gs pos="16000">
                  <a:schemeClr val="tx1">
                    <a:lumMod val="5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3456" y="4663479"/>
              <a:ext cx="4300073" cy="1338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66700" indent="-2667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내용을 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66700" indent="-2667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내용을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266700" indent="-2667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내용을 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8490868" y="362220"/>
            <a:ext cx="970341" cy="477300"/>
            <a:chOff x="8171891" y="362220"/>
            <a:chExt cx="970341" cy="477300"/>
          </a:xfrm>
        </p:grpSpPr>
        <p:sp>
          <p:nvSpPr>
            <p:cNvPr id="36" name="이등변 삼각형 35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38" name="자유형 37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54" name="자유형 53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5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6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57" name="TextBox 56"/>
          <p:cNvSpPr txBox="1"/>
          <p:nvPr/>
        </p:nvSpPr>
        <p:spPr>
          <a:xfrm flipH="1">
            <a:off x="9218278" y="370780"/>
            <a:ext cx="27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756286" y="1689055"/>
            <a:ext cx="1440114" cy="1488510"/>
            <a:chOff x="4731839" y="677136"/>
            <a:chExt cx="1714103" cy="1771706"/>
          </a:xfrm>
        </p:grpSpPr>
        <p:sp>
          <p:nvSpPr>
            <p:cNvPr id="23" name="Rectangle 89"/>
            <p:cNvSpPr>
              <a:spLocks noChangeArrowheads="1"/>
            </p:cNvSpPr>
            <p:nvPr/>
          </p:nvSpPr>
          <p:spPr bwMode="auto">
            <a:xfrm>
              <a:off x="4757589" y="1289219"/>
              <a:ext cx="1688353" cy="20066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83"/>
            <p:cNvSpPr>
              <a:spLocks/>
            </p:cNvSpPr>
            <p:nvPr/>
          </p:nvSpPr>
          <p:spPr bwMode="auto">
            <a:xfrm>
              <a:off x="4731839" y="678271"/>
              <a:ext cx="1674457" cy="656805"/>
            </a:xfrm>
            <a:custGeom>
              <a:avLst/>
              <a:gdLst>
                <a:gd name="T0" fmla="*/ 1446 w 1446"/>
                <a:gd name="T1" fmla="*/ 185 h 635"/>
                <a:gd name="T2" fmla="*/ 62 w 1446"/>
                <a:gd name="T3" fmla="*/ 635 h 635"/>
                <a:gd name="T4" fmla="*/ 0 w 1446"/>
                <a:gd name="T5" fmla="*/ 448 h 635"/>
                <a:gd name="T6" fmla="*/ 1387 w 1446"/>
                <a:gd name="T7" fmla="*/ 0 h 635"/>
                <a:gd name="T8" fmla="*/ 1446 w 1446"/>
                <a:gd name="T9" fmla="*/ 18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6" h="635">
                  <a:moveTo>
                    <a:pt x="1446" y="185"/>
                  </a:moveTo>
                  <a:lnTo>
                    <a:pt x="62" y="635"/>
                  </a:lnTo>
                  <a:lnTo>
                    <a:pt x="0" y="448"/>
                  </a:lnTo>
                  <a:lnTo>
                    <a:pt x="1387" y="0"/>
                  </a:lnTo>
                  <a:lnTo>
                    <a:pt x="1446" y="1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71"/>
            <p:cNvSpPr>
              <a:spLocks/>
            </p:cNvSpPr>
            <p:nvPr/>
          </p:nvSpPr>
          <p:spPr bwMode="auto">
            <a:xfrm>
              <a:off x="4854316" y="1335192"/>
              <a:ext cx="501411" cy="448902"/>
            </a:xfrm>
            <a:custGeom>
              <a:avLst/>
              <a:gdLst>
                <a:gd name="T0" fmla="*/ 433 w 433"/>
                <a:gd name="T1" fmla="*/ 112 h 434"/>
                <a:gd name="T2" fmla="*/ 324 w 433"/>
                <a:gd name="T3" fmla="*/ 0 h 434"/>
                <a:gd name="T4" fmla="*/ 0 w 433"/>
                <a:gd name="T5" fmla="*/ 323 h 434"/>
                <a:gd name="T6" fmla="*/ 111 w 433"/>
                <a:gd name="T7" fmla="*/ 434 h 434"/>
                <a:gd name="T8" fmla="*/ 433 w 433"/>
                <a:gd name="T9" fmla="*/ 1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34">
                  <a:moveTo>
                    <a:pt x="433" y="112"/>
                  </a:moveTo>
                  <a:lnTo>
                    <a:pt x="324" y="0"/>
                  </a:lnTo>
                  <a:lnTo>
                    <a:pt x="0" y="323"/>
                  </a:lnTo>
                  <a:lnTo>
                    <a:pt x="111" y="434"/>
                  </a:lnTo>
                  <a:lnTo>
                    <a:pt x="43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81"/>
            <p:cNvSpPr>
              <a:spLocks/>
            </p:cNvSpPr>
            <p:nvPr/>
          </p:nvSpPr>
          <p:spPr bwMode="auto">
            <a:xfrm>
              <a:off x="4816124" y="1353700"/>
              <a:ext cx="1540130" cy="1095142"/>
            </a:xfrm>
            <a:custGeom>
              <a:avLst/>
              <a:gdLst>
                <a:gd name="T0" fmla="*/ 562 w 562"/>
                <a:gd name="T1" fmla="*/ 485 h 515"/>
                <a:gd name="T2" fmla="*/ 527 w 562"/>
                <a:gd name="T3" fmla="*/ 515 h 515"/>
                <a:gd name="T4" fmla="*/ 35 w 562"/>
                <a:gd name="T5" fmla="*/ 515 h 515"/>
                <a:gd name="T6" fmla="*/ 0 w 562"/>
                <a:gd name="T7" fmla="*/ 485 h 515"/>
                <a:gd name="T8" fmla="*/ 0 w 562"/>
                <a:gd name="T9" fmla="*/ 30 h 515"/>
                <a:gd name="T10" fmla="*/ 35 w 562"/>
                <a:gd name="T11" fmla="*/ 0 h 515"/>
                <a:gd name="T12" fmla="*/ 527 w 562"/>
                <a:gd name="T13" fmla="*/ 0 h 515"/>
                <a:gd name="T14" fmla="*/ 562 w 562"/>
                <a:gd name="T15" fmla="*/ 30 h 515"/>
                <a:gd name="T16" fmla="*/ 562 w 562"/>
                <a:gd name="T17" fmla="*/ 4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515">
                  <a:moveTo>
                    <a:pt x="562" y="485"/>
                  </a:moveTo>
                  <a:cubicBezTo>
                    <a:pt x="562" y="502"/>
                    <a:pt x="546" y="515"/>
                    <a:pt x="527" y="515"/>
                  </a:cubicBezTo>
                  <a:cubicBezTo>
                    <a:pt x="35" y="515"/>
                    <a:pt x="35" y="515"/>
                    <a:pt x="35" y="515"/>
                  </a:cubicBezTo>
                  <a:cubicBezTo>
                    <a:pt x="16" y="515"/>
                    <a:pt x="0" y="502"/>
                    <a:pt x="0" y="48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6" y="0"/>
                    <a:pt x="35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46" y="0"/>
                    <a:pt x="562" y="13"/>
                    <a:pt x="562" y="30"/>
                  </a:cubicBezTo>
                  <a:lnTo>
                    <a:pt x="562" y="4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auto">
            <a:xfrm>
              <a:off x="4768772" y="677136"/>
              <a:ext cx="1581228" cy="656805"/>
            </a:xfrm>
            <a:custGeom>
              <a:avLst/>
              <a:gdLst>
                <a:gd name="connsiteX0" fmla="*/ 0 w 2167716"/>
                <a:gd name="connsiteY0" fmla="*/ 884655 h 1008063"/>
                <a:gd name="connsiteX1" fmla="*/ 163492 w 2167716"/>
                <a:gd name="connsiteY1" fmla="*/ 968208 h 1008063"/>
                <a:gd name="connsiteX2" fmla="*/ 40916 w 2167716"/>
                <a:gd name="connsiteY2" fmla="*/ 1008063 h 1008063"/>
                <a:gd name="connsiteX3" fmla="*/ 422739 w 2167716"/>
                <a:gd name="connsiteY3" fmla="*/ 556081 h 1008063"/>
                <a:gd name="connsiteX4" fmla="*/ 817109 w 2167716"/>
                <a:gd name="connsiteY4" fmla="*/ 755688 h 1008063"/>
                <a:gd name="connsiteX5" fmla="*/ 501842 w 2167716"/>
                <a:gd name="connsiteY5" fmla="*/ 858196 h 1008063"/>
                <a:gd name="connsiteX6" fmla="*/ 106656 w 2167716"/>
                <a:gd name="connsiteY6" fmla="*/ 658175 h 1008063"/>
                <a:gd name="connsiteX7" fmla="*/ 1083261 w 2167716"/>
                <a:gd name="connsiteY7" fmla="*/ 342733 h 1008063"/>
                <a:gd name="connsiteX8" fmla="*/ 1470713 w 2167716"/>
                <a:gd name="connsiteY8" fmla="*/ 543172 h 1008063"/>
                <a:gd name="connsiteX9" fmla="*/ 1151491 w 2167716"/>
                <a:gd name="connsiteY9" fmla="*/ 646966 h 1008063"/>
                <a:gd name="connsiteX10" fmla="*/ 763223 w 2167716"/>
                <a:gd name="connsiteY10" fmla="*/ 446105 h 1008063"/>
                <a:gd name="connsiteX11" fmla="*/ 1734380 w 2167716"/>
                <a:gd name="connsiteY11" fmla="*/ 132422 h 1008063"/>
                <a:gd name="connsiteX12" fmla="*/ 2124193 w 2167716"/>
                <a:gd name="connsiteY12" fmla="*/ 330697 h 1008063"/>
                <a:gd name="connsiteX13" fmla="*/ 1803660 w 2167716"/>
                <a:gd name="connsiteY13" fmla="*/ 434916 h 1008063"/>
                <a:gd name="connsiteX14" fmla="*/ 1415915 w 2167716"/>
                <a:gd name="connsiteY14" fmla="*/ 235286 h 1008063"/>
                <a:gd name="connsiteX15" fmla="*/ 2144354 w 2167716"/>
                <a:gd name="connsiteY15" fmla="*/ 0 h 1008063"/>
                <a:gd name="connsiteX16" fmla="*/ 2167716 w 2167716"/>
                <a:gd name="connsiteY16" fmla="*/ 73254 h 1008063"/>
                <a:gd name="connsiteX17" fmla="*/ 2070559 w 2167716"/>
                <a:gd name="connsiteY17" fmla="*/ 23836 h 100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716" h="1008063">
                  <a:moveTo>
                    <a:pt x="0" y="884655"/>
                  </a:moveTo>
                  <a:lnTo>
                    <a:pt x="163492" y="968208"/>
                  </a:lnTo>
                  <a:lnTo>
                    <a:pt x="40916" y="1008063"/>
                  </a:lnTo>
                  <a:close/>
                  <a:moveTo>
                    <a:pt x="422739" y="556081"/>
                  </a:moveTo>
                  <a:lnTo>
                    <a:pt x="817109" y="755688"/>
                  </a:lnTo>
                  <a:lnTo>
                    <a:pt x="501842" y="858196"/>
                  </a:lnTo>
                  <a:lnTo>
                    <a:pt x="106656" y="658175"/>
                  </a:lnTo>
                  <a:close/>
                  <a:moveTo>
                    <a:pt x="1083261" y="342733"/>
                  </a:moveTo>
                  <a:lnTo>
                    <a:pt x="1470713" y="543172"/>
                  </a:lnTo>
                  <a:lnTo>
                    <a:pt x="1151491" y="646966"/>
                  </a:lnTo>
                  <a:lnTo>
                    <a:pt x="763223" y="446105"/>
                  </a:lnTo>
                  <a:close/>
                  <a:moveTo>
                    <a:pt x="1734380" y="132422"/>
                  </a:moveTo>
                  <a:lnTo>
                    <a:pt x="2124193" y="330697"/>
                  </a:lnTo>
                  <a:lnTo>
                    <a:pt x="1803660" y="434916"/>
                  </a:lnTo>
                  <a:lnTo>
                    <a:pt x="1415915" y="235286"/>
                  </a:lnTo>
                  <a:close/>
                  <a:moveTo>
                    <a:pt x="2144354" y="0"/>
                  </a:moveTo>
                  <a:lnTo>
                    <a:pt x="2167716" y="73254"/>
                  </a:lnTo>
                  <a:lnTo>
                    <a:pt x="2070559" y="23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8" name="자유형 27"/>
            <p:cNvSpPr>
              <a:spLocks noChangeArrowheads="1"/>
            </p:cNvSpPr>
            <p:nvPr/>
          </p:nvSpPr>
          <p:spPr bwMode="auto">
            <a:xfrm>
              <a:off x="4757589" y="1288762"/>
              <a:ext cx="1688353" cy="200662"/>
            </a:xfrm>
            <a:custGeom>
              <a:avLst/>
              <a:gdLst>
                <a:gd name="connsiteX0" fmla="*/ 2314575 w 2314575"/>
                <a:gd name="connsiteY0" fmla="*/ 231776 h 307975"/>
                <a:gd name="connsiteX1" fmla="*/ 2314575 w 2314575"/>
                <a:gd name="connsiteY1" fmla="*/ 307975 h 307975"/>
                <a:gd name="connsiteX2" fmla="*/ 2238376 w 2314575"/>
                <a:gd name="connsiteY2" fmla="*/ 307975 h 307975"/>
                <a:gd name="connsiteX3" fmla="*/ 1858964 w 2314575"/>
                <a:gd name="connsiteY3" fmla="*/ 0 h 307975"/>
                <a:gd name="connsiteX4" fmla="*/ 2193926 w 2314575"/>
                <a:gd name="connsiteY4" fmla="*/ 0 h 307975"/>
                <a:gd name="connsiteX5" fmla="*/ 1885951 w 2314575"/>
                <a:gd name="connsiteY5" fmla="*/ 307975 h 307975"/>
                <a:gd name="connsiteX6" fmla="*/ 1550989 w 2314575"/>
                <a:gd name="connsiteY6" fmla="*/ 307975 h 307975"/>
                <a:gd name="connsiteX7" fmla="*/ 1171576 w 2314575"/>
                <a:gd name="connsiteY7" fmla="*/ 0 h 307975"/>
                <a:gd name="connsiteX8" fmla="*/ 1506539 w 2314575"/>
                <a:gd name="connsiteY8" fmla="*/ 0 h 307975"/>
                <a:gd name="connsiteX9" fmla="*/ 1198564 w 2314575"/>
                <a:gd name="connsiteY9" fmla="*/ 307975 h 307975"/>
                <a:gd name="connsiteX10" fmla="*/ 863601 w 2314575"/>
                <a:gd name="connsiteY10" fmla="*/ 307975 h 307975"/>
                <a:gd name="connsiteX11" fmla="*/ 484070 w 2314575"/>
                <a:gd name="connsiteY11" fmla="*/ 0 h 307975"/>
                <a:gd name="connsiteX12" fmla="*/ 819151 w 2314575"/>
                <a:gd name="connsiteY12" fmla="*/ 0 h 307975"/>
                <a:gd name="connsiteX13" fmla="*/ 511176 w 2314575"/>
                <a:gd name="connsiteY13" fmla="*/ 307975 h 307975"/>
                <a:gd name="connsiteX14" fmla="*/ 174183 w 2314575"/>
                <a:gd name="connsiteY14" fmla="*/ 307975 h 307975"/>
                <a:gd name="connsiteX15" fmla="*/ 0 w 2314575"/>
                <a:gd name="connsiteY15" fmla="*/ 0 h 307975"/>
                <a:gd name="connsiteX16" fmla="*/ 131764 w 2314575"/>
                <a:gd name="connsiteY16" fmla="*/ 0 h 307975"/>
                <a:gd name="connsiteX17" fmla="*/ 0 w 2314575"/>
                <a:gd name="connsiteY17" fmla="*/ 131764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4575" h="307975">
                  <a:moveTo>
                    <a:pt x="2314575" y="231776"/>
                  </a:moveTo>
                  <a:lnTo>
                    <a:pt x="2314575" y="307975"/>
                  </a:lnTo>
                  <a:lnTo>
                    <a:pt x="2238376" y="307975"/>
                  </a:lnTo>
                  <a:close/>
                  <a:moveTo>
                    <a:pt x="1858964" y="0"/>
                  </a:moveTo>
                  <a:lnTo>
                    <a:pt x="2193926" y="0"/>
                  </a:lnTo>
                  <a:lnTo>
                    <a:pt x="1885951" y="307975"/>
                  </a:lnTo>
                  <a:lnTo>
                    <a:pt x="1550989" y="307975"/>
                  </a:lnTo>
                  <a:close/>
                  <a:moveTo>
                    <a:pt x="1171576" y="0"/>
                  </a:moveTo>
                  <a:lnTo>
                    <a:pt x="1506539" y="0"/>
                  </a:lnTo>
                  <a:lnTo>
                    <a:pt x="1198564" y="307975"/>
                  </a:lnTo>
                  <a:lnTo>
                    <a:pt x="863601" y="307975"/>
                  </a:lnTo>
                  <a:close/>
                  <a:moveTo>
                    <a:pt x="484070" y="0"/>
                  </a:moveTo>
                  <a:lnTo>
                    <a:pt x="819151" y="0"/>
                  </a:lnTo>
                  <a:lnTo>
                    <a:pt x="511176" y="307975"/>
                  </a:lnTo>
                  <a:lnTo>
                    <a:pt x="174183" y="307975"/>
                  </a:lnTo>
                  <a:close/>
                  <a:moveTo>
                    <a:pt x="0" y="0"/>
                  </a:moveTo>
                  <a:lnTo>
                    <a:pt x="131764" y="0"/>
                  </a:lnTo>
                  <a:lnTo>
                    <a:pt x="0" y="131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9" name="Oval 95"/>
            <p:cNvSpPr>
              <a:spLocks noChangeArrowheads="1"/>
            </p:cNvSpPr>
            <p:nvPr/>
          </p:nvSpPr>
          <p:spPr bwMode="auto">
            <a:xfrm>
              <a:off x="4806978" y="1183945"/>
              <a:ext cx="82314" cy="850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Rectangle 96"/>
            <p:cNvSpPr>
              <a:spLocks noChangeArrowheads="1"/>
            </p:cNvSpPr>
            <p:nvPr/>
          </p:nvSpPr>
          <p:spPr bwMode="auto">
            <a:xfrm>
              <a:off x="4980752" y="1661491"/>
              <a:ext cx="1125569" cy="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자유형 40"/>
            <p:cNvSpPr>
              <a:spLocks noChangeArrowheads="1"/>
            </p:cNvSpPr>
            <p:nvPr/>
          </p:nvSpPr>
          <p:spPr bwMode="auto">
            <a:xfrm>
              <a:off x="4969021" y="2094151"/>
              <a:ext cx="1125569" cy="153479"/>
            </a:xfrm>
            <a:custGeom>
              <a:avLst/>
              <a:gdLst>
                <a:gd name="connsiteX0" fmla="*/ 0 w 1125569"/>
                <a:gd name="connsiteY0" fmla="*/ 0 h 153479"/>
                <a:gd name="connsiteX1" fmla="*/ 1125569 w 1125569"/>
                <a:gd name="connsiteY1" fmla="*/ 0 h 153479"/>
                <a:gd name="connsiteX2" fmla="*/ 1125569 w 1125569"/>
                <a:gd name="connsiteY2" fmla="*/ 53785 h 153479"/>
                <a:gd name="connsiteX3" fmla="*/ 863236 w 1125569"/>
                <a:gd name="connsiteY3" fmla="*/ 53785 h 153479"/>
                <a:gd name="connsiteX4" fmla="*/ 863236 w 1125569"/>
                <a:gd name="connsiteY4" fmla="*/ 153479 h 153479"/>
                <a:gd name="connsiteX5" fmla="*/ 803021 w 1125569"/>
                <a:gd name="connsiteY5" fmla="*/ 153479 h 153479"/>
                <a:gd name="connsiteX6" fmla="*/ 803021 w 1125569"/>
                <a:gd name="connsiteY6" fmla="*/ 53785 h 153479"/>
                <a:gd name="connsiteX7" fmla="*/ 322548 w 1125569"/>
                <a:gd name="connsiteY7" fmla="*/ 53785 h 153479"/>
                <a:gd name="connsiteX8" fmla="*/ 322548 w 1125569"/>
                <a:gd name="connsiteY8" fmla="*/ 153479 h 153479"/>
                <a:gd name="connsiteX9" fmla="*/ 262333 w 1125569"/>
                <a:gd name="connsiteY9" fmla="*/ 153479 h 153479"/>
                <a:gd name="connsiteX10" fmla="*/ 262333 w 1125569"/>
                <a:gd name="connsiteY10" fmla="*/ 53785 h 153479"/>
                <a:gd name="connsiteX11" fmla="*/ 0 w 1125569"/>
                <a:gd name="connsiteY11" fmla="*/ 53785 h 1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569" h="153479">
                  <a:moveTo>
                    <a:pt x="0" y="0"/>
                  </a:moveTo>
                  <a:lnTo>
                    <a:pt x="1125569" y="0"/>
                  </a:lnTo>
                  <a:lnTo>
                    <a:pt x="1125569" y="53785"/>
                  </a:lnTo>
                  <a:lnTo>
                    <a:pt x="863236" y="53785"/>
                  </a:lnTo>
                  <a:lnTo>
                    <a:pt x="863236" y="153479"/>
                  </a:lnTo>
                  <a:lnTo>
                    <a:pt x="803021" y="153479"/>
                  </a:lnTo>
                  <a:lnTo>
                    <a:pt x="803021" y="53785"/>
                  </a:lnTo>
                  <a:lnTo>
                    <a:pt x="322548" y="53785"/>
                  </a:lnTo>
                  <a:lnTo>
                    <a:pt x="322548" y="153479"/>
                  </a:lnTo>
                  <a:lnTo>
                    <a:pt x="262333" y="153479"/>
                  </a:lnTo>
                  <a:lnTo>
                    <a:pt x="262333" y="53785"/>
                  </a:lnTo>
                  <a:lnTo>
                    <a:pt x="0" y="53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838347" y="1659453"/>
              <a:ext cx="1410381" cy="4395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 latinLnBrk="0">
                <a:defRPr/>
              </a:pPr>
              <a:r>
                <a:rPr lang="ko-KR" altLang="en-US" kern="0" dirty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 목표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3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8"/>
          <p:cNvSpPr txBox="1">
            <a:spLocks/>
          </p:cNvSpPr>
          <p:nvPr/>
        </p:nvSpPr>
        <p:spPr>
          <a:xfrm>
            <a:off x="370281" y="1977040"/>
            <a:ext cx="5897709" cy="2888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사진 이미지는 그림서식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채우기에서 변경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4010" y="5235802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F6DD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학습내용을 입력하세요</a:t>
            </a:r>
            <a:r>
              <a:rPr lang="en-US" altLang="ko-KR" sz="2400" b="1" dirty="0" smtClean="0">
                <a:solidFill>
                  <a:srgbClr val="FFF6DD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 </a:t>
            </a:r>
            <a:endParaRPr lang="ko-KR" altLang="en-US" sz="2400" b="1" dirty="0">
              <a:solidFill>
                <a:srgbClr val="FFF6DD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8490868" y="362220"/>
            <a:ext cx="970341" cy="477300"/>
            <a:chOff x="8171891" y="362220"/>
            <a:chExt cx="970341" cy="477300"/>
          </a:xfrm>
        </p:grpSpPr>
        <p:sp>
          <p:nvSpPr>
            <p:cNvPr id="42" name="이등변 삼각형 41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44" name="자유형 43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45" name="그룹 44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46" name="자유형 45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7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8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49" name="TextBox 48"/>
          <p:cNvSpPr txBox="1"/>
          <p:nvPr/>
        </p:nvSpPr>
        <p:spPr>
          <a:xfrm flipH="1">
            <a:off x="9218278" y="370780"/>
            <a:ext cx="27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24" name="자유형 23"/>
          <p:cNvSpPr/>
          <p:nvPr/>
        </p:nvSpPr>
        <p:spPr>
          <a:xfrm>
            <a:off x="4432814" y="5238220"/>
            <a:ext cx="296859" cy="249533"/>
          </a:xfrm>
          <a:custGeom>
            <a:avLst/>
            <a:gdLst>
              <a:gd name="connsiteX0" fmla="*/ 160010 w 281292"/>
              <a:gd name="connsiteY0" fmla="*/ 0 h 236448"/>
              <a:gd name="connsiteX1" fmla="*/ 281292 w 281292"/>
              <a:gd name="connsiteY1" fmla="*/ 0 h 236448"/>
              <a:gd name="connsiteX2" fmla="*/ 281292 w 281292"/>
              <a:gd name="connsiteY2" fmla="*/ 92744 h 236448"/>
              <a:gd name="connsiteX3" fmla="*/ 277216 w 281292"/>
              <a:gd name="connsiteY3" fmla="*/ 138098 h 236448"/>
              <a:gd name="connsiteX4" fmla="*/ 263966 w 281292"/>
              <a:gd name="connsiteY4" fmla="*/ 180394 h 236448"/>
              <a:gd name="connsiteX5" fmla="*/ 234920 w 281292"/>
              <a:gd name="connsiteY5" fmla="*/ 210969 h 236448"/>
              <a:gd name="connsiteX6" fmla="*/ 195682 w 281292"/>
              <a:gd name="connsiteY6" fmla="*/ 236448 h 236448"/>
              <a:gd name="connsiteX7" fmla="*/ 150838 w 281292"/>
              <a:gd name="connsiteY7" fmla="*/ 183451 h 236448"/>
              <a:gd name="connsiteX8" fmla="*/ 186000 w 281292"/>
              <a:gd name="connsiteY8" fmla="*/ 168673 h 236448"/>
              <a:gd name="connsiteX9" fmla="*/ 203835 w 281292"/>
              <a:gd name="connsiteY9" fmla="*/ 152876 h 236448"/>
              <a:gd name="connsiteX10" fmla="*/ 211479 w 281292"/>
              <a:gd name="connsiteY10" fmla="*/ 135550 h 236448"/>
              <a:gd name="connsiteX11" fmla="*/ 213008 w 281292"/>
              <a:gd name="connsiteY11" fmla="*/ 119243 h 236448"/>
              <a:gd name="connsiteX12" fmla="*/ 160010 w 281292"/>
              <a:gd name="connsiteY12" fmla="*/ 119243 h 236448"/>
              <a:gd name="connsiteX13" fmla="*/ 9173 w 281292"/>
              <a:gd name="connsiteY13" fmla="*/ 0 h 236448"/>
              <a:gd name="connsiteX14" fmla="*/ 131474 w 281292"/>
              <a:gd name="connsiteY14" fmla="*/ 0 h 236448"/>
              <a:gd name="connsiteX15" fmla="*/ 131474 w 281292"/>
              <a:gd name="connsiteY15" fmla="*/ 91725 h 236448"/>
              <a:gd name="connsiteX16" fmla="*/ 126888 w 281292"/>
              <a:gd name="connsiteY16" fmla="*/ 137588 h 236448"/>
              <a:gd name="connsiteX17" fmla="*/ 113128 w 281292"/>
              <a:gd name="connsiteY17" fmla="*/ 180394 h 236448"/>
              <a:gd name="connsiteX18" fmla="*/ 84082 w 281292"/>
              <a:gd name="connsiteY18" fmla="*/ 210969 h 236448"/>
              <a:gd name="connsiteX19" fmla="*/ 44844 w 281292"/>
              <a:gd name="connsiteY19" fmla="*/ 236448 h 236448"/>
              <a:gd name="connsiteX20" fmla="*/ 0 w 281292"/>
              <a:gd name="connsiteY20" fmla="*/ 183451 h 236448"/>
              <a:gd name="connsiteX21" fmla="*/ 35162 w 281292"/>
              <a:gd name="connsiteY21" fmla="*/ 168673 h 236448"/>
              <a:gd name="connsiteX22" fmla="*/ 52997 w 281292"/>
              <a:gd name="connsiteY22" fmla="*/ 152876 h 236448"/>
              <a:gd name="connsiteX23" fmla="*/ 60641 w 281292"/>
              <a:gd name="connsiteY23" fmla="*/ 135550 h 236448"/>
              <a:gd name="connsiteX24" fmla="*/ 62170 w 281292"/>
              <a:gd name="connsiteY24" fmla="*/ 119243 h 236448"/>
              <a:gd name="connsiteX25" fmla="*/ 9173 w 281292"/>
              <a:gd name="connsiteY25" fmla="*/ 119243 h 23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1292" h="236448">
                <a:moveTo>
                  <a:pt x="160010" y="0"/>
                </a:moveTo>
                <a:lnTo>
                  <a:pt x="281292" y="0"/>
                </a:lnTo>
                <a:lnTo>
                  <a:pt x="281292" y="92744"/>
                </a:lnTo>
                <a:cubicBezTo>
                  <a:pt x="281292" y="104974"/>
                  <a:pt x="279934" y="120092"/>
                  <a:pt x="277216" y="138098"/>
                </a:cubicBezTo>
                <a:cubicBezTo>
                  <a:pt x="274498" y="156103"/>
                  <a:pt x="270082" y="170202"/>
                  <a:pt x="263966" y="180394"/>
                </a:cubicBezTo>
                <a:cubicBezTo>
                  <a:pt x="255813" y="191944"/>
                  <a:pt x="246131" y="202136"/>
                  <a:pt x="234920" y="210969"/>
                </a:cubicBezTo>
                <a:cubicBezTo>
                  <a:pt x="223709" y="219802"/>
                  <a:pt x="210630" y="228295"/>
                  <a:pt x="195682" y="236448"/>
                </a:cubicBezTo>
                <a:lnTo>
                  <a:pt x="150838" y="183451"/>
                </a:lnTo>
                <a:cubicBezTo>
                  <a:pt x="165786" y="178695"/>
                  <a:pt x="177507" y="173769"/>
                  <a:pt x="186000" y="168673"/>
                </a:cubicBezTo>
                <a:cubicBezTo>
                  <a:pt x="194493" y="163577"/>
                  <a:pt x="200438" y="158311"/>
                  <a:pt x="203835" y="152876"/>
                </a:cubicBezTo>
                <a:cubicBezTo>
                  <a:pt x="207912" y="146761"/>
                  <a:pt x="210460" y="140985"/>
                  <a:pt x="211479" y="135550"/>
                </a:cubicBezTo>
                <a:cubicBezTo>
                  <a:pt x="212498" y="130114"/>
                  <a:pt x="213008" y="124679"/>
                  <a:pt x="213008" y="119243"/>
                </a:cubicBezTo>
                <a:lnTo>
                  <a:pt x="160010" y="119243"/>
                </a:lnTo>
                <a:close/>
                <a:moveTo>
                  <a:pt x="9173" y="0"/>
                </a:moveTo>
                <a:lnTo>
                  <a:pt x="131474" y="0"/>
                </a:lnTo>
                <a:lnTo>
                  <a:pt x="131474" y="91725"/>
                </a:lnTo>
                <a:cubicBezTo>
                  <a:pt x="131474" y="103955"/>
                  <a:pt x="129945" y="119243"/>
                  <a:pt x="126888" y="137588"/>
                </a:cubicBezTo>
                <a:cubicBezTo>
                  <a:pt x="123830" y="155933"/>
                  <a:pt x="119244" y="170202"/>
                  <a:pt x="113128" y="180394"/>
                </a:cubicBezTo>
                <a:cubicBezTo>
                  <a:pt x="104975" y="191944"/>
                  <a:pt x="95293" y="202136"/>
                  <a:pt x="84082" y="210969"/>
                </a:cubicBezTo>
                <a:cubicBezTo>
                  <a:pt x="72871" y="219802"/>
                  <a:pt x="59792" y="228295"/>
                  <a:pt x="44844" y="236448"/>
                </a:cubicBezTo>
                <a:lnTo>
                  <a:pt x="0" y="183451"/>
                </a:lnTo>
                <a:cubicBezTo>
                  <a:pt x="14948" y="178695"/>
                  <a:pt x="26668" y="173769"/>
                  <a:pt x="35162" y="168673"/>
                </a:cubicBezTo>
                <a:cubicBezTo>
                  <a:pt x="43655" y="163577"/>
                  <a:pt x="49600" y="158311"/>
                  <a:pt x="52997" y="152876"/>
                </a:cubicBezTo>
                <a:cubicBezTo>
                  <a:pt x="57074" y="146761"/>
                  <a:pt x="59622" y="140985"/>
                  <a:pt x="60641" y="135550"/>
                </a:cubicBezTo>
                <a:cubicBezTo>
                  <a:pt x="61660" y="130114"/>
                  <a:pt x="62170" y="124679"/>
                  <a:pt x="62170" y="119243"/>
                </a:cubicBezTo>
                <a:lnTo>
                  <a:pt x="9173" y="119243"/>
                </a:lnTo>
                <a:close/>
              </a:path>
            </a:pathLst>
          </a:custGeom>
          <a:solidFill>
            <a:srgbClr val="627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808226" y="5152515"/>
            <a:ext cx="295784" cy="247383"/>
          </a:xfrm>
          <a:custGeom>
            <a:avLst/>
            <a:gdLst>
              <a:gd name="connsiteX0" fmla="*/ 235429 w 280273"/>
              <a:gd name="connsiteY0" fmla="*/ 0 h 234410"/>
              <a:gd name="connsiteX1" fmla="*/ 280273 w 280273"/>
              <a:gd name="connsiteY1" fmla="*/ 52997 h 234410"/>
              <a:gd name="connsiteX2" fmla="*/ 244092 w 280273"/>
              <a:gd name="connsiteY2" fmla="*/ 68794 h 234410"/>
              <a:gd name="connsiteX3" fmla="*/ 227276 w 280273"/>
              <a:gd name="connsiteY3" fmla="*/ 83572 h 234410"/>
              <a:gd name="connsiteX4" fmla="*/ 220651 w 280273"/>
              <a:gd name="connsiteY4" fmla="*/ 100388 h 234410"/>
              <a:gd name="connsiteX5" fmla="*/ 220142 w 280273"/>
              <a:gd name="connsiteY5" fmla="*/ 115166 h 234410"/>
              <a:gd name="connsiteX6" fmla="*/ 273139 w 280273"/>
              <a:gd name="connsiteY6" fmla="*/ 115166 h 234410"/>
              <a:gd name="connsiteX7" fmla="*/ 273139 w 280273"/>
              <a:gd name="connsiteY7" fmla="*/ 234410 h 234410"/>
              <a:gd name="connsiteX8" fmla="*/ 150838 w 280273"/>
              <a:gd name="connsiteY8" fmla="*/ 234410 h 234410"/>
              <a:gd name="connsiteX9" fmla="*/ 150838 w 280273"/>
              <a:gd name="connsiteY9" fmla="*/ 144722 h 234410"/>
              <a:gd name="connsiteX10" fmla="*/ 153895 w 280273"/>
              <a:gd name="connsiteY10" fmla="*/ 99369 h 234410"/>
              <a:gd name="connsiteX11" fmla="*/ 167145 w 280273"/>
              <a:gd name="connsiteY11" fmla="*/ 56054 h 234410"/>
              <a:gd name="connsiteX12" fmla="*/ 195172 w 280273"/>
              <a:gd name="connsiteY12" fmla="*/ 26498 h 234410"/>
              <a:gd name="connsiteX13" fmla="*/ 235429 w 280273"/>
              <a:gd name="connsiteY13" fmla="*/ 0 h 234410"/>
              <a:gd name="connsiteX14" fmla="*/ 84591 w 280273"/>
              <a:gd name="connsiteY14" fmla="*/ 0 h 234410"/>
              <a:gd name="connsiteX15" fmla="*/ 129435 w 280273"/>
              <a:gd name="connsiteY15" fmla="*/ 52997 h 234410"/>
              <a:gd name="connsiteX16" fmla="*/ 93254 w 280273"/>
              <a:gd name="connsiteY16" fmla="*/ 68794 h 234410"/>
              <a:gd name="connsiteX17" fmla="*/ 76438 w 280273"/>
              <a:gd name="connsiteY17" fmla="*/ 83572 h 234410"/>
              <a:gd name="connsiteX18" fmla="*/ 69813 w 280273"/>
              <a:gd name="connsiteY18" fmla="*/ 100388 h 234410"/>
              <a:gd name="connsiteX19" fmla="*/ 69304 w 280273"/>
              <a:gd name="connsiteY19" fmla="*/ 115166 h 234410"/>
              <a:gd name="connsiteX20" fmla="*/ 122301 w 280273"/>
              <a:gd name="connsiteY20" fmla="*/ 115166 h 234410"/>
              <a:gd name="connsiteX21" fmla="*/ 122301 w 280273"/>
              <a:gd name="connsiteY21" fmla="*/ 234410 h 234410"/>
              <a:gd name="connsiteX22" fmla="*/ 0 w 280273"/>
              <a:gd name="connsiteY22" fmla="*/ 234410 h 234410"/>
              <a:gd name="connsiteX23" fmla="*/ 0 w 280273"/>
              <a:gd name="connsiteY23" fmla="*/ 144722 h 234410"/>
              <a:gd name="connsiteX24" fmla="*/ 3057 w 280273"/>
              <a:gd name="connsiteY24" fmla="*/ 99369 h 234410"/>
              <a:gd name="connsiteX25" fmla="*/ 16307 w 280273"/>
              <a:gd name="connsiteY25" fmla="*/ 56054 h 234410"/>
              <a:gd name="connsiteX26" fmla="*/ 44334 w 280273"/>
              <a:gd name="connsiteY26" fmla="*/ 26498 h 234410"/>
              <a:gd name="connsiteX27" fmla="*/ 84591 w 280273"/>
              <a:gd name="connsiteY27" fmla="*/ 0 h 23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0273" h="234410">
                <a:moveTo>
                  <a:pt x="235429" y="0"/>
                </a:moveTo>
                <a:lnTo>
                  <a:pt x="280273" y="52997"/>
                </a:lnTo>
                <a:cubicBezTo>
                  <a:pt x="264646" y="58432"/>
                  <a:pt x="252585" y="63698"/>
                  <a:pt x="244092" y="68794"/>
                </a:cubicBezTo>
                <a:cubicBezTo>
                  <a:pt x="235599" y="73890"/>
                  <a:pt x="229994" y="78816"/>
                  <a:pt x="227276" y="83572"/>
                </a:cubicBezTo>
                <a:cubicBezTo>
                  <a:pt x="223199" y="89687"/>
                  <a:pt x="220991" y="95292"/>
                  <a:pt x="220651" y="100388"/>
                </a:cubicBezTo>
                <a:cubicBezTo>
                  <a:pt x="220312" y="105484"/>
                  <a:pt x="220142" y="110410"/>
                  <a:pt x="220142" y="115166"/>
                </a:cubicBezTo>
                <a:lnTo>
                  <a:pt x="273139" y="115166"/>
                </a:lnTo>
                <a:lnTo>
                  <a:pt x="273139" y="234410"/>
                </a:lnTo>
                <a:lnTo>
                  <a:pt x="150838" y="234410"/>
                </a:lnTo>
                <a:lnTo>
                  <a:pt x="150838" y="144722"/>
                </a:lnTo>
                <a:cubicBezTo>
                  <a:pt x="150838" y="132492"/>
                  <a:pt x="151857" y="117375"/>
                  <a:pt x="153895" y="99369"/>
                </a:cubicBezTo>
                <a:cubicBezTo>
                  <a:pt x="155934" y="81364"/>
                  <a:pt x="160350" y="66925"/>
                  <a:pt x="167145" y="56054"/>
                </a:cubicBezTo>
                <a:cubicBezTo>
                  <a:pt x="174619" y="45183"/>
                  <a:pt x="183961" y="35331"/>
                  <a:pt x="195172" y="26498"/>
                </a:cubicBezTo>
                <a:cubicBezTo>
                  <a:pt x="206383" y="17665"/>
                  <a:pt x="219802" y="8832"/>
                  <a:pt x="235429" y="0"/>
                </a:cubicBezTo>
                <a:close/>
                <a:moveTo>
                  <a:pt x="84591" y="0"/>
                </a:moveTo>
                <a:lnTo>
                  <a:pt x="129435" y="52997"/>
                </a:lnTo>
                <a:cubicBezTo>
                  <a:pt x="113808" y="58432"/>
                  <a:pt x="101748" y="63698"/>
                  <a:pt x="93254" y="68794"/>
                </a:cubicBezTo>
                <a:cubicBezTo>
                  <a:pt x="84761" y="73890"/>
                  <a:pt x="79156" y="78816"/>
                  <a:pt x="76438" y="83572"/>
                </a:cubicBezTo>
                <a:cubicBezTo>
                  <a:pt x="72361" y="89687"/>
                  <a:pt x="70153" y="95292"/>
                  <a:pt x="69813" y="100388"/>
                </a:cubicBezTo>
                <a:cubicBezTo>
                  <a:pt x="69474" y="105484"/>
                  <a:pt x="69304" y="110410"/>
                  <a:pt x="69304" y="115166"/>
                </a:cubicBezTo>
                <a:lnTo>
                  <a:pt x="122301" y="115166"/>
                </a:lnTo>
                <a:lnTo>
                  <a:pt x="122301" y="234410"/>
                </a:lnTo>
                <a:lnTo>
                  <a:pt x="0" y="234410"/>
                </a:lnTo>
                <a:lnTo>
                  <a:pt x="0" y="144722"/>
                </a:lnTo>
                <a:cubicBezTo>
                  <a:pt x="0" y="132492"/>
                  <a:pt x="1019" y="117375"/>
                  <a:pt x="3057" y="99369"/>
                </a:cubicBezTo>
                <a:cubicBezTo>
                  <a:pt x="5096" y="81364"/>
                  <a:pt x="9512" y="66925"/>
                  <a:pt x="16307" y="56054"/>
                </a:cubicBezTo>
                <a:cubicBezTo>
                  <a:pt x="23781" y="45183"/>
                  <a:pt x="33123" y="35331"/>
                  <a:pt x="44334" y="26498"/>
                </a:cubicBezTo>
                <a:cubicBezTo>
                  <a:pt x="55545" y="17665"/>
                  <a:pt x="68964" y="8832"/>
                  <a:pt x="84591" y="0"/>
                </a:cubicBezTo>
                <a:close/>
              </a:path>
            </a:pathLst>
          </a:custGeom>
          <a:solidFill>
            <a:srgbClr val="627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620057" y="1076257"/>
            <a:ext cx="652467" cy="572760"/>
            <a:chOff x="4142201" y="1412596"/>
            <a:chExt cx="652467" cy="572760"/>
          </a:xfrm>
        </p:grpSpPr>
        <p:grpSp>
          <p:nvGrpSpPr>
            <p:cNvPr id="7" name="그룹 6"/>
            <p:cNvGrpSpPr/>
            <p:nvPr/>
          </p:nvGrpSpPr>
          <p:grpSpPr>
            <a:xfrm>
              <a:off x="4142201" y="1412596"/>
              <a:ext cx="652467" cy="572760"/>
              <a:chOff x="4077206" y="1187893"/>
              <a:chExt cx="923413" cy="810607"/>
            </a:xfrm>
          </p:grpSpPr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4077209" y="1187893"/>
                <a:ext cx="923410" cy="668384"/>
              </a:xfrm>
              <a:custGeom>
                <a:avLst/>
                <a:gdLst>
                  <a:gd name="T0" fmla="*/ 116 w 116"/>
                  <a:gd name="T1" fmla="*/ 24 h 80"/>
                  <a:gd name="T2" fmla="*/ 55 w 116"/>
                  <a:gd name="T3" fmla="*/ 15 h 80"/>
                  <a:gd name="T4" fmla="*/ 53 w 116"/>
                  <a:gd name="T5" fmla="*/ 5 h 80"/>
                  <a:gd name="T6" fmla="*/ 39 w 116"/>
                  <a:gd name="T7" fmla="*/ 3 h 80"/>
                  <a:gd name="T8" fmla="*/ 21 w 116"/>
                  <a:gd name="T9" fmla="*/ 0 h 80"/>
                  <a:gd name="T10" fmla="*/ 20 w 116"/>
                  <a:gd name="T11" fmla="*/ 5 h 80"/>
                  <a:gd name="T12" fmla="*/ 0 w 116"/>
                  <a:gd name="T13" fmla="*/ 10 h 80"/>
                  <a:gd name="T14" fmla="*/ 53 w 116"/>
                  <a:gd name="T15" fmla="*/ 16 h 80"/>
                  <a:gd name="T16" fmla="*/ 55 w 116"/>
                  <a:gd name="T17" fmla="*/ 20 h 80"/>
                  <a:gd name="T18" fmla="*/ 4 w 116"/>
                  <a:gd name="T19" fmla="*/ 79 h 80"/>
                  <a:gd name="T20" fmla="*/ 55 w 116"/>
                  <a:gd name="T21" fmla="*/ 80 h 80"/>
                  <a:gd name="T22" fmla="*/ 55 w 116"/>
                  <a:gd name="T23" fmla="*/ 76 h 80"/>
                  <a:gd name="T24" fmla="*/ 116 w 116"/>
                  <a:gd name="T25" fmla="*/ 73 h 80"/>
                  <a:gd name="T26" fmla="*/ 115 w 116"/>
                  <a:gd name="T27" fmla="*/ 68 h 80"/>
                  <a:gd name="T28" fmla="*/ 116 w 116"/>
                  <a:gd name="T29" fmla="*/ 32 h 80"/>
                  <a:gd name="T30" fmla="*/ 113 w 116"/>
                  <a:gd name="T31" fmla="*/ 26 h 80"/>
                  <a:gd name="T32" fmla="*/ 98 w 116"/>
                  <a:gd name="T33" fmla="*/ 26 h 80"/>
                  <a:gd name="T34" fmla="*/ 103 w 116"/>
                  <a:gd name="T35" fmla="*/ 32 h 80"/>
                  <a:gd name="T36" fmla="*/ 98 w 116"/>
                  <a:gd name="T37" fmla="*/ 26 h 80"/>
                  <a:gd name="T38" fmla="*/ 73 w 116"/>
                  <a:gd name="T39" fmla="*/ 26 h 80"/>
                  <a:gd name="T40" fmla="*/ 68 w 116"/>
                  <a:gd name="T41" fmla="*/ 32 h 80"/>
                  <a:gd name="T42" fmla="*/ 55 w 116"/>
                  <a:gd name="T43" fmla="*/ 73 h 80"/>
                  <a:gd name="T44" fmla="*/ 55 w 116"/>
                  <a:gd name="T45" fmla="*/ 68 h 80"/>
                  <a:gd name="T46" fmla="*/ 55 w 116"/>
                  <a:gd name="T47" fmla="*/ 73 h 80"/>
                  <a:gd name="T48" fmla="*/ 55 w 116"/>
                  <a:gd name="T49" fmla="*/ 32 h 80"/>
                  <a:gd name="T50" fmla="*/ 58 w 116"/>
                  <a:gd name="T51" fmla="*/ 26 h 80"/>
                  <a:gd name="T52" fmla="*/ 66 w 116"/>
                  <a:gd name="T53" fmla="*/ 73 h 80"/>
                  <a:gd name="T54" fmla="*/ 60 w 116"/>
                  <a:gd name="T55" fmla="*/ 68 h 80"/>
                  <a:gd name="T56" fmla="*/ 66 w 116"/>
                  <a:gd name="T57" fmla="*/ 73 h 80"/>
                  <a:gd name="T58" fmla="*/ 75 w 116"/>
                  <a:gd name="T59" fmla="*/ 73 h 80"/>
                  <a:gd name="T60" fmla="*/ 81 w 116"/>
                  <a:gd name="T61" fmla="*/ 68 h 80"/>
                  <a:gd name="T62" fmla="*/ 83 w 116"/>
                  <a:gd name="T63" fmla="*/ 64 h 80"/>
                  <a:gd name="T64" fmla="*/ 60 w 116"/>
                  <a:gd name="T65" fmla="*/ 36 h 80"/>
                  <a:gd name="T66" fmla="*/ 83 w 116"/>
                  <a:gd name="T67" fmla="*/ 64 h 80"/>
                  <a:gd name="T68" fmla="*/ 83 w 116"/>
                  <a:gd name="T69" fmla="*/ 32 h 80"/>
                  <a:gd name="T70" fmla="*/ 88 w 116"/>
                  <a:gd name="T71" fmla="*/ 26 h 80"/>
                  <a:gd name="T72" fmla="*/ 96 w 116"/>
                  <a:gd name="T73" fmla="*/ 73 h 80"/>
                  <a:gd name="T74" fmla="*/ 90 w 116"/>
                  <a:gd name="T75" fmla="*/ 68 h 80"/>
                  <a:gd name="T76" fmla="*/ 96 w 116"/>
                  <a:gd name="T77" fmla="*/ 73 h 80"/>
                  <a:gd name="T78" fmla="*/ 105 w 116"/>
                  <a:gd name="T79" fmla="*/ 73 h 80"/>
                  <a:gd name="T80" fmla="*/ 111 w 116"/>
                  <a:gd name="T81" fmla="*/ 68 h 80"/>
                  <a:gd name="T82" fmla="*/ 112 w 116"/>
                  <a:gd name="T83" fmla="*/ 64 h 80"/>
                  <a:gd name="T84" fmla="*/ 89 w 116"/>
                  <a:gd name="T85" fmla="*/ 36 h 80"/>
                  <a:gd name="T86" fmla="*/ 112 w 116"/>
                  <a:gd name="T87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80">
                    <a:moveTo>
                      <a:pt x="116" y="26"/>
                    </a:moveTo>
                    <a:cubicBezTo>
                      <a:pt x="116" y="24"/>
                      <a:pt x="116" y="24"/>
                      <a:pt x="116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5"/>
                      <a:pt x="58" y="13"/>
                      <a:pt x="58" y="10"/>
                    </a:cubicBezTo>
                    <a:cubicBezTo>
                      <a:pt x="58" y="8"/>
                      <a:pt x="56" y="5"/>
                      <a:pt x="53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4"/>
                      <a:pt x="39" y="3"/>
                    </a:cubicBezTo>
                    <a:cubicBezTo>
                      <a:pt x="39" y="1"/>
                      <a:pt x="38" y="0"/>
                      <a:pt x="3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8" y="1"/>
                      <a:pt x="18" y="3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6"/>
                      <a:pt x="5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4" y="16"/>
                      <a:pt x="54" y="16"/>
                      <a:pt x="55" y="15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116" y="76"/>
                      <a:pt x="116" y="76"/>
                      <a:pt x="116" y="76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5" y="73"/>
                      <a:pt x="115" y="73"/>
                      <a:pt x="115" y="7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3" y="26"/>
                      <a:pt x="113" y="26"/>
                      <a:pt x="113" y="26"/>
                    </a:cubicBezTo>
                    <a:lnTo>
                      <a:pt x="116" y="26"/>
                    </a:lnTo>
                    <a:close/>
                    <a:moveTo>
                      <a:pt x="98" y="26"/>
                    </a:move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98" y="32"/>
                      <a:pt x="98" y="32"/>
                      <a:pt x="98" y="32"/>
                    </a:cubicBezTo>
                    <a:lnTo>
                      <a:pt x="98" y="26"/>
                    </a:lnTo>
                    <a:close/>
                    <a:moveTo>
                      <a:pt x="68" y="26"/>
                    </a:move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68" y="32"/>
                      <a:pt x="68" y="32"/>
                      <a:pt x="68" y="32"/>
                    </a:cubicBezTo>
                    <a:lnTo>
                      <a:pt x="68" y="26"/>
                    </a:lnTo>
                    <a:close/>
                    <a:moveTo>
                      <a:pt x="55" y="73"/>
                    </a:move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lnTo>
                      <a:pt x="55" y="73"/>
                    </a:lnTo>
                    <a:close/>
                    <a:moveTo>
                      <a:pt x="58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8" y="26"/>
                      <a:pt x="58" y="26"/>
                      <a:pt x="58" y="26"/>
                    </a:cubicBezTo>
                    <a:lnTo>
                      <a:pt x="58" y="32"/>
                    </a:lnTo>
                    <a:close/>
                    <a:moveTo>
                      <a:pt x="66" y="73"/>
                    </a:move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6" y="68"/>
                      <a:pt x="66" y="68"/>
                      <a:pt x="66" y="68"/>
                    </a:cubicBezTo>
                    <a:lnTo>
                      <a:pt x="66" y="73"/>
                    </a:lnTo>
                    <a:close/>
                    <a:moveTo>
                      <a:pt x="81" y="73"/>
                    </a:moveTo>
                    <a:cubicBezTo>
                      <a:pt x="75" y="73"/>
                      <a:pt x="75" y="73"/>
                      <a:pt x="75" y="73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81" y="68"/>
                      <a:pt x="81" y="68"/>
                      <a:pt x="81" y="68"/>
                    </a:cubicBezTo>
                    <a:lnTo>
                      <a:pt x="81" y="73"/>
                    </a:lnTo>
                    <a:close/>
                    <a:moveTo>
                      <a:pt x="83" y="64"/>
                    </a:move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83" y="36"/>
                      <a:pt x="83" y="36"/>
                      <a:pt x="83" y="36"/>
                    </a:cubicBezTo>
                    <a:lnTo>
                      <a:pt x="83" y="64"/>
                    </a:lnTo>
                    <a:close/>
                    <a:moveTo>
                      <a:pt x="88" y="32"/>
                    </a:move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8" y="26"/>
                      <a:pt x="88" y="26"/>
                      <a:pt x="88" y="26"/>
                    </a:cubicBezTo>
                    <a:lnTo>
                      <a:pt x="88" y="32"/>
                    </a:lnTo>
                    <a:close/>
                    <a:moveTo>
                      <a:pt x="96" y="73"/>
                    </a:moveTo>
                    <a:cubicBezTo>
                      <a:pt x="90" y="73"/>
                      <a:pt x="90" y="73"/>
                      <a:pt x="90" y="73"/>
                    </a:cubicBezTo>
                    <a:cubicBezTo>
                      <a:pt x="90" y="68"/>
                      <a:pt x="90" y="68"/>
                      <a:pt x="90" y="68"/>
                    </a:cubicBezTo>
                    <a:cubicBezTo>
                      <a:pt x="96" y="68"/>
                      <a:pt x="96" y="68"/>
                      <a:pt x="96" y="68"/>
                    </a:cubicBezTo>
                    <a:lnTo>
                      <a:pt x="96" y="73"/>
                    </a:lnTo>
                    <a:close/>
                    <a:moveTo>
                      <a:pt x="111" y="73"/>
                    </a:moveTo>
                    <a:cubicBezTo>
                      <a:pt x="105" y="73"/>
                      <a:pt x="105" y="73"/>
                      <a:pt x="105" y="73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11" y="68"/>
                      <a:pt x="111" y="68"/>
                      <a:pt x="111" y="68"/>
                    </a:cubicBezTo>
                    <a:lnTo>
                      <a:pt x="111" y="73"/>
                    </a:lnTo>
                    <a:close/>
                    <a:moveTo>
                      <a:pt x="112" y="64"/>
                    </a:moveTo>
                    <a:cubicBezTo>
                      <a:pt x="89" y="64"/>
                      <a:pt x="89" y="64"/>
                      <a:pt x="89" y="64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112" y="36"/>
                      <a:pt x="112" y="36"/>
                      <a:pt x="112" y="36"/>
                    </a:cubicBezTo>
                    <a:lnTo>
                      <a:pt x="112" y="64"/>
                    </a:lnTo>
                    <a:close/>
                  </a:path>
                </a:pathLst>
              </a:custGeom>
              <a:solidFill>
                <a:srgbClr val="62799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077206" y="1878951"/>
                <a:ext cx="461705" cy="119549"/>
              </a:xfrm>
              <a:custGeom>
                <a:avLst/>
                <a:gdLst>
                  <a:gd name="T0" fmla="*/ 53 w 58"/>
                  <a:gd name="T1" fmla="*/ 0 h 15"/>
                  <a:gd name="T2" fmla="*/ 5 w 58"/>
                  <a:gd name="T3" fmla="*/ 0 h 15"/>
                  <a:gd name="T4" fmla="*/ 0 w 58"/>
                  <a:gd name="T5" fmla="*/ 5 h 15"/>
                  <a:gd name="T6" fmla="*/ 5 w 58"/>
                  <a:gd name="T7" fmla="*/ 10 h 15"/>
                  <a:gd name="T8" fmla="*/ 20 w 58"/>
                  <a:gd name="T9" fmla="*/ 10 h 15"/>
                  <a:gd name="T10" fmla="*/ 19 w 58"/>
                  <a:gd name="T11" fmla="*/ 12 h 15"/>
                  <a:gd name="T12" fmla="*/ 22 w 58"/>
                  <a:gd name="T13" fmla="*/ 15 h 15"/>
                  <a:gd name="T14" fmla="*/ 37 w 58"/>
                  <a:gd name="T15" fmla="*/ 15 h 15"/>
                  <a:gd name="T16" fmla="*/ 40 w 58"/>
                  <a:gd name="T17" fmla="*/ 12 h 15"/>
                  <a:gd name="T18" fmla="*/ 39 w 58"/>
                  <a:gd name="T19" fmla="*/ 10 h 15"/>
                  <a:gd name="T20" fmla="*/ 53 w 58"/>
                  <a:gd name="T21" fmla="*/ 10 h 15"/>
                  <a:gd name="T22" fmla="*/ 58 w 58"/>
                  <a:gd name="T23" fmla="*/ 5 h 15"/>
                  <a:gd name="T24" fmla="*/ 53 w 58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5">
                    <a:moveTo>
                      <a:pt x="5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1"/>
                      <a:pt x="19" y="11"/>
                      <a:pt x="19" y="12"/>
                    </a:cubicBezTo>
                    <a:cubicBezTo>
                      <a:pt x="19" y="14"/>
                      <a:pt x="20" y="15"/>
                      <a:pt x="22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9" y="15"/>
                      <a:pt x="40" y="14"/>
                      <a:pt x="40" y="12"/>
                    </a:cubicBezTo>
                    <a:cubicBezTo>
                      <a:pt x="40" y="11"/>
                      <a:pt x="40" y="11"/>
                      <a:pt x="39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2"/>
                      <a:pt x="56" y="0"/>
                      <a:pt x="53" y="0"/>
                    </a:cubicBezTo>
                    <a:close/>
                  </a:path>
                </a:pathLst>
              </a:custGeom>
              <a:solidFill>
                <a:srgbClr val="627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176274" y="1509617"/>
              <a:ext cx="276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1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6291" y="1202097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  <a:endParaRPr lang="ko-KR" altLang="en-US" sz="2400" b="1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65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4" grpId="0" animBg="1"/>
      <p:bldP spid="2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94718" y="4873873"/>
            <a:ext cx="352211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제목을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위의 사진 변경은 도형서식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채우기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그림 또는 질감 채우기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파일에서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원하는 사진으로 변경하시면 됩니다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24158" y="901114"/>
            <a:ext cx="348364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65" name="그룹 64"/>
          <p:cNvGrpSpPr/>
          <p:nvPr/>
        </p:nvGrpSpPr>
        <p:grpSpPr>
          <a:xfrm>
            <a:off x="5786318" y="2518223"/>
            <a:ext cx="5618477" cy="2227076"/>
            <a:chOff x="6271812" y="999036"/>
            <a:chExt cx="5618477" cy="2227076"/>
          </a:xfrm>
        </p:grpSpPr>
        <p:sp>
          <p:nvSpPr>
            <p:cNvPr id="67" name="자유형 66"/>
            <p:cNvSpPr/>
            <p:nvPr/>
          </p:nvSpPr>
          <p:spPr>
            <a:xfrm>
              <a:off x="6271812" y="999036"/>
              <a:ext cx="5618477" cy="2227076"/>
            </a:xfrm>
            <a:custGeom>
              <a:avLst/>
              <a:gdLst>
                <a:gd name="connsiteX0" fmla="*/ 5355249 w 5618477"/>
                <a:gd name="connsiteY0" fmla="*/ 1963540 h 2227076"/>
                <a:gd name="connsiteX1" fmla="*/ 5355249 w 5618477"/>
                <a:gd name="connsiteY1" fmla="*/ 2095620 h 2227076"/>
                <a:gd name="connsiteX2" fmla="*/ 5538129 w 5618477"/>
                <a:gd name="connsiteY2" fmla="*/ 2095620 h 2227076"/>
                <a:gd name="connsiteX3" fmla="*/ 5538129 w 5618477"/>
                <a:gd name="connsiteY3" fmla="*/ 1963540 h 2227076"/>
                <a:gd name="connsiteX4" fmla="*/ 5026892 w 5618477"/>
                <a:gd name="connsiteY4" fmla="*/ 1963540 h 2227076"/>
                <a:gd name="connsiteX5" fmla="*/ 5026892 w 5618477"/>
                <a:gd name="connsiteY5" fmla="*/ 2095620 h 2227076"/>
                <a:gd name="connsiteX6" fmla="*/ 5209772 w 5618477"/>
                <a:gd name="connsiteY6" fmla="*/ 2095620 h 2227076"/>
                <a:gd name="connsiteX7" fmla="*/ 5209772 w 5618477"/>
                <a:gd name="connsiteY7" fmla="*/ 1963540 h 2227076"/>
                <a:gd name="connsiteX8" fmla="*/ 4698539 w 5618477"/>
                <a:gd name="connsiteY8" fmla="*/ 1963540 h 2227076"/>
                <a:gd name="connsiteX9" fmla="*/ 4698539 w 5618477"/>
                <a:gd name="connsiteY9" fmla="*/ 2095620 h 2227076"/>
                <a:gd name="connsiteX10" fmla="*/ 4881419 w 5618477"/>
                <a:gd name="connsiteY10" fmla="*/ 2095620 h 2227076"/>
                <a:gd name="connsiteX11" fmla="*/ 4881419 w 5618477"/>
                <a:gd name="connsiteY11" fmla="*/ 1963540 h 2227076"/>
                <a:gd name="connsiteX12" fmla="*/ 4370186 w 5618477"/>
                <a:gd name="connsiteY12" fmla="*/ 1963540 h 2227076"/>
                <a:gd name="connsiteX13" fmla="*/ 4370186 w 5618477"/>
                <a:gd name="connsiteY13" fmla="*/ 2095620 h 2227076"/>
                <a:gd name="connsiteX14" fmla="*/ 4553066 w 5618477"/>
                <a:gd name="connsiteY14" fmla="*/ 2095620 h 2227076"/>
                <a:gd name="connsiteX15" fmla="*/ 4553066 w 5618477"/>
                <a:gd name="connsiteY15" fmla="*/ 1963540 h 2227076"/>
                <a:gd name="connsiteX16" fmla="*/ 4041833 w 5618477"/>
                <a:gd name="connsiteY16" fmla="*/ 1963540 h 2227076"/>
                <a:gd name="connsiteX17" fmla="*/ 4041833 w 5618477"/>
                <a:gd name="connsiteY17" fmla="*/ 2095620 h 2227076"/>
                <a:gd name="connsiteX18" fmla="*/ 4224713 w 5618477"/>
                <a:gd name="connsiteY18" fmla="*/ 2095620 h 2227076"/>
                <a:gd name="connsiteX19" fmla="*/ 4224713 w 5618477"/>
                <a:gd name="connsiteY19" fmla="*/ 1963540 h 2227076"/>
                <a:gd name="connsiteX20" fmla="*/ 3713480 w 5618477"/>
                <a:gd name="connsiteY20" fmla="*/ 1963540 h 2227076"/>
                <a:gd name="connsiteX21" fmla="*/ 3713480 w 5618477"/>
                <a:gd name="connsiteY21" fmla="*/ 2095620 h 2227076"/>
                <a:gd name="connsiteX22" fmla="*/ 3896360 w 5618477"/>
                <a:gd name="connsiteY22" fmla="*/ 2095620 h 2227076"/>
                <a:gd name="connsiteX23" fmla="*/ 3896360 w 5618477"/>
                <a:gd name="connsiteY23" fmla="*/ 1963540 h 2227076"/>
                <a:gd name="connsiteX24" fmla="*/ 3385127 w 5618477"/>
                <a:gd name="connsiteY24" fmla="*/ 1963540 h 2227076"/>
                <a:gd name="connsiteX25" fmla="*/ 3385127 w 5618477"/>
                <a:gd name="connsiteY25" fmla="*/ 2095620 h 2227076"/>
                <a:gd name="connsiteX26" fmla="*/ 3568007 w 5618477"/>
                <a:gd name="connsiteY26" fmla="*/ 2095620 h 2227076"/>
                <a:gd name="connsiteX27" fmla="*/ 3568007 w 5618477"/>
                <a:gd name="connsiteY27" fmla="*/ 1963540 h 2227076"/>
                <a:gd name="connsiteX28" fmla="*/ 3056774 w 5618477"/>
                <a:gd name="connsiteY28" fmla="*/ 1963540 h 2227076"/>
                <a:gd name="connsiteX29" fmla="*/ 3056774 w 5618477"/>
                <a:gd name="connsiteY29" fmla="*/ 2095620 h 2227076"/>
                <a:gd name="connsiteX30" fmla="*/ 3239654 w 5618477"/>
                <a:gd name="connsiteY30" fmla="*/ 2095620 h 2227076"/>
                <a:gd name="connsiteX31" fmla="*/ 3239654 w 5618477"/>
                <a:gd name="connsiteY31" fmla="*/ 1963540 h 2227076"/>
                <a:gd name="connsiteX32" fmla="*/ 2728421 w 5618477"/>
                <a:gd name="connsiteY32" fmla="*/ 1963540 h 2227076"/>
                <a:gd name="connsiteX33" fmla="*/ 2728421 w 5618477"/>
                <a:gd name="connsiteY33" fmla="*/ 2095620 h 2227076"/>
                <a:gd name="connsiteX34" fmla="*/ 2911301 w 5618477"/>
                <a:gd name="connsiteY34" fmla="*/ 2095620 h 2227076"/>
                <a:gd name="connsiteX35" fmla="*/ 2911301 w 5618477"/>
                <a:gd name="connsiteY35" fmla="*/ 1963540 h 2227076"/>
                <a:gd name="connsiteX36" fmla="*/ 2400068 w 5618477"/>
                <a:gd name="connsiteY36" fmla="*/ 1963540 h 2227076"/>
                <a:gd name="connsiteX37" fmla="*/ 2400068 w 5618477"/>
                <a:gd name="connsiteY37" fmla="*/ 2095620 h 2227076"/>
                <a:gd name="connsiteX38" fmla="*/ 2582948 w 5618477"/>
                <a:gd name="connsiteY38" fmla="*/ 2095620 h 2227076"/>
                <a:gd name="connsiteX39" fmla="*/ 2582948 w 5618477"/>
                <a:gd name="connsiteY39" fmla="*/ 1963540 h 2227076"/>
                <a:gd name="connsiteX40" fmla="*/ 2071715 w 5618477"/>
                <a:gd name="connsiteY40" fmla="*/ 1963540 h 2227076"/>
                <a:gd name="connsiteX41" fmla="*/ 2071715 w 5618477"/>
                <a:gd name="connsiteY41" fmla="*/ 2095620 h 2227076"/>
                <a:gd name="connsiteX42" fmla="*/ 2254595 w 5618477"/>
                <a:gd name="connsiteY42" fmla="*/ 2095620 h 2227076"/>
                <a:gd name="connsiteX43" fmla="*/ 2254595 w 5618477"/>
                <a:gd name="connsiteY43" fmla="*/ 1963540 h 2227076"/>
                <a:gd name="connsiteX44" fmla="*/ 1743363 w 5618477"/>
                <a:gd name="connsiteY44" fmla="*/ 1963540 h 2227076"/>
                <a:gd name="connsiteX45" fmla="*/ 1743363 w 5618477"/>
                <a:gd name="connsiteY45" fmla="*/ 2095620 h 2227076"/>
                <a:gd name="connsiteX46" fmla="*/ 1926243 w 5618477"/>
                <a:gd name="connsiteY46" fmla="*/ 2095620 h 2227076"/>
                <a:gd name="connsiteX47" fmla="*/ 1926243 w 5618477"/>
                <a:gd name="connsiteY47" fmla="*/ 1963540 h 2227076"/>
                <a:gd name="connsiteX48" fmla="*/ 1415010 w 5618477"/>
                <a:gd name="connsiteY48" fmla="*/ 1963540 h 2227076"/>
                <a:gd name="connsiteX49" fmla="*/ 1415010 w 5618477"/>
                <a:gd name="connsiteY49" fmla="*/ 2095620 h 2227076"/>
                <a:gd name="connsiteX50" fmla="*/ 1597890 w 5618477"/>
                <a:gd name="connsiteY50" fmla="*/ 2095620 h 2227076"/>
                <a:gd name="connsiteX51" fmla="*/ 1597890 w 5618477"/>
                <a:gd name="connsiteY51" fmla="*/ 1963540 h 2227076"/>
                <a:gd name="connsiteX52" fmla="*/ 1086657 w 5618477"/>
                <a:gd name="connsiteY52" fmla="*/ 1963540 h 2227076"/>
                <a:gd name="connsiteX53" fmla="*/ 1086657 w 5618477"/>
                <a:gd name="connsiteY53" fmla="*/ 2095620 h 2227076"/>
                <a:gd name="connsiteX54" fmla="*/ 1269537 w 5618477"/>
                <a:gd name="connsiteY54" fmla="*/ 2095620 h 2227076"/>
                <a:gd name="connsiteX55" fmla="*/ 1269537 w 5618477"/>
                <a:gd name="connsiteY55" fmla="*/ 1963540 h 2227076"/>
                <a:gd name="connsiteX56" fmla="*/ 758304 w 5618477"/>
                <a:gd name="connsiteY56" fmla="*/ 1963540 h 2227076"/>
                <a:gd name="connsiteX57" fmla="*/ 758304 w 5618477"/>
                <a:gd name="connsiteY57" fmla="*/ 2095620 h 2227076"/>
                <a:gd name="connsiteX58" fmla="*/ 941184 w 5618477"/>
                <a:gd name="connsiteY58" fmla="*/ 2095620 h 2227076"/>
                <a:gd name="connsiteX59" fmla="*/ 941184 w 5618477"/>
                <a:gd name="connsiteY59" fmla="*/ 1963540 h 2227076"/>
                <a:gd name="connsiteX60" fmla="*/ 429951 w 5618477"/>
                <a:gd name="connsiteY60" fmla="*/ 1963540 h 2227076"/>
                <a:gd name="connsiteX61" fmla="*/ 429951 w 5618477"/>
                <a:gd name="connsiteY61" fmla="*/ 2095620 h 2227076"/>
                <a:gd name="connsiteX62" fmla="*/ 612831 w 5618477"/>
                <a:gd name="connsiteY62" fmla="*/ 2095620 h 2227076"/>
                <a:gd name="connsiteX63" fmla="*/ 612831 w 5618477"/>
                <a:gd name="connsiteY63" fmla="*/ 1963540 h 2227076"/>
                <a:gd name="connsiteX64" fmla="*/ 101598 w 5618477"/>
                <a:gd name="connsiteY64" fmla="*/ 1963540 h 2227076"/>
                <a:gd name="connsiteX65" fmla="*/ 101598 w 5618477"/>
                <a:gd name="connsiteY65" fmla="*/ 2095620 h 2227076"/>
                <a:gd name="connsiteX66" fmla="*/ 284478 w 5618477"/>
                <a:gd name="connsiteY66" fmla="*/ 2095620 h 2227076"/>
                <a:gd name="connsiteX67" fmla="*/ 284478 w 5618477"/>
                <a:gd name="connsiteY67" fmla="*/ 1963540 h 2227076"/>
                <a:gd name="connsiteX68" fmla="*/ 5355249 w 5618477"/>
                <a:gd name="connsiteY68" fmla="*/ 144276 h 2227076"/>
                <a:gd name="connsiteX69" fmla="*/ 5355249 w 5618477"/>
                <a:gd name="connsiteY69" fmla="*/ 276356 h 2227076"/>
                <a:gd name="connsiteX70" fmla="*/ 5538129 w 5618477"/>
                <a:gd name="connsiteY70" fmla="*/ 276356 h 2227076"/>
                <a:gd name="connsiteX71" fmla="*/ 5538129 w 5618477"/>
                <a:gd name="connsiteY71" fmla="*/ 144276 h 2227076"/>
                <a:gd name="connsiteX72" fmla="*/ 5026892 w 5618477"/>
                <a:gd name="connsiteY72" fmla="*/ 144276 h 2227076"/>
                <a:gd name="connsiteX73" fmla="*/ 5026892 w 5618477"/>
                <a:gd name="connsiteY73" fmla="*/ 276356 h 2227076"/>
                <a:gd name="connsiteX74" fmla="*/ 5209772 w 5618477"/>
                <a:gd name="connsiteY74" fmla="*/ 276356 h 2227076"/>
                <a:gd name="connsiteX75" fmla="*/ 5209772 w 5618477"/>
                <a:gd name="connsiteY75" fmla="*/ 144276 h 2227076"/>
                <a:gd name="connsiteX76" fmla="*/ 4698539 w 5618477"/>
                <a:gd name="connsiteY76" fmla="*/ 144276 h 2227076"/>
                <a:gd name="connsiteX77" fmla="*/ 4698539 w 5618477"/>
                <a:gd name="connsiteY77" fmla="*/ 276356 h 2227076"/>
                <a:gd name="connsiteX78" fmla="*/ 4881419 w 5618477"/>
                <a:gd name="connsiteY78" fmla="*/ 276356 h 2227076"/>
                <a:gd name="connsiteX79" fmla="*/ 4881419 w 5618477"/>
                <a:gd name="connsiteY79" fmla="*/ 144276 h 2227076"/>
                <a:gd name="connsiteX80" fmla="*/ 4370186 w 5618477"/>
                <a:gd name="connsiteY80" fmla="*/ 144276 h 2227076"/>
                <a:gd name="connsiteX81" fmla="*/ 4370186 w 5618477"/>
                <a:gd name="connsiteY81" fmla="*/ 276356 h 2227076"/>
                <a:gd name="connsiteX82" fmla="*/ 4553066 w 5618477"/>
                <a:gd name="connsiteY82" fmla="*/ 276356 h 2227076"/>
                <a:gd name="connsiteX83" fmla="*/ 4553066 w 5618477"/>
                <a:gd name="connsiteY83" fmla="*/ 144276 h 2227076"/>
                <a:gd name="connsiteX84" fmla="*/ 4041833 w 5618477"/>
                <a:gd name="connsiteY84" fmla="*/ 144276 h 2227076"/>
                <a:gd name="connsiteX85" fmla="*/ 4041833 w 5618477"/>
                <a:gd name="connsiteY85" fmla="*/ 276356 h 2227076"/>
                <a:gd name="connsiteX86" fmla="*/ 4224713 w 5618477"/>
                <a:gd name="connsiteY86" fmla="*/ 276356 h 2227076"/>
                <a:gd name="connsiteX87" fmla="*/ 4224713 w 5618477"/>
                <a:gd name="connsiteY87" fmla="*/ 144276 h 2227076"/>
                <a:gd name="connsiteX88" fmla="*/ 3713480 w 5618477"/>
                <a:gd name="connsiteY88" fmla="*/ 144276 h 2227076"/>
                <a:gd name="connsiteX89" fmla="*/ 3713480 w 5618477"/>
                <a:gd name="connsiteY89" fmla="*/ 276356 h 2227076"/>
                <a:gd name="connsiteX90" fmla="*/ 3896360 w 5618477"/>
                <a:gd name="connsiteY90" fmla="*/ 276356 h 2227076"/>
                <a:gd name="connsiteX91" fmla="*/ 3896360 w 5618477"/>
                <a:gd name="connsiteY91" fmla="*/ 144276 h 2227076"/>
                <a:gd name="connsiteX92" fmla="*/ 3385127 w 5618477"/>
                <a:gd name="connsiteY92" fmla="*/ 144276 h 2227076"/>
                <a:gd name="connsiteX93" fmla="*/ 3385127 w 5618477"/>
                <a:gd name="connsiteY93" fmla="*/ 276356 h 2227076"/>
                <a:gd name="connsiteX94" fmla="*/ 3568007 w 5618477"/>
                <a:gd name="connsiteY94" fmla="*/ 276356 h 2227076"/>
                <a:gd name="connsiteX95" fmla="*/ 3568007 w 5618477"/>
                <a:gd name="connsiteY95" fmla="*/ 144276 h 2227076"/>
                <a:gd name="connsiteX96" fmla="*/ 3056774 w 5618477"/>
                <a:gd name="connsiteY96" fmla="*/ 144276 h 2227076"/>
                <a:gd name="connsiteX97" fmla="*/ 3056774 w 5618477"/>
                <a:gd name="connsiteY97" fmla="*/ 276356 h 2227076"/>
                <a:gd name="connsiteX98" fmla="*/ 3239654 w 5618477"/>
                <a:gd name="connsiteY98" fmla="*/ 276356 h 2227076"/>
                <a:gd name="connsiteX99" fmla="*/ 3239654 w 5618477"/>
                <a:gd name="connsiteY99" fmla="*/ 144276 h 2227076"/>
                <a:gd name="connsiteX100" fmla="*/ 2728421 w 5618477"/>
                <a:gd name="connsiteY100" fmla="*/ 144276 h 2227076"/>
                <a:gd name="connsiteX101" fmla="*/ 2728421 w 5618477"/>
                <a:gd name="connsiteY101" fmla="*/ 276356 h 2227076"/>
                <a:gd name="connsiteX102" fmla="*/ 2911301 w 5618477"/>
                <a:gd name="connsiteY102" fmla="*/ 276356 h 2227076"/>
                <a:gd name="connsiteX103" fmla="*/ 2911301 w 5618477"/>
                <a:gd name="connsiteY103" fmla="*/ 144276 h 2227076"/>
                <a:gd name="connsiteX104" fmla="*/ 2400068 w 5618477"/>
                <a:gd name="connsiteY104" fmla="*/ 144276 h 2227076"/>
                <a:gd name="connsiteX105" fmla="*/ 2400068 w 5618477"/>
                <a:gd name="connsiteY105" fmla="*/ 276356 h 2227076"/>
                <a:gd name="connsiteX106" fmla="*/ 2582948 w 5618477"/>
                <a:gd name="connsiteY106" fmla="*/ 276356 h 2227076"/>
                <a:gd name="connsiteX107" fmla="*/ 2582948 w 5618477"/>
                <a:gd name="connsiteY107" fmla="*/ 144276 h 2227076"/>
                <a:gd name="connsiteX108" fmla="*/ 2071715 w 5618477"/>
                <a:gd name="connsiteY108" fmla="*/ 144276 h 2227076"/>
                <a:gd name="connsiteX109" fmla="*/ 2071715 w 5618477"/>
                <a:gd name="connsiteY109" fmla="*/ 276356 h 2227076"/>
                <a:gd name="connsiteX110" fmla="*/ 2254595 w 5618477"/>
                <a:gd name="connsiteY110" fmla="*/ 276356 h 2227076"/>
                <a:gd name="connsiteX111" fmla="*/ 2254595 w 5618477"/>
                <a:gd name="connsiteY111" fmla="*/ 144276 h 2227076"/>
                <a:gd name="connsiteX112" fmla="*/ 1743364 w 5618477"/>
                <a:gd name="connsiteY112" fmla="*/ 144276 h 2227076"/>
                <a:gd name="connsiteX113" fmla="*/ 1743364 w 5618477"/>
                <a:gd name="connsiteY113" fmla="*/ 276356 h 2227076"/>
                <a:gd name="connsiteX114" fmla="*/ 1926245 w 5618477"/>
                <a:gd name="connsiteY114" fmla="*/ 276356 h 2227076"/>
                <a:gd name="connsiteX115" fmla="*/ 1926245 w 5618477"/>
                <a:gd name="connsiteY115" fmla="*/ 144276 h 2227076"/>
                <a:gd name="connsiteX116" fmla="*/ 1415011 w 5618477"/>
                <a:gd name="connsiteY116" fmla="*/ 144276 h 2227076"/>
                <a:gd name="connsiteX117" fmla="*/ 1415011 w 5618477"/>
                <a:gd name="connsiteY117" fmla="*/ 276356 h 2227076"/>
                <a:gd name="connsiteX118" fmla="*/ 1597891 w 5618477"/>
                <a:gd name="connsiteY118" fmla="*/ 276356 h 2227076"/>
                <a:gd name="connsiteX119" fmla="*/ 1597891 w 5618477"/>
                <a:gd name="connsiteY119" fmla="*/ 144276 h 2227076"/>
                <a:gd name="connsiteX120" fmla="*/ 1086658 w 5618477"/>
                <a:gd name="connsiteY120" fmla="*/ 144276 h 2227076"/>
                <a:gd name="connsiteX121" fmla="*/ 1086658 w 5618477"/>
                <a:gd name="connsiteY121" fmla="*/ 276356 h 2227076"/>
                <a:gd name="connsiteX122" fmla="*/ 1269538 w 5618477"/>
                <a:gd name="connsiteY122" fmla="*/ 276356 h 2227076"/>
                <a:gd name="connsiteX123" fmla="*/ 1269538 w 5618477"/>
                <a:gd name="connsiteY123" fmla="*/ 144276 h 2227076"/>
                <a:gd name="connsiteX124" fmla="*/ 758306 w 5618477"/>
                <a:gd name="connsiteY124" fmla="*/ 144276 h 2227076"/>
                <a:gd name="connsiteX125" fmla="*/ 758306 w 5618477"/>
                <a:gd name="connsiteY125" fmla="*/ 276356 h 2227076"/>
                <a:gd name="connsiteX126" fmla="*/ 941186 w 5618477"/>
                <a:gd name="connsiteY126" fmla="*/ 276356 h 2227076"/>
                <a:gd name="connsiteX127" fmla="*/ 941186 w 5618477"/>
                <a:gd name="connsiteY127" fmla="*/ 144276 h 2227076"/>
                <a:gd name="connsiteX128" fmla="*/ 429952 w 5618477"/>
                <a:gd name="connsiteY128" fmla="*/ 144276 h 2227076"/>
                <a:gd name="connsiteX129" fmla="*/ 429952 w 5618477"/>
                <a:gd name="connsiteY129" fmla="*/ 276356 h 2227076"/>
                <a:gd name="connsiteX130" fmla="*/ 612832 w 5618477"/>
                <a:gd name="connsiteY130" fmla="*/ 276356 h 2227076"/>
                <a:gd name="connsiteX131" fmla="*/ 612832 w 5618477"/>
                <a:gd name="connsiteY131" fmla="*/ 144276 h 2227076"/>
                <a:gd name="connsiteX132" fmla="*/ 101600 w 5618477"/>
                <a:gd name="connsiteY132" fmla="*/ 144276 h 2227076"/>
                <a:gd name="connsiteX133" fmla="*/ 101600 w 5618477"/>
                <a:gd name="connsiteY133" fmla="*/ 276356 h 2227076"/>
                <a:gd name="connsiteX134" fmla="*/ 284480 w 5618477"/>
                <a:gd name="connsiteY134" fmla="*/ 276356 h 2227076"/>
                <a:gd name="connsiteX135" fmla="*/ 284480 w 5618477"/>
                <a:gd name="connsiteY135" fmla="*/ 144276 h 2227076"/>
                <a:gd name="connsiteX136" fmla="*/ 0 w 5618477"/>
                <a:gd name="connsiteY136" fmla="*/ 0 h 2227076"/>
                <a:gd name="connsiteX137" fmla="*/ 5618477 w 5618477"/>
                <a:gd name="connsiteY137" fmla="*/ 0 h 2227076"/>
                <a:gd name="connsiteX138" fmla="*/ 5618477 w 5618477"/>
                <a:gd name="connsiteY138" fmla="*/ 2227076 h 2227076"/>
                <a:gd name="connsiteX139" fmla="*/ 0 w 5618477"/>
                <a:gd name="connsiteY139" fmla="*/ 2227076 h 22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618477" h="2227076">
                  <a:moveTo>
                    <a:pt x="5355249" y="1963540"/>
                  </a:moveTo>
                  <a:lnTo>
                    <a:pt x="5355249" y="2095620"/>
                  </a:lnTo>
                  <a:lnTo>
                    <a:pt x="5538129" y="2095620"/>
                  </a:lnTo>
                  <a:lnTo>
                    <a:pt x="5538129" y="1963540"/>
                  </a:lnTo>
                  <a:close/>
                  <a:moveTo>
                    <a:pt x="5026892" y="1963540"/>
                  </a:moveTo>
                  <a:lnTo>
                    <a:pt x="5026892" y="2095620"/>
                  </a:lnTo>
                  <a:lnTo>
                    <a:pt x="5209772" y="2095620"/>
                  </a:lnTo>
                  <a:lnTo>
                    <a:pt x="5209772" y="1963540"/>
                  </a:lnTo>
                  <a:close/>
                  <a:moveTo>
                    <a:pt x="4698539" y="1963540"/>
                  </a:moveTo>
                  <a:lnTo>
                    <a:pt x="4698539" y="2095620"/>
                  </a:lnTo>
                  <a:lnTo>
                    <a:pt x="4881419" y="2095620"/>
                  </a:lnTo>
                  <a:lnTo>
                    <a:pt x="4881419" y="1963540"/>
                  </a:lnTo>
                  <a:close/>
                  <a:moveTo>
                    <a:pt x="4370186" y="1963540"/>
                  </a:moveTo>
                  <a:lnTo>
                    <a:pt x="4370186" y="2095620"/>
                  </a:lnTo>
                  <a:lnTo>
                    <a:pt x="4553066" y="2095620"/>
                  </a:lnTo>
                  <a:lnTo>
                    <a:pt x="4553066" y="1963540"/>
                  </a:lnTo>
                  <a:close/>
                  <a:moveTo>
                    <a:pt x="4041833" y="1963540"/>
                  </a:moveTo>
                  <a:lnTo>
                    <a:pt x="4041833" y="2095620"/>
                  </a:lnTo>
                  <a:lnTo>
                    <a:pt x="4224713" y="2095620"/>
                  </a:lnTo>
                  <a:lnTo>
                    <a:pt x="4224713" y="1963540"/>
                  </a:lnTo>
                  <a:close/>
                  <a:moveTo>
                    <a:pt x="3713480" y="1963540"/>
                  </a:moveTo>
                  <a:lnTo>
                    <a:pt x="3713480" y="2095620"/>
                  </a:lnTo>
                  <a:lnTo>
                    <a:pt x="3896360" y="2095620"/>
                  </a:lnTo>
                  <a:lnTo>
                    <a:pt x="3896360" y="1963540"/>
                  </a:lnTo>
                  <a:close/>
                  <a:moveTo>
                    <a:pt x="3385127" y="1963540"/>
                  </a:moveTo>
                  <a:lnTo>
                    <a:pt x="3385127" y="2095620"/>
                  </a:lnTo>
                  <a:lnTo>
                    <a:pt x="3568007" y="2095620"/>
                  </a:lnTo>
                  <a:lnTo>
                    <a:pt x="3568007" y="1963540"/>
                  </a:lnTo>
                  <a:close/>
                  <a:moveTo>
                    <a:pt x="3056774" y="1963540"/>
                  </a:moveTo>
                  <a:lnTo>
                    <a:pt x="3056774" y="2095620"/>
                  </a:lnTo>
                  <a:lnTo>
                    <a:pt x="3239654" y="2095620"/>
                  </a:lnTo>
                  <a:lnTo>
                    <a:pt x="3239654" y="1963540"/>
                  </a:lnTo>
                  <a:close/>
                  <a:moveTo>
                    <a:pt x="2728421" y="1963540"/>
                  </a:moveTo>
                  <a:lnTo>
                    <a:pt x="2728421" y="2095620"/>
                  </a:lnTo>
                  <a:lnTo>
                    <a:pt x="2911301" y="2095620"/>
                  </a:lnTo>
                  <a:lnTo>
                    <a:pt x="2911301" y="1963540"/>
                  </a:lnTo>
                  <a:close/>
                  <a:moveTo>
                    <a:pt x="2400068" y="1963540"/>
                  </a:moveTo>
                  <a:lnTo>
                    <a:pt x="2400068" y="2095620"/>
                  </a:lnTo>
                  <a:lnTo>
                    <a:pt x="2582948" y="2095620"/>
                  </a:lnTo>
                  <a:lnTo>
                    <a:pt x="2582948" y="1963540"/>
                  </a:lnTo>
                  <a:close/>
                  <a:moveTo>
                    <a:pt x="2071715" y="1963540"/>
                  </a:moveTo>
                  <a:lnTo>
                    <a:pt x="2071715" y="2095620"/>
                  </a:lnTo>
                  <a:lnTo>
                    <a:pt x="2254595" y="2095620"/>
                  </a:lnTo>
                  <a:lnTo>
                    <a:pt x="2254595" y="1963540"/>
                  </a:lnTo>
                  <a:close/>
                  <a:moveTo>
                    <a:pt x="1743363" y="1963540"/>
                  </a:moveTo>
                  <a:lnTo>
                    <a:pt x="1743363" y="2095620"/>
                  </a:lnTo>
                  <a:lnTo>
                    <a:pt x="1926243" y="2095620"/>
                  </a:lnTo>
                  <a:lnTo>
                    <a:pt x="1926243" y="1963540"/>
                  </a:lnTo>
                  <a:close/>
                  <a:moveTo>
                    <a:pt x="1415010" y="1963540"/>
                  </a:moveTo>
                  <a:lnTo>
                    <a:pt x="1415010" y="2095620"/>
                  </a:lnTo>
                  <a:lnTo>
                    <a:pt x="1597890" y="2095620"/>
                  </a:lnTo>
                  <a:lnTo>
                    <a:pt x="1597890" y="1963540"/>
                  </a:lnTo>
                  <a:close/>
                  <a:moveTo>
                    <a:pt x="1086657" y="1963540"/>
                  </a:moveTo>
                  <a:lnTo>
                    <a:pt x="1086657" y="2095620"/>
                  </a:lnTo>
                  <a:lnTo>
                    <a:pt x="1269537" y="2095620"/>
                  </a:lnTo>
                  <a:lnTo>
                    <a:pt x="1269537" y="1963540"/>
                  </a:lnTo>
                  <a:close/>
                  <a:moveTo>
                    <a:pt x="758304" y="1963540"/>
                  </a:moveTo>
                  <a:lnTo>
                    <a:pt x="758304" y="2095620"/>
                  </a:lnTo>
                  <a:lnTo>
                    <a:pt x="941184" y="2095620"/>
                  </a:lnTo>
                  <a:lnTo>
                    <a:pt x="941184" y="1963540"/>
                  </a:lnTo>
                  <a:close/>
                  <a:moveTo>
                    <a:pt x="429951" y="1963540"/>
                  </a:moveTo>
                  <a:lnTo>
                    <a:pt x="429951" y="2095620"/>
                  </a:lnTo>
                  <a:lnTo>
                    <a:pt x="612831" y="2095620"/>
                  </a:lnTo>
                  <a:lnTo>
                    <a:pt x="612831" y="1963540"/>
                  </a:lnTo>
                  <a:close/>
                  <a:moveTo>
                    <a:pt x="101598" y="1963540"/>
                  </a:moveTo>
                  <a:lnTo>
                    <a:pt x="101598" y="2095620"/>
                  </a:lnTo>
                  <a:lnTo>
                    <a:pt x="284478" y="2095620"/>
                  </a:lnTo>
                  <a:lnTo>
                    <a:pt x="284478" y="1963540"/>
                  </a:lnTo>
                  <a:close/>
                  <a:moveTo>
                    <a:pt x="5355249" y="144276"/>
                  </a:moveTo>
                  <a:lnTo>
                    <a:pt x="5355249" y="276356"/>
                  </a:lnTo>
                  <a:lnTo>
                    <a:pt x="5538129" y="276356"/>
                  </a:lnTo>
                  <a:lnTo>
                    <a:pt x="5538129" y="144276"/>
                  </a:lnTo>
                  <a:close/>
                  <a:moveTo>
                    <a:pt x="5026892" y="144276"/>
                  </a:moveTo>
                  <a:lnTo>
                    <a:pt x="5026892" y="276356"/>
                  </a:lnTo>
                  <a:lnTo>
                    <a:pt x="5209772" y="276356"/>
                  </a:lnTo>
                  <a:lnTo>
                    <a:pt x="5209772" y="144276"/>
                  </a:lnTo>
                  <a:close/>
                  <a:moveTo>
                    <a:pt x="4698539" y="144276"/>
                  </a:moveTo>
                  <a:lnTo>
                    <a:pt x="4698539" y="276356"/>
                  </a:lnTo>
                  <a:lnTo>
                    <a:pt x="4881419" y="276356"/>
                  </a:lnTo>
                  <a:lnTo>
                    <a:pt x="4881419" y="144276"/>
                  </a:lnTo>
                  <a:close/>
                  <a:moveTo>
                    <a:pt x="4370186" y="144276"/>
                  </a:moveTo>
                  <a:lnTo>
                    <a:pt x="4370186" y="276356"/>
                  </a:lnTo>
                  <a:lnTo>
                    <a:pt x="4553066" y="276356"/>
                  </a:lnTo>
                  <a:lnTo>
                    <a:pt x="4553066" y="144276"/>
                  </a:lnTo>
                  <a:close/>
                  <a:moveTo>
                    <a:pt x="4041833" y="144276"/>
                  </a:moveTo>
                  <a:lnTo>
                    <a:pt x="4041833" y="276356"/>
                  </a:lnTo>
                  <a:lnTo>
                    <a:pt x="4224713" y="276356"/>
                  </a:lnTo>
                  <a:lnTo>
                    <a:pt x="4224713" y="144276"/>
                  </a:lnTo>
                  <a:close/>
                  <a:moveTo>
                    <a:pt x="3713480" y="144276"/>
                  </a:moveTo>
                  <a:lnTo>
                    <a:pt x="3713480" y="276356"/>
                  </a:lnTo>
                  <a:lnTo>
                    <a:pt x="3896360" y="276356"/>
                  </a:lnTo>
                  <a:lnTo>
                    <a:pt x="3896360" y="144276"/>
                  </a:lnTo>
                  <a:close/>
                  <a:moveTo>
                    <a:pt x="3385127" y="144276"/>
                  </a:moveTo>
                  <a:lnTo>
                    <a:pt x="3385127" y="276356"/>
                  </a:lnTo>
                  <a:lnTo>
                    <a:pt x="3568007" y="276356"/>
                  </a:lnTo>
                  <a:lnTo>
                    <a:pt x="3568007" y="144276"/>
                  </a:lnTo>
                  <a:close/>
                  <a:moveTo>
                    <a:pt x="3056774" y="144276"/>
                  </a:moveTo>
                  <a:lnTo>
                    <a:pt x="3056774" y="276356"/>
                  </a:lnTo>
                  <a:lnTo>
                    <a:pt x="3239654" y="276356"/>
                  </a:lnTo>
                  <a:lnTo>
                    <a:pt x="3239654" y="144276"/>
                  </a:lnTo>
                  <a:close/>
                  <a:moveTo>
                    <a:pt x="2728421" y="144276"/>
                  </a:moveTo>
                  <a:lnTo>
                    <a:pt x="2728421" y="276356"/>
                  </a:lnTo>
                  <a:lnTo>
                    <a:pt x="2911301" y="276356"/>
                  </a:lnTo>
                  <a:lnTo>
                    <a:pt x="2911301" y="144276"/>
                  </a:lnTo>
                  <a:close/>
                  <a:moveTo>
                    <a:pt x="2400068" y="144276"/>
                  </a:moveTo>
                  <a:lnTo>
                    <a:pt x="2400068" y="276356"/>
                  </a:lnTo>
                  <a:lnTo>
                    <a:pt x="2582948" y="276356"/>
                  </a:lnTo>
                  <a:lnTo>
                    <a:pt x="2582948" y="144276"/>
                  </a:lnTo>
                  <a:close/>
                  <a:moveTo>
                    <a:pt x="2071715" y="144276"/>
                  </a:moveTo>
                  <a:lnTo>
                    <a:pt x="2071715" y="276356"/>
                  </a:lnTo>
                  <a:lnTo>
                    <a:pt x="2254595" y="276356"/>
                  </a:lnTo>
                  <a:lnTo>
                    <a:pt x="2254595" y="144276"/>
                  </a:lnTo>
                  <a:close/>
                  <a:moveTo>
                    <a:pt x="1743364" y="144276"/>
                  </a:moveTo>
                  <a:lnTo>
                    <a:pt x="1743364" y="276356"/>
                  </a:lnTo>
                  <a:lnTo>
                    <a:pt x="1926245" y="276356"/>
                  </a:lnTo>
                  <a:lnTo>
                    <a:pt x="1926245" y="144276"/>
                  </a:lnTo>
                  <a:close/>
                  <a:moveTo>
                    <a:pt x="1415011" y="144276"/>
                  </a:moveTo>
                  <a:lnTo>
                    <a:pt x="1415011" y="276356"/>
                  </a:lnTo>
                  <a:lnTo>
                    <a:pt x="1597891" y="276356"/>
                  </a:lnTo>
                  <a:lnTo>
                    <a:pt x="1597891" y="144276"/>
                  </a:lnTo>
                  <a:close/>
                  <a:moveTo>
                    <a:pt x="1086658" y="144276"/>
                  </a:moveTo>
                  <a:lnTo>
                    <a:pt x="1086658" y="276356"/>
                  </a:lnTo>
                  <a:lnTo>
                    <a:pt x="1269538" y="276356"/>
                  </a:lnTo>
                  <a:lnTo>
                    <a:pt x="1269538" y="144276"/>
                  </a:lnTo>
                  <a:close/>
                  <a:moveTo>
                    <a:pt x="758306" y="144276"/>
                  </a:moveTo>
                  <a:lnTo>
                    <a:pt x="758306" y="276356"/>
                  </a:lnTo>
                  <a:lnTo>
                    <a:pt x="941186" y="276356"/>
                  </a:lnTo>
                  <a:lnTo>
                    <a:pt x="941186" y="144276"/>
                  </a:lnTo>
                  <a:close/>
                  <a:moveTo>
                    <a:pt x="429952" y="144276"/>
                  </a:moveTo>
                  <a:lnTo>
                    <a:pt x="429952" y="276356"/>
                  </a:lnTo>
                  <a:lnTo>
                    <a:pt x="612832" y="276356"/>
                  </a:lnTo>
                  <a:lnTo>
                    <a:pt x="612832" y="144276"/>
                  </a:lnTo>
                  <a:close/>
                  <a:moveTo>
                    <a:pt x="101600" y="144276"/>
                  </a:moveTo>
                  <a:lnTo>
                    <a:pt x="101600" y="276356"/>
                  </a:lnTo>
                  <a:lnTo>
                    <a:pt x="284480" y="276356"/>
                  </a:lnTo>
                  <a:lnTo>
                    <a:pt x="284480" y="144276"/>
                  </a:lnTo>
                  <a:close/>
                  <a:moveTo>
                    <a:pt x="0" y="0"/>
                  </a:moveTo>
                  <a:lnTo>
                    <a:pt x="5618477" y="0"/>
                  </a:lnTo>
                  <a:lnTo>
                    <a:pt x="5618477" y="2227076"/>
                  </a:lnTo>
                  <a:lnTo>
                    <a:pt x="0" y="222707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7056">
                  <a:srgbClr val="7F7F7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96000">
                  <a:schemeClr val="tx1">
                    <a:lumMod val="50000"/>
                    <a:alpha val="49000"/>
                  </a:schemeClr>
                </a:gs>
                <a:gs pos="8000">
                  <a:schemeClr val="tx1">
                    <a:lumMod val="50000"/>
                    <a:alpha val="54000"/>
                  </a:schemeClr>
                </a:gs>
                <a:gs pos="16000">
                  <a:schemeClr val="tx1">
                    <a:lumMod val="5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모서리가 둥근 직사각형 67"/>
            <p:cNvSpPr/>
            <p:nvPr/>
          </p:nvSpPr>
          <p:spPr>
            <a:xfrm>
              <a:off x="6663189" y="1392574"/>
              <a:ext cx="2340000" cy="1440000"/>
            </a:xfrm>
            <a:prstGeom prst="roundRect">
              <a:avLst>
                <a:gd name="adj" fmla="val 2288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PHOTO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9" name="모서리가 둥근 직사각형 68"/>
            <p:cNvSpPr/>
            <p:nvPr/>
          </p:nvSpPr>
          <p:spPr>
            <a:xfrm>
              <a:off x="9284252" y="1392574"/>
              <a:ext cx="2340000" cy="1440000"/>
            </a:xfrm>
            <a:prstGeom prst="roundRect">
              <a:avLst>
                <a:gd name="adj" fmla="val 2941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HY강B" panose="02030600000101010101" pitchFamily="18" charset="-127"/>
                  <a:ea typeface="HY강B" panose="02030600000101010101" pitchFamily="18" charset="-127"/>
                </a:rPr>
                <a:t>PHOTO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8490868" y="362220"/>
            <a:ext cx="970341" cy="477300"/>
            <a:chOff x="8171891" y="362220"/>
            <a:chExt cx="970341" cy="477300"/>
          </a:xfrm>
        </p:grpSpPr>
        <p:sp>
          <p:nvSpPr>
            <p:cNvPr id="76" name="이등변 삼각형 75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78" name="자유형 77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79" name="그룹 78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80" name="자유형 79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81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82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83" name="TextBox 82"/>
          <p:cNvSpPr txBox="1"/>
          <p:nvPr/>
        </p:nvSpPr>
        <p:spPr>
          <a:xfrm flipH="1">
            <a:off x="9218278" y="370780"/>
            <a:ext cx="27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0865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자유형 66"/>
          <p:cNvSpPr/>
          <p:nvPr/>
        </p:nvSpPr>
        <p:spPr>
          <a:xfrm rot="10800000">
            <a:off x="6185159" y="1231767"/>
            <a:ext cx="5531359" cy="1872000"/>
          </a:xfrm>
          <a:custGeom>
            <a:avLst/>
            <a:gdLst>
              <a:gd name="connsiteX0" fmla="*/ 5531359 w 5531359"/>
              <a:gd name="connsiteY0" fmla="*/ 1872000 h 1872000"/>
              <a:gd name="connsiteX1" fmla="*/ 0 w 5531359"/>
              <a:gd name="connsiteY1" fmla="*/ 1872000 h 1872000"/>
              <a:gd name="connsiteX2" fmla="*/ 0 w 5531359"/>
              <a:gd name="connsiteY2" fmla="*/ 616549 h 1872000"/>
              <a:gd name="connsiteX3" fmla="*/ 162043 w 5531359"/>
              <a:gd name="connsiteY3" fmla="*/ 616549 h 1872000"/>
              <a:gd name="connsiteX4" fmla="*/ 628180 w 5531359"/>
              <a:gd name="connsiteY4" fmla="*/ 0 h 1872000"/>
              <a:gd name="connsiteX5" fmla="*/ 1094316 w 5531359"/>
              <a:gd name="connsiteY5" fmla="*/ 616549 h 1872000"/>
              <a:gd name="connsiteX6" fmla="*/ 5531359 w 5531359"/>
              <a:gd name="connsiteY6" fmla="*/ 616549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1359" h="1872000">
                <a:moveTo>
                  <a:pt x="5531359" y="1872000"/>
                </a:moveTo>
                <a:lnTo>
                  <a:pt x="0" y="1872000"/>
                </a:lnTo>
                <a:lnTo>
                  <a:pt x="0" y="616549"/>
                </a:lnTo>
                <a:lnTo>
                  <a:pt x="162043" y="616549"/>
                </a:lnTo>
                <a:lnTo>
                  <a:pt x="628180" y="0"/>
                </a:lnTo>
                <a:lnTo>
                  <a:pt x="1094316" y="616549"/>
                </a:lnTo>
                <a:lnTo>
                  <a:pt x="5531359" y="616549"/>
                </a:lnTo>
                <a:close/>
              </a:path>
            </a:pathLst>
          </a:custGeom>
          <a:solidFill>
            <a:srgbClr val="F3E9D5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자유형 67"/>
          <p:cNvSpPr/>
          <p:nvPr/>
        </p:nvSpPr>
        <p:spPr>
          <a:xfrm rot="10800000">
            <a:off x="6185159" y="2551814"/>
            <a:ext cx="5531359" cy="1871158"/>
          </a:xfrm>
          <a:custGeom>
            <a:avLst/>
            <a:gdLst>
              <a:gd name="connsiteX0" fmla="*/ 5531359 w 5531359"/>
              <a:gd name="connsiteY0" fmla="*/ 1871158 h 1871158"/>
              <a:gd name="connsiteX1" fmla="*/ 1126577 w 5531359"/>
              <a:gd name="connsiteY1" fmla="*/ 1871158 h 1871158"/>
              <a:gd name="connsiteX2" fmla="*/ 628180 w 5531359"/>
              <a:gd name="connsiteY2" fmla="*/ 1211939 h 1871158"/>
              <a:gd name="connsiteX3" fmla="*/ 129782 w 5531359"/>
              <a:gd name="connsiteY3" fmla="*/ 1871158 h 1871158"/>
              <a:gd name="connsiteX4" fmla="*/ 0 w 5531359"/>
              <a:gd name="connsiteY4" fmla="*/ 1871158 h 1871158"/>
              <a:gd name="connsiteX5" fmla="*/ 0 w 5531359"/>
              <a:gd name="connsiteY5" fmla="*/ 615707 h 1871158"/>
              <a:gd name="connsiteX6" fmla="*/ 4332022 w 5531359"/>
              <a:gd name="connsiteY6" fmla="*/ 615707 h 1871158"/>
              <a:gd name="connsiteX7" fmla="*/ 4797523 w 5531359"/>
              <a:gd name="connsiteY7" fmla="*/ 0 h 1871158"/>
              <a:gd name="connsiteX8" fmla="*/ 5263023 w 5531359"/>
              <a:gd name="connsiteY8" fmla="*/ 615707 h 1871158"/>
              <a:gd name="connsiteX9" fmla="*/ 5531359 w 5531359"/>
              <a:gd name="connsiteY9" fmla="*/ 615707 h 187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1359" h="1871158">
                <a:moveTo>
                  <a:pt x="5531359" y="1871158"/>
                </a:moveTo>
                <a:lnTo>
                  <a:pt x="1126577" y="1871158"/>
                </a:lnTo>
                <a:lnTo>
                  <a:pt x="628180" y="1211939"/>
                </a:lnTo>
                <a:lnTo>
                  <a:pt x="129782" y="1871158"/>
                </a:lnTo>
                <a:lnTo>
                  <a:pt x="0" y="1871158"/>
                </a:lnTo>
                <a:lnTo>
                  <a:pt x="0" y="615707"/>
                </a:lnTo>
                <a:lnTo>
                  <a:pt x="4332022" y="615707"/>
                </a:lnTo>
                <a:lnTo>
                  <a:pt x="4797523" y="0"/>
                </a:lnTo>
                <a:lnTo>
                  <a:pt x="5263023" y="615707"/>
                </a:lnTo>
                <a:lnTo>
                  <a:pt x="5531359" y="61570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70" name="자유형 69"/>
          <p:cNvSpPr/>
          <p:nvPr/>
        </p:nvSpPr>
        <p:spPr>
          <a:xfrm>
            <a:off x="6185159" y="5190224"/>
            <a:ext cx="5531359" cy="1255451"/>
          </a:xfrm>
          <a:custGeom>
            <a:avLst/>
            <a:gdLst>
              <a:gd name="connsiteX0" fmla="*/ 0 w 5531359"/>
              <a:gd name="connsiteY0" fmla="*/ 0 h 1255451"/>
              <a:gd name="connsiteX1" fmla="*/ 4410769 w 5531359"/>
              <a:gd name="connsiteY1" fmla="*/ 0 h 1255451"/>
              <a:gd name="connsiteX2" fmla="*/ 4918525 w 5531359"/>
              <a:gd name="connsiteY2" fmla="*/ 671598 h 1255451"/>
              <a:gd name="connsiteX3" fmla="*/ 5426282 w 5531359"/>
              <a:gd name="connsiteY3" fmla="*/ 0 h 1255451"/>
              <a:gd name="connsiteX4" fmla="*/ 5531359 w 5531359"/>
              <a:gd name="connsiteY4" fmla="*/ 0 h 1255451"/>
              <a:gd name="connsiteX5" fmla="*/ 5531359 w 5531359"/>
              <a:gd name="connsiteY5" fmla="*/ 1255451 h 1255451"/>
              <a:gd name="connsiteX6" fmla="*/ 0 w 5531359"/>
              <a:gd name="connsiteY6" fmla="*/ 1255451 h 12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1359" h="1255451">
                <a:moveTo>
                  <a:pt x="0" y="0"/>
                </a:moveTo>
                <a:lnTo>
                  <a:pt x="4410769" y="0"/>
                </a:lnTo>
                <a:lnTo>
                  <a:pt x="4918525" y="671598"/>
                </a:lnTo>
                <a:lnTo>
                  <a:pt x="5426282" y="0"/>
                </a:lnTo>
                <a:lnTo>
                  <a:pt x="5531359" y="0"/>
                </a:lnTo>
                <a:lnTo>
                  <a:pt x="5531359" y="1255451"/>
                </a:lnTo>
                <a:lnTo>
                  <a:pt x="0" y="125545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69" name="자유형 68"/>
          <p:cNvSpPr/>
          <p:nvPr/>
        </p:nvSpPr>
        <p:spPr>
          <a:xfrm rot="10800000">
            <a:off x="6185159" y="3871020"/>
            <a:ext cx="5531359" cy="1883537"/>
          </a:xfrm>
          <a:custGeom>
            <a:avLst/>
            <a:gdLst>
              <a:gd name="connsiteX0" fmla="*/ 5531359 w 5531359"/>
              <a:gd name="connsiteY0" fmla="*/ 1883537 h 1883537"/>
              <a:gd name="connsiteX1" fmla="*/ 5295919 w 5531359"/>
              <a:gd name="connsiteY1" fmla="*/ 1883537 h 1883537"/>
              <a:gd name="connsiteX2" fmla="*/ 4797523 w 5531359"/>
              <a:gd name="connsiteY2" fmla="*/ 1224318 h 1883537"/>
              <a:gd name="connsiteX3" fmla="*/ 4299125 w 5531359"/>
              <a:gd name="connsiteY3" fmla="*/ 1883537 h 1883537"/>
              <a:gd name="connsiteX4" fmla="*/ 0 w 5531359"/>
              <a:gd name="connsiteY4" fmla="*/ 1883537 h 1883537"/>
              <a:gd name="connsiteX5" fmla="*/ 0 w 5531359"/>
              <a:gd name="connsiteY5" fmla="*/ 628086 h 1883537"/>
              <a:gd name="connsiteX6" fmla="*/ 137974 w 5531359"/>
              <a:gd name="connsiteY6" fmla="*/ 628086 h 1883537"/>
              <a:gd name="connsiteX7" fmla="*/ 612834 w 5531359"/>
              <a:gd name="connsiteY7" fmla="*/ 0 h 1883537"/>
              <a:gd name="connsiteX8" fmla="*/ 1087693 w 5531359"/>
              <a:gd name="connsiteY8" fmla="*/ 628086 h 1883537"/>
              <a:gd name="connsiteX9" fmla="*/ 5531359 w 5531359"/>
              <a:gd name="connsiteY9" fmla="*/ 628086 h 188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1359" h="1883537">
                <a:moveTo>
                  <a:pt x="5531359" y="1883537"/>
                </a:moveTo>
                <a:lnTo>
                  <a:pt x="5295919" y="1883537"/>
                </a:lnTo>
                <a:lnTo>
                  <a:pt x="4797523" y="1224318"/>
                </a:lnTo>
                <a:lnTo>
                  <a:pt x="4299125" y="1883537"/>
                </a:lnTo>
                <a:lnTo>
                  <a:pt x="0" y="1883537"/>
                </a:lnTo>
                <a:lnTo>
                  <a:pt x="0" y="628086"/>
                </a:lnTo>
                <a:lnTo>
                  <a:pt x="137974" y="628086"/>
                </a:lnTo>
                <a:lnTo>
                  <a:pt x="612834" y="0"/>
                </a:lnTo>
                <a:lnTo>
                  <a:pt x="1087693" y="628086"/>
                </a:lnTo>
                <a:lnTo>
                  <a:pt x="5531359" y="628086"/>
                </a:lnTo>
                <a:close/>
              </a:path>
            </a:pathLst>
          </a:custGeom>
          <a:solidFill>
            <a:srgbClr val="F3E9D5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2" name="TextBox 121"/>
          <p:cNvSpPr txBox="1"/>
          <p:nvPr/>
        </p:nvSpPr>
        <p:spPr>
          <a:xfrm>
            <a:off x="7263916" y="1308820"/>
            <a:ext cx="4686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1600" b="1" dirty="0" smtClean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600" b="1" dirty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600" b="1" dirty="0" smtClean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b="1" dirty="0" smtClean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설정</a:t>
            </a:r>
            <a:r>
              <a:rPr lang="en-US" altLang="ko-KR" sz="1600" b="1" dirty="0" smtClean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490868" y="362220"/>
            <a:ext cx="970341" cy="477300"/>
            <a:chOff x="8171891" y="362220"/>
            <a:chExt cx="970341" cy="477300"/>
          </a:xfrm>
        </p:grpSpPr>
        <p:sp>
          <p:nvSpPr>
            <p:cNvPr id="5" name="이등변 삼각형 4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25" name="자유형 24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26" name="그룹 25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27" name="자유형 26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8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9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129" name="TextBox 128"/>
          <p:cNvSpPr txBox="1"/>
          <p:nvPr/>
        </p:nvSpPr>
        <p:spPr>
          <a:xfrm flipH="1">
            <a:off x="9218278" y="370780"/>
            <a:ext cx="27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2092" y="2646207"/>
            <a:ext cx="4686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설정</a:t>
            </a:r>
            <a:r>
              <a:rPr lang="en-US" altLang="ko-KR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3916" y="3919206"/>
            <a:ext cx="4686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1600" b="1" dirty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b="1" dirty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b="1" dirty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설정</a:t>
            </a:r>
            <a:r>
              <a:rPr lang="en-US" altLang="ko-KR" sz="1600" b="1" dirty="0">
                <a:solidFill>
                  <a:srgbClr val="F3E9D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2092" y="5270637"/>
            <a:ext cx="4686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ko-KR" altLang="en-US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설정</a:t>
            </a:r>
            <a:r>
              <a:rPr lang="en-US" altLang="ko-KR" sz="1600" b="1" dirty="0">
                <a:solidFill>
                  <a:srgbClr val="627998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1" name="Freeform 16"/>
          <p:cNvSpPr>
            <a:spLocks noEditPoints="1"/>
          </p:cNvSpPr>
          <p:nvPr/>
        </p:nvSpPr>
        <p:spPr bwMode="auto">
          <a:xfrm>
            <a:off x="6275527" y="4358056"/>
            <a:ext cx="658674" cy="668380"/>
          </a:xfrm>
          <a:custGeom>
            <a:avLst/>
            <a:gdLst>
              <a:gd name="T0" fmla="*/ 154 w 475"/>
              <a:gd name="T1" fmla="*/ 12 h 482"/>
              <a:gd name="T2" fmla="*/ 147 w 475"/>
              <a:gd name="T3" fmla="*/ 35 h 482"/>
              <a:gd name="T4" fmla="*/ 23 w 475"/>
              <a:gd name="T5" fmla="*/ 140 h 482"/>
              <a:gd name="T6" fmla="*/ 15 w 475"/>
              <a:gd name="T7" fmla="*/ 167 h 482"/>
              <a:gd name="T8" fmla="*/ 0 w 475"/>
              <a:gd name="T9" fmla="*/ 167 h 482"/>
              <a:gd name="T10" fmla="*/ 321 w 475"/>
              <a:gd name="T11" fmla="*/ 474 h 482"/>
              <a:gd name="T12" fmla="*/ 328 w 475"/>
              <a:gd name="T13" fmla="*/ 447 h 482"/>
              <a:gd name="T14" fmla="*/ 452 w 475"/>
              <a:gd name="T15" fmla="*/ 342 h 482"/>
              <a:gd name="T16" fmla="*/ 460 w 475"/>
              <a:gd name="T17" fmla="*/ 315 h 482"/>
              <a:gd name="T18" fmla="*/ 475 w 475"/>
              <a:gd name="T19" fmla="*/ 315 h 482"/>
              <a:gd name="T20" fmla="*/ 413 w 475"/>
              <a:gd name="T21" fmla="*/ 272 h 482"/>
              <a:gd name="T22" fmla="*/ 378 w 475"/>
              <a:gd name="T23" fmla="*/ 272 h 482"/>
              <a:gd name="T24" fmla="*/ 413 w 475"/>
              <a:gd name="T25" fmla="*/ 272 h 482"/>
              <a:gd name="T26" fmla="*/ 367 w 475"/>
              <a:gd name="T27" fmla="*/ 257 h 482"/>
              <a:gd name="T28" fmla="*/ 367 w 475"/>
              <a:gd name="T29" fmla="*/ 222 h 482"/>
              <a:gd name="T30" fmla="*/ 351 w 475"/>
              <a:gd name="T31" fmla="*/ 206 h 482"/>
              <a:gd name="T32" fmla="*/ 317 w 475"/>
              <a:gd name="T33" fmla="*/ 206 h 482"/>
              <a:gd name="T34" fmla="*/ 351 w 475"/>
              <a:gd name="T35" fmla="*/ 206 h 482"/>
              <a:gd name="T36" fmla="*/ 236 w 475"/>
              <a:gd name="T37" fmla="*/ 327 h 482"/>
              <a:gd name="T38" fmla="*/ 239 w 475"/>
              <a:gd name="T39" fmla="*/ 156 h 482"/>
              <a:gd name="T40" fmla="*/ 321 w 475"/>
              <a:gd name="T41" fmla="*/ 175 h 482"/>
              <a:gd name="T42" fmla="*/ 286 w 475"/>
              <a:gd name="T43" fmla="*/ 175 h 482"/>
              <a:gd name="T44" fmla="*/ 321 w 475"/>
              <a:gd name="T45" fmla="*/ 175 h 482"/>
              <a:gd name="T46" fmla="*/ 270 w 475"/>
              <a:gd name="T47" fmla="*/ 164 h 482"/>
              <a:gd name="T48" fmla="*/ 270 w 475"/>
              <a:gd name="T49" fmla="*/ 129 h 482"/>
              <a:gd name="T50" fmla="*/ 259 w 475"/>
              <a:gd name="T51" fmla="*/ 113 h 482"/>
              <a:gd name="T52" fmla="*/ 224 w 475"/>
              <a:gd name="T53" fmla="*/ 113 h 482"/>
              <a:gd name="T54" fmla="*/ 259 w 475"/>
              <a:gd name="T55" fmla="*/ 113 h 482"/>
              <a:gd name="T56" fmla="*/ 208 w 475"/>
              <a:gd name="T57" fmla="*/ 101 h 482"/>
              <a:gd name="T58" fmla="*/ 208 w 475"/>
              <a:gd name="T59" fmla="*/ 63 h 482"/>
              <a:gd name="T60" fmla="*/ 178 w 475"/>
              <a:gd name="T61" fmla="*/ 32 h 482"/>
              <a:gd name="T62" fmla="*/ 178 w 475"/>
              <a:gd name="T63" fmla="*/ 66 h 482"/>
              <a:gd name="T64" fmla="*/ 178 w 475"/>
              <a:gd name="T65" fmla="*/ 32 h 482"/>
              <a:gd name="T66" fmla="*/ 224 w 475"/>
              <a:gd name="T67" fmla="*/ 144 h 482"/>
              <a:gd name="T68" fmla="*/ 58 w 475"/>
              <a:gd name="T69" fmla="*/ 148 h 482"/>
              <a:gd name="T70" fmla="*/ 31 w 475"/>
              <a:gd name="T71" fmla="*/ 183 h 482"/>
              <a:gd name="T72" fmla="*/ 66 w 475"/>
              <a:gd name="T73" fmla="*/ 183 h 482"/>
              <a:gd name="T74" fmla="*/ 31 w 475"/>
              <a:gd name="T75" fmla="*/ 183 h 482"/>
              <a:gd name="T76" fmla="*/ 77 w 475"/>
              <a:gd name="T77" fmla="*/ 195 h 482"/>
              <a:gd name="T78" fmla="*/ 77 w 475"/>
              <a:gd name="T79" fmla="*/ 230 h 482"/>
              <a:gd name="T80" fmla="*/ 93 w 475"/>
              <a:gd name="T81" fmla="*/ 245 h 482"/>
              <a:gd name="T82" fmla="*/ 127 w 475"/>
              <a:gd name="T83" fmla="*/ 245 h 482"/>
              <a:gd name="T84" fmla="*/ 93 w 475"/>
              <a:gd name="T85" fmla="*/ 245 h 482"/>
              <a:gd name="T86" fmla="*/ 139 w 475"/>
              <a:gd name="T87" fmla="*/ 261 h 482"/>
              <a:gd name="T88" fmla="*/ 139 w 475"/>
              <a:gd name="T89" fmla="*/ 296 h 482"/>
              <a:gd name="T90" fmla="*/ 154 w 475"/>
              <a:gd name="T91" fmla="*/ 307 h 482"/>
              <a:gd name="T92" fmla="*/ 189 w 475"/>
              <a:gd name="T93" fmla="*/ 307 h 482"/>
              <a:gd name="T94" fmla="*/ 154 w 475"/>
              <a:gd name="T95" fmla="*/ 307 h 482"/>
              <a:gd name="T96" fmla="*/ 205 w 475"/>
              <a:gd name="T97" fmla="*/ 323 h 482"/>
              <a:gd name="T98" fmla="*/ 205 w 475"/>
              <a:gd name="T99" fmla="*/ 358 h 482"/>
              <a:gd name="T100" fmla="*/ 216 w 475"/>
              <a:gd name="T101" fmla="*/ 369 h 482"/>
              <a:gd name="T102" fmla="*/ 251 w 475"/>
              <a:gd name="T103" fmla="*/ 369 h 482"/>
              <a:gd name="T104" fmla="*/ 216 w 475"/>
              <a:gd name="T105" fmla="*/ 369 h 482"/>
              <a:gd name="T106" fmla="*/ 266 w 475"/>
              <a:gd name="T107" fmla="*/ 385 h 482"/>
              <a:gd name="T108" fmla="*/ 266 w 475"/>
              <a:gd name="T109" fmla="*/ 420 h 482"/>
              <a:gd name="T110" fmla="*/ 297 w 475"/>
              <a:gd name="T111" fmla="*/ 451 h 482"/>
              <a:gd name="T112" fmla="*/ 297 w 475"/>
              <a:gd name="T113" fmla="*/ 416 h 482"/>
              <a:gd name="T114" fmla="*/ 297 w 475"/>
              <a:gd name="T115" fmla="*/ 451 h 482"/>
              <a:gd name="T116" fmla="*/ 251 w 475"/>
              <a:gd name="T117" fmla="*/ 342 h 482"/>
              <a:gd name="T118" fmla="*/ 417 w 475"/>
              <a:gd name="T119" fmla="*/ 338 h 482"/>
              <a:gd name="T120" fmla="*/ 429 w 475"/>
              <a:gd name="T121" fmla="*/ 319 h 482"/>
              <a:gd name="T122" fmla="*/ 429 w 475"/>
              <a:gd name="T123" fmla="*/ 284 h 482"/>
              <a:gd name="T124" fmla="*/ 429 w 475"/>
              <a:gd name="T125" fmla="*/ 319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5" h="482">
                <a:moveTo>
                  <a:pt x="162" y="0"/>
                </a:moveTo>
                <a:lnTo>
                  <a:pt x="154" y="12"/>
                </a:lnTo>
                <a:lnTo>
                  <a:pt x="162" y="20"/>
                </a:lnTo>
                <a:lnTo>
                  <a:pt x="147" y="35"/>
                </a:lnTo>
                <a:lnTo>
                  <a:pt x="139" y="28"/>
                </a:lnTo>
                <a:lnTo>
                  <a:pt x="23" y="140"/>
                </a:lnTo>
                <a:lnTo>
                  <a:pt x="31" y="152"/>
                </a:lnTo>
                <a:lnTo>
                  <a:pt x="15" y="167"/>
                </a:lnTo>
                <a:lnTo>
                  <a:pt x="8" y="160"/>
                </a:lnTo>
                <a:lnTo>
                  <a:pt x="0" y="167"/>
                </a:lnTo>
                <a:lnTo>
                  <a:pt x="313" y="482"/>
                </a:lnTo>
                <a:lnTo>
                  <a:pt x="321" y="474"/>
                </a:lnTo>
                <a:lnTo>
                  <a:pt x="309" y="466"/>
                </a:lnTo>
                <a:lnTo>
                  <a:pt x="328" y="447"/>
                </a:lnTo>
                <a:lnTo>
                  <a:pt x="336" y="455"/>
                </a:lnTo>
                <a:lnTo>
                  <a:pt x="452" y="342"/>
                </a:lnTo>
                <a:lnTo>
                  <a:pt x="440" y="334"/>
                </a:lnTo>
                <a:lnTo>
                  <a:pt x="460" y="315"/>
                </a:lnTo>
                <a:lnTo>
                  <a:pt x="467" y="327"/>
                </a:lnTo>
                <a:lnTo>
                  <a:pt x="475" y="315"/>
                </a:lnTo>
                <a:lnTo>
                  <a:pt x="162" y="0"/>
                </a:lnTo>
                <a:close/>
                <a:moveTo>
                  <a:pt x="413" y="272"/>
                </a:moveTo>
                <a:lnTo>
                  <a:pt x="398" y="288"/>
                </a:lnTo>
                <a:lnTo>
                  <a:pt x="378" y="272"/>
                </a:lnTo>
                <a:lnTo>
                  <a:pt x="398" y="253"/>
                </a:lnTo>
                <a:lnTo>
                  <a:pt x="413" y="272"/>
                </a:lnTo>
                <a:close/>
                <a:moveTo>
                  <a:pt x="382" y="241"/>
                </a:moveTo>
                <a:lnTo>
                  <a:pt x="367" y="257"/>
                </a:lnTo>
                <a:lnTo>
                  <a:pt x="348" y="241"/>
                </a:lnTo>
                <a:lnTo>
                  <a:pt x="367" y="222"/>
                </a:lnTo>
                <a:lnTo>
                  <a:pt x="382" y="241"/>
                </a:lnTo>
                <a:close/>
                <a:moveTo>
                  <a:pt x="351" y="206"/>
                </a:moveTo>
                <a:lnTo>
                  <a:pt x="332" y="226"/>
                </a:lnTo>
                <a:lnTo>
                  <a:pt x="317" y="206"/>
                </a:lnTo>
                <a:lnTo>
                  <a:pt x="332" y="191"/>
                </a:lnTo>
                <a:lnTo>
                  <a:pt x="351" y="206"/>
                </a:lnTo>
                <a:close/>
                <a:moveTo>
                  <a:pt x="321" y="241"/>
                </a:moveTo>
                <a:lnTo>
                  <a:pt x="236" y="327"/>
                </a:lnTo>
                <a:lnTo>
                  <a:pt x="154" y="245"/>
                </a:lnTo>
                <a:lnTo>
                  <a:pt x="239" y="156"/>
                </a:lnTo>
                <a:lnTo>
                  <a:pt x="321" y="241"/>
                </a:lnTo>
                <a:close/>
                <a:moveTo>
                  <a:pt x="321" y="175"/>
                </a:moveTo>
                <a:lnTo>
                  <a:pt x="301" y="195"/>
                </a:lnTo>
                <a:lnTo>
                  <a:pt x="286" y="175"/>
                </a:lnTo>
                <a:lnTo>
                  <a:pt x="301" y="160"/>
                </a:lnTo>
                <a:lnTo>
                  <a:pt x="321" y="175"/>
                </a:lnTo>
                <a:close/>
                <a:moveTo>
                  <a:pt x="290" y="144"/>
                </a:moveTo>
                <a:lnTo>
                  <a:pt x="270" y="164"/>
                </a:lnTo>
                <a:lnTo>
                  <a:pt x="255" y="144"/>
                </a:lnTo>
                <a:lnTo>
                  <a:pt x="270" y="129"/>
                </a:lnTo>
                <a:lnTo>
                  <a:pt x="290" y="144"/>
                </a:lnTo>
                <a:close/>
                <a:moveTo>
                  <a:pt x="259" y="113"/>
                </a:moveTo>
                <a:lnTo>
                  <a:pt x="239" y="132"/>
                </a:lnTo>
                <a:lnTo>
                  <a:pt x="224" y="113"/>
                </a:lnTo>
                <a:lnTo>
                  <a:pt x="239" y="98"/>
                </a:lnTo>
                <a:lnTo>
                  <a:pt x="259" y="113"/>
                </a:lnTo>
                <a:close/>
                <a:moveTo>
                  <a:pt x="228" y="82"/>
                </a:moveTo>
                <a:lnTo>
                  <a:pt x="208" y="101"/>
                </a:lnTo>
                <a:lnTo>
                  <a:pt x="193" y="82"/>
                </a:lnTo>
                <a:lnTo>
                  <a:pt x="208" y="63"/>
                </a:lnTo>
                <a:lnTo>
                  <a:pt x="228" y="82"/>
                </a:lnTo>
                <a:close/>
                <a:moveTo>
                  <a:pt x="178" y="32"/>
                </a:moveTo>
                <a:lnTo>
                  <a:pt x="193" y="51"/>
                </a:lnTo>
                <a:lnTo>
                  <a:pt x="178" y="66"/>
                </a:lnTo>
                <a:lnTo>
                  <a:pt x="158" y="51"/>
                </a:lnTo>
                <a:lnTo>
                  <a:pt x="178" y="32"/>
                </a:lnTo>
                <a:close/>
                <a:moveTo>
                  <a:pt x="143" y="59"/>
                </a:moveTo>
                <a:lnTo>
                  <a:pt x="224" y="144"/>
                </a:lnTo>
                <a:lnTo>
                  <a:pt x="139" y="230"/>
                </a:lnTo>
                <a:lnTo>
                  <a:pt x="58" y="148"/>
                </a:lnTo>
                <a:lnTo>
                  <a:pt x="143" y="59"/>
                </a:lnTo>
                <a:close/>
                <a:moveTo>
                  <a:pt x="31" y="183"/>
                </a:moveTo>
                <a:lnTo>
                  <a:pt x="46" y="164"/>
                </a:lnTo>
                <a:lnTo>
                  <a:pt x="66" y="183"/>
                </a:lnTo>
                <a:lnTo>
                  <a:pt x="46" y="198"/>
                </a:lnTo>
                <a:lnTo>
                  <a:pt x="31" y="183"/>
                </a:lnTo>
                <a:close/>
                <a:moveTo>
                  <a:pt x="62" y="214"/>
                </a:moveTo>
                <a:lnTo>
                  <a:pt x="77" y="195"/>
                </a:lnTo>
                <a:lnTo>
                  <a:pt x="96" y="214"/>
                </a:lnTo>
                <a:lnTo>
                  <a:pt x="77" y="230"/>
                </a:lnTo>
                <a:lnTo>
                  <a:pt x="62" y="214"/>
                </a:lnTo>
                <a:close/>
                <a:moveTo>
                  <a:pt x="93" y="245"/>
                </a:moveTo>
                <a:lnTo>
                  <a:pt x="108" y="230"/>
                </a:lnTo>
                <a:lnTo>
                  <a:pt x="127" y="245"/>
                </a:lnTo>
                <a:lnTo>
                  <a:pt x="108" y="265"/>
                </a:lnTo>
                <a:lnTo>
                  <a:pt x="93" y="245"/>
                </a:lnTo>
                <a:close/>
                <a:moveTo>
                  <a:pt x="123" y="276"/>
                </a:moveTo>
                <a:lnTo>
                  <a:pt x="139" y="261"/>
                </a:lnTo>
                <a:lnTo>
                  <a:pt x="158" y="276"/>
                </a:lnTo>
                <a:lnTo>
                  <a:pt x="139" y="296"/>
                </a:lnTo>
                <a:lnTo>
                  <a:pt x="123" y="276"/>
                </a:lnTo>
                <a:close/>
                <a:moveTo>
                  <a:pt x="154" y="307"/>
                </a:moveTo>
                <a:lnTo>
                  <a:pt x="170" y="292"/>
                </a:lnTo>
                <a:lnTo>
                  <a:pt x="189" y="307"/>
                </a:lnTo>
                <a:lnTo>
                  <a:pt x="170" y="327"/>
                </a:lnTo>
                <a:lnTo>
                  <a:pt x="154" y="307"/>
                </a:lnTo>
                <a:close/>
                <a:moveTo>
                  <a:pt x="185" y="338"/>
                </a:moveTo>
                <a:lnTo>
                  <a:pt x="205" y="323"/>
                </a:lnTo>
                <a:lnTo>
                  <a:pt x="220" y="338"/>
                </a:lnTo>
                <a:lnTo>
                  <a:pt x="205" y="358"/>
                </a:lnTo>
                <a:lnTo>
                  <a:pt x="185" y="338"/>
                </a:lnTo>
                <a:close/>
                <a:moveTo>
                  <a:pt x="216" y="369"/>
                </a:moveTo>
                <a:lnTo>
                  <a:pt x="236" y="354"/>
                </a:lnTo>
                <a:lnTo>
                  <a:pt x="251" y="369"/>
                </a:lnTo>
                <a:lnTo>
                  <a:pt x="236" y="389"/>
                </a:lnTo>
                <a:lnTo>
                  <a:pt x="216" y="369"/>
                </a:lnTo>
                <a:close/>
                <a:moveTo>
                  <a:pt x="247" y="404"/>
                </a:moveTo>
                <a:lnTo>
                  <a:pt x="266" y="385"/>
                </a:lnTo>
                <a:lnTo>
                  <a:pt x="282" y="404"/>
                </a:lnTo>
                <a:lnTo>
                  <a:pt x="266" y="420"/>
                </a:lnTo>
                <a:lnTo>
                  <a:pt x="247" y="404"/>
                </a:lnTo>
                <a:close/>
                <a:moveTo>
                  <a:pt x="297" y="451"/>
                </a:moveTo>
                <a:lnTo>
                  <a:pt x="278" y="435"/>
                </a:lnTo>
                <a:lnTo>
                  <a:pt x="297" y="416"/>
                </a:lnTo>
                <a:lnTo>
                  <a:pt x="313" y="435"/>
                </a:lnTo>
                <a:lnTo>
                  <a:pt x="297" y="451"/>
                </a:lnTo>
                <a:close/>
                <a:moveTo>
                  <a:pt x="332" y="424"/>
                </a:moveTo>
                <a:lnTo>
                  <a:pt x="251" y="342"/>
                </a:lnTo>
                <a:lnTo>
                  <a:pt x="336" y="253"/>
                </a:lnTo>
                <a:lnTo>
                  <a:pt x="417" y="338"/>
                </a:lnTo>
                <a:lnTo>
                  <a:pt x="332" y="424"/>
                </a:lnTo>
                <a:close/>
                <a:moveTo>
                  <a:pt x="429" y="319"/>
                </a:moveTo>
                <a:lnTo>
                  <a:pt x="409" y="303"/>
                </a:lnTo>
                <a:lnTo>
                  <a:pt x="429" y="284"/>
                </a:lnTo>
                <a:lnTo>
                  <a:pt x="444" y="303"/>
                </a:lnTo>
                <a:lnTo>
                  <a:pt x="429" y="3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3" name="그룹 72"/>
          <p:cNvGrpSpPr/>
          <p:nvPr/>
        </p:nvGrpSpPr>
        <p:grpSpPr>
          <a:xfrm>
            <a:off x="6369227" y="1415938"/>
            <a:ext cx="778991" cy="844662"/>
            <a:chOff x="3284691" y="1151142"/>
            <a:chExt cx="546100" cy="592138"/>
          </a:xfrm>
          <a:solidFill>
            <a:schemeClr val="tx1"/>
          </a:solidFill>
        </p:grpSpPr>
        <p:sp>
          <p:nvSpPr>
            <p:cNvPr id="74" name="Freeform 6"/>
            <p:cNvSpPr>
              <a:spLocks noEditPoints="1"/>
            </p:cNvSpPr>
            <p:nvPr/>
          </p:nvSpPr>
          <p:spPr bwMode="auto">
            <a:xfrm>
              <a:off x="3364066" y="1151142"/>
              <a:ext cx="466725" cy="592138"/>
            </a:xfrm>
            <a:custGeom>
              <a:avLst/>
              <a:gdLst>
                <a:gd name="T0" fmla="*/ 76 w 76"/>
                <a:gd name="T1" fmla="*/ 87 h 96"/>
                <a:gd name="T2" fmla="*/ 75 w 76"/>
                <a:gd name="T3" fmla="*/ 30 h 96"/>
                <a:gd name="T4" fmla="*/ 72 w 76"/>
                <a:gd name="T5" fmla="*/ 23 h 96"/>
                <a:gd name="T6" fmla="*/ 53 w 76"/>
                <a:gd name="T7" fmla="*/ 5 h 96"/>
                <a:gd name="T8" fmla="*/ 42 w 76"/>
                <a:gd name="T9" fmla="*/ 0 h 96"/>
                <a:gd name="T10" fmla="*/ 6 w 76"/>
                <a:gd name="T11" fmla="*/ 0 h 96"/>
                <a:gd name="T12" fmla="*/ 6 w 76"/>
                <a:gd name="T13" fmla="*/ 82 h 96"/>
                <a:gd name="T14" fmla="*/ 0 w 76"/>
                <a:gd name="T15" fmla="*/ 95 h 96"/>
                <a:gd name="T16" fmla="*/ 66 w 76"/>
                <a:gd name="T17" fmla="*/ 95 h 96"/>
                <a:gd name="T18" fmla="*/ 76 w 76"/>
                <a:gd name="T19" fmla="*/ 87 h 96"/>
                <a:gd name="T20" fmla="*/ 63 w 76"/>
                <a:gd name="T21" fmla="*/ 77 h 96"/>
                <a:gd name="T22" fmla="*/ 18 w 76"/>
                <a:gd name="T23" fmla="*/ 77 h 96"/>
                <a:gd name="T24" fmla="*/ 18 w 76"/>
                <a:gd name="T25" fmla="*/ 71 h 96"/>
                <a:gd name="T26" fmla="*/ 63 w 76"/>
                <a:gd name="T27" fmla="*/ 71 h 96"/>
                <a:gd name="T28" fmla="*/ 63 w 76"/>
                <a:gd name="T29" fmla="*/ 77 h 96"/>
                <a:gd name="T30" fmla="*/ 63 w 76"/>
                <a:gd name="T31" fmla="*/ 65 h 96"/>
                <a:gd name="T32" fmla="*/ 18 w 76"/>
                <a:gd name="T33" fmla="*/ 65 h 96"/>
                <a:gd name="T34" fmla="*/ 18 w 76"/>
                <a:gd name="T35" fmla="*/ 59 h 96"/>
                <a:gd name="T36" fmla="*/ 63 w 76"/>
                <a:gd name="T37" fmla="*/ 59 h 96"/>
                <a:gd name="T38" fmla="*/ 63 w 76"/>
                <a:gd name="T39" fmla="*/ 65 h 96"/>
                <a:gd name="T40" fmla="*/ 63 w 76"/>
                <a:gd name="T41" fmla="*/ 53 h 96"/>
                <a:gd name="T42" fmla="*/ 18 w 76"/>
                <a:gd name="T43" fmla="*/ 53 h 96"/>
                <a:gd name="T44" fmla="*/ 18 w 76"/>
                <a:gd name="T45" fmla="*/ 47 h 96"/>
                <a:gd name="T46" fmla="*/ 63 w 76"/>
                <a:gd name="T47" fmla="*/ 47 h 96"/>
                <a:gd name="T48" fmla="*/ 63 w 76"/>
                <a:gd name="T49" fmla="*/ 53 h 96"/>
                <a:gd name="T50" fmla="*/ 63 w 76"/>
                <a:gd name="T51" fmla="*/ 41 h 96"/>
                <a:gd name="T52" fmla="*/ 18 w 76"/>
                <a:gd name="T53" fmla="*/ 41 h 96"/>
                <a:gd name="T54" fmla="*/ 18 w 76"/>
                <a:gd name="T55" fmla="*/ 34 h 96"/>
                <a:gd name="T56" fmla="*/ 63 w 76"/>
                <a:gd name="T57" fmla="*/ 34 h 96"/>
                <a:gd name="T58" fmla="*/ 63 w 76"/>
                <a:gd name="T59" fmla="*/ 41 h 96"/>
                <a:gd name="T60" fmla="*/ 50 w 76"/>
                <a:gd name="T61" fmla="*/ 25 h 96"/>
                <a:gd name="T62" fmla="*/ 50 w 76"/>
                <a:gd name="T63" fmla="*/ 5 h 96"/>
                <a:gd name="T64" fmla="*/ 70 w 76"/>
                <a:gd name="T65" fmla="*/ 25 h 96"/>
                <a:gd name="T66" fmla="*/ 50 w 76"/>
                <a:gd name="T67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96">
                  <a:moveTo>
                    <a:pt x="76" y="87"/>
                  </a:moveTo>
                  <a:cubicBezTo>
                    <a:pt x="75" y="30"/>
                    <a:pt x="75" y="30"/>
                    <a:pt x="75" y="30"/>
                  </a:cubicBezTo>
                  <a:cubicBezTo>
                    <a:pt x="75" y="26"/>
                    <a:pt x="72" y="23"/>
                    <a:pt x="72" y="23"/>
                  </a:cubicBezTo>
                  <a:cubicBezTo>
                    <a:pt x="72" y="23"/>
                    <a:pt x="57" y="9"/>
                    <a:pt x="53" y="5"/>
                  </a:cubicBezTo>
                  <a:cubicBezTo>
                    <a:pt x="49" y="0"/>
                    <a:pt x="46" y="0"/>
                    <a:pt x="4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95"/>
                    <a:pt x="0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5"/>
                    <a:pt x="76" y="96"/>
                    <a:pt x="76" y="87"/>
                  </a:cubicBezTo>
                  <a:close/>
                  <a:moveTo>
                    <a:pt x="63" y="77"/>
                  </a:moveTo>
                  <a:cubicBezTo>
                    <a:pt x="18" y="77"/>
                    <a:pt x="18" y="77"/>
                    <a:pt x="18" y="77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63" y="71"/>
                    <a:pt x="63" y="71"/>
                    <a:pt x="63" y="71"/>
                  </a:cubicBezTo>
                  <a:lnTo>
                    <a:pt x="63" y="77"/>
                  </a:lnTo>
                  <a:close/>
                  <a:moveTo>
                    <a:pt x="63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63" y="59"/>
                    <a:pt x="63" y="59"/>
                    <a:pt x="63" y="59"/>
                  </a:cubicBezTo>
                  <a:lnTo>
                    <a:pt x="63" y="65"/>
                  </a:lnTo>
                  <a:close/>
                  <a:moveTo>
                    <a:pt x="63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53"/>
                  </a:lnTo>
                  <a:close/>
                  <a:moveTo>
                    <a:pt x="63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1"/>
                  </a:lnTo>
                  <a:close/>
                  <a:moveTo>
                    <a:pt x="50" y="25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70" y="25"/>
                    <a:pt x="70" y="25"/>
                    <a:pt x="70" y="25"/>
                  </a:cubicBezTo>
                  <a:lnTo>
                    <a:pt x="5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3284691" y="1157492"/>
              <a:ext cx="55563" cy="485775"/>
            </a:xfrm>
            <a:custGeom>
              <a:avLst/>
              <a:gdLst>
                <a:gd name="T0" fmla="*/ 9 w 9"/>
                <a:gd name="T1" fmla="*/ 74 h 79"/>
                <a:gd name="T2" fmla="*/ 5 w 9"/>
                <a:gd name="T3" fmla="*/ 79 h 79"/>
                <a:gd name="T4" fmla="*/ 5 w 9"/>
                <a:gd name="T5" fmla="*/ 79 h 79"/>
                <a:gd name="T6" fmla="*/ 0 w 9"/>
                <a:gd name="T7" fmla="*/ 74 h 79"/>
                <a:gd name="T8" fmla="*/ 0 w 9"/>
                <a:gd name="T9" fmla="*/ 5 h 79"/>
                <a:gd name="T10" fmla="*/ 5 w 9"/>
                <a:gd name="T11" fmla="*/ 0 h 79"/>
                <a:gd name="T12" fmla="*/ 5 w 9"/>
                <a:gd name="T13" fmla="*/ 0 h 79"/>
                <a:gd name="T14" fmla="*/ 9 w 9"/>
                <a:gd name="T15" fmla="*/ 5 h 79"/>
                <a:gd name="T16" fmla="*/ 9 w 9"/>
                <a:gd name="T1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9">
                  <a:moveTo>
                    <a:pt x="9" y="74"/>
                  </a:moveTo>
                  <a:cubicBezTo>
                    <a:pt x="9" y="76"/>
                    <a:pt x="7" y="79"/>
                    <a:pt x="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2" y="79"/>
                    <a:pt x="0" y="76"/>
                    <a:pt x="0" y="7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3284691" y="1655967"/>
              <a:ext cx="60325" cy="80963"/>
            </a:xfrm>
            <a:custGeom>
              <a:avLst/>
              <a:gdLst>
                <a:gd name="T0" fmla="*/ 0 w 10"/>
                <a:gd name="T1" fmla="*/ 0 h 13"/>
                <a:gd name="T2" fmla="*/ 4 w 10"/>
                <a:gd name="T3" fmla="*/ 3 h 13"/>
                <a:gd name="T4" fmla="*/ 10 w 10"/>
                <a:gd name="T5" fmla="*/ 0 h 13"/>
                <a:gd name="T6" fmla="*/ 10 w 10"/>
                <a:gd name="T7" fmla="*/ 7 h 13"/>
                <a:gd name="T8" fmla="*/ 5 w 10"/>
                <a:gd name="T9" fmla="*/ 13 h 13"/>
                <a:gd name="T10" fmla="*/ 0 w 10"/>
                <a:gd name="T11" fmla="*/ 7 h 13"/>
                <a:gd name="T12" fmla="*/ 0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cubicBezTo>
                    <a:pt x="0" y="0"/>
                    <a:pt x="1" y="3"/>
                    <a:pt x="4" y="3"/>
                  </a:cubicBezTo>
                  <a:cubicBezTo>
                    <a:pt x="8" y="3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7" y="13"/>
                    <a:pt x="5" y="13"/>
                  </a:cubicBezTo>
                  <a:cubicBezTo>
                    <a:pt x="2" y="13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3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 animBg="1"/>
      <p:bldP spid="69" grpId="0" animBg="1"/>
      <p:bldP spid="122" grpId="0"/>
      <p:bldP spid="33" grpId="0"/>
      <p:bldP spid="34" grpId="0"/>
      <p:bldP spid="35" grpId="0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8490868" y="362220"/>
            <a:ext cx="970341" cy="477300"/>
            <a:chOff x="8171891" y="362220"/>
            <a:chExt cx="970341" cy="477300"/>
          </a:xfrm>
        </p:grpSpPr>
        <p:sp>
          <p:nvSpPr>
            <p:cNvPr id="31" name="이등변 삼각형 30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33" name="자유형 32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34" name="그룹 33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35" name="자유형 34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6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7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 flipH="1">
            <a:off x="9218278" y="370780"/>
            <a:ext cx="27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4711" y="5410870"/>
            <a:ext cx="4968468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설정되어있습니다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836868" y="3918495"/>
            <a:ext cx="4547301" cy="512320"/>
            <a:chOff x="6836868" y="3918495"/>
            <a:chExt cx="4547301" cy="512320"/>
          </a:xfrm>
        </p:grpSpPr>
        <p:sp>
          <p:nvSpPr>
            <p:cNvPr id="9" name="TextBox 8"/>
            <p:cNvSpPr txBox="1"/>
            <p:nvPr/>
          </p:nvSpPr>
          <p:spPr>
            <a:xfrm>
              <a:off x="6836868" y="3918495"/>
              <a:ext cx="631903" cy="5123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F3E9D5"/>
                  </a:solidFill>
                </a:rPr>
                <a:t>STEP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F3E9D5"/>
                  </a:solidFill>
                </a:rPr>
                <a:t>01</a:t>
              </a:r>
              <a:endParaRPr lang="ko-KR" altLang="en-US" dirty="0">
                <a:solidFill>
                  <a:srgbClr val="F3E9D5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15718" y="3918495"/>
              <a:ext cx="631903" cy="5123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627998"/>
                  </a:solidFill>
                </a:rPr>
                <a:t>STEP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627998"/>
                  </a:solidFill>
                </a:rPr>
                <a:t>02</a:t>
              </a:r>
              <a:endParaRPr lang="ko-KR" altLang="en-US" dirty="0">
                <a:solidFill>
                  <a:srgbClr val="627998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794568" y="3918495"/>
              <a:ext cx="631903" cy="5123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D7BB55"/>
                  </a:solidFill>
                </a:rPr>
                <a:t>STEP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D7BB55"/>
                  </a:solidFill>
                </a:rPr>
                <a:t>03</a:t>
              </a:r>
              <a:endParaRPr lang="ko-KR" altLang="en-US" dirty="0">
                <a:solidFill>
                  <a:srgbClr val="D7BB55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73418" y="3918495"/>
              <a:ext cx="631903" cy="5123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chemeClr val="tx1">
                      <a:lumMod val="75000"/>
                    </a:schemeClr>
                  </a:solidFill>
                </a:rPr>
                <a:t>STEP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chemeClr val="tx1">
                      <a:lumMod val="75000"/>
                    </a:schemeClr>
                  </a:solidFill>
                </a:rPr>
                <a:t>04</a:t>
              </a:r>
              <a:endParaRPr lang="ko-KR" altLang="en-US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752266" y="3918495"/>
              <a:ext cx="631903" cy="5123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69C9B7"/>
                  </a:solidFill>
                </a:rPr>
                <a:t>STEP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ko-KR" dirty="0" smtClean="0">
                  <a:solidFill>
                    <a:srgbClr val="69C9B7"/>
                  </a:solidFill>
                </a:rPr>
                <a:t>05</a:t>
              </a:r>
              <a:endParaRPr lang="ko-KR" altLang="en-US" dirty="0">
                <a:solidFill>
                  <a:srgbClr val="69C9B7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792819" y="1261570"/>
            <a:ext cx="4635398" cy="2635467"/>
            <a:chOff x="6792819" y="1261570"/>
            <a:chExt cx="4635398" cy="2635467"/>
          </a:xfrm>
        </p:grpSpPr>
        <p:grpSp>
          <p:nvGrpSpPr>
            <p:cNvPr id="47" name="그룹 46"/>
            <p:cNvGrpSpPr/>
            <p:nvPr/>
          </p:nvGrpSpPr>
          <p:grpSpPr>
            <a:xfrm>
              <a:off x="6792819" y="3177037"/>
              <a:ext cx="720000" cy="720000"/>
              <a:chOff x="6326369" y="4269346"/>
              <a:chExt cx="720000" cy="720000"/>
            </a:xfrm>
            <a:solidFill>
              <a:srgbClr val="F3E9D5">
                <a:alpha val="30000"/>
              </a:srgbClr>
            </a:solidFill>
          </p:grpSpPr>
          <p:sp>
            <p:nvSpPr>
              <p:cNvPr id="48" name="직사각형 47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6792819" y="2700259"/>
              <a:ext cx="720000" cy="476778"/>
              <a:chOff x="4767814" y="1878708"/>
              <a:chExt cx="720000" cy="476778"/>
            </a:xfrm>
            <a:solidFill>
              <a:srgbClr val="F3E9D5">
                <a:alpha val="30000"/>
              </a:srgbClr>
            </a:solidFill>
          </p:grpSpPr>
          <p:sp>
            <p:nvSpPr>
              <p:cNvPr id="51" name="이등변 삼각형 50"/>
              <p:cNvSpPr/>
              <p:nvPr/>
            </p:nvSpPr>
            <p:spPr>
              <a:xfrm>
                <a:off x="4767815" y="1878709"/>
                <a:ext cx="719999" cy="47677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자유형 51"/>
              <p:cNvSpPr/>
              <p:nvPr/>
            </p:nvSpPr>
            <p:spPr>
              <a:xfrm flipH="1">
                <a:off x="4767814" y="1878708"/>
                <a:ext cx="360000" cy="476777"/>
              </a:xfrm>
              <a:custGeom>
                <a:avLst/>
                <a:gdLst>
                  <a:gd name="connsiteX0" fmla="*/ 1 w 360000"/>
                  <a:gd name="connsiteY0" fmla="*/ 0 h 476777"/>
                  <a:gd name="connsiteX1" fmla="*/ 360000 w 360000"/>
                  <a:gd name="connsiteY1" fmla="*/ 476777 h 476777"/>
                  <a:gd name="connsiteX2" fmla="*/ 0 w 360000"/>
                  <a:gd name="connsiteY2" fmla="*/ 476777 h 476777"/>
                  <a:gd name="connsiteX3" fmla="*/ 0 w 360000"/>
                  <a:gd name="connsiteY3" fmla="*/ 1 h 47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476777">
                    <a:moveTo>
                      <a:pt x="1" y="0"/>
                    </a:moveTo>
                    <a:lnTo>
                      <a:pt x="360000" y="476777"/>
                    </a:lnTo>
                    <a:lnTo>
                      <a:pt x="0" y="476777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7771669" y="2700259"/>
              <a:ext cx="720000" cy="1196778"/>
              <a:chOff x="6326369" y="4269346"/>
              <a:chExt cx="720000" cy="720000"/>
            </a:xfrm>
            <a:solidFill>
              <a:srgbClr val="44546A">
                <a:alpha val="60000"/>
              </a:srgbClr>
            </a:solidFill>
          </p:grpSpPr>
          <p:sp>
            <p:nvSpPr>
              <p:cNvPr id="58" name="직사각형 57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7771669" y="2223439"/>
              <a:ext cx="720000" cy="476778"/>
              <a:chOff x="4767814" y="1878708"/>
              <a:chExt cx="720000" cy="476778"/>
            </a:xfrm>
            <a:solidFill>
              <a:srgbClr val="44546A">
                <a:alpha val="60000"/>
              </a:srgbClr>
            </a:solidFill>
          </p:grpSpPr>
          <p:sp>
            <p:nvSpPr>
              <p:cNvPr id="61" name="이등변 삼각형 60"/>
              <p:cNvSpPr/>
              <p:nvPr/>
            </p:nvSpPr>
            <p:spPr>
              <a:xfrm>
                <a:off x="4767815" y="1878709"/>
                <a:ext cx="719999" cy="47677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 61"/>
              <p:cNvSpPr/>
              <p:nvPr/>
            </p:nvSpPr>
            <p:spPr>
              <a:xfrm flipH="1">
                <a:off x="4767814" y="1878708"/>
                <a:ext cx="360000" cy="476777"/>
              </a:xfrm>
              <a:custGeom>
                <a:avLst/>
                <a:gdLst>
                  <a:gd name="connsiteX0" fmla="*/ 1 w 360000"/>
                  <a:gd name="connsiteY0" fmla="*/ 0 h 476777"/>
                  <a:gd name="connsiteX1" fmla="*/ 360000 w 360000"/>
                  <a:gd name="connsiteY1" fmla="*/ 476777 h 476777"/>
                  <a:gd name="connsiteX2" fmla="*/ 0 w 360000"/>
                  <a:gd name="connsiteY2" fmla="*/ 476777 h 476777"/>
                  <a:gd name="connsiteX3" fmla="*/ 0 w 360000"/>
                  <a:gd name="connsiteY3" fmla="*/ 1 h 47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476777">
                    <a:moveTo>
                      <a:pt x="1" y="0"/>
                    </a:moveTo>
                    <a:lnTo>
                      <a:pt x="360000" y="476777"/>
                    </a:lnTo>
                    <a:lnTo>
                      <a:pt x="0" y="476777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3" name="그룹 62"/>
            <p:cNvGrpSpPr/>
            <p:nvPr/>
          </p:nvGrpSpPr>
          <p:grpSpPr>
            <a:xfrm>
              <a:off x="8750519" y="2026926"/>
              <a:ext cx="720000" cy="1870111"/>
              <a:chOff x="6326369" y="4269346"/>
              <a:chExt cx="720000" cy="720000"/>
            </a:xfrm>
            <a:solidFill>
              <a:srgbClr val="D7BB55">
                <a:alpha val="50000"/>
              </a:srgbClr>
            </a:solidFill>
          </p:grpSpPr>
          <p:sp>
            <p:nvSpPr>
              <p:cNvPr id="64" name="직사각형 63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8750519" y="1550149"/>
              <a:ext cx="720000" cy="476778"/>
              <a:chOff x="4767814" y="1878708"/>
              <a:chExt cx="720000" cy="476778"/>
            </a:xfrm>
            <a:solidFill>
              <a:srgbClr val="D7BB55">
                <a:alpha val="50000"/>
              </a:srgbClr>
            </a:solidFill>
          </p:grpSpPr>
          <p:sp>
            <p:nvSpPr>
              <p:cNvPr id="67" name="이등변 삼각형 66"/>
              <p:cNvSpPr/>
              <p:nvPr/>
            </p:nvSpPr>
            <p:spPr>
              <a:xfrm>
                <a:off x="4767815" y="1878709"/>
                <a:ext cx="719999" cy="47677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자유형 67"/>
              <p:cNvSpPr/>
              <p:nvPr/>
            </p:nvSpPr>
            <p:spPr>
              <a:xfrm flipH="1">
                <a:off x="4767814" y="1878708"/>
                <a:ext cx="360000" cy="476777"/>
              </a:xfrm>
              <a:custGeom>
                <a:avLst/>
                <a:gdLst>
                  <a:gd name="connsiteX0" fmla="*/ 1 w 360000"/>
                  <a:gd name="connsiteY0" fmla="*/ 0 h 476777"/>
                  <a:gd name="connsiteX1" fmla="*/ 360000 w 360000"/>
                  <a:gd name="connsiteY1" fmla="*/ 476777 h 476777"/>
                  <a:gd name="connsiteX2" fmla="*/ 0 w 360000"/>
                  <a:gd name="connsiteY2" fmla="*/ 476777 h 476777"/>
                  <a:gd name="connsiteX3" fmla="*/ 0 w 360000"/>
                  <a:gd name="connsiteY3" fmla="*/ 1 h 47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476777">
                    <a:moveTo>
                      <a:pt x="1" y="0"/>
                    </a:moveTo>
                    <a:lnTo>
                      <a:pt x="360000" y="476777"/>
                    </a:lnTo>
                    <a:lnTo>
                      <a:pt x="0" y="476777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9729369" y="2440225"/>
              <a:ext cx="720000" cy="1456812"/>
              <a:chOff x="6326369" y="4269346"/>
              <a:chExt cx="720000" cy="720000"/>
            </a:xfrm>
            <a:solidFill>
              <a:schemeClr val="tx1">
                <a:lumMod val="75000"/>
                <a:alpha val="40000"/>
              </a:schemeClr>
            </a:solidFill>
          </p:grpSpPr>
          <p:sp>
            <p:nvSpPr>
              <p:cNvPr id="70" name="직사각형 69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9729369" y="1963448"/>
              <a:ext cx="720000" cy="476778"/>
              <a:chOff x="4767814" y="1878708"/>
              <a:chExt cx="720000" cy="476778"/>
            </a:xfrm>
            <a:solidFill>
              <a:schemeClr val="tx1">
                <a:lumMod val="75000"/>
                <a:alpha val="40000"/>
              </a:schemeClr>
            </a:solidFill>
          </p:grpSpPr>
          <p:sp>
            <p:nvSpPr>
              <p:cNvPr id="73" name="이등변 삼각형 72"/>
              <p:cNvSpPr/>
              <p:nvPr/>
            </p:nvSpPr>
            <p:spPr>
              <a:xfrm>
                <a:off x="4767815" y="1878709"/>
                <a:ext cx="719999" cy="47677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자유형 73"/>
              <p:cNvSpPr/>
              <p:nvPr/>
            </p:nvSpPr>
            <p:spPr>
              <a:xfrm flipH="1">
                <a:off x="4767814" y="1878708"/>
                <a:ext cx="360000" cy="476777"/>
              </a:xfrm>
              <a:custGeom>
                <a:avLst/>
                <a:gdLst>
                  <a:gd name="connsiteX0" fmla="*/ 1 w 360000"/>
                  <a:gd name="connsiteY0" fmla="*/ 0 h 476777"/>
                  <a:gd name="connsiteX1" fmla="*/ 360000 w 360000"/>
                  <a:gd name="connsiteY1" fmla="*/ 476777 h 476777"/>
                  <a:gd name="connsiteX2" fmla="*/ 0 w 360000"/>
                  <a:gd name="connsiteY2" fmla="*/ 476777 h 476777"/>
                  <a:gd name="connsiteX3" fmla="*/ 0 w 360000"/>
                  <a:gd name="connsiteY3" fmla="*/ 1 h 47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476777">
                    <a:moveTo>
                      <a:pt x="1" y="0"/>
                    </a:moveTo>
                    <a:lnTo>
                      <a:pt x="360000" y="476777"/>
                    </a:lnTo>
                    <a:lnTo>
                      <a:pt x="0" y="476777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5" name="그룹 74"/>
            <p:cNvGrpSpPr/>
            <p:nvPr/>
          </p:nvGrpSpPr>
          <p:grpSpPr>
            <a:xfrm>
              <a:off x="10708217" y="1738347"/>
              <a:ext cx="720000" cy="2158690"/>
              <a:chOff x="6326369" y="4269346"/>
              <a:chExt cx="720000" cy="720000"/>
            </a:xfrm>
            <a:solidFill>
              <a:srgbClr val="69C9B7">
                <a:alpha val="40000"/>
              </a:srgbClr>
            </a:solidFill>
          </p:grpSpPr>
          <p:sp>
            <p:nvSpPr>
              <p:cNvPr id="76" name="직사각형 75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8" name="그룹 77"/>
            <p:cNvGrpSpPr/>
            <p:nvPr/>
          </p:nvGrpSpPr>
          <p:grpSpPr>
            <a:xfrm>
              <a:off x="10708217" y="1261570"/>
              <a:ext cx="720000" cy="476778"/>
              <a:chOff x="4767814" y="1878708"/>
              <a:chExt cx="720000" cy="476778"/>
            </a:xfrm>
            <a:solidFill>
              <a:srgbClr val="69C9B7">
                <a:alpha val="40000"/>
              </a:srgbClr>
            </a:solidFill>
          </p:grpSpPr>
          <p:sp>
            <p:nvSpPr>
              <p:cNvPr id="79" name="이등변 삼각형 78"/>
              <p:cNvSpPr/>
              <p:nvPr/>
            </p:nvSpPr>
            <p:spPr>
              <a:xfrm>
                <a:off x="4767815" y="1878709"/>
                <a:ext cx="719999" cy="47677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자유형 79"/>
              <p:cNvSpPr/>
              <p:nvPr/>
            </p:nvSpPr>
            <p:spPr>
              <a:xfrm flipH="1">
                <a:off x="4767814" y="1878708"/>
                <a:ext cx="360000" cy="476777"/>
              </a:xfrm>
              <a:custGeom>
                <a:avLst/>
                <a:gdLst>
                  <a:gd name="connsiteX0" fmla="*/ 1 w 360000"/>
                  <a:gd name="connsiteY0" fmla="*/ 0 h 476777"/>
                  <a:gd name="connsiteX1" fmla="*/ 360000 w 360000"/>
                  <a:gd name="connsiteY1" fmla="*/ 476777 h 476777"/>
                  <a:gd name="connsiteX2" fmla="*/ 0 w 360000"/>
                  <a:gd name="connsiteY2" fmla="*/ 476777 h 476777"/>
                  <a:gd name="connsiteX3" fmla="*/ 0 w 360000"/>
                  <a:gd name="connsiteY3" fmla="*/ 1 h 47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000" h="476777">
                    <a:moveTo>
                      <a:pt x="1" y="0"/>
                    </a:moveTo>
                    <a:lnTo>
                      <a:pt x="360000" y="476777"/>
                    </a:lnTo>
                    <a:lnTo>
                      <a:pt x="0" y="476777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6792819" y="4368076"/>
            <a:ext cx="4635398" cy="720000"/>
            <a:chOff x="6792819" y="4368076"/>
            <a:chExt cx="4635398" cy="720000"/>
          </a:xfrm>
        </p:grpSpPr>
        <p:grpSp>
          <p:nvGrpSpPr>
            <p:cNvPr id="5" name="그룹 4"/>
            <p:cNvGrpSpPr/>
            <p:nvPr/>
          </p:nvGrpSpPr>
          <p:grpSpPr>
            <a:xfrm>
              <a:off x="6792819" y="4368076"/>
              <a:ext cx="720000" cy="720000"/>
              <a:chOff x="6326369" y="4269346"/>
              <a:chExt cx="720000" cy="720000"/>
            </a:xfrm>
            <a:solidFill>
              <a:srgbClr val="F3E9D5">
                <a:alpha val="30000"/>
              </a:srgbClr>
            </a:solidFill>
          </p:grpSpPr>
          <p:sp>
            <p:nvSpPr>
              <p:cNvPr id="4" name="직사각형 3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/>
            <p:cNvGrpSpPr/>
            <p:nvPr/>
          </p:nvGrpSpPr>
          <p:grpSpPr>
            <a:xfrm>
              <a:off x="7771669" y="4368076"/>
              <a:ext cx="720000" cy="720000"/>
              <a:chOff x="6326369" y="4269346"/>
              <a:chExt cx="720000" cy="720000"/>
            </a:xfrm>
            <a:solidFill>
              <a:srgbClr val="44546A">
                <a:alpha val="60000"/>
              </a:srgbClr>
            </a:solidFill>
          </p:grpSpPr>
          <p:sp>
            <p:nvSpPr>
              <p:cNvPr id="24" name="직사각형 23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8750519" y="4368076"/>
              <a:ext cx="720000" cy="720000"/>
              <a:chOff x="6326369" y="4269346"/>
              <a:chExt cx="720000" cy="720000"/>
            </a:xfrm>
            <a:solidFill>
              <a:srgbClr val="D7BB55">
                <a:alpha val="50000"/>
              </a:srgbClr>
            </a:solidFill>
          </p:grpSpPr>
          <p:sp>
            <p:nvSpPr>
              <p:cNvPr id="27" name="직사각형 26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9729369" y="4368076"/>
              <a:ext cx="720000" cy="720000"/>
              <a:chOff x="6326369" y="4269346"/>
              <a:chExt cx="720000" cy="720000"/>
            </a:xfrm>
            <a:solidFill>
              <a:schemeClr val="tx1">
                <a:lumMod val="75000"/>
                <a:alpha val="40000"/>
              </a:schemeClr>
            </a:solidFill>
          </p:grpSpPr>
          <p:sp>
            <p:nvSpPr>
              <p:cNvPr id="39" name="직사각형 38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10708217" y="4368076"/>
              <a:ext cx="720000" cy="720000"/>
              <a:chOff x="6326369" y="4269346"/>
              <a:chExt cx="720000" cy="720000"/>
            </a:xfrm>
            <a:solidFill>
              <a:srgbClr val="69C9B7">
                <a:alpha val="40000"/>
              </a:srgbClr>
            </a:solidFill>
          </p:grpSpPr>
          <p:sp>
            <p:nvSpPr>
              <p:cNvPr id="42" name="직사각형 41"/>
              <p:cNvSpPr/>
              <p:nvPr/>
            </p:nvSpPr>
            <p:spPr>
              <a:xfrm>
                <a:off x="6326369" y="4269346"/>
                <a:ext cx="72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6326369" y="4269346"/>
                <a:ext cx="360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4" name="그룹 83"/>
            <p:cNvGrpSpPr/>
            <p:nvPr/>
          </p:nvGrpSpPr>
          <p:grpSpPr>
            <a:xfrm>
              <a:off x="10754624" y="4462384"/>
              <a:ext cx="629545" cy="519514"/>
              <a:chOff x="7126288" y="2566988"/>
              <a:chExt cx="717550" cy="592138"/>
            </a:xfrm>
            <a:solidFill>
              <a:schemeClr val="tx1"/>
            </a:solidFill>
          </p:grpSpPr>
          <p:sp>
            <p:nvSpPr>
              <p:cNvPr id="85" name="Freeform 14"/>
              <p:cNvSpPr>
                <a:spLocks noEditPoints="1"/>
              </p:cNvSpPr>
              <p:nvPr/>
            </p:nvSpPr>
            <p:spPr bwMode="auto">
              <a:xfrm>
                <a:off x="7126288" y="2566988"/>
                <a:ext cx="588963" cy="592138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48 w 96"/>
                  <a:gd name="T5" fmla="*/ 96 h 96"/>
                  <a:gd name="T6" fmla="*/ 96 w 96"/>
                  <a:gd name="T7" fmla="*/ 48 h 96"/>
                  <a:gd name="T8" fmla="*/ 48 w 96"/>
                  <a:gd name="T9" fmla="*/ 0 h 96"/>
                  <a:gd name="T10" fmla="*/ 49 w 96"/>
                  <a:gd name="T11" fmla="*/ 13 h 96"/>
                  <a:gd name="T12" fmla="*/ 61 w 96"/>
                  <a:gd name="T13" fmla="*/ 24 h 96"/>
                  <a:gd name="T14" fmla="*/ 49 w 96"/>
                  <a:gd name="T15" fmla="*/ 36 h 96"/>
                  <a:gd name="T16" fmla="*/ 37 w 96"/>
                  <a:gd name="T17" fmla="*/ 24 h 96"/>
                  <a:gd name="T18" fmla="*/ 49 w 96"/>
                  <a:gd name="T19" fmla="*/ 13 h 96"/>
                  <a:gd name="T20" fmla="*/ 27 w 96"/>
                  <a:gd name="T21" fmla="*/ 58 h 96"/>
                  <a:gd name="T22" fmla="*/ 15 w 96"/>
                  <a:gd name="T23" fmla="*/ 47 h 96"/>
                  <a:gd name="T24" fmla="*/ 27 w 96"/>
                  <a:gd name="T25" fmla="*/ 35 h 96"/>
                  <a:gd name="T26" fmla="*/ 39 w 96"/>
                  <a:gd name="T27" fmla="*/ 47 h 96"/>
                  <a:gd name="T28" fmla="*/ 27 w 96"/>
                  <a:gd name="T29" fmla="*/ 58 h 96"/>
                  <a:gd name="T30" fmla="*/ 49 w 96"/>
                  <a:gd name="T31" fmla="*/ 80 h 96"/>
                  <a:gd name="T32" fmla="*/ 37 w 96"/>
                  <a:gd name="T33" fmla="*/ 69 h 96"/>
                  <a:gd name="T34" fmla="*/ 49 w 96"/>
                  <a:gd name="T35" fmla="*/ 57 h 96"/>
                  <a:gd name="T36" fmla="*/ 61 w 96"/>
                  <a:gd name="T37" fmla="*/ 69 h 96"/>
                  <a:gd name="T38" fmla="*/ 49 w 96"/>
                  <a:gd name="T39" fmla="*/ 80 h 96"/>
                  <a:gd name="T40" fmla="*/ 71 w 96"/>
                  <a:gd name="T41" fmla="*/ 58 h 96"/>
                  <a:gd name="T42" fmla="*/ 60 w 96"/>
                  <a:gd name="T43" fmla="*/ 47 h 96"/>
                  <a:gd name="T44" fmla="*/ 71 w 96"/>
                  <a:gd name="T45" fmla="*/ 35 h 96"/>
                  <a:gd name="T46" fmla="*/ 83 w 96"/>
                  <a:gd name="T47" fmla="*/ 47 h 96"/>
                  <a:gd name="T48" fmla="*/ 71 w 96"/>
                  <a:gd name="T49" fmla="*/ 5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2" y="0"/>
                      <a:pt x="0" y="21"/>
                      <a:pt x="0" y="48"/>
                    </a:cubicBezTo>
                    <a:cubicBezTo>
                      <a:pt x="0" y="74"/>
                      <a:pt x="22" y="96"/>
                      <a:pt x="48" y="96"/>
                    </a:cubicBezTo>
                    <a:cubicBezTo>
                      <a:pt x="75" y="96"/>
                      <a:pt x="96" y="74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  <a:close/>
                    <a:moveTo>
                      <a:pt x="49" y="13"/>
                    </a:moveTo>
                    <a:cubicBezTo>
                      <a:pt x="56" y="13"/>
                      <a:pt x="61" y="18"/>
                      <a:pt x="61" y="24"/>
                    </a:cubicBezTo>
                    <a:cubicBezTo>
                      <a:pt x="61" y="31"/>
                      <a:pt x="56" y="36"/>
                      <a:pt x="49" y="36"/>
                    </a:cubicBezTo>
                    <a:cubicBezTo>
                      <a:pt x="43" y="36"/>
                      <a:pt x="37" y="31"/>
                      <a:pt x="37" y="24"/>
                    </a:cubicBezTo>
                    <a:cubicBezTo>
                      <a:pt x="37" y="18"/>
                      <a:pt x="43" y="13"/>
                      <a:pt x="49" y="13"/>
                    </a:cubicBezTo>
                    <a:close/>
                    <a:moveTo>
                      <a:pt x="27" y="58"/>
                    </a:moveTo>
                    <a:cubicBezTo>
                      <a:pt x="20" y="58"/>
                      <a:pt x="15" y="53"/>
                      <a:pt x="15" y="47"/>
                    </a:cubicBezTo>
                    <a:cubicBezTo>
                      <a:pt x="15" y="40"/>
                      <a:pt x="20" y="35"/>
                      <a:pt x="27" y="35"/>
                    </a:cubicBezTo>
                    <a:cubicBezTo>
                      <a:pt x="33" y="35"/>
                      <a:pt x="39" y="40"/>
                      <a:pt x="39" y="47"/>
                    </a:cubicBezTo>
                    <a:cubicBezTo>
                      <a:pt x="39" y="53"/>
                      <a:pt x="33" y="58"/>
                      <a:pt x="27" y="58"/>
                    </a:cubicBezTo>
                    <a:close/>
                    <a:moveTo>
                      <a:pt x="49" y="80"/>
                    </a:moveTo>
                    <a:cubicBezTo>
                      <a:pt x="43" y="80"/>
                      <a:pt x="37" y="75"/>
                      <a:pt x="37" y="69"/>
                    </a:cubicBezTo>
                    <a:cubicBezTo>
                      <a:pt x="37" y="62"/>
                      <a:pt x="43" y="57"/>
                      <a:pt x="49" y="57"/>
                    </a:cubicBezTo>
                    <a:cubicBezTo>
                      <a:pt x="56" y="57"/>
                      <a:pt x="61" y="62"/>
                      <a:pt x="61" y="69"/>
                    </a:cubicBezTo>
                    <a:cubicBezTo>
                      <a:pt x="61" y="75"/>
                      <a:pt x="56" y="80"/>
                      <a:pt x="49" y="80"/>
                    </a:cubicBezTo>
                    <a:close/>
                    <a:moveTo>
                      <a:pt x="71" y="58"/>
                    </a:moveTo>
                    <a:cubicBezTo>
                      <a:pt x="65" y="58"/>
                      <a:pt x="60" y="53"/>
                      <a:pt x="60" y="47"/>
                    </a:cubicBezTo>
                    <a:cubicBezTo>
                      <a:pt x="60" y="40"/>
                      <a:pt x="65" y="35"/>
                      <a:pt x="71" y="35"/>
                    </a:cubicBezTo>
                    <a:cubicBezTo>
                      <a:pt x="78" y="35"/>
                      <a:pt x="83" y="40"/>
                      <a:pt x="83" y="47"/>
                    </a:cubicBezTo>
                    <a:cubicBezTo>
                      <a:pt x="83" y="53"/>
                      <a:pt x="78" y="58"/>
                      <a:pt x="71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auto">
              <a:xfrm>
                <a:off x="7666038" y="3016250"/>
                <a:ext cx="177800" cy="136525"/>
              </a:xfrm>
              <a:custGeom>
                <a:avLst/>
                <a:gdLst>
                  <a:gd name="T0" fmla="*/ 29 w 29"/>
                  <a:gd name="T1" fmla="*/ 20 h 22"/>
                  <a:gd name="T2" fmla="*/ 8 w 29"/>
                  <a:gd name="T3" fmla="*/ 0 h 22"/>
                  <a:gd name="T4" fmla="*/ 0 w 29"/>
                  <a:gd name="T5" fmla="*/ 12 h 22"/>
                  <a:gd name="T6" fmla="*/ 29 w 29"/>
                  <a:gd name="T7" fmla="*/ 21 h 22"/>
                  <a:gd name="T8" fmla="*/ 29 w 29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29" y="20"/>
                    </a:moveTo>
                    <a:cubicBezTo>
                      <a:pt x="29" y="20"/>
                      <a:pt x="7" y="18"/>
                      <a:pt x="8" y="0"/>
                    </a:cubicBezTo>
                    <a:cubicBezTo>
                      <a:pt x="8" y="0"/>
                      <a:pt x="4" y="9"/>
                      <a:pt x="0" y="12"/>
                    </a:cubicBezTo>
                    <a:cubicBezTo>
                      <a:pt x="6" y="17"/>
                      <a:pt x="11" y="22"/>
                      <a:pt x="29" y="21"/>
                    </a:cubicBezTo>
                    <a:lnTo>
                      <a:pt x="2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87" name="그룹 86"/>
            <p:cNvGrpSpPr/>
            <p:nvPr/>
          </p:nvGrpSpPr>
          <p:grpSpPr>
            <a:xfrm>
              <a:off x="6834875" y="4463777"/>
              <a:ext cx="608653" cy="516728"/>
              <a:chOff x="4750747" y="4588079"/>
              <a:chExt cx="693738" cy="588963"/>
            </a:xfrm>
            <a:solidFill>
              <a:schemeClr val="tx1"/>
            </a:solidFill>
          </p:grpSpPr>
          <p:sp>
            <p:nvSpPr>
              <p:cNvPr id="88" name="Rectangle 39"/>
              <p:cNvSpPr>
                <a:spLocks noChangeArrowheads="1"/>
              </p:cNvSpPr>
              <p:nvPr/>
            </p:nvSpPr>
            <p:spPr bwMode="auto">
              <a:xfrm>
                <a:off x="4972997" y="4867479"/>
                <a:ext cx="230188" cy="2254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40"/>
              <p:cNvSpPr>
                <a:spLocks noEditPoints="1"/>
              </p:cNvSpPr>
              <p:nvPr/>
            </p:nvSpPr>
            <p:spPr bwMode="auto">
              <a:xfrm>
                <a:off x="4750747" y="4665867"/>
                <a:ext cx="693738" cy="511175"/>
              </a:xfrm>
              <a:custGeom>
                <a:avLst/>
                <a:gdLst>
                  <a:gd name="T0" fmla="*/ 437 w 437"/>
                  <a:gd name="T1" fmla="*/ 42 h 322"/>
                  <a:gd name="T2" fmla="*/ 411 w 437"/>
                  <a:gd name="T3" fmla="*/ 42 h 322"/>
                  <a:gd name="T4" fmla="*/ 388 w 437"/>
                  <a:gd name="T5" fmla="*/ 73 h 322"/>
                  <a:gd name="T6" fmla="*/ 338 w 437"/>
                  <a:gd name="T7" fmla="*/ 73 h 322"/>
                  <a:gd name="T8" fmla="*/ 361 w 437"/>
                  <a:gd name="T9" fmla="*/ 42 h 322"/>
                  <a:gd name="T10" fmla="*/ 312 w 437"/>
                  <a:gd name="T11" fmla="*/ 42 h 322"/>
                  <a:gd name="T12" fmla="*/ 289 w 437"/>
                  <a:gd name="T13" fmla="*/ 73 h 322"/>
                  <a:gd name="T14" fmla="*/ 236 w 437"/>
                  <a:gd name="T15" fmla="*/ 73 h 322"/>
                  <a:gd name="T16" fmla="*/ 258 w 437"/>
                  <a:gd name="T17" fmla="*/ 42 h 322"/>
                  <a:gd name="T18" fmla="*/ 209 w 437"/>
                  <a:gd name="T19" fmla="*/ 42 h 322"/>
                  <a:gd name="T20" fmla="*/ 186 w 437"/>
                  <a:gd name="T21" fmla="*/ 73 h 322"/>
                  <a:gd name="T22" fmla="*/ 137 w 437"/>
                  <a:gd name="T23" fmla="*/ 73 h 322"/>
                  <a:gd name="T24" fmla="*/ 156 w 437"/>
                  <a:gd name="T25" fmla="*/ 42 h 322"/>
                  <a:gd name="T26" fmla="*/ 106 w 437"/>
                  <a:gd name="T27" fmla="*/ 42 h 322"/>
                  <a:gd name="T28" fmla="*/ 83 w 437"/>
                  <a:gd name="T29" fmla="*/ 73 h 322"/>
                  <a:gd name="T30" fmla="*/ 34 w 437"/>
                  <a:gd name="T31" fmla="*/ 73 h 322"/>
                  <a:gd name="T32" fmla="*/ 57 w 437"/>
                  <a:gd name="T33" fmla="*/ 42 h 322"/>
                  <a:gd name="T34" fmla="*/ 11 w 437"/>
                  <a:gd name="T35" fmla="*/ 42 h 322"/>
                  <a:gd name="T36" fmla="*/ 30 w 437"/>
                  <a:gd name="T37" fmla="*/ 39 h 322"/>
                  <a:gd name="T38" fmla="*/ 53 w 437"/>
                  <a:gd name="T39" fmla="*/ 0 h 322"/>
                  <a:gd name="T40" fmla="*/ 0 w 437"/>
                  <a:gd name="T41" fmla="*/ 8 h 322"/>
                  <a:gd name="T42" fmla="*/ 3 w 437"/>
                  <a:gd name="T43" fmla="*/ 42 h 322"/>
                  <a:gd name="T44" fmla="*/ 3 w 437"/>
                  <a:gd name="T45" fmla="*/ 42 h 322"/>
                  <a:gd name="T46" fmla="*/ 3 w 437"/>
                  <a:gd name="T47" fmla="*/ 73 h 322"/>
                  <a:gd name="T48" fmla="*/ 3 w 437"/>
                  <a:gd name="T49" fmla="*/ 73 h 322"/>
                  <a:gd name="T50" fmla="*/ 3 w 437"/>
                  <a:gd name="T51" fmla="*/ 322 h 322"/>
                  <a:gd name="T52" fmla="*/ 437 w 437"/>
                  <a:gd name="T53" fmla="*/ 322 h 322"/>
                  <a:gd name="T54" fmla="*/ 437 w 437"/>
                  <a:gd name="T55" fmla="*/ 77 h 322"/>
                  <a:gd name="T56" fmla="*/ 437 w 437"/>
                  <a:gd name="T57" fmla="*/ 77 h 322"/>
                  <a:gd name="T58" fmla="*/ 437 w 437"/>
                  <a:gd name="T59" fmla="*/ 42 h 322"/>
                  <a:gd name="T60" fmla="*/ 422 w 437"/>
                  <a:gd name="T61" fmla="*/ 127 h 322"/>
                  <a:gd name="T62" fmla="*/ 304 w 437"/>
                  <a:gd name="T63" fmla="*/ 127 h 322"/>
                  <a:gd name="T64" fmla="*/ 304 w 437"/>
                  <a:gd name="T65" fmla="*/ 269 h 322"/>
                  <a:gd name="T66" fmla="*/ 422 w 437"/>
                  <a:gd name="T67" fmla="*/ 269 h 322"/>
                  <a:gd name="T68" fmla="*/ 422 w 437"/>
                  <a:gd name="T69" fmla="*/ 280 h 322"/>
                  <a:gd name="T70" fmla="*/ 15 w 437"/>
                  <a:gd name="T71" fmla="*/ 280 h 322"/>
                  <a:gd name="T72" fmla="*/ 15 w 437"/>
                  <a:gd name="T73" fmla="*/ 269 h 322"/>
                  <a:gd name="T74" fmla="*/ 125 w 437"/>
                  <a:gd name="T75" fmla="*/ 269 h 322"/>
                  <a:gd name="T76" fmla="*/ 125 w 437"/>
                  <a:gd name="T77" fmla="*/ 127 h 322"/>
                  <a:gd name="T78" fmla="*/ 15 w 437"/>
                  <a:gd name="T79" fmla="*/ 127 h 322"/>
                  <a:gd name="T80" fmla="*/ 15 w 437"/>
                  <a:gd name="T81" fmla="*/ 115 h 322"/>
                  <a:gd name="T82" fmla="*/ 422 w 437"/>
                  <a:gd name="T83" fmla="*/ 115 h 322"/>
                  <a:gd name="T84" fmla="*/ 422 w 437"/>
                  <a:gd name="T85" fmla="*/ 127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7" h="322">
                    <a:moveTo>
                      <a:pt x="437" y="42"/>
                    </a:moveTo>
                    <a:lnTo>
                      <a:pt x="411" y="42"/>
                    </a:lnTo>
                    <a:lnTo>
                      <a:pt x="388" y="73"/>
                    </a:lnTo>
                    <a:lnTo>
                      <a:pt x="338" y="73"/>
                    </a:lnTo>
                    <a:lnTo>
                      <a:pt x="361" y="42"/>
                    </a:lnTo>
                    <a:lnTo>
                      <a:pt x="312" y="42"/>
                    </a:lnTo>
                    <a:lnTo>
                      <a:pt x="289" y="73"/>
                    </a:lnTo>
                    <a:lnTo>
                      <a:pt x="236" y="73"/>
                    </a:lnTo>
                    <a:lnTo>
                      <a:pt x="258" y="42"/>
                    </a:lnTo>
                    <a:lnTo>
                      <a:pt x="209" y="42"/>
                    </a:lnTo>
                    <a:lnTo>
                      <a:pt x="186" y="73"/>
                    </a:lnTo>
                    <a:lnTo>
                      <a:pt x="137" y="73"/>
                    </a:lnTo>
                    <a:lnTo>
                      <a:pt x="156" y="42"/>
                    </a:lnTo>
                    <a:lnTo>
                      <a:pt x="106" y="42"/>
                    </a:lnTo>
                    <a:lnTo>
                      <a:pt x="83" y="73"/>
                    </a:lnTo>
                    <a:lnTo>
                      <a:pt x="34" y="73"/>
                    </a:lnTo>
                    <a:lnTo>
                      <a:pt x="57" y="42"/>
                    </a:lnTo>
                    <a:lnTo>
                      <a:pt x="11" y="42"/>
                    </a:lnTo>
                    <a:lnTo>
                      <a:pt x="30" y="39"/>
                    </a:lnTo>
                    <a:lnTo>
                      <a:pt x="53" y="0"/>
                    </a:lnTo>
                    <a:lnTo>
                      <a:pt x="0" y="8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322"/>
                    </a:lnTo>
                    <a:lnTo>
                      <a:pt x="437" y="322"/>
                    </a:lnTo>
                    <a:lnTo>
                      <a:pt x="437" y="77"/>
                    </a:lnTo>
                    <a:lnTo>
                      <a:pt x="437" y="77"/>
                    </a:lnTo>
                    <a:lnTo>
                      <a:pt x="437" y="42"/>
                    </a:lnTo>
                    <a:close/>
                    <a:moveTo>
                      <a:pt x="422" y="127"/>
                    </a:moveTo>
                    <a:lnTo>
                      <a:pt x="304" y="127"/>
                    </a:lnTo>
                    <a:lnTo>
                      <a:pt x="304" y="269"/>
                    </a:lnTo>
                    <a:lnTo>
                      <a:pt x="422" y="269"/>
                    </a:lnTo>
                    <a:lnTo>
                      <a:pt x="422" y="280"/>
                    </a:lnTo>
                    <a:lnTo>
                      <a:pt x="15" y="280"/>
                    </a:lnTo>
                    <a:lnTo>
                      <a:pt x="15" y="269"/>
                    </a:lnTo>
                    <a:lnTo>
                      <a:pt x="125" y="269"/>
                    </a:lnTo>
                    <a:lnTo>
                      <a:pt x="125" y="127"/>
                    </a:lnTo>
                    <a:lnTo>
                      <a:pt x="15" y="127"/>
                    </a:lnTo>
                    <a:lnTo>
                      <a:pt x="15" y="115"/>
                    </a:lnTo>
                    <a:lnTo>
                      <a:pt x="422" y="115"/>
                    </a:lnTo>
                    <a:lnTo>
                      <a:pt x="422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203184" y="4605542"/>
                <a:ext cx="109538" cy="66675"/>
              </a:xfrm>
              <a:custGeom>
                <a:avLst/>
                <a:gdLst>
                  <a:gd name="T0" fmla="*/ 69 w 69"/>
                  <a:gd name="T1" fmla="*/ 0 h 42"/>
                  <a:gd name="T2" fmla="*/ 19 w 69"/>
                  <a:gd name="T3" fmla="*/ 8 h 42"/>
                  <a:gd name="T4" fmla="*/ 0 w 69"/>
                  <a:gd name="T5" fmla="*/ 42 h 42"/>
                  <a:gd name="T6" fmla="*/ 50 w 69"/>
                  <a:gd name="T7" fmla="*/ 38 h 42"/>
                  <a:gd name="T8" fmla="*/ 69 w 6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2">
                    <a:moveTo>
                      <a:pt x="69" y="0"/>
                    </a:moveTo>
                    <a:lnTo>
                      <a:pt x="19" y="8"/>
                    </a:lnTo>
                    <a:lnTo>
                      <a:pt x="0" y="42"/>
                    </a:lnTo>
                    <a:lnTo>
                      <a:pt x="50" y="38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360347" y="4588079"/>
                <a:ext cx="79375" cy="66675"/>
              </a:xfrm>
              <a:custGeom>
                <a:avLst/>
                <a:gdLst>
                  <a:gd name="T0" fmla="*/ 46 w 50"/>
                  <a:gd name="T1" fmla="*/ 0 h 42"/>
                  <a:gd name="T2" fmla="*/ 19 w 50"/>
                  <a:gd name="T3" fmla="*/ 3 h 42"/>
                  <a:gd name="T4" fmla="*/ 0 w 50"/>
                  <a:gd name="T5" fmla="*/ 42 h 42"/>
                  <a:gd name="T6" fmla="*/ 50 w 50"/>
                  <a:gd name="T7" fmla="*/ 34 h 42"/>
                  <a:gd name="T8" fmla="*/ 46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46" y="0"/>
                    </a:moveTo>
                    <a:lnTo>
                      <a:pt x="19" y="3"/>
                    </a:lnTo>
                    <a:lnTo>
                      <a:pt x="0" y="42"/>
                    </a:lnTo>
                    <a:lnTo>
                      <a:pt x="50" y="3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4877747" y="4648404"/>
                <a:ext cx="114300" cy="66675"/>
              </a:xfrm>
              <a:custGeom>
                <a:avLst/>
                <a:gdLst>
                  <a:gd name="T0" fmla="*/ 72 w 72"/>
                  <a:gd name="T1" fmla="*/ 0 h 42"/>
                  <a:gd name="T2" fmla="*/ 22 w 72"/>
                  <a:gd name="T3" fmla="*/ 4 h 42"/>
                  <a:gd name="T4" fmla="*/ 0 w 72"/>
                  <a:gd name="T5" fmla="*/ 42 h 42"/>
                  <a:gd name="T6" fmla="*/ 53 w 72"/>
                  <a:gd name="T7" fmla="*/ 38 h 42"/>
                  <a:gd name="T8" fmla="*/ 72 w 7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2">
                    <a:moveTo>
                      <a:pt x="72" y="0"/>
                    </a:moveTo>
                    <a:lnTo>
                      <a:pt x="22" y="4"/>
                    </a:lnTo>
                    <a:lnTo>
                      <a:pt x="0" y="42"/>
                    </a:lnTo>
                    <a:lnTo>
                      <a:pt x="53" y="38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5039672" y="4624592"/>
                <a:ext cx="115888" cy="71438"/>
              </a:xfrm>
              <a:custGeom>
                <a:avLst/>
                <a:gdLst>
                  <a:gd name="T0" fmla="*/ 73 w 73"/>
                  <a:gd name="T1" fmla="*/ 0 h 45"/>
                  <a:gd name="T2" fmla="*/ 19 w 73"/>
                  <a:gd name="T3" fmla="*/ 7 h 45"/>
                  <a:gd name="T4" fmla="*/ 0 w 73"/>
                  <a:gd name="T5" fmla="*/ 45 h 45"/>
                  <a:gd name="T6" fmla="*/ 50 w 73"/>
                  <a:gd name="T7" fmla="*/ 38 h 45"/>
                  <a:gd name="T8" fmla="*/ 73 w 7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5">
                    <a:moveTo>
                      <a:pt x="73" y="0"/>
                    </a:moveTo>
                    <a:lnTo>
                      <a:pt x="19" y="7"/>
                    </a:lnTo>
                    <a:lnTo>
                      <a:pt x="0" y="45"/>
                    </a:lnTo>
                    <a:lnTo>
                      <a:pt x="50" y="38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94" name="Freeform 5"/>
            <p:cNvSpPr>
              <a:spLocks/>
            </p:cNvSpPr>
            <p:nvPr/>
          </p:nvSpPr>
          <p:spPr bwMode="auto">
            <a:xfrm>
              <a:off x="7815585" y="4427573"/>
              <a:ext cx="637892" cy="589136"/>
            </a:xfrm>
            <a:custGeom>
              <a:avLst/>
              <a:gdLst>
                <a:gd name="T0" fmla="*/ 4 w 122"/>
                <a:gd name="T1" fmla="*/ 63 h 112"/>
                <a:gd name="T2" fmla="*/ 14 w 122"/>
                <a:gd name="T3" fmla="*/ 37 h 112"/>
                <a:gd name="T4" fmla="*/ 62 w 122"/>
                <a:gd name="T5" fmla="*/ 0 h 112"/>
                <a:gd name="T6" fmla="*/ 109 w 122"/>
                <a:gd name="T7" fmla="*/ 37 h 112"/>
                <a:gd name="T8" fmla="*/ 122 w 122"/>
                <a:gd name="T9" fmla="*/ 59 h 112"/>
                <a:gd name="T10" fmla="*/ 104 w 122"/>
                <a:gd name="T11" fmla="*/ 92 h 112"/>
                <a:gd name="T12" fmla="*/ 93 w 122"/>
                <a:gd name="T13" fmla="*/ 83 h 112"/>
                <a:gd name="T14" fmla="*/ 93 w 122"/>
                <a:gd name="T15" fmla="*/ 48 h 112"/>
                <a:gd name="T16" fmla="*/ 103 w 122"/>
                <a:gd name="T17" fmla="*/ 38 h 112"/>
                <a:gd name="T18" fmla="*/ 62 w 122"/>
                <a:gd name="T19" fmla="*/ 4 h 112"/>
                <a:gd name="T20" fmla="*/ 22 w 122"/>
                <a:gd name="T21" fmla="*/ 38 h 112"/>
                <a:gd name="T22" fmla="*/ 32 w 122"/>
                <a:gd name="T23" fmla="*/ 45 h 112"/>
                <a:gd name="T24" fmla="*/ 32 w 122"/>
                <a:gd name="T25" fmla="*/ 73 h 112"/>
                <a:gd name="T26" fmla="*/ 25 w 122"/>
                <a:gd name="T27" fmla="*/ 87 h 112"/>
                <a:gd name="T28" fmla="*/ 39 w 122"/>
                <a:gd name="T29" fmla="*/ 99 h 112"/>
                <a:gd name="T30" fmla="*/ 43 w 122"/>
                <a:gd name="T31" fmla="*/ 100 h 112"/>
                <a:gd name="T32" fmla="*/ 52 w 122"/>
                <a:gd name="T33" fmla="*/ 93 h 112"/>
                <a:gd name="T34" fmla="*/ 61 w 122"/>
                <a:gd name="T35" fmla="*/ 103 h 112"/>
                <a:gd name="T36" fmla="*/ 52 w 122"/>
                <a:gd name="T37" fmla="*/ 112 h 112"/>
                <a:gd name="T38" fmla="*/ 43 w 122"/>
                <a:gd name="T39" fmla="*/ 104 h 112"/>
                <a:gd name="T40" fmla="*/ 43 w 122"/>
                <a:gd name="T41" fmla="*/ 103 h 112"/>
                <a:gd name="T42" fmla="*/ 21 w 122"/>
                <a:gd name="T43" fmla="*/ 88 h 112"/>
                <a:gd name="T44" fmla="*/ 4 w 122"/>
                <a:gd name="T4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12">
                  <a:moveTo>
                    <a:pt x="4" y="63"/>
                  </a:moveTo>
                  <a:cubicBezTo>
                    <a:pt x="0" y="42"/>
                    <a:pt x="14" y="37"/>
                    <a:pt x="14" y="37"/>
                  </a:cubicBezTo>
                  <a:cubicBezTo>
                    <a:pt x="14" y="37"/>
                    <a:pt x="19" y="0"/>
                    <a:pt x="62" y="0"/>
                  </a:cubicBezTo>
                  <a:cubicBezTo>
                    <a:pt x="105" y="0"/>
                    <a:pt x="109" y="37"/>
                    <a:pt x="109" y="37"/>
                  </a:cubicBezTo>
                  <a:cubicBezTo>
                    <a:pt x="109" y="37"/>
                    <a:pt x="122" y="42"/>
                    <a:pt x="122" y="59"/>
                  </a:cubicBezTo>
                  <a:cubicBezTo>
                    <a:pt x="122" y="88"/>
                    <a:pt x="104" y="92"/>
                    <a:pt x="104" y="92"/>
                  </a:cubicBezTo>
                  <a:cubicBezTo>
                    <a:pt x="94" y="92"/>
                    <a:pt x="93" y="83"/>
                    <a:pt x="93" y="83"/>
                  </a:cubicBezTo>
                  <a:cubicBezTo>
                    <a:pt x="93" y="83"/>
                    <a:pt x="93" y="56"/>
                    <a:pt x="93" y="48"/>
                  </a:cubicBezTo>
                  <a:cubicBezTo>
                    <a:pt x="93" y="39"/>
                    <a:pt x="103" y="38"/>
                    <a:pt x="103" y="38"/>
                  </a:cubicBezTo>
                  <a:cubicBezTo>
                    <a:pt x="103" y="30"/>
                    <a:pt x="86" y="4"/>
                    <a:pt x="62" y="4"/>
                  </a:cubicBezTo>
                  <a:cubicBezTo>
                    <a:pt x="38" y="4"/>
                    <a:pt x="22" y="29"/>
                    <a:pt x="22" y="38"/>
                  </a:cubicBezTo>
                  <a:cubicBezTo>
                    <a:pt x="31" y="37"/>
                    <a:pt x="32" y="45"/>
                    <a:pt x="32" y="45"/>
                  </a:cubicBezTo>
                  <a:cubicBezTo>
                    <a:pt x="32" y="45"/>
                    <a:pt x="32" y="63"/>
                    <a:pt x="32" y="73"/>
                  </a:cubicBezTo>
                  <a:cubicBezTo>
                    <a:pt x="32" y="83"/>
                    <a:pt x="30" y="86"/>
                    <a:pt x="25" y="87"/>
                  </a:cubicBezTo>
                  <a:cubicBezTo>
                    <a:pt x="27" y="95"/>
                    <a:pt x="39" y="99"/>
                    <a:pt x="39" y="99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5" y="96"/>
                    <a:pt x="48" y="93"/>
                    <a:pt x="52" y="93"/>
                  </a:cubicBezTo>
                  <a:cubicBezTo>
                    <a:pt x="57" y="93"/>
                    <a:pt x="61" y="98"/>
                    <a:pt x="61" y="103"/>
                  </a:cubicBezTo>
                  <a:cubicBezTo>
                    <a:pt x="61" y="108"/>
                    <a:pt x="57" y="112"/>
                    <a:pt x="52" y="112"/>
                  </a:cubicBezTo>
                  <a:cubicBezTo>
                    <a:pt x="48" y="112"/>
                    <a:pt x="43" y="110"/>
                    <a:pt x="43" y="10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33" y="102"/>
                    <a:pt x="24" y="94"/>
                    <a:pt x="21" y="88"/>
                  </a:cubicBezTo>
                  <a:cubicBezTo>
                    <a:pt x="21" y="88"/>
                    <a:pt x="9" y="90"/>
                    <a:pt x="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95" name="그룹 94"/>
            <p:cNvGrpSpPr/>
            <p:nvPr/>
          </p:nvGrpSpPr>
          <p:grpSpPr>
            <a:xfrm>
              <a:off x="9814387" y="4420471"/>
              <a:ext cx="568181" cy="603341"/>
              <a:chOff x="1958334" y="3426029"/>
              <a:chExt cx="641350" cy="681038"/>
            </a:xfrm>
            <a:solidFill>
              <a:schemeClr val="tx1"/>
            </a:solidFill>
          </p:grpSpPr>
          <p:sp>
            <p:nvSpPr>
              <p:cNvPr id="96" name="Oval 35"/>
              <p:cNvSpPr>
                <a:spLocks noChangeArrowheads="1"/>
              </p:cNvSpPr>
              <p:nvPr/>
            </p:nvSpPr>
            <p:spPr bwMode="auto">
              <a:xfrm>
                <a:off x="2248847" y="3851479"/>
                <a:ext cx="144463" cy="146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Freeform 36"/>
              <p:cNvSpPr>
                <a:spLocks/>
              </p:cNvSpPr>
              <p:nvPr/>
            </p:nvSpPr>
            <p:spPr bwMode="auto">
              <a:xfrm>
                <a:off x="1958334" y="3602242"/>
                <a:ext cx="641350" cy="504825"/>
              </a:xfrm>
              <a:custGeom>
                <a:avLst/>
                <a:gdLst>
                  <a:gd name="T0" fmla="*/ 106 w 106"/>
                  <a:gd name="T1" fmla="*/ 27 h 83"/>
                  <a:gd name="T2" fmla="*/ 97 w 106"/>
                  <a:gd name="T3" fmla="*/ 13 h 83"/>
                  <a:gd name="T4" fmla="*/ 90 w 106"/>
                  <a:gd name="T5" fmla="*/ 17 h 83"/>
                  <a:gd name="T6" fmla="*/ 82 w 106"/>
                  <a:gd name="T7" fmla="*/ 13 h 83"/>
                  <a:gd name="T8" fmla="*/ 73 w 106"/>
                  <a:gd name="T9" fmla="*/ 27 h 83"/>
                  <a:gd name="T10" fmla="*/ 86 w 106"/>
                  <a:gd name="T11" fmla="*/ 27 h 83"/>
                  <a:gd name="T12" fmla="*/ 89 w 106"/>
                  <a:gd name="T13" fmla="*/ 42 h 83"/>
                  <a:gd name="T14" fmla="*/ 77 w 106"/>
                  <a:gd name="T15" fmla="*/ 68 h 83"/>
                  <a:gd name="T16" fmla="*/ 71 w 106"/>
                  <a:gd name="T17" fmla="*/ 63 h 83"/>
                  <a:gd name="T18" fmla="*/ 60 w 106"/>
                  <a:gd name="T19" fmla="*/ 68 h 83"/>
                  <a:gd name="T20" fmla="*/ 49 w 106"/>
                  <a:gd name="T21" fmla="*/ 63 h 83"/>
                  <a:gd name="T22" fmla="*/ 43 w 106"/>
                  <a:gd name="T23" fmla="*/ 68 h 83"/>
                  <a:gd name="T24" fmla="*/ 30 w 106"/>
                  <a:gd name="T25" fmla="*/ 42 h 83"/>
                  <a:gd name="T26" fmla="*/ 34 w 106"/>
                  <a:gd name="T27" fmla="*/ 27 h 83"/>
                  <a:gd name="T28" fmla="*/ 64 w 106"/>
                  <a:gd name="T29" fmla="*/ 27 h 83"/>
                  <a:gd name="T30" fmla="*/ 46 w 106"/>
                  <a:gd name="T31" fmla="*/ 0 h 83"/>
                  <a:gd name="T32" fmla="*/ 32 w 106"/>
                  <a:gd name="T33" fmla="*/ 7 h 83"/>
                  <a:gd name="T34" fmla="*/ 18 w 106"/>
                  <a:gd name="T35" fmla="*/ 0 h 83"/>
                  <a:gd name="T36" fmla="*/ 0 w 106"/>
                  <a:gd name="T37" fmla="*/ 27 h 83"/>
                  <a:gd name="T38" fmla="*/ 24 w 106"/>
                  <a:gd name="T39" fmla="*/ 27 h 83"/>
                  <a:gd name="T40" fmla="*/ 21 w 106"/>
                  <a:gd name="T41" fmla="*/ 42 h 83"/>
                  <a:gd name="T42" fmla="*/ 38 w 106"/>
                  <a:gd name="T43" fmla="*/ 74 h 83"/>
                  <a:gd name="T44" fmla="*/ 35 w 106"/>
                  <a:gd name="T45" fmla="*/ 83 h 83"/>
                  <a:gd name="T46" fmla="*/ 85 w 106"/>
                  <a:gd name="T47" fmla="*/ 83 h 83"/>
                  <a:gd name="T48" fmla="*/ 82 w 106"/>
                  <a:gd name="T49" fmla="*/ 74 h 83"/>
                  <a:gd name="T50" fmla="*/ 98 w 106"/>
                  <a:gd name="T51" fmla="*/ 42 h 83"/>
                  <a:gd name="T52" fmla="*/ 95 w 106"/>
                  <a:gd name="T53" fmla="*/ 27 h 83"/>
                  <a:gd name="T54" fmla="*/ 106 w 106"/>
                  <a:gd name="T55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" h="83">
                    <a:moveTo>
                      <a:pt x="106" y="27"/>
                    </a:moveTo>
                    <a:cubicBezTo>
                      <a:pt x="105" y="21"/>
                      <a:pt x="102" y="16"/>
                      <a:pt x="97" y="13"/>
                    </a:cubicBezTo>
                    <a:cubicBezTo>
                      <a:pt x="95" y="15"/>
                      <a:pt x="92" y="17"/>
                      <a:pt x="90" y="17"/>
                    </a:cubicBezTo>
                    <a:cubicBezTo>
                      <a:pt x="87" y="17"/>
                      <a:pt x="84" y="15"/>
                      <a:pt x="82" y="13"/>
                    </a:cubicBezTo>
                    <a:cubicBezTo>
                      <a:pt x="77" y="16"/>
                      <a:pt x="74" y="21"/>
                      <a:pt x="73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8" y="31"/>
                      <a:pt x="89" y="37"/>
                      <a:pt x="89" y="42"/>
                    </a:cubicBezTo>
                    <a:cubicBezTo>
                      <a:pt x="89" y="52"/>
                      <a:pt x="85" y="62"/>
                      <a:pt x="77" y="68"/>
                    </a:cubicBezTo>
                    <a:cubicBezTo>
                      <a:pt x="75" y="66"/>
                      <a:pt x="73" y="64"/>
                      <a:pt x="71" y="63"/>
                    </a:cubicBezTo>
                    <a:cubicBezTo>
                      <a:pt x="68" y="66"/>
                      <a:pt x="64" y="68"/>
                      <a:pt x="60" y="68"/>
                    </a:cubicBezTo>
                    <a:cubicBezTo>
                      <a:pt x="55" y="68"/>
                      <a:pt x="52" y="66"/>
                      <a:pt x="49" y="63"/>
                    </a:cubicBezTo>
                    <a:cubicBezTo>
                      <a:pt x="46" y="64"/>
                      <a:pt x="44" y="66"/>
                      <a:pt x="43" y="68"/>
                    </a:cubicBezTo>
                    <a:cubicBezTo>
                      <a:pt x="35" y="62"/>
                      <a:pt x="30" y="52"/>
                      <a:pt x="30" y="42"/>
                    </a:cubicBezTo>
                    <a:cubicBezTo>
                      <a:pt x="30" y="36"/>
                      <a:pt x="31" y="31"/>
                      <a:pt x="3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3" y="15"/>
                      <a:pt x="56" y="5"/>
                      <a:pt x="46" y="0"/>
                    </a:cubicBezTo>
                    <a:cubicBezTo>
                      <a:pt x="43" y="4"/>
                      <a:pt x="37" y="7"/>
                      <a:pt x="32" y="7"/>
                    </a:cubicBezTo>
                    <a:cubicBezTo>
                      <a:pt x="26" y="7"/>
                      <a:pt x="21" y="4"/>
                      <a:pt x="18" y="0"/>
                    </a:cubicBezTo>
                    <a:cubicBezTo>
                      <a:pt x="8" y="5"/>
                      <a:pt x="1" y="15"/>
                      <a:pt x="0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31"/>
                      <a:pt x="21" y="36"/>
                      <a:pt x="21" y="42"/>
                    </a:cubicBezTo>
                    <a:cubicBezTo>
                      <a:pt x="21" y="55"/>
                      <a:pt x="28" y="67"/>
                      <a:pt x="38" y="74"/>
                    </a:cubicBezTo>
                    <a:cubicBezTo>
                      <a:pt x="36" y="77"/>
                      <a:pt x="35" y="80"/>
                      <a:pt x="3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0"/>
                      <a:pt x="83" y="77"/>
                      <a:pt x="82" y="74"/>
                    </a:cubicBezTo>
                    <a:cubicBezTo>
                      <a:pt x="92" y="67"/>
                      <a:pt x="98" y="55"/>
                      <a:pt x="98" y="42"/>
                    </a:cubicBezTo>
                    <a:cubicBezTo>
                      <a:pt x="98" y="37"/>
                      <a:pt x="97" y="32"/>
                      <a:pt x="95" y="27"/>
                    </a:cubicBezTo>
                    <a:lnTo>
                      <a:pt x="10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8" name="Oval 37"/>
              <p:cNvSpPr>
                <a:spLocks noChangeArrowheads="1"/>
              </p:cNvSpPr>
              <p:nvPr/>
            </p:nvSpPr>
            <p:spPr bwMode="auto">
              <a:xfrm>
                <a:off x="2453634" y="3595892"/>
                <a:ext cx="96838" cy="968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9" name="Oval 38"/>
              <p:cNvSpPr>
                <a:spLocks noChangeArrowheads="1"/>
              </p:cNvSpPr>
              <p:nvPr/>
            </p:nvSpPr>
            <p:spPr bwMode="auto">
              <a:xfrm>
                <a:off x="2055172" y="3426029"/>
                <a:ext cx="193675" cy="193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>
              <a:off x="8825534" y="4460554"/>
              <a:ext cx="616796" cy="523175"/>
              <a:chOff x="9788525" y="2560638"/>
              <a:chExt cx="711200" cy="603250"/>
            </a:xfrm>
            <a:solidFill>
              <a:schemeClr val="tx1"/>
            </a:solidFill>
          </p:grpSpPr>
          <p:sp>
            <p:nvSpPr>
              <p:cNvPr id="101" name="Freeform 12"/>
              <p:cNvSpPr>
                <a:spLocks noEditPoints="1"/>
              </p:cNvSpPr>
              <p:nvPr/>
            </p:nvSpPr>
            <p:spPr bwMode="auto">
              <a:xfrm>
                <a:off x="9788525" y="2560638"/>
                <a:ext cx="711200" cy="493713"/>
              </a:xfrm>
              <a:custGeom>
                <a:avLst/>
                <a:gdLst>
                  <a:gd name="T0" fmla="*/ 116 w 116"/>
                  <a:gd name="T1" fmla="*/ 24 h 80"/>
                  <a:gd name="T2" fmla="*/ 55 w 116"/>
                  <a:gd name="T3" fmla="*/ 15 h 80"/>
                  <a:gd name="T4" fmla="*/ 53 w 116"/>
                  <a:gd name="T5" fmla="*/ 5 h 80"/>
                  <a:gd name="T6" fmla="*/ 39 w 116"/>
                  <a:gd name="T7" fmla="*/ 3 h 80"/>
                  <a:gd name="T8" fmla="*/ 21 w 116"/>
                  <a:gd name="T9" fmla="*/ 0 h 80"/>
                  <a:gd name="T10" fmla="*/ 20 w 116"/>
                  <a:gd name="T11" fmla="*/ 5 h 80"/>
                  <a:gd name="T12" fmla="*/ 0 w 116"/>
                  <a:gd name="T13" fmla="*/ 10 h 80"/>
                  <a:gd name="T14" fmla="*/ 53 w 116"/>
                  <a:gd name="T15" fmla="*/ 16 h 80"/>
                  <a:gd name="T16" fmla="*/ 55 w 116"/>
                  <a:gd name="T17" fmla="*/ 20 h 80"/>
                  <a:gd name="T18" fmla="*/ 4 w 116"/>
                  <a:gd name="T19" fmla="*/ 79 h 80"/>
                  <a:gd name="T20" fmla="*/ 55 w 116"/>
                  <a:gd name="T21" fmla="*/ 80 h 80"/>
                  <a:gd name="T22" fmla="*/ 55 w 116"/>
                  <a:gd name="T23" fmla="*/ 76 h 80"/>
                  <a:gd name="T24" fmla="*/ 116 w 116"/>
                  <a:gd name="T25" fmla="*/ 73 h 80"/>
                  <a:gd name="T26" fmla="*/ 115 w 116"/>
                  <a:gd name="T27" fmla="*/ 68 h 80"/>
                  <a:gd name="T28" fmla="*/ 116 w 116"/>
                  <a:gd name="T29" fmla="*/ 32 h 80"/>
                  <a:gd name="T30" fmla="*/ 113 w 116"/>
                  <a:gd name="T31" fmla="*/ 26 h 80"/>
                  <a:gd name="T32" fmla="*/ 98 w 116"/>
                  <a:gd name="T33" fmla="*/ 26 h 80"/>
                  <a:gd name="T34" fmla="*/ 103 w 116"/>
                  <a:gd name="T35" fmla="*/ 32 h 80"/>
                  <a:gd name="T36" fmla="*/ 98 w 116"/>
                  <a:gd name="T37" fmla="*/ 26 h 80"/>
                  <a:gd name="T38" fmla="*/ 73 w 116"/>
                  <a:gd name="T39" fmla="*/ 26 h 80"/>
                  <a:gd name="T40" fmla="*/ 68 w 116"/>
                  <a:gd name="T41" fmla="*/ 32 h 80"/>
                  <a:gd name="T42" fmla="*/ 55 w 116"/>
                  <a:gd name="T43" fmla="*/ 73 h 80"/>
                  <a:gd name="T44" fmla="*/ 55 w 116"/>
                  <a:gd name="T45" fmla="*/ 68 h 80"/>
                  <a:gd name="T46" fmla="*/ 55 w 116"/>
                  <a:gd name="T47" fmla="*/ 73 h 80"/>
                  <a:gd name="T48" fmla="*/ 55 w 116"/>
                  <a:gd name="T49" fmla="*/ 32 h 80"/>
                  <a:gd name="T50" fmla="*/ 58 w 116"/>
                  <a:gd name="T51" fmla="*/ 26 h 80"/>
                  <a:gd name="T52" fmla="*/ 66 w 116"/>
                  <a:gd name="T53" fmla="*/ 73 h 80"/>
                  <a:gd name="T54" fmla="*/ 60 w 116"/>
                  <a:gd name="T55" fmla="*/ 68 h 80"/>
                  <a:gd name="T56" fmla="*/ 66 w 116"/>
                  <a:gd name="T57" fmla="*/ 73 h 80"/>
                  <a:gd name="T58" fmla="*/ 75 w 116"/>
                  <a:gd name="T59" fmla="*/ 73 h 80"/>
                  <a:gd name="T60" fmla="*/ 81 w 116"/>
                  <a:gd name="T61" fmla="*/ 68 h 80"/>
                  <a:gd name="T62" fmla="*/ 83 w 116"/>
                  <a:gd name="T63" fmla="*/ 64 h 80"/>
                  <a:gd name="T64" fmla="*/ 60 w 116"/>
                  <a:gd name="T65" fmla="*/ 36 h 80"/>
                  <a:gd name="T66" fmla="*/ 83 w 116"/>
                  <a:gd name="T67" fmla="*/ 64 h 80"/>
                  <a:gd name="T68" fmla="*/ 83 w 116"/>
                  <a:gd name="T69" fmla="*/ 32 h 80"/>
                  <a:gd name="T70" fmla="*/ 88 w 116"/>
                  <a:gd name="T71" fmla="*/ 26 h 80"/>
                  <a:gd name="T72" fmla="*/ 96 w 116"/>
                  <a:gd name="T73" fmla="*/ 73 h 80"/>
                  <a:gd name="T74" fmla="*/ 90 w 116"/>
                  <a:gd name="T75" fmla="*/ 68 h 80"/>
                  <a:gd name="T76" fmla="*/ 96 w 116"/>
                  <a:gd name="T77" fmla="*/ 73 h 80"/>
                  <a:gd name="T78" fmla="*/ 105 w 116"/>
                  <a:gd name="T79" fmla="*/ 73 h 80"/>
                  <a:gd name="T80" fmla="*/ 111 w 116"/>
                  <a:gd name="T81" fmla="*/ 68 h 80"/>
                  <a:gd name="T82" fmla="*/ 112 w 116"/>
                  <a:gd name="T83" fmla="*/ 64 h 80"/>
                  <a:gd name="T84" fmla="*/ 89 w 116"/>
                  <a:gd name="T85" fmla="*/ 36 h 80"/>
                  <a:gd name="T86" fmla="*/ 112 w 116"/>
                  <a:gd name="T87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80">
                    <a:moveTo>
                      <a:pt x="116" y="26"/>
                    </a:moveTo>
                    <a:cubicBezTo>
                      <a:pt x="116" y="24"/>
                      <a:pt x="116" y="24"/>
                      <a:pt x="116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5"/>
                      <a:pt x="58" y="13"/>
                      <a:pt x="58" y="10"/>
                    </a:cubicBezTo>
                    <a:cubicBezTo>
                      <a:pt x="58" y="8"/>
                      <a:pt x="56" y="5"/>
                      <a:pt x="53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4"/>
                      <a:pt x="39" y="3"/>
                    </a:cubicBezTo>
                    <a:cubicBezTo>
                      <a:pt x="39" y="1"/>
                      <a:pt x="38" y="0"/>
                      <a:pt x="3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8" y="1"/>
                      <a:pt x="18" y="3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6"/>
                      <a:pt x="5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4" y="16"/>
                      <a:pt x="54" y="16"/>
                      <a:pt x="55" y="15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116" y="76"/>
                      <a:pt x="116" y="76"/>
                      <a:pt x="116" y="76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5" y="73"/>
                      <a:pt x="115" y="73"/>
                      <a:pt x="115" y="7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3" y="26"/>
                      <a:pt x="113" y="26"/>
                      <a:pt x="113" y="26"/>
                    </a:cubicBezTo>
                    <a:lnTo>
                      <a:pt x="116" y="26"/>
                    </a:lnTo>
                    <a:close/>
                    <a:moveTo>
                      <a:pt x="98" y="26"/>
                    </a:move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98" y="32"/>
                      <a:pt x="98" y="32"/>
                      <a:pt x="98" y="32"/>
                    </a:cubicBezTo>
                    <a:lnTo>
                      <a:pt x="98" y="26"/>
                    </a:lnTo>
                    <a:close/>
                    <a:moveTo>
                      <a:pt x="68" y="26"/>
                    </a:move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68" y="32"/>
                      <a:pt x="68" y="32"/>
                      <a:pt x="68" y="32"/>
                    </a:cubicBezTo>
                    <a:lnTo>
                      <a:pt x="68" y="26"/>
                    </a:lnTo>
                    <a:close/>
                    <a:moveTo>
                      <a:pt x="55" y="73"/>
                    </a:move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lnTo>
                      <a:pt x="55" y="73"/>
                    </a:lnTo>
                    <a:close/>
                    <a:moveTo>
                      <a:pt x="58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8" y="26"/>
                      <a:pt x="58" y="26"/>
                      <a:pt x="58" y="26"/>
                    </a:cubicBezTo>
                    <a:lnTo>
                      <a:pt x="58" y="32"/>
                    </a:lnTo>
                    <a:close/>
                    <a:moveTo>
                      <a:pt x="66" y="73"/>
                    </a:move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6" y="68"/>
                      <a:pt x="66" y="68"/>
                      <a:pt x="66" y="68"/>
                    </a:cubicBezTo>
                    <a:lnTo>
                      <a:pt x="66" y="73"/>
                    </a:lnTo>
                    <a:close/>
                    <a:moveTo>
                      <a:pt x="81" y="73"/>
                    </a:moveTo>
                    <a:cubicBezTo>
                      <a:pt x="75" y="73"/>
                      <a:pt x="75" y="73"/>
                      <a:pt x="75" y="73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81" y="68"/>
                      <a:pt x="81" y="68"/>
                      <a:pt x="81" y="68"/>
                    </a:cubicBezTo>
                    <a:lnTo>
                      <a:pt x="81" y="73"/>
                    </a:lnTo>
                    <a:close/>
                    <a:moveTo>
                      <a:pt x="83" y="64"/>
                    </a:move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83" y="36"/>
                      <a:pt x="83" y="36"/>
                      <a:pt x="83" y="36"/>
                    </a:cubicBezTo>
                    <a:lnTo>
                      <a:pt x="83" y="64"/>
                    </a:lnTo>
                    <a:close/>
                    <a:moveTo>
                      <a:pt x="88" y="32"/>
                    </a:move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8" y="26"/>
                      <a:pt x="88" y="26"/>
                      <a:pt x="88" y="26"/>
                    </a:cubicBezTo>
                    <a:lnTo>
                      <a:pt x="88" y="32"/>
                    </a:lnTo>
                    <a:close/>
                    <a:moveTo>
                      <a:pt x="96" y="73"/>
                    </a:moveTo>
                    <a:cubicBezTo>
                      <a:pt x="90" y="73"/>
                      <a:pt x="90" y="73"/>
                      <a:pt x="90" y="73"/>
                    </a:cubicBezTo>
                    <a:cubicBezTo>
                      <a:pt x="90" y="68"/>
                      <a:pt x="90" y="68"/>
                      <a:pt x="90" y="68"/>
                    </a:cubicBezTo>
                    <a:cubicBezTo>
                      <a:pt x="96" y="68"/>
                      <a:pt x="96" y="68"/>
                      <a:pt x="96" y="68"/>
                    </a:cubicBezTo>
                    <a:lnTo>
                      <a:pt x="96" y="73"/>
                    </a:lnTo>
                    <a:close/>
                    <a:moveTo>
                      <a:pt x="111" y="73"/>
                    </a:moveTo>
                    <a:cubicBezTo>
                      <a:pt x="105" y="73"/>
                      <a:pt x="105" y="73"/>
                      <a:pt x="105" y="73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11" y="68"/>
                      <a:pt x="111" y="68"/>
                      <a:pt x="111" y="68"/>
                    </a:cubicBezTo>
                    <a:lnTo>
                      <a:pt x="111" y="73"/>
                    </a:lnTo>
                    <a:close/>
                    <a:moveTo>
                      <a:pt x="112" y="64"/>
                    </a:moveTo>
                    <a:cubicBezTo>
                      <a:pt x="89" y="64"/>
                      <a:pt x="89" y="64"/>
                      <a:pt x="89" y="64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112" y="36"/>
                      <a:pt x="112" y="36"/>
                      <a:pt x="112" y="36"/>
                    </a:cubicBezTo>
                    <a:lnTo>
                      <a:pt x="112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Freeform 13"/>
              <p:cNvSpPr>
                <a:spLocks/>
              </p:cNvSpPr>
              <p:nvPr/>
            </p:nvSpPr>
            <p:spPr bwMode="auto">
              <a:xfrm>
                <a:off x="9788525" y="3071813"/>
                <a:ext cx="355600" cy="92075"/>
              </a:xfrm>
              <a:custGeom>
                <a:avLst/>
                <a:gdLst>
                  <a:gd name="T0" fmla="*/ 53 w 58"/>
                  <a:gd name="T1" fmla="*/ 0 h 15"/>
                  <a:gd name="T2" fmla="*/ 5 w 58"/>
                  <a:gd name="T3" fmla="*/ 0 h 15"/>
                  <a:gd name="T4" fmla="*/ 0 w 58"/>
                  <a:gd name="T5" fmla="*/ 5 h 15"/>
                  <a:gd name="T6" fmla="*/ 5 w 58"/>
                  <a:gd name="T7" fmla="*/ 10 h 15"/>
                  <a:gd name="T8" fmla="*/ 20 w 58"/>
                  <a:gd name="T9" fmla="*/ 10 h 15"/>
                  <a:gd name="T10" fmla="*/ 19 w 58"/>
                  <a:gd name="T11" fmla="*/ 12 h 15"/>
                  <a:gd name="T12" fmla="*/ 22 w 58"/>
                  <a:gd name="T13" fmla="*/ 15 h 15"/>
                  <a:gd name="T14" fmla="*/ 37 w 58"/>
                  <a:gd name="T15" fmla="*/ 15 h 15"/>
                  <a:gd name="T16" fmla="*/ 40 w 58"/>
                  <a:gd name="T17" fmla="*/ 12 h 15"/>
                  <a:gd name="T18" fmla="*/ 39 w 58"/>
                  <a:gd name="T19" fmla="*/ 10 h 15"/>
                  <a:gd name="T20" fmla="*/ 53 w 58"/>
                  <a:gd name="T21" fmla="*/ 10 h 15"/>
                  <a:gd name="T22" fmla="*/ 58 w 58"/>
                  <a:gd name="T23" fmla="*/ 5 h 15"/>
                  <a:gd name="T24" fmla="*/ 53 w 58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5">
                    <a:moveTo>
                      <a:pt x="5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1"/>
                      <a:pt x="19" y="11"/>
                      <a:pt x="19" y="12"/>
                    </a:cubicBezTo>
                    <a:cubicBezTo>
                      <a:pt x="19" y="14"/>
                      <a:pt x="20" y="15"/>
                      <a:pt x="22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9" y="15"/>
                      <a:pt x="40" y="14"/>
                      <a:pt x="40" y="12"/>
                    </a:cubicBezTo>
                    <a:cubicBezTo>
                      <a:pt x="40" y="11"/>
                      <a:pt x="40" y="11"/>
                      <a:pt x="39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2"/>
                      <a:pt x="56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1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77559" y="1218736"/>
            <a:ext cx="3168503" cy="350875"/>
          </a:xfrm>
          <a:prstGeom prst="rect">
            <a:avLst/>
          </a:prstGeom>
          <a:solidFill>
            <a:srgbClr val="445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54538" y="1665616"/>
            <a:ext cx="261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en-US" altLang="ko-KR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575061" y="4409749"/>
            <a:ext cx="261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en-US" altLang="ko-KR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8490868" y="362220"/>
            <a:ext cx="970341" cy="477300"/>
            <a:chOff x="8171891" y="362220"/>
            <a:chExt cx="970341" cy="477300"/>
          </a:xfrm>
        </p:grpSpPr>
        <p:sp>
          <p:nvSpPr>
            <p:cNvPr id="79" name="이등변 삼각형 78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83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85" name="자유형 84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86" name="그룹 85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87" name="자유형 86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88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89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92" name="TextBox 91"/>
          <p:cNvSpPr txBox="1"/>
          <p:nvPr/>
        </p:nvSpPr>
        <p:spPr>
          <a:xfrm flipH="1">
            <a:off x="9218278" y="370780"/>
            <a:ext cx="27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8298082" y="3832765"/>
            <a:ext cx="3168503" cy="350875"/>
          </a:xfrm>
          <a:prstGeom prst="rect">
            <a:avLst/>
          </a:prstGeom>
          <a:solidFill>
            <a:srgbClr val="F3E9D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r="7854"/>
          <a:stretch/>
        </p:blipFill>
        <p:spPr>
          <a:xfrm>
            <a:off x="714772" y="3415730"/>
            <a:ext cx="3094076" cy="238434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3439" r="713" b="849"/>
          <a:stretch/>
        </p:blipFill>
        <p:spPr>
          <a:xfrm>
            <a:off x="8289389" y="1252618"/>
            <a:ext cx="3104626" cy="239840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441722" y="3293014"/>
            <a:ext cx="715065" cy="715065"/>
            <a:chOff x="429022" y="3146616"/>
            <a:chExt cx="571500" cy="571500"/>
          </a:xfrm>
        </p:grpSpPr>
        <p:sp>
          <p:nvSpPr>
            <p:cNvPr id="7" name="타원 6"/>
            <p:cNvSpPr/>
            <p:nvPr/>
          </p:nvSpPr>
          <p:spPr>
            <a:xfrm>
              <a:off x="429022" y="3146616"/>
              <a:ext cx="571500" cy="571500"/>
            </a:xfrm>
            <a:prstGeom prst="ellipse">
              <a:avLst/>
            </a:prstGeom>
            <a:solidFill>
              <a:srgbClr val="6279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515351" y="3229118"/>
              <a:ext cx="361406" cy="339582"/>
              <a:chOff x="4608666" y="2222704"/>
              <a:chExt cx="657225" cy="617538"/>
            </a:xfrm>
            <a:solidFill>
              <a:schemeClr val="tx1"/>
            </a:solidFill>
            <a:effectLst>
              <a:outerShdw blurRad="63500" dist="12700" dir="2700000" sx="108000" sy="108000" algn="tl" rotWithShape="0">
                <a:prstClr val="black">
                  <a:alpha val="59000"/>
                </a:prstClr>
              </a:outerShdw>
            </a:effectLst>
          </p:grpSpPr>
          <p:sp>
            <p:nvSpPr>
              <p:cNvPr id="24" name="Freeform 9"/>
              <p:cNvSpPr>
                <a:spLocks noEditPoints="1"/>
              </p:cNvSpPr>
              <p:nvPr/>
            </p:nvSpPr>
            <p:spPr bwMode="auto">
              <a:xfrm>
                <a:off x="4872191" y="2222704"/>
                <a:ext cx="239713" cy="136525"/>
              </a:xfrm>
              <a:custGeom>
                <a:avLst/>
                <a:gdLst>
                  <a:gd name="T0" fmla="*/ 11 w 39"/>
                  <a:gd name="T1" fmla="*/ 22 h 22"/>
                  <a:gd name="T2" fmla="*/ 28 w 39"/>
                  <a:gd name="T3" fmla="*/ 22 h 22"/>
                  <a:gd name="T4" fmla="*/ 39 w 39"/>
                  <a:gd name="T5" fmla="*/ 11 h 22"/>
                  <a:gd name="T6" fmla="*/ 28 w 39"/>
                  <a:gd name="T7" fmla="*/ 0 h 22"/>
                  <a:gd name="T8" fmla="*/ 11 w 39"/>
                  <a:gd name="T9" fmla="*/ 0 h 22"/>
                  <a:gd name="T10" fmla="*/ 0 w 39"/>
                  <a:gd name="T11" fmla="*/ 11 h 22"/>
                  <a:gd name="T12" fmla="*/ 11 w 39"/>
                  <a:gd name="T13" fmla="*/ 22 h 22"/>
                  <a:gd name="T14" fmla="*/ 9 w 39"/>
                  <a:gd name="T15" fmla="*/ 6 h 22"/>
                  <a:gd name="T16" fmla="*/ 30 w 39"/>
                  <a:gd name="T17" fmla="*/ 6 h 22"/>
                  <a:gd name="T18" fmla="*/ 30 w 39"/>
                  <a:gd name="T19" fmla="*/ 16 h 22"/>
                  <a:gd name="T20" fmla="*/ 9 w 39"/>
                  <a:gd name="T21" fmla="*/ 16 h 22"/>
                  <a:gd name="T22" fmla="*/ 9 w 39"/>
                  <a:gd name="T2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2">
                    <a:moveTo>
                      <a:pt x="11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34" y="22"/>
                      <a:pt x="39" y="17"/>
                      <a:pt x="39" y="11"/>
                    </a:cubicBezTo>
                    <a:cubicBezTo>
                      <a:pt x="39" y="4"/>
                      <a:pt x="34" y="0"/>
                      <a:pt x="2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lose/>
                    <a:moveTo>
                      <a:pt x="9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9" y="16"/>
                      <a:pt x="9" y="16"/>
                      <a:pt x="9" y="16"/>
                    </a:cubicBezTo>
                    <a:lnTo>
                      <a:pt x="9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4818216" y="2519567"/>
                <a:ext cx="244475" cy="246063"/>
              </a:xfrm>
              <a:custGeom>
                <a:avLst/>
                <a:gdLst>
                  <a:gd name="T0" fmla="*/ 20 w 40"/>
                  <a:gd name="T1" fmla="*/ 0 h 40"/>
                  <a:gd name="T2" fmla="*/ 0 w 40"/>
                  <a:gd name="T3" fmla="*/ 20 h 40"/>
                  <a:gd name="T4" fmla="*/ 20 w 40"/>
                  <a:gd name="T5" fmla="*/ 40 h 40"/>
                  <a:gd name="T6" fmla="*/ 40 w 40"/>
                  <a:gd name="T7" fmla="*/ 20 h 40"/>
                  <a:gd name="T8" fmla="*/ 20 w 40"/>
                  <a:gd name="T9" fmla="*/ 0 h 40"/>
                  <a:gd name="T10" fmla="*/ 20 w 40"/>
                  <a:gd name="T11" fmla="*/ 34 h 40"/>
                  <a:gd name="T12" fmla="*/ 8 w 40"/>
                  <a:gd name="T13" fmla="*/ 21 h 40"/>
                  <a:gd name="T14" fmla="*/ 20 w 40"/>
                  <a:gd name="T15" fmla="*/ 8 h 40"/>
                  <a:gd name="T16" fmla="*/ 33 w 40"/>
                  <a:gd name="T17" fmla="*/ 21 h 40"/>
                  <a:gd name="T18" fmla="*/ 20 w 40"/>
                  <a:gd name="T1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lose/>
                    <a:moveTo>
                      <a:pt x="20" y="34"/>
                    </a:moveTo>
                    <a:cubicBezTo>
                      <a:pt x="13" y="34"/>
                      <a:pt x="8" y="28"/>
                      <a:pt x="8" y="21"/>
                    </a:cubicBezTo>
                    <a:cubicBezTo>
                      <a:pt x="8" y="14"/>
                      <a:pt x="13" y="8"/>
                      <a:pt x="20" y="8"/>
                    </a:cubicBezTo>
                    <a:cubicBezTo>
                      <a:pt x="28" y="8"/>
                      <a:pt x="33" y="14"/>
                      <a:pt x="33" y="21"/>
                    </a:cubicBezTo>
                    <a:cubicBezTo>
                      <a:pt x="33" y="28"/>
                      <a:pt x="28" y="34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608666" y="2371929"/>
                <a:ext cx="657225" cy="468313"/>
              </a:xfrm>
              <a:custGeom>
                <a:avLst/>
                <a:gdLst>
                  <a:gd name="T0" fmla="*/ 91 w 107"/>
                  <a:gd name="T1" fmla="*/ 11 h 76"/>
                  <a:gd name="T2" fmla="*/ 82 w 107"/>
                  <a:gd name="T3" fmla="*/ 11 h 76"/>
                  <a:gd name="T4" fmla="*/ 71 w 107"/>
                  <a:gd name="T5" fmla="*/ 0 h 76"/>
                  <a:gd name="T6" fmla="*/ 54 w 107"/>
                  <a:gd name="T7" fmla="*/ 0 h 76"/>
                  <a:gd name="T8" fmla="*/ 43 w 107"/>
                  <a:gd name="T9" fmla="*/ 11 h 76"/>
                  <a:gd name="T10" fmla="*/ 31 w 107"/>
                  <a:gd name="T11" fmla="*/ 11 h 76"/>
                  <a:gd name="T12" fmla="*/ 33 w 107"/>
                  <a:gd name="T13" fmla="*/ 9 h 76"/>
                  <a:gd name="T14" fmla="*/ 31 w 107"/>
                  <a:gd name="T15" fmla="*/ 7 h 76"/>
                  <a:gd name="T16" fmla="*/ 18 w 107"/>
                  <a:gd name="T17" fmla="*/ 7 h 76"/>
                  <a:gd name="T18" fmla="*/ 16 w 107"/>
                  <a:gd name="T19" fmla="*/ 9 h 76"/>
                  <a:gd name="T20" fmla="*/ 18 w 107"/>
                  <a:gd name="T21" fmla="*/ 11 h 76"/>
                  <a:gd name="T22" fmla="*/ 16 w 107"/>
                  <a:gd name="T23" fmla="*/ 11 h 76"/>
                  <a:gd name="T24" fmla="*/ 0 w 107"/>
                  <a:gd name="T25" fmla="*/ 27 h 76"/>
                  <a:gd name="T26" fmla="*/ 0 w 107"/>
                  <a:gd name="T27" fmla="*/ 61 h 76"/>
                  <a:gd name="T28" fmla="*/ 16 w 107"/>
                  <a:gd name="T29" fmla="*/ 76 h 76"/>
                  <a:gd name="T30" fmla="*/ 91 w 107"/>
                  <a:gd name="T31" fmla="*/ 76 h 76"/>
                  <a:gd name="T32" fmla="*/ 107 w 107"/>
                  <a:gd name="T33" fmla="*/ 61 h 76"/>
                  <a:gd name="T34" fmla="*/ 107 w 107"/>
                  <a:gd name="T35" fmla="*/ 27 h 76"/>
                  <a:gd name="T36" fmla="*/ 91 w 107"/>
                  <a:gd name="T37" fmla="*/ 11 h 76"/>
                  <a:gd name="T38" fmla="*/ 17 w 107"/>
                  <a:gd name="T39" fmla="*/ 31 h 76"/>
                  <a:gd name="T40" fmla="*/ 10 w 107"/>
                  <a:gd name="T41" fmla="*/ 31 h 76"/>
                  <a:gd name="T42" fmla="*/ 10 w 107"/>
                  <a:gd name="T43" fmla="*/ 24 h 76"/>
                  <a:gd name="T44" fmla="*/ 17 w 107"/>
                  <a:gd name="T45" fmla="*/ 24 h 76"/>
                  <a:gd name="T46" fmla="*/ 17 w 107"/>
                  <a:gd name="T47" fmla="*/ 31 h 76"/>
                  <a:gd name="T48" fmla="*/ 54 w 107"/>
                  <a:gd name="T49" fmla="*/ 72 h 76"/>
                  <a:gd name="T50" fmla="*/ 26 w 107"/>
                  <a:gd name="T51" fmla="*/ 44 h 76"/>
                  <a:gd name="T52" fmla="*/ 54 w 107"/>
                  <a:gd name="T53" fmla="*/ 16 h 76"/>
                  <a:gd name="T54" fmla="*/ 82 w 107"/>
                  <a:gd name="T55" fmla="*/ 44 h 76"/>
                  <a:gd name="T56" fmla="*/ 54 w 107"/>
                  <a:gd name="T57" fmla="*/ 7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76">
                    <a:moveTo>
                      <a:pt x="91" y="11"/>
                    </a:move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5"/>
                      <a:pt x="77" y="0"/>
                      <a:pt x="7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0"/>
                      <a:pt x="43" y="5"/>
                      <a:pt x="43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3" y="11"/>
                      <a:pt x="33" y="9"/>
                    </a:cubicBezTo>
                    <a:cubicBezTo>
                      <a:pt x="33" y="8"/>
                      <a:pt x="32" y="7"/>
                      <a:pt x="31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11"/>
                      <a:pt x="17" y="11"/>
                      <a:pt x="18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7" y="11"/>
                      <a:pt x="0" y="18"/>
                      <a:pt x="0" y="27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9"/>
                      <a:pt x="7" y="76"/>
                      <a:pt x="16" y="76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100" y="76"/>
                      <a:pt x="107" y="69"/>
                      <a:pt x="107" y="61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18"/>
                      <a:pt x="100" y="11"/>
                      <a:pt x="91" y="11"/>
                    </a:cubicBezTo>
                    <a:close/>
                    <a:moveTo>
                      <a:pt x="17" y="31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7" y="24"/>
                      <a:pt x="17" y="24"/>
                      <a:pt x="17" y="24"/>
                    </a:cubicBezTo>
                    <a:lnTo>
                      <a:pt x="17" y="31"/>
                    </a:lnTo>
                    <a:close/>
                    <a:moveTo>
                      <a:pt x="54" y="72"/>
                    </a:moveTo>
                    <a:cubicBezTo>
                      <a:pt x="39" y="72"/>
                      <a:pt x="26" y="60"/>
                      <a:pt x="26" y="44"/>
                    </a:cubicBezTo>
                    <a:cubicBezTo>
                      <a:pt x="26" y="29"/>
                      <a:pt x="39" y="16"/>
                      <a:pt x="54" y="16"/>
                    </a:cubicBezTo>
                    <a:cubicBezTo>
                      <a:pt x="70" y="16"/>
                      <a:pt x="82" y="29"/>
                      <a:pt x="82" y="44"/>
                    </a:cubicBezTo>
                    <a:cubicBezTo>
                      <a:pt x="82" y="60"/>
                      <a:pt x="70" y="72"/>
                      <a:pt x="54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8036757" y="1113266"/>
            <a:ext cx="715065" cy="715065"/>
            <a:chOff x="8024057" y="966868"/>
            <a:chExt cx="571500" cy="571500"/>
          </a:xfrm>
        </p:grpSpPr>
        <p:sp>
          <p:nvSpPr>
            <p:cNvPr id="22" name="타원 21"/>
            <p:cNvSpPr/>
            <p:nvPr/>
          </p:nvSpPr>
          <p:spPr>
            <a:xfrm>
              <a:off x="8024057" y="966868"/>
              <a:ext cx="571500" cy="571500"/>
            </a:xfrm>
            <a:prstGeom prst="ellipse">
              <a:avLst/>
            </a:prstGeom>
            <a:solidFill>
              <a:srgbClr val="F3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8176587" y="1073435"/>
              <a:ext cx="291839" cy="316442"/>
              <a:chOff x="3284691" y="1151142"/>
              <a:chExt cx="546100" cy="592138"/>
            </a:xfrm>
            <a:solidFill>
              <a:schemeClr val="tx1"/>
            </a:solidFill>
            <a:effectLst>
              <a:outerShdw blurRad="38100" dist="38100" dir="2700000" sx="105000" sy="105000" algn="tl" rotWithShape="0">
                <a:prstClr val="black">
                  <a:alpha val="46000"/>
                </a:prstClr>
              </a:outerShdw>
            </a:effectLst>
          </p:grpSpPr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3364066" y="1151142"/>
                <a:ext cx="466725" cy="592138"/>
              </a:xfrm>
              <a:custGeom>
                <a:avLst/>
                <a:gdLst>
                  <a:gd name="T0" fmla="*/ 76 w 76"/>
                  <a:gd name="T1" fmla="*/ 87 h 96"/>
                  <a:gd name="T2" fmla="*/ 75 w 76"/>
                  <a:gd name="T3" fmla="*/ 30 h 96"/>
                  <a:gd name="T4" fmla="*/ 72 w 76"/>
                  <a:gd name="T5" fmla="*/ 23 h 96"/>
                  <a:gd name="T6" fmla="*/ 53 w 76"/>
                  <a:gd name="T7" fmla="*/ 5 h 96"/>
                  <a:gd name="T8" fmla="*/ 42 w 76"/>
                  <a:gd name="T9" fmla="*/ 0 h 96"/>
                  <a:gd name="T10" fmla="*/ 6 w 76"/>
                  <a:gd name="T11" fmla="*/ 0 h 96"/>
                  <a:gd name="T12" fmla="*/ 6 w 76"/>
                  <a:gd name="T13" fmla="*/ 82 h 96"/>
                  <a:gd name="T14" fmla="*/ 0 w 76"/>
                  <a:gd name="T15" fmla="*/ 95 h 96"/>
                  <a:gd name="T16" fmla="*/ 66 w 76"/>
                  <a:gd name="T17" fmla="*/ 95 h 96"/>
                  <a:gd name="T18" fmla="*/ 76 w 76"/>
                  <a:gd name="T19" fmla="*/ 87 h 96"/>
                  <a:gd name="T20" fmla="*/ 63 w 76"/>
                  <a:gd name="T21" fmla="*/ 77 h 96"/>
                  <a:gd name="T22" fmla="*/ 18 w 76"/>
                  <a:gd name="T23" fmla="*/ 77 h 96"/>
                  <a:gd name="T24" fmla="*/ 18 w 76"/>
                  <a:gd name="T25" fmla="*/ 71 h 96"/>
                  <a:gd name="T26" fmla="*/ 63 w 76"/>
                  <a:gd name="T27" fmla="*/ 71 h 96"/>
                  <a:gd name="T28" fmla="*/ 63 w 76"/>
                  <a:gd name="T29" fmla="*/ 77 h 96"/>
                  <a:gd name="T30" fmla="*/ 63 w 76"/>
                  <a:gd name="T31" fmla="*/ 65 h 96"/>
                  <a:gd name="T32" fmla="*/ 18 w 76"/>
                  <a:gd name="T33" fmla="*/ 65 h 96"/>
                  <a:gd name="T34" fmla="*/ 18 w 76"/>
                  <a:gd name="T35" fmla="*/ 59 h 96"/>
                  <a:gd name="T36" fmla="*/ 63 w 76"/>
                  <a:gd name="T37" fmla="*/ 59 h 96"/>
                  <a:gd name="T38" fmla="*/ 63 w 76"/>
                  <a:gd name="T39" fmla="*/ 65 h 96"/>
                  <a:gd name="T40" fmla="*/ 63 w 76"/>
                  <a:gd name="T41" fmla="*/ 53 h 96"/>
                  <a:gd name="T42" fmla="*/ 18 w 76"/>
                  <a:gd name="T43" fmla="*/ 53 h 96"/>
                  <a:gd name="T44" fmla="*/ 18 w 76"/>
                  <a:gd name="T45" fmla="*/ 47 h 96"/>
                  <a:gd name="T46" fmla="*/ 63 w 76"/>
                  <a:gd name="T47" fmla="*/ 47 h 96"/>
                  <a:gd name="T48" fmla="*/ 63 w 76"/>
                  <a:gd name="T49" fmla="*/ 53 h 96"/>
                  <a:gd name="T50" fmla="*/ 63 w 76"/>
                  <a:gd name="T51" fmla="*/ 41 h 96"/>
                  <a:gd name="T52" fmla="*/ 18 w 76"/>
                  <a:gd name="T53" fmla="*/ 41 h 96"/>
                  <a:gd name="T54" fmla="*/ 18 w 76"/>
                  <a:gd name="T55" fmla="*/ 34 h 96"/>
                  <a:gd name="T56" fmla="*/ 63 w 76"/>
                  <a:gd name="T57" fmla="*/ 34 h 96"/>
                  <a:gd name="T58" fmla="*/ 63 w 76"/>
                  <a:gd name="T59" fmla="*/ 41 h 96"/>
                  <a:gd name="T60" fmla="*/ 50 w 76"/>
                  <a:gd name="T61" fmla="*/ 25 h 96"/>
                  <a:gd name="T62" fmla="*/ 50 w 76"/>
                  <a:gd name="T63" fmla="*/ 5 h 96"/>
                  <a:gd name="T64" fmla="*/ 70 w 76"/>
                  <a:gd name="T65" fmla="*/ 25 h 96"/>
                  <a:gd name="T66" fmla="*/ 50 w 76"/>
                  <a:gd name="T67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96">
                    <a:moveTo>
                      <a:pt x="76" y="87"/>
                    </a:moveTo>
                    <a:cubicBezTo>
                      <a:pt x="75" y="30"/>
                      <a:pt x="75" y="30"/>
                      <a:pt x="75" y="30"/>
                    </a:cubicBezTo>
                    <a:cubicBezTo>
                      <a:pt x="75" y="26"/>
                      <a:pt x="72" y="23"/>
                      <a:pt x="72" y="23"/>
                    </a:cubicBezTo>
                    <a:cubicBezTo>
                      <a:pt x="72" y="23"/>
                      <a:pt x="57" y="9"/>
                      <a:pt x="53" y="5"/>
                    </a:cubicBezTo>
                    <a:cubicBezTo>
                      <a:pt x="49" y="0"/>
                      <a:pt x="46" y="0"/>
                      <a:pt x="4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2"/>
                      <a:pt x="6" y="95"/>
                      <a:pt x="0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76" y="96"/>
                      <a:pt x="76" y="87"/>
                    </a:cubicBezTo>
                    <a:close/>
                    <a:moveTo>
                      <a:pt x="63" y="77"/>
                    </a:move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63" y="71"/>
                      <a:pt x="63" y="71"/>
                      <a:pt x="63" y="71"/>
                    </a:cubicBezTo>
                    <a:lnTo>
                      <a:pt x="63" y="77"/>
                    </a:lnTo>
                    <a:close/>
                    <a:moveTo>
                      <a:pt x="63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63" y="59"/>
                      <a:pt x="63" y="59"/>
                      <a:pt x="63" y="59"/>
                    </a:cubicBezTo>
                    <a:lnTo>
                      <a:pt x="63" y="65"/>
                    </a:lnTo>
                    <a:close/>
                    <a:moveTo>
                      <a:pt x="63" y="53"/>
                    </a:move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63" y="47"/>
                      <a:pt x="63" y="47"/>
                      <a:pt x="63" y="47"/>
                    </a:cubicBezTo>
                    <a:lnTo>
                      <a:pt x="63" y="53"/>
                    </a:lnTo>
                    <a:close/>
                    <a:moveTo>
                      <a:pt x="63" y="41"/>
                    </a:move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63" y="34"/>
                      <a:pt x="63" y="34"/>
                      <a:pt x="63" y="34"/>
                    </a:cubicBezTo>
                    <a:lnTo>
                      <a:pt x="63" y="41"/>
                    </a:lnTo>
                    <a:close/>
                    <a:moveTo>
                      <a:pt x="50" y="25"/>
                    </a:moveTo>
                    <a:cubicBezTo>
                      <a:pt x="50" y="5"/>
                      <a:pt x="50" y="5"/>
                      <a:pt x="50" y="5"/>
                    </a:cubicBezTo>
                    <a:cubicBezTo>
                      <a:pt x="70" y="25"/>
                      <a:pt x="70" y="25"/>
                      <a:pt x="70" y="25"/>
                    </a:cubicBezTo>
                    <a:lnTo>
                      <a:pt x="5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3284691" y="1157492"/>
                <a:ext cx="55563" cy="485775"/>
              </a:xfrm>
              <a:custGeom>
                <a:avLst/>
                <a:gdLst>
                  <a:gd name="T0" fmla="*/ 9 w 9"/>
                  <a:gd name="T1" fmla="*/ 74 h 79"/>
                  <a:gd name="T2" fmla="*/ 5 w 9"/>
                  <a:gd name="T3" fmla="*/ 79 h 79"/>
                  <a:gd name="T4" fmla="*/ 5 w 9"/>
                  <a:gd name="T5" fmla="*/ 79 h 79"/>
                  <a:gd name="T6" fmla="*/ 0 w 9"/>
                  <a:gd name="T7" fmla="*/ 74 h 79"/>
                  <a:gd name="T8" fmla="*/ 0 w 9"/>
                  <a:gd name="T9" fmla="*/ 5 h 79"/>
                  <a:gd name="T10" fmla="*/ 5 w 9"/>
                  <a:gd name="T11" fmla="*/ 0 h 79"/>
                  <a:gd name="T12" fmla="*/ 5 w 9"/>
                  <a:gd name="T13" fmla="*/ 0 h 79"/>
                  <a:gd name="T14" fmla="*/ 9 w 9"/>
                  <a:gd name="T15" fmla="*/ 5 h 79"/>
                  <a:gd name="T16" fmla="*/ 9 w 9"/>
                  <a:gd name="T17" fmla="*/ 7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9">
                    <a:moveTo>
                      <a:pt x="9" y="74"/>
                    </a:moveTo>
                    <a:cubicBezTo>
                      <a:pt x="9" y="76"/>
                      <a:pt x="7" y="79"/>
                      <a:pt x="5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2" y="79"/>
                      <a:pt x="0" y="76"/>
                      <a:pt x="0" y="7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lnTo>
                      <a:pt x="9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3284691" y="1655967"/>
                <a:ext cx="60325" cy="80963"/>
              </a:xfrm>
              <a:custGeom>
                <a:avLst/>
                <a:gdLst>
                  <a:gd name="T0" fmla="*/ 0 w 10"/>
                  <a:gd name="T1" fmla="*/ 0 h 13"/>
                  <a:gd name="T2" fmla="*/ 4 w 10"/>
                  <a:gd name="T3" fmla="*/ 3 h 13"/>
                  <a:gd name="T4" fmla="*/ 10 w 10"/>
                  <a:gd name="T5" fmla="*/ 0 h 13"/>
                  <a:gd name="T6" fmla="*/ 10 w 10"/>
                  <a:gd name="T7" fmla="*/ 7 h 13"/>
                  <a:gd name="T8" fmla="*/ 5 w 10"/>
                  <a:gd name="T9" fmla="*/ 13 h 13"/>
                  <a:gd name="T10" fmla="*/ 0 w 10"/>
                  <a:gd name="T11" fmla="*/ 7 h 13"/>
                  <a:gd name="T12" fmla="*/ 0 w 1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cubicBezTo>
                      <a:pt x="0" y="0"/>
                      <a:pt x="1" y="3"/>
                      <a:pt x="4" y="3"/>
                    </a:cubicBezTo>
                    <a:cubicBezTo>
                      <a:pt x="8" y="3"/>
                      <a:pt x="10" y="0"/>
                      <a:pt x="10" y="0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7" y="13"/>
                      <a:pt x="5" y="13"/>
                    </a:cubicBezTo>
                    <a:cubicBezTo>
                      <a:pt x="2" y="13"/>
                      <a:pt x="0" y="7"/>
                      <a:pt x="0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40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4" grpId="0"/>
      <p:bldP spid="95" grpId="0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8490868" y="362220"/>
            <a:ext cx="970341" cy="477300"/>
            <a:chOff x="8171891" y="362220"/>
            <a:chExt cx="970341" cy="477300"/>
          </a:xfrm>
        </p:grpSpPr>
        <p:sp>
          <p:nvSpPr>
            <p:cNvPr id="27" name="이등변 삼각형 26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41" name="자유형 40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42" name="그룹 41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43" name="자유형 42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4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5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 flipH="1">
            <a:off x="9218278" y="370780"/>
            <a:ext cx="273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482583" y="1993539"/>
            <a:ext cx="4815007" cy="1771735"/>
            <a:chOff x="7196400" y="1641624"/>
            <a:chExt cx="4815007" cy="1771735"/>
          </a:xfrm>
        </p:grpSpPr>
        <p:sp>
          <p:nvSpPr>
            <p:cNvPr id="14" name="자유형 13"/>
            <p:cNvSpPr/>
            <p:nvPr/>
          </p:nvSpPr>
          <p:spPr>
            <a:xfrm>
              <a:off x="7196400" y="1641624"/>
              <a:ext cx="4815007" cy="1771735"/>
            </a:xfrm>
            <a:custGeom>
              <a:avLst/>
              <a:gdLst>
                <a:gd name="connsiteX0" fmla="*/ 5355249 w 5618477"/>
                <a:gd name="connsiteY0" fmla="*/ 1963540 h 2227076"/>
                <a:gd name="connsiteX1" fmla="*/ 5355249 w 5618477"/>
                <a:gd name="connsiteY1" fmla="*/ 2095620 h 2227076"/>
                <a:gd name="connsiteX2" fmla="*/ 5538129 w 5618477"/>
                <a:gd name="connsiteY2" fmla="*/ 2095620 h 2227076"/>
                <a:gd name="connsiteX3" fmla="*/ 5538129 w 5618477"/>
                <a:gd name="connsiteY3" fmla="*/ 1963540 h 2227076"/>
                <a:gd name="connsiteX4" fmla="*/ 5026892 w 5618477"/>
                <a:gd name="connsiteY4" fmla="*/ 1963540 h 2227076"/>
                <a:gd name="connsiteX5" fmla="*/ 5026892 w 5618477"/>
                <a:gd name="connsiteY5" fmla="*/ 2095620 h 2227076"/>
                <a:gd name="connsiteX6" fmla="*/ 5209772 w 5618477"/>
                <a:gd name="connsiteY6" fmla="*/ 2095620 h 2227076"/>
                <a:gd name="connsiteX7" fmla="*/ 5209772 w 5618477"/>
                <a:gd name="connsiteY7" fmla="*/ 1963540 h 2227076"/>
                <a:gd name="connsiteX8" fmla="*/ 4698539 w 5618477"/>
                <a:gd name="connsiteY8" fmla="*/ 1963540 h 2227076"/>
                <a:gd name="connsiteX9" fmla="*/ 4698539 w 5618477"/>
                <a:gd name="connsiteY9" fmla="*/ 2095620 h 2227076"/>
                <a:gd name="connsiteX10" fmla="*/ 4881419 w 5618477"/>
                <a:gd name="connsiteY10" fmla="*/ 2095620 h 2227076"/>
                <a:gd name="connsiteX11" fmla="*/ 4881419 w 5618477"/>
                <a:gd name="connsiteY11" fmla="*/ 1963540 h 2227076"/>
                <a:gd name="connsiteX12" fmla="*/ 4370186 w 5618477"/>
                <a:gd name="connsiteY12" fmla="*/ 1963540 h 2227076"/>
                <a:gd name="connsiteX13" fmla="*/ 4370186 w 5618477"/>
                <a:gd name="connsiteY13" fmla="*/ 2095620 h 2227076"/>
                <a:gd name="connsiteX14" fmla="*/ 4553066 w 5618477"/>
                <a:gd name="connsiteY14" fmla="*/ 2095620 h 2227076"/>
                <a:gd name="connsiteX15" fmla="*/ 4553066 w 5618477"/>
                <a:gd name="connsiteY15" fmla="*/ 1963540 h 2227076"/>
                <a:gd name="connsiteX16" fmla="*/ 4041833 w 5618477"/>
                <a:gd name="connsiteY16" fmla="*/ 1963540 h 2227076"/>
                <a:gd name="connsiteX17" fmla="*/ 4041833 w 5618477"/>
                <a:gd name="connsiteY17" fmla="*/ 2095620 h 2227076"/>
                <a:gd name="connsiteX18" fmla="*/ 4224713 w 5618477"/>
                <a:gd name="connsiteY18" fmla="*/ 2095620 h 2227076"/>
                <a:gd name="connsiteX19" fmla="*/ 4224713 w 5618477"/>
                <a:gd name="connsiteY19" fmla="*/ 1963540 h 2227076"/>
                <a:gd name="connsiteX20" fmla="*/ 3713480 w 5618477"/>
                <a:gd name="connsiteY20" fmla="*/ 1963540 h 2227076"/>
                <a:gd name="connsiteX21" fmla="*/ 3713480 w 5618477"/>
                <a:gd name="connsiteY21" fmla="*/ 2095620 h 2227076"/>
                <a:gd name="connsiteX22" fmla="*/ 3896360 w 5618477"/>
                <a:gd name="connsiteY22" fmla="*/ 2095620 h 2227076"/>
                <a:gd name="connsiteX23" fmla="*/ 3896360 w 5618477"/>
                <a:gd name="connsiteY23" fmla="*/ 1963540 h 2227076"/>
                <a:gd name="connsiteX24" fmla="*/ 3385127 w 5618477"/>
                <a:gd name="connsiteY24" fmla="*/ 1963540 h 2227076"/>
                <a:gd name="connsiteX25" fmla="*/ 3385127 w 5618477"/>
                <a:gd name="connsiteY25" fmla="*/ 2095620 h 2227076"/>
                <a:gd name="connsiteX26" fmla="*/ 3568007 w 5618477"/>
                <a:gd name="connsiteY26" fmla="*/ 2095620 h 2227076"/>
                <a:gd name="connsiteX27" fmla="*/ 3568007 w 5618477"/>
                <a:gd name="connsiteY27" fmla="*/ 1963540 h 2227076"/>
                <a:gd name="connsiteX28" fmla="*/ 3056774 w 5618477"/>
                <a:gd name="connsiteY28" fmla="*/ 1963540 h 2227076"/>
                <a:gd name="connsiteX29" fmla="*/ 3056774 w 5618477"/>
                <a:gd name="connsiteY29" fmla="*/ 2095620 h 2227076"/>
                <a:gd name="connsiteX30" fmla="*/ 3239654 w 5618477"/>
                <a:gd name="connsiteY30" fmla="*/ 2095620 h 2227076"/>
                <a:gd name="connsiteX31" fmla="*/ 3239654 w 5618477"/>
                <a:gd name="connsiteY31" fmla="*/ 1963540 h 2227076"/>
                <a:gd name="connsiteX32" fmla="*/ 2728421 w 5618477"/>
                <a:gd name="connsiteY32" fmla="*/ 1963540 h 2227076"/>
                <a:gd name="connsiteX33" fmla="*/ 2728421 w 5618477"/>
                <a:gd name="connsiteY33" fmla="*/ 2095620 h 2227076"/>
                <a:gd name="connsiteX34" fmla="*/ 2911301 w 5618477"/>
                <a:gd name="connsiteY34" fmla="*/ 2095620 h 2227076"/>
                <a:gd name="connsiteX35" fmla="*/ 2911301 w 5618477"/>
                <a:gd name="connsiteY35" fmla="*/ 1963540 h 2227076"/>
                <a:gd name="connsiteX36" fmla="*/ 2400068 w 5618477"/>
                <a:gd name="connsiteY36" fmla="*/ 1963540 h 2227076"/>
                <a:gd name="connsiteX37" fmla="*/ 2400068 w 5618477"/>
                <a:gd name="connsiteY37" fmla="*/ 2095620 h 2227076"/>
                <a:gd name="connsiteX38" fmla="*/ 2582948 w 5618477"/>
                <a:gd name="connsiteY38" fmla="*/ 2095620 h 2227076"/>
                <a:gd name="connsiteX39" fmla="*/ 2582948 w 5618477"/>
                <a:gd name="connsiteY39" fmla="*/ 1963540 h 2227076"/>
                <a:gd name="connsiteX40" fmla="*/ 2071715 w 5618477"/>
                <a:gd name="connsiteY40" fmla="*/ 1963540 h 2227076"/>
                <a:gd name="connsiteX41" fmla="*/ 2071715 w 5618477"/>
                <a:gd name="connsiteY41" fmla="*/ 2095620 h 2227076"/>
                <a:gd name="connsiteX42" fmla="*/ 2254595 w 5618477"/>
                <a:gd name="connsiteY42" fmla="*/ 2095620 h 2227076"/>
                <a:gd name="connsiteX43" fmla="*/ 2254595 w 5618477"/>
                <a:gd name="connsiteY43" fmla="*/ 1963540 h 2227076"/>
                <a:gd name="connsiteX44" fmla="*/ 1743363 w 5618477"/>
                <a:gd name="connsiteY44" fmla="*/ 1963540 h 2227076"/>
                <a:gd name="connsiteX45" fmla="*/ 1743363 w 5618477"/>
                <a:gd name="connsiteY45" fmla="*/ 2095620 h 2227076"/>
                <a:gd name="connsiteX46" fmla="*/ 1926243 w 5618477"/>
                <a:gd name="connsiteY46" fmla="*/ 2095620 h 2227076"/>
                <a:gd name="connsiteX47" fmla="*/ 1926243 w 5618477"/>
                <a:gd name="connsiteY47" fmla="*/ 1963540 h 2227076"/>
                <a:gd name="connsiteX48" fmla="*/ 1415010 w 5618477"/>
                <a:gd name="connsiteY48" fmla="*/ 1963540 h 2227076"/>
                <a:gd name="connsiteX49" fmla="*/ 1415010 w 5618477"/>
                <a:gd name="connsiteY49" fmla="*/ 2095620 h 2227076"/>
                <a:gd name="connsiteX50" fmla="*/ 1597890 w 5618477"/>
                <a:gd name="connsiteY50" fmla="*/ 2095620 h 2227076"/>
                <a:gd name="connsiteX51" fmla="*/ 1597890 w 5618477"/>
                <a:gd name="connsiteY51" fmla="*/ 1963540 h 2227076"/>
                <a:gd name="connsiteX52" fmla="*/ 1086657 w 5618477"/>
                <a:gd name="connsiteY52" fmla="*/ 1963540 h 2227076"/>
                <a:gd name="connsiteX53" fmla="*/ 1086657 w 5618477"/>
                <a:gd name="connsiteY53" fmla="*/ 2095620 h 2227076"/>
                <a:gd name="connsiteX54" fmla="*/ 1269537 w 5618477"/>
                <a:gd name="connsiteY54" fmla="*/ 2095620 h 2227076"/>
                <a:gd name="connsiteX55" fmla="*/ 1269537 w 5618477"/>
                <a:gd name="connsiteY55" fmla="*/ 1963540 h 2227076"/>
                <a:gd name="connsiteX56" fmla="*/ 758304 w 5618477"/>
                <a:gd name="connsiteY56" fmla="*/ 1963540 h 2227076"/>
                <a:gd name="connsiteX57" fmla="*/ 758304 w 5618477"/>
                <a:gd name="connsiteY57" fmla="*/ 2095620 h 2227076"/>
                <a:gd name="connsiteX58" fmla="*/ 941184 w 5618477"/>
                <a:gd name="connsiteY58" fmla="*/ 2095620 h 2227076"/>
                <a:gd name="connsiteX59" fmla="*/ 941184 w 5618477"/>
                <a:gd name="connsiteY59" fmla="*/ 1963540 h 2227076"/>
                <a:gd name="connsiteX60" fmla="*/ 429951 w 5618477"/>
                <a:gd name="connsiteY60" fmla="*/ 1963540 h 2227076"/>
                <a:gd name="connsiteX61" fmla="*/ 429951 w 5618477"/>
                <a:gd name="connsiteY61" fmla="*/ 2095620 h 2227076"/>
                <a:gd name="connsiteX62" fmla="*/ 612831 w 5618477"/>
                <a:gd name="connsiteY62" fmla="*/ 2095620 h 2227076"/>
                <a:gd name="connsiteX63" fmla="*/ 612831 w 5618477"/>
                <a:gd name="connsiteY63" fmla="*/ 1963540 h 2227076"/>
                <a:gd name="connsiteX64" fmla="*/ 101598 w 5618477"/>
                <a:gd name="connsiteY64" fmla="*/ 1963540 h 2227076"/>
                <a:gd name="connsiteX65" fmla="*/ 101598 w 5618477"/>
                <a:gd name="connsiteY65" fmla="*/ 2095620 h 2227076"/>
                <a:gd name="connsiteX66" fmla="*/ 284478 w 5618477"/>
                <a:gd name="connsiteY66" fmla="*/ 2095620 h 2227076"/>
                <a:gd name="connsiteX67" fmla="*/ 284478 w 5618477"/>
                <a:gd name="connsiteY67" fmla="*/ 1963540 h 2227076"/>
                <a:gd name="connsiteX68" fmla="*/ 5355249 w 5618477"/>
                <a:gd name="connsiteY68" fmla="*/ 144276 h 2227076"/>
                <a:gd name="connsiteX69" fmla="*/ 5355249 w 5618477"/>
                <a:gd name="connsiteY69" fmla="*/ 276356 h 2227076"/>
                <a:gd name="connsiteX70" fmla="*/ 5538129 w 5618477"/>
                <a:gd name="connsiteY70" fmla="*/ 276356 h 2227076"/>
                <a:gd name="connsiteX71" fmla="*/ 5538129 w 5618477"/>
                <a:gd name="connsiteY71" fmla="*/ 144276 h 2227076"/>
                <a:gd name="connsiteX72" fmla="*/ 5026892 w 5618477"/>
                <a:gd name="connsiteY72" fmla="*/ 144276 h 2227076"/>
                <a:gd name="connsiteX73" fmla="*/ 5026892 w 5618477"/>
                <a:gd name="connsiteY73" fmla="*/ 276356 h 2227076"/>
                <a:gd name="connsiteX74" fmla="*/ 5209772 w 5618477"/>
                <a:gd name="connsiteY74" fmla="*/ 276356 h 2227076"/>
                <a:gd name="connsiteX75" fmla="*/ 5209772 w 5618477"/>
                <a:gd name="connsiteY75" fmla="*/ 144276 h 2227076"/>
                <a:gd name="connsiteX76" fmla="*/ 4698539 w 5618477"/>
                <a:gd name="connsiteY76" fmla="*/ 144276 h 2227076"/>
                <a:gd name="connsiteX77" fmla="*/ 4698539 w 5618477"/>
                <a:gd name="connsiteY77" fmla="*/ 276356 h 2227076"/>
                <a:gd name="connsiteX78" fmla="*/ 4881419 w 5618477"/>
                <a:gd name="connsiteY78" fmla="*/ 276356 h 2227076"/>
                <a:gd name="connsiteX79" fmla="*/ 4881419 w 5618477"/>
                <a:gd name="connsiteY79" fmla="*/ 144276 h 2227076"/>
                <a:gd name="connsiteX80" fmla="*/ 4370186 w 5618477"/>
                <a:gd name="connsiteY80" fmla="*/ 144276 h 2227076"/>
                <a:gd name="connsiteX81" fmla="*/ 4370186 w 5618477"/>
                <a:gd name="connsiteY81" fmla="*/ 276356 h 2227076"/>
                <a:gd name="connsiteX82" fmla="*/ 4553066 w 5618477"/>
                <a:gd name="connsiteY82" fmla="*/ 276356 h 2227076"/>
                <a:gd name="connsiteX83" fmla="*/ 4553066 w 5618477"/>
                <a:gd name="connsiteY83" fmla="*/ 144276 h 2227076"/>
                <a:gd name="connsiteX84" fmla="*/ 4041833 w 5618477"/>
                <a:gd name="connsiteY84" fmla="*/ 144276 h 2227076"/>
                <a:gd name="connsiteX85" fmla="*/ 4041833 w 5618477"/>
                <a:gd name="connsiteY85" fmla="*/ 276356 h 2227076"/>
                <a:gd name="connsiteX86" fmla="*/ 4224713 w 5618477"/>
                <a:gd name="connsiteY86" fmla="*/ 276356 h 2227076"/>
                <a:gd name="connsiteX87" fmla="*/ 4224713 w 5618477"/>
                <a:gd name="connsiteY87" fmla="*/ 144276 h 2227076"/>
                <a:gd name="connsiteX88" fmla="*/ 3713480 w 5618477"/>
                <a:gd name="connsiteY88" fmla="*/ 144276 h 2227076"/>
                <a:gd name="connsiteX89" fmla="*/ 3713480 w 5618477"/>
                <a:gd name="connsiteY89" fmla="*/ 276356 h 2227076"/>
                <a:gd name="connsiteX90" fmla="*/ 3896360 w 5618477"/>
                <a:gd name="connsiteY90" fmla="*/ 276356 h 2227076"/>
                <a:gd name="connsiteX91" fmla="*/ 3896360 w 5618477"/>
                <a:gd name="connsiteY91" fmla="*/ 144276 h 2227076"/>
                <a:gd name="connsiteX92" fmla="*/ 3385127 w 5618477"/>
                <a:gd name="connsiteY92" fmla="*/ 144276 h 2227076"/>
                <a:gd name="connsiteX93" fmla="*/ 3385127 w 5618477"/>
                <a:gd name="connsiteY93" fmla="*/ 276356 h 2227076"/>
                <a:gd name="connsiteX94" fmla="*/ 3568007 w 5618477"/>
                <a:gd name="connsiteY94" fmla="*/ 276356 h 2227076"/>
                <a:gd name="connsiteX95" fmla="*/ 3568007 w 5618477"/>
                <a:gd name="connsiteY95" fmla="*/ 144276 h 2227076"/>
                <a:gd name="connsiteX96" fmla="*/ 3056774 w 5618477"/>
                <a:gd name="connsiteY96" fmla="*/ 144276 h 2227076"/>
                <a:gd name="connsiteX97" fmla="*/ 3056774 w 5618477"/>
                <a:gd name="connsiteY97" fmla="*/ 276356 h 2227076"/>
                <a:gd name="connsiteX98" fmla="*/ 3239654 w 5618477"/>
                <a:gd name="connsiteY98" fmla="*/ 276356 h 2227076"/>
                <a:gd name="connsiteX99" fmla="*/ 3239654 w 5618477"/>
                <a:gd name="connsiteY99" fmla="*/ 144276 h 2227076"/>
                <a:gd name="connsiteX100" fmla="*/ 2728421 w 5618477"/>
                <a:gd name="connsiteY100" fmla="*/ 144276 h 2227076"/>
                <a:gd name="connsiteX101" fmla="*/ 2728421 w 5618477"/>
                <a:gd name="connsiteY101" fmla="*/ 276356 h 2227076"/>
                <a:gd name="connsiteX102" fmla="*/ 2911301 w 5618477"/>
                <a:gd name="connsiteY102" fmla="*/ 276356 h 2227076"/>
                <a:gd name="connsiteX103" fmla="*/ 2911301 w 5618477"/>
                <a:gd name="connsiteY103" fmla="*/ 144276 h 2227076"/>
                <a:gd name="connsiteX104" fmla="*/ 2400068 w 5618477"/>
                <a:gd name="connsiteY104" fmla="*/ 144276 h 2227076"/>
                <a:gd name="connsiteX105" fmla="*/ 2400068 w 5618477"/>
                <a:gd name="connsiteY105" fmla="*/ 276356 h 2227076"/>
                <a:gd name="connsiteX106" fmla="*/ 2582948 w 5618477"/>
                <a:gd name="connsiteY106" fmla="*/ 276356 h 2227076"/>
                <a:gd name="connsiteX107" fmla="*/ 2582948 w 5618477"/>
                <a:gd name="connsiteY107" fmla="*/ 144276 h 2227076"/>
                <a:gd name="connsiteX108" fmla="*/ 2071715 w 5618477"/>
                <a:gd name="connsiteY108" fmla="*/ 144276 h 2227076"/>
                <a:gd name="connsiteX109" fmla="*/ 2071715 w 5618477"/>
                <a:gd name="connsiteY109" fmla="*/ 276356 h 2227076"/>
                <a:gd name="connsiteX110" fmla="*/ 2254595 w 5618477"/>
                <a:gd name="connsiteY110" fmla="*/ 276356 h 2227076"/>
                <a:gd name="connsiteX111" fmla="*/ 2254595 w 5618477"/>
                <a:gd name="connsiteY111" fmla="*/ 144276 h 2227076"/>
                <a:gd name="connsiteX112" fmla="*/ 1743364 w 5618477"/>
                <a:gd name="connsiteY112" fmla="*/ 144276 h 2227076"/>
                <a:gd name="connsiteX113" fmla="*/ 1743364 w 5618477"/>
                <a:gd name="connsiteY113" fmla="*/ 276356 h 2227076"/>
                <a:gd name="connsiteX114" fmla="*/ 1926245 w 5618477"/>
                <a:gd name="connsiteY114" fmla="*/ 276356 h 2227076"/>
                <a:gd name="connsiteX115" fmla="*/ 1926245 w 5618477"/>
                <a:gd name="connsiteY115" fmla="*/ 144276 h 2227076"/>
                <a:gd name="connsiteX116" fmla="*/ 1415011 w 5618477"/>
                <a:gd name="connsiteY116" fmla="*/ 144276 h 2227076"/>
                <a:gd name="connsiteX117" fmla="*/ 1415011 w 5618477"/>
                <a:gd name="connsiteY117" fmla="*/ 276356 h 2227076"/>
                <a:gd name="connsiteX118" fmla="*/ 1597891 w 5618477"/>
                <a:gd name="connsiteY118" fmla="*/ 276356 h 2227076"/>
                <a:gd name="connsiteX119" fmla="*/ 1597891 w 5618477"/>
                <a:gd name="connsiteY119" fmla="*/ 144276 h 2227076"/>
                <a:gd name="connsiteX120" fmla="*/ 1086658 w 5618477"/>
                <a:gd name="connsiteY120" fmla="*/ 144276 h 2227076"/>
                <a:gd name="connsiteX121" fmla="*/ 1086658 w 5618477"/>
                <a:gd name="connsiteY121" fmla="*/ 276356 h 2227076"/>
                <a:gd name="connsiteX122" fmla="*/ 1269538 w 5618477"/>
                <a:gd name="connsiteY122" fmla="*/ 276356 h 2227076"/>
                <a:gd name="connsiteX123" fmla="*/ 1269538 w 5618477"/>
                <a:gd name="connsiteY123" fmla="*/ 144276 h 2227076"/>
                <a:gd name="connsiteX124" fmla="*/ 758306 w 5618477"/>
                <a:gd name="connsiteY124" fmla="*/ 144276 h 2227076"/>
                <a:gd name="connsiteX125" fmla="*/ 758306 w 5618477"/>
                <a:gd name="connsiteY125" fmla="*/ 276356 h 2227076"/>
                <a:gd name="connsiteX126" fmla="*/ 941186 w 5618477"/>
                <a:gd name="connsiteY126" fmla="*/ 276356 h 2227076"/>
                <a:gd name="connsiteX127" fmla="*/ 941186 w 5618477"/>
                <a:gd name="connsiteY127" fmla="*/ 144276 h 2227076"/>
                <a:gd name="connsiteX128" fmla="*/ 429952 w 5618477"/>
                <a:gd name="connsiteY128" fmla="*/ 144276 h 2227076"/>
                <a:gd name="connsiteX129" fmla="*/ 429952 w 5618477"/>
                <a:gd name="connsiteY129" fmla="*/ 276356 h 2227076"/>
                <a:gd name="connsiteX130" fmla="*/ 612832 w 5618477"/>
                <a:gd name="connsiteY130" fmla="*/ 276356 h 2227076"/>
                <a:gd name="connsiteX131" fmla="*/ 612832 w 5618477"/>
                <a:gd name="connsiteY131" fmla="*/ 144276 h 2227076"/>
                <a:gd name="connsiteX132" fmla="*/ 101600 w 5618477"/>
                <a:gd name="connsiteY132" fmla="*/ 144276 h 2227076"/>
                <a:gd name="connsiteX133" fmla="*/ 101600 w 5618477"/>
                <a:gd name="connsiteY133" fmla="*/ 276356 h 2227076"/>
                <a:gd name="connsiteX134" fmla="*/ 284480 w 5618477"/>
                <a:gd name="connsiteY134" fmla="*/ 276356 h 2227076"/>
                <a:gd name="connsiteX135" fmla="*/ 284480 w 5618477"/>
                <a:gd name="connsiteY135" fmla="*/ 144276 h 2227076"/>
                <a:gd name="connsiteX136" fmla="*/ 0 w 5618477"/>
                <a:gd name="connsiteY136" fmla="*/ 0 h 2227076"/>
                <a:gd name="connsiteX137" fmla="*/ 5618477 w 5618477"/>
                <a:gd name="connsiteY137" fmla="*/ 0 h 2227076"/>
                <a:gd name="connsiteX138" fmla="*/ 5618477 w 5618477"/>
                <a:gd name="connsiteY138" fmla="*/ 2227076 h 2227076"/>
                <a:gd name="connsiteX139" fmla="*/ 0 w 5618477"/>
                <a:gd name="connsiteY139" fmla="*/ 2227076 h 22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618477" h="2227076">
                  <a:moveTo>
                    <a:pt x="5355249" y="1963540"/>
                  </a:moveTo>
                  <a:lnTo>
                    <a:pt x="5355249" y="2095620"/>
                  </a:lnTo>
                  <a:lnTo>
                    <a:pt x="5538129" y="2095620"/>
                  </a:lnTo>
                  <a:lnTo>
                    <a:pt x="5538129" y="1963540"/>
                  </a:lnTo>
                  <a:close/>
                  <a:moveTo>
                    <a:pt x="5026892" y="1963540"/>
                  </a:moveTo>
                  <a:lnTo>
                    <a:pt x="5026892" y="2095620"/>
                  </a:lnTo>
                  <a:lnTo>
                    <a:pt x="5209772" y="2095620"/>
                  </a:lnTo>
                  <a:lnTo>
                    <a:pt x="5209772" y="1963540"/>
                  </a:lnTo>
                  <a:close/>
                  <a:moveTo>
                    <a:pt x="4698539" y="1963540"/>
                  </a:moveTo>
                  <a:lnTo>
                    <a:pt x="4698539" y="2095620"/>
                  </a:lnTo>
                  <a:lnTo>
                    <a:pt x="4881419" y="2095620"/>
                  </a:lnTo>
                  <a:lnTo>
                    <a:pt x="4881419" y="1963540"/>
                  </a:lnTo>
                  <a:close/>
                  <a:moveTo>
                    <a:pt x="4370186" y="1963540"/>
                  </a:moveTo>
                  <a:lnTo>
                    <a:pt x="4370186" y="2095620"/>
                  </a:lnTo>
                  <a:lnTo>
                    <a:pt x="4553066" y="2095620"/>
                  </a:lnTo>
                  <a:lnTo>
                    <a:pt x="4553066" y="1963540"/>
                  </a:lnTo>
                  <a:close/>
                  <a:moveTo>
                    <a:pt x="4041833" y="1963540"/>
                  </a:moveTo>
                  <a:lnTo>
                    <a:pt x="4041833" y="2095620"/>
                  </a:lnTo>
                  <a:lnTo>
                    <a:pt x="4224713" y="2095620"/>
                  </a:lnTo>
                  <a:lnTo>
                    <a:pt x="4224713" y="1963540"/>
                  </a:lnTo>
                  <a:close/>
                  <a:moveTo>
                    <a:pt x="3713480" y="1963540"/>
                  </a:moveTo>
                  <a:lnTo>
                    <a:pt x="3713480" y="2095620"/>
                  </a:lnTo>
                  <a:lnTo>
                    <a:pt x="3896360" y="2095620"/>
                  </a:lnTo>
                  <a:lnTo>
                    <a:pt x="3896360" y="1963540"/>
                  </a:lnTo>
                  <a:close/>
                  <a:moveTo>
                    <a:pt x="3385127" y="1963540"/>
                  </a:moveTo>
                  <a:lnTo>
                    <a:pt x="3385127" y="2095620"/>
                  </a:lnTo>
                  <a:lnTo>
                    <a:pt x="3568007" y="2095620"/>
                  </a:lnTo>
                  <a:lnTo>
                    <a:pt x="3568007" y="1963540"/>
                  </a:lnTo>
                  <a:close/>
                  <a:moveTo>
                    <a:pt x="3056774" y="1963540"/>
                  </a:moveTo>
                  <a:lnTo>
                    <a:pt x="3056774" y="2095620"/>
                  </a:lnTo>
                  <a:lnTo>
                    <a:pt x="3239654" y="2095620"/>
                  </a:lnTo>
                  <a:lnTo>
                    <a:pt x="3239654" y="1963540"/>
                  </a:lnTo>
                  <a:close/>
                  <a:moveTo>
                    <a:pt x="2728421" y="1963540"/>
                  </a:moveTo>
                  <a:lnTo>
                    <a:pt x="2728421" y="2095620"/>
                  </a:lnTo>
                  <a:lnTo>
                    <a:pt x="2911301" y="2095620"/>
                  </a:lnTo>
                  <a:lnTo>
                    <a:pt x="2911301" y="1963540"/>
                  </a:lnTo>
                  <a:close/>
                  <a:moveTo>
                    <a:pt x="2400068" y="1963540"/>
                  </a:moveTo>
                  <a:lnTo>
                    <a:pt x="2400068" y="2095620"/>
                  </a:lnTo>
                  <a:lnTo>
                    <a:pt x="2582948" y="2095620"/>
                  </a:lnTo>
                  <a:lnTo>
                    <a:pt x="2582948" y="1963540"/>
                  </a:lnTo>
                  <a:close/>
                  <a:moveTo>
                    <a:pt x="2071715" y="1963540"/>
                  </a:moveTo>
                  <a:lnTo>
                    <a:pt x="2071715" y="2095620"/>
                  </a:lnTo>
                  <a:lnTo>
                    <a:pt x="2254595" y="2095620"/>
                  </a:lnTo>
                  <a:lnTo>
                    <a:pt x="2254595" y="1963540"/>
                  </a:lnTo>
                  <a:close/>
                  <a:moveTo>
                    <a:pt x="1743363" y="1963540"/>
                  </a:moveTo>
                  <a:lnTo>
                    <a:pt x="1743363" y="2095620"/>
                  </a:lnTo>
                  <a:lnTo>
                    <a:pt x="1926243" y="2095620"/>
                  </a:lnTo>
                  <a:lnTo>
                    <a:pt x="1926243" y="1963540"/>
                  </a:lnTo>
                  <a:close/>
                  <a:moveTo>
                    <a:pt x="1415010" y="1963540"/>
                  </a:moveTo>
                  <a:lnTo>
                    <a:pt x="1415010" y="2095620"/>
                  </a:lnTo>
                  <a:lnTo>
                    <a:pt x="1597890" y="2095620"/>
                  </a:lnTo>
                  <a:lnTo>
                    <a:pt x="1597890" y="1963540"/>
                  </a:lnTo>
                  <a:close/>
                  <a:moveTo>
                    <a:pt x="1086657" y="1963540"/>
                  </a:moveTo>
                  <a:lnTo>
                    <a:pt x="1086657" y="2095620"/>
                  </a:lnTo>
                  <a:lnTo>
                    <a:pt x="1269537" y="2095620"/>
                  </a:lnTo>
                  <a:lnTo>
                    <a:pt x="1269537" y="1963540"/>
                  </a:lnTo>
                  <a:close/>
                  <a:moveTo>
                    <a:pt x="758304" y="1963540"/>
                  </a:moveTo>
                  <a:lnTo>
                    <a:pt x="758304" y="2095620"/>
                  </a:lnTo>
                  <a:lnTo>
                    <a:pt x="941184" y="2095620"/>
                  </a:lnTo>
                  <a:lnTo>
                    <a:pt x="941184" y="1963540"/>
                  </a:lnTo>
                  <a:close/>
                  <a:moveTo>
                    <a:pt x="429951" y="1963540"/>
                  </a:moveTo>
                  <a:lnTo>
                    <a:pt x="429951" y="2095620"/>
                  </a:lnTo>
                  <a:lnTo>
                    <a:pt x="612831" y="2095620"/>
                  </a:lnTo>
                  <a:lnTo>
                    <a:pt x="612831" y="1963540"/>
                  </a:lnTo>
                  <a:close/>
                  <a:moveTo>
                    <a:pt x="101598" y="1963540"/>
                  </a:moveTo>
                  <a:lnTo>
                    <a:pt x="101598" y="2095620"/>
                  </a:lnTo>
                  <a:lnTo>
                    <a:pt x="284478" y="2095620"/>
                  </a:lnTo>
                  <a:lnTo>
                    <a:pt x="284478" y="1963540"/>
                  </a:lnTo>
                  <a:close/>
                  <a:moveTo>
                    <a:pt x="5355249" y="144276"/>
                  </a:moveTo>
                  <a:lnTo>
                    <a:pt x="5355249" y="276356"/>
                  </a:lnTo>
                  <a:lnTo>
                    <a:pt x="5538129" y="276356"/>
                  </a:lnTo>
                  <a:lnTo>
                    <a:pt x="5538129" y="144276"/>
                  </a:lnTo>
                  <a:close/>
                  <a:moveTo>
                    <a:pt x="5026892" y="144276"/>
                  </a:moveTo>
                  <a:lnTo>
                    <a:pt x="5026892" y="276356"/>
                  </a:lnTo>
                  <a:lnTo>
                    <a:pt x="5209772" y="276356"/>
                  </a:lnTo>
                  <a:lnTo>
                    <a:pt x="5209772" y="144276"/>
                  </a:lnTo>
                  <a:close/>
                  <a:moveTo>
                    <a:pt x="4698539" y="144276"/>
                  </a:moveTo>
                  <a:lnTo>
                    <a:pt x="4698539" y="276356"/>
                  </a:lnTo>
                  <a:lnTo>
                    <a:pt x="4881419" y="276356"/>
                  </a:lnTo>
                  <a:lnTo>
                    <a:pt x="4881419" y="144276"/>
                  </a:lnTo>
                  <a:close/>
                  <a:moveTo>
                    <a:pt x="4370186" y="144276"/>
                  </a:moveTo>
                  <a:lnTo>
                    <a:pt x="4370186" y="276356"/>
                  </a:lnTo>
                  <a:lnTo>
                    <a:pt x="4553066" y="276356"/>
                  </a:lnTo>
                  <a:lnTo>
                    <a:pt x="4553066" y="144276"/>
                  </a:lnTo>
                  <a:close/>
                  <a:moveTo>
                    <a:pt x="4041833" y="144276"/>
                  </a:moveTo>
                  <a:lnTo>
                    <a:pt x="4041833" y="276356"/>
                  </a:lnTo>
                  <a:lnTo>
                    <a:pt x="4224713" y="276356"/>
                  </a:lnTo>
                  <a:lnTo>
                    <a:pt x="4224713" y="144276"/>
                  </a:lnTo>
                  <a:close/>
                  <a:moveTo>
                    <a:pt x="3713480" y="144276"/>
                  </a:moveTo>
                  <a:lnTo>
                    <a:pt x="3713480" y="276356"/>
                  </a:lnTo>
                  <a:lnTo>
                    <a:pt x="3896360" y="276356"/>
                  </a:lnTo>
                  <a:lnTo>
                    <a:pt x="3896360" y="144276"/>
                  </a:lnTo>
                  <a:close/>
                  <a:moveTo>
                    <a:pt x="3385127" y="144276"/>
                  </a:moveTo>
                  <a:lnTo>
                    <a:pt x="3385127" y="276356"/>
                  </a:lnTo>
                  <a:lnTo>
                    <a:pt x="3568007" y="276356"/>
                  </a:lnTo>
                  <a:lnTo>
                    <a:pt x="3568007" y="144276"/>
                  </a:lnTo>
                  <a:close/>
                  <a:moveTo>
                    <a:pt x="3056774" y="144276"/>
                  </a:moveTo>
                  <a:lnTo>
                    <a:pt x="3056774" y="276356"/>
                  </a:lnTo>
                  <a:lnTo>
                    <a:pt x="3239654" y="276356"/>
                  </a:lnTo>
                  <a:lnTo>
                    <a:pt x="3239654" y="144276"/>
                  </a:lnTo>
                  <a:close/>
                  <a:moveTo>
                    <a:pt x="2728421" y="144276"/>
                  </a:moveTo>
                  <a:lnTo>
                    <a:pt x="2728421" y="276356"/>
                  </a:lnTo>
                  <a:lnTo>
                    <a:pt x="2911301" y="276356"/>
                  </a:lnTo>
                  <a:lnTo>
                    <a:pt x="2911301" y="144276"/>
                  </a:lnTo>
                  <a:close/>
                  <a:moveTo>
                    <a:pt x="2400068" y="144276"/>
                  </a:moveTo>
                  <a:lnTo>
                    <a:pt x="2400068" y="276356"/>
                  </a:lnTo>
                  <a:lnTo>
                    <a:pt x="2582948" y="276356"/>
                  </a:lnTo>
                  <a:lnTo>
                    <a:pt x="2582948" y="144276"/>
                  </a:lnTo>
                  <a:close/>
                  <a:moveTo>
                    <a:pt x="2071715" y="144276"/>
                  </a:moveTo>
                  <a:lnTo>
                    <a:pt x="2071715" y="276356"/>
                  </a:lnTo>
                  <a:lnTo>
                    <a:pt x="2254595" y="276356"/>
                  </a:lnTo>
                  <a:lnTo>
                    <a:pt x="2254595" y="144276"/>
                  </a:lnTo>
                  <a:close/>
                  <a:moveTo>
                    <a:pt x="1743364" y="144276"/>
                  </a:moveTo>
                  <a:lnTo>
                    <a:pt x="1743364" y="276356"/>
                  </a:lnTo>
                  <a:lnTo>
                    <a:pt x="1926245" y="276356"/>
                  </a:lnTo>
                  <a:lnTo>
                    <a:pt x="1926245" y="144276"/>
                  </a:lnTo>
                  <a:close/>
                  <a:moveTo>
                    <a:pt x="1415011" y="144276"/>
                  </a:moveTo>
                  <a:lnTo>
                    <a:pt x="1415011" y="276356"/>
                  </a:lnTo>
                  <a:lnTo>
                    <a:pt x="1597891" y="276356"/>
                  </a:lnTo>
                  <a:lnTo>
                    <a:pt x="1597891" y="144276"/>
                  </a:lnTo>
                  <a:close/>
                  <a:moveTo>
                    <a:pt x="1086658" y="144276"/>
                  </a:moveTo>
                  <a:lnTo>
                    <a:pt x="1086658" y="276356"/>
                  </a:lnTo>
                  <a:lnTo>
                    <a:pt x="1269538" y="276356"/>
                  </a:lnTo>
                  <a:lnTo>
                    <a:pt x="1269538" y="144276"/>
                  </a:lnTo>
                  <a:close/>
                  <a:moveTo>
                    <a:pt x="758306" y="144276"/>
                  </a:moveTo>
                  <a:lnTo>
                    <a:pt x="758306" y="276356"/>
                  </a:lnTo>
                  <a:lnTo>
                    <a:pt x="941186" y="276356"/>
                  </a:lnTo>
                  <a:lnTo>
                    <a:pt x="941186" y="144276"/>
                  </a:lnTo>
                  <a:close/>
                  <a:moveTo>
                    <a:pt x="429952" y="144276"/>
                  </a:moveTo>
                  <a:lnTo>
                    <a:pt x="429952" y="276356"/>
                  </a:lnTo>
                  <a:lnTo>
                    <a:pt x="612832" y="276356"/>
                  </a:lnTo>
                  <a:lnTo>
                    <a:pt x="612832" y="144276"/>
                  </a:lnTo>
                  <a:close/>
                  <a:moveTo>
                    <a:pt x="101600" y="144276"/>
                  </a:moveTo>
                  <a:lnTo>
                    <a:pt x="101600" y="276356"/>
                  </a:lnTo>
                  <a:lnTo>
                    <a:pt x="284480" y="276356"/>
                  </a:lnTo>
                  <a:lnTo>
                    <a:pt x="284480" y="144276"/>
                  </a:lnTo>
                  <a:close/>
                  <a:moveTo>
                    <a:pt x="0" y="0"/>
                  </a:moveTo>
                  <a:lnTo>
                    <a:pt x="5618477" y="0"/>
                  </a:lnTo>
                  <a:lnTo>
                    <a:pt x="5618477" y="2227076"/>
                  </a:lnTo>
                  <a:lnTo>
                    <a:pt x="0" y="222707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7056">
                  <a:srgbClr val="7F7F7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96000">
                  <a:schemeClr val="tx1">
                    <a:lumMod val="50000"/>
                    <a:alpha val="49000"/>
                  </a:schemeClr>
                </a:gs>
                <a:gs pos="8000">
                  <a:schemeClr val="tx1">
                    <a:lumMod val="50000"/>
                    <a:alpha val="54000"/>
                  </a:schemeClr>
                </a:gs>
                <a:gs pos="16000">
                  <a:schemeClr val="tx1">
                    <a:lumMod val="5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3456" y="1839342"/>
              <a:ext cx="4300073" cy="1338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</a:t>
              </a: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정리를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</a:t>
              </a: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정리를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</a:t>
              </a: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정리를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327803" y="1717630"/>
            <a:ext cx="1440114" cy="1488510"/>
            <a:chOff x="4731839" y="677136"/>
            <a:chExt cx="1714103" cy="1771706"/>
          </a:xfrm>
        </p:grpSpPr>
        <p:sp>
          <p:nvSpPr>
            <p:cNvPr id="18" name="Rectangle 89"/>
            <p:cNvSpPr>
              <a:spLocks noChangeArrowheads="1"/>
            </p:cNvSpPr>
            <p:nvPr/>
          </p:nvSpPr>
          <p:spPr bwMode="auto">
            <a:xfrm>
              <a:off x="4757589" y="1289219"/>
              <a:ext cx="1688353" cy="20066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4731839" y="678271"/>
              <a:ext cx="1674457" cy="656805"/>
            </a:xfrm>
            <a:custGeom>
              <a:avLst/>
              <a:gdLst>
                <a:gd name="T0" fmla="*/ 1446 w 1446"/>
                <a:gd name="T1" fmla="*/ 185 h 635"/>
                <a:gd name="T2" fmla="*/ 62 w 1446"/>
                <a:gd name="T3" fmla="*/ 635 h 635"/>
                <a:gd name="T4" fmla="*/ 0 w 1446"/>
                <a:gd name="T5" fmla="*/ 448 h 635"/>
                <a:gd name="T6" fmla="*/ 1387 w 1446"/>
                <a:gd name="T7" fmla="*/ 0 h 635"/>
                <a:gd name="T8" fmla="*/ 1446 w 1446"/>
                <a:gd name="T9" fmla="*/ 18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6" h="635">
                  <a:moveTo>
                    <a:pt x="1446" y="185"/>
                  </a:moveTo>
                  <a:lnTo>
                    <a:pt x="62" y="635"/>
                  </a:lnTo>
                  <a:lnTo>
                    <a:pt x="0" y="448"/>
                  </a:lnTo>
                  <a:lnTo>
                    <a:pt x="1387" y="0"/>
                  </a:lnTo>
                  <a:lnTo>
                    <a:pt x="1446" y="1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>
              <a:off x="4854316" y="1335192"/>
              <a:ext cx="501411" cy="448902"/>
            </a:xfrm>
            <a:custGeom>
              <a:avLst/>
              <a:gdLst>
                <a:gd name="T0" fmla="*/ 433 w 433"/>
                <a:gd name="T1" fmla="*/ 112 h 434"/>
                <a:gd name="T2" fmla="*/ 324 w 433"/>
                <a:gd name="T3" fmla="*/ 0 h 434"/>
                <a:gd name="T4" fmla="*/ 0 w 433"/>
                <a:gd name="T5" fmla="*/ 323 h 434"/>
                <a:gd name="T6" fmla="*/ 111 w 433"/>
                <a:gd name="T7" fmla="*/ 434 h 434"/>
                <a:gd name="T8" fmla="*/ 433 w 433"/>
                <a:gd name="T9" fmla="*/ 1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34">
                  <a:moveTo>
                    <a:pt x="433" y="112"/>
                  </a:moveTo>
                  <a:lnTo>
                    <a:pt x="324" y="0"/>
                  </a:lnTo>
                  <a:lnTo>
                    <a:pt x="0" y="323"/>
                  </a:lnTo>
                  <a:lnTo>
                    <a:pt x="111" y="434"/>
                  </a:lnTo>
                  <a:lnTo>
                    <a:pt x="43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4816124" y="1353700"/>
              <a:ext cx="1540130" cy="1095142"/>
            </a:xfrm>
            <a:custGeom>
              <a:avLst/>
              <a:gdLst>
                <a:gd name="T0" fmla="*/ 562 w 562"/>
                <a:gd name="T1" fmla="*/ 485 h 515"/>
                <a:gd name="T2" fmla="*/ 527 w 562"/>
                <a:gd name="T3" fmla="*/ 515 h 515"/>
                <a:gd name="T4" fmla="*/ 35 w 562"/>
                <a:gd name="T5" fmla="*/ 515 h 515"/>
                <a:gd name="T6" fmla="*/ 0 w 562"/>
                <a:gd name="T7" fmla="*/ 485 h 515"/>
                <a:gd name="T8" fmla="*/ 0 w 562"/>
                <a:gd name="T9" fmla="*/ 30 h 515"/>
                <a:gd name="T10" fmla="*/ 35 w 562"/>
                <a:gd name="T11" fmla="*/ 0 h 515"/>
                <a:gd name="T12" fmla="*/ 527 w 562"/>
                <a:gd name="T13" fmla="*/ 0 h 515"/>
                <a:gd name="T14" fmla="*/ 562 w 562"/>
                <a:gd name="T15" fmla="*/ 30 h 515"/>
                <a:gd name="T16" fmla="*/ 562 w 562"/>
                <a:gd name="T17" fmla="*/ 4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515">
                  <a:moveTo>
                    <a:pt x="562" y="485"/>
                  </a:moveTo>
                  <a:cubicBezTo>
                    <a:pt x="562" y="502"/>
                    <a:pt x="546" y="515"/>
                    <a:pt x="527" y="515"/>
                  </a:cubicBezTo>
                  <a:cubicBezTo>
                    <a:pt x="35" y="515"/>
                    <a:pt x="35" y="515"/>
                    <a:pt x="35" y="515"/>
                  </a:cubicBezTo>
                  <a:cubicBezTo>
                    <a:pt x="16" y="515"/>
                    <a:pt x="0" y="502"/>
                    <a:pt x="0" y="48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6" y="0"/>
                    <a:pt x="35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46" y="0"/>
                    <a:pt x="562" y="13"/>
                    <a:pt x="562" y="30"/>
                  </a:cubicBezTo>
                  <a:lnTo>
                    <a:pt x="562" y="485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auto">
            <a:xfrm>
              <a:off x="4768772" y="677136"/>
              <a:ext cx="1581228" cy="656805"/>
            </a:xfrm>
            <a:custGeom>
              <a:avLst/>
              <a:gdLst>
                <a:gd name="connsiteX0" fmla="*/ 0 w 2167716"/>
                <a:gd name="connsiteY0" fmla="*/ 884655 h 1008063"/>
                <a:gd name="connsiteX1" fmla="*/ 163492 w 2167716"/>
                <a:gd name="connsiteY1" fmla="*/ 968208 h 1008063"/>
                <a:gd name="connsiteX2" fmla="*/ 40916 w 2167716"/>
                <a:gd name="connsiteY2" fmla="*/ 1008063 h 1008063"/>
                <a:gd name="connsiteX3" fmla="*/ 422739 w 2167716"/>
                <a:gd name="connsiteY3" fmla="*/ 556081 h 1008063"/>
                <a:gd name="connsiteX4" fmla="*/ 817109 w 2167716"/>
                <a:gd name="connsiteY4" fmla="*/ 755688 h 1008063"/>
                <a:gd name="connsiteX5" fmla="*/ 501842 w 2167716"/>
                <a:gd name="connsiteY5" fmla="*/ 858196 h 1008063"/>
                <a:gd name="connsiteX6" fmla="*/ 106656 w 2167716"/>
                <a:gd name="connsiteY6" fmla="*/ 658175 h 1008063"/>
                <a:gd name="connsiteX7" fmla="*/ 1083261 w 2167716"/>
                <a:gd name="connsiteY7" fmla="*/ 342733 h 1008063"/>
                <a:gd name="connsiteX8" fmla="*/ 1470713 w 2167716"/>
                <a:gd name="connsiteY8" fmla="*/ 543172 h 1008063"/>
                <a:gd name="connsiteX9" fmla="*/ 1151491 w 2167716"/>
                <a:gd name="connsiteY9" fmla="*/ 646966 h 1008063"/>
                <a:gd name="connsiteX10" fmla="*/ 763223 w 2167716"/>
                <a:gd name="connsiteY10" fmla="*/ 446105 h 1008063"/>
                <a:gd name="connsiteX11" fmla="*/ 1734380 w 2167716"/>
                <a:gd name="connsiteY11" fmla="*/ 132422 h 1008063"/>
                <a:gd name="connsiteX12" fmla="*/ 2124193 w 2167716"/>
                <a:gd name="connsiteY12" fmla="*/ 330697 h 1008063"/>
                <a:gd name="connsiteX13" fmla="*/ 1803660 w 2167716"/>
                <a:gd name="connsiteY13" fmla="*/ 434916 h 1008063"/>
                <a:gd name="connsiteX14" fmla="*/ 1415915 w 2167716"/>
                <a:gd name="connsiteY14" fmla="*/ 235286 h 1008063"/>
                <a:gd name="connsiteX15" fmla="*/ 2144354 w 2167716"/>
                <a:gd name="connsiteY15" fmla="*/ 0 h 1008063"/>
                <a:gd name="connsiteX16" fmla="*/ 2167716 w 2167716"/>
                <a:gd name="connsiteY16" fmla="*/ 73254 h 1008063"/>
                <a:gd name="connsiteX17" fmla="*/ 2070559 w 2167716"/>
                <a:gd name="connsiteY17" fmla="*/ 23836 h 100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716" h="1008063">
                  <a:moveTo>
                    <a:pt x="0" y="884655"/>
                  </a:moveTo>
                  <a:lnTo>
                    <a:pt x="163492" y="968208"/>
                  </a:lnTo>
                  <a:lnTo>
                    <a:pt x="40916" y="1008063"/>
                  </a:lnTo>
                  <a:close/>
                  <a:moveTo>
                    <a:pt x="422739" y="556081"/>
                  </a:moveTo>
                  <a:lnTo>
                    <a:pt x="817109" y="755688"/>
                  </a:lnTo>
                  <a:lnTo>
                    <a:pt x="501842" y="858196"/>
                  </a:lnTo>
                  <a:lnTo>
                    <a:pt x="106656" y="658175"/>
                  </a:lnTo>
                  <a:close/>
                  <a:moveTo>
                    <a:pt x="1083261" y="342733"/>
                  </a:moveTo>
                  <a:lnTo>
                    <a:pt x="1470713" y="543172"/>
                  </a:lnTo>
                  <a:lnTo>
                    <a:pt x="1151491" y="646966"/>
                  </a:lnTo>
                  <a:lnTo>
                    <a:pt x="763223" y="446105"/>
                  </a:lnTo>
                  <a:close/>
                  <a:moveTo>
                    <a:pt x="1734380" y="132422"/>
                  </a:moveTo>
                  <a:lnTo>
                    <a:pt x="2124193" y="330697"/>
                  </a:lnTo>
                  <a:lnTo>
                    <a:pt x="1803660" y="434916"/>
                  </a:lnTo>
                  <a:lnTo>
                    <a:pt x="1415915" y="235286"/>
                  </a:lnTo>
                  <a:close/>
                  <a:moveTo>
                    <a:pt x="2144354" y="0"/>
                  </a:moveTo>
                  <a:lnTo>
                    <a:pt x="2167716" y="73254"/>
                  </a:lnTo>
                  <a:lnTo>
                    <a:pt x="2070559" y="23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3" name="자유형 22"/>
            <p:cNvSpPr>
              <a:spLocks noChangeArrowheads="1"/>
            </p:cNvSpPr>
            <p:nvPr/>
          </p:nvSpPr>
          <p:spPr bwMode="auto">
            <a:xfrm>
              <a:off x="4757589" y="1288762"/>
              <a:ext cx="1688353" cy="200662"/>
            </a:xfrm>
            <a:custGeom>
              <a:avLst/>
              <a:gdLst>
                <a:gd name="connsiteX0" fmla="*/ 2314575 w 2314575"/>
                <a:gd name="connsiteY0" fmla="*/ 231776 h 307975"/>
                <a:gd name="connsiteX1" fmla="*/ 2314575 w 2314575"/>
                <a:gd name="connsiteY1" fmla="*/ 307975 h 307975"/>
                <a:gd name="connsiteX2" fmla="*/ 2238376 w 2314575"/>
                <a:gd name="connsiteY2" fmla="*/ 307975 h 307975"/>
                <a:gd name="connsiteX3" fmla="*/ 1858964 w 2314575"/>
                <a:gd name="connsiteY3" fmla="*/ 0 h 307975"/>
                <a:gd name="connsiteX4" fmla="*/ 2193926 w 2314575"/>
                <a:gd name="connsiteY4" fmla="*/ 0 h 307975"/>
                <a:gd name="connsiteX5" fmla="*/ 1885951 w 2314575"/>
                <a:gd name="connsiteY5" fmla="*/ 307975 h 307975"/>
                <a:gd name="connsiteX6" fmla="*/ 1550989 w 2314575"/>
                <a:gd name="connsiteY6" fmla="*/ 307975 h 307975"/>
                <a:gd name="connsiteX7" fmla="*/ 1171576 w 2314575"/>
                <a:gd name="connsiteY7" fmla="*/ 0 h 307975"/>
                <a:gd name="connsiteX8" fmla="*/ 1506539 w 2314575"/>
                <a:gd name="connsiteY8" fmla="*/ 0 h 307975"/>
                <a:gd name="connsiteX9" fmla="*/ 1198564 w 2314575"/>
                <a:gd name="connsiteY9" fmla="*/ 307975 h 307975"/>
                <a:gd name="connsiteX10" fmla="*/ 863601 w 2314575"/>
                <a:gd name="connsiteY10" fmla="*/ 307975 h 307975"/>
                <a:gd name="connsiteX11" fmla="*/ 484070 w 2314575"/>
                <a:gd name="connsiteY11" fmla="*/ 0 h 307975"/>
                <a:gd name="connsiteX12" fmla="*/ 819151 w 2314575"/>
                <a:gd name="connsiteY12" fmla="*/ 0 h 307975"/>
                <a:gd name="connsiteX13" fmla="*/ 511176 w 2314575"/>
                <a:gd name="connsiteY13" fmla="*/ 307975 h 307975"/>
                <a:gd name="connsiteX14" fmla="*/ 174183 w 2314575"/>
                <a:gd name="connsiteY14" fmla="*/ 307975 h 307975"/>
                <a:gd name="connsiteX15" fmla="*/ 0 w 2314575"/>
                <a:gd name="connsiteY15" fmla="*/ 0 h 307975"/>
                <a:gd name="connsiteX16" fmla="*/ 131764 w 2314575"/>
                <a:gd name="connsiteY16" fmla="*/ 0 h 307975"/>
                <a:gd name="connsiteX17" fmla="*/ 0 w 2314575"/>
                <a:gd name="connsiteY17" fmla="*/ 131764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4575" h="307975">
                  <a:moveTo>
                    <a:pt x="2314575" y="231776"/>
                  </a:moveTo>
                  <a:lnTo>
                    <a:pt x="2314575" y="307975"/>
                  </a:lnTo>
                  <a:lnTo>
                    <a:pt x="2238376" y="307975"/>
                  </a:lnTo>
                  <a:close/>
                  <a:moveTo>
                    <a:pt x="1858964" y="0"/>
                  </a:moveTo>
                  <a:lnTo>
                    <a:pt x="2193926" y="0"/>
                  </a:lnTo>
                  <a:lnTo>
                    <a:pt x="1885951" y="307975"/>
                  </a:lnTo>
                  <a:lnTo>
                    <a:pt x="1550989" y="307975"/>
                  </a:lnTo>
                  <a:close/>
                  <a:moveTo>
                    <a:pt x="1171576" y="0"/>
                  </a:moveTo>
                  <a:lnTo>
                    <a:pt x="1506539" y="0"/>
                  </a:lnTo>
                  <a:lnTo>
                    <a:pt x="1198564" y="307975"/>
                  </a:lnTo>
                  <a:lnTo>
                    <a:pt x="863601" y="307975"/>
                  </a:lnTo>
                  <a:close/>
                  <a:moveTo>
                    <a:pt x="484070" y="0"/>
                  </a:moveTo>
                  <a:lnTo>
                    <a:pt x="819151" y="0"/>
                  </a:lnTo>
                  <a:lnTo>
                    <a:pt x="511176" y="307975"/>
                  </a:lnTo>
                  <a:lnTo>
                    <a:pt x="174183" y="307975"/>
                  </a:lnTo>
                  <a:close/>
                  <a:moveTo>
                    <a:pt x="0" y="0"/>
                  </a:moveTo>
                  <a:lnTo>
                    <a:pt x="131764" y="0"/>
                  </a:lnTo>
                  <a:lnTo>
                    <a:pt x="0" y="131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4" name="Oval 95"/>
            <p:cNvSpPr>
              <a:spLocks noChangeArrowheads="1"/>
            </p:cNvSpPr>
            <p:nvPr/>
          </p:nvSpPr>
          <p:spPr bwMode="auto">
            <a:xfrm>
              <a:off x="4806978" y="1183945"/>
              <a:ext cx="82314" cy="850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Rectangle 96"/>
            <p:cNvSpPr>
              <a:spLocks noChangeArrowheads="1"/>
            </p:cNvSpPr>
            <p:nvPr/>
          </p:nvSpPr>
          <p:spPr bwMode="auto">
            <a:xfrm>
              <a:off x="4980752" y="1661491"/>
              <a:ext cx="1125569" cy="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자유형 27"/>
            <p:cNvSpPr>
              <a:spLocks noChangeArrowheads="1"/>
            </p:cNvSpPr>
            <p:nvPr/>
          </p:nvSpPr>
          <p:spPr bwMode="auto">
            <a:xfrm>
              <a:off x="4969021" y="2094151"/>
              <a:ext cx="1125569" cy="153479"/>
            </a:xfrm>
            <a:custGeom>
              <a:avLst/>
              <a:gdLst>
                <a:gd name="connsiteX0" fmla="*/ 0 w 1125569"/>
                <a:gd name="connsiteY0" fmla="*/ 0 h 153479"/>
                <a:gd name="connsiteX1" fmla="*/ 1125569 w 1125569"/>
                <a:gd name="connsiteY1" fmla="*/ 0 h 153479"/>
                <a:gd name="connsiteX2" fmla="*/ 1125569 w 1125569"/>
                <a:gd name="connsiteY2" fmla="*/ 53785 h 153479"/>
                <a:gd name="connsiteX3" fmla="*/ 863236 w 1125569"/>
                <a:gd name="connsiteY3" fmla="*/ 53785 h 153479"/>
                <a:gd name="connsiteX4" fmla="*/ 863236 w 1125569"/>
                <a:gd name="connsiteY4" fmla="*/ 153479 h 153479"/>
                <a:gd name="connsiteX5" fmla="*/ 803021 w 1125569"/>
                <a:gd name="connsiteY5" fmla="*/ 153479 h 153479"/>
                <a:gd name="connsiteX6" fmla="*/ 803021 w 1125569"/>
                <a:gd name="connsiteY6" fmla="*/ 53785 h 153479"/>
                <a:gd name="connsiteX7" fmla="*/ 322548 w 1125569"/>
                <a:gd name="connsiteY7" fmla="*/ 53785 h 153479"/>
                <a:gd name="connsiteX8" fmla="*/ 322548 w 1125569"/>
                <a:gd name="connsiteY8" fmla="*/ 153479 h 153479"/>
                <a:gd name="connsiteX9" fmla="*/ 262333 w 1125569"/>
                <a:gd name="connsiteY9" fmla="*/ 153479 h 153479"/>
                <a:gd name="connsiteX10" fmla="*/ 262333 w 1125569"/>
                <a:gd name="connsiteY10" fmla="*/ 53785 h 153479"/>
                <a:gd name="connsiteX11" fmla="*/ 0 w 1125569"/>
                <a:gd name="connsiteY11" fmla="*/ 53785 h 1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569" h="153479">
                  <a:moveTo>
                    <a:pt x="0" y="0"/>
                  </a:moveTo>
                  <a:lnTo>
                    <a:pt x="1125569" y="0"/>
                  </a:lnTo>
                  <a:lnTo>
                    <a:pt x="1125569" y="53785"/>
                  </a:lnTo>
                  <a:lnTo>
                    <a:pt x="863236" y="53785"/>
                  </a:lnTo>
                  <a:lnTo>
                    <a:pt x="863236" y="153479"/>
                  </a:lnTo>
                  <a:lnTo>
                    <a:pt x="803021" y="153479"/>
                  </a:lnTo>
                  <a:lnTo>
                    <a:pt x="803021" y="53785"/>
                  </a:lnTo>
                  <a:lnTo>
                    <a:pt x="322548" y="53785"/>
                  </a:lnTo>
                  <a:lnTo>
                    <a:pt x="322548" y="153479"/>
                  </a:lnTo>
                  <a:lnTo>
                    <a:pt x="262333" y="153479"/>
                  </a:lnTo>
                  <a:lnTo>
                    <a:pt x="262333" y="53785"/>
                  </a:lnTo>
                  <a:lnTo>
                    <a:pt x="0" y="53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838345" y="1659453"/>
              <a:ext cx="1410382" cy="4395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 latinLnBrk="0">
                <a:defRPr/>
              </a:pPr>
              <a:r>
                <a:rPr lang="ko-KR" altLang="en-US" kern="0" dirty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 </a:t>
              </a:r>
              <a:r>
                <a:rPr lang="ko-KR" altLang="en-US" kern="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정리</a:t>
              </a:r>
              <a:endParaRPr lang="ko-KR" altLang="en-US" kern="0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482583" y="3879489"/>
            <a:ext cx="4815007" cy="1771735"/>
            <a:chOff x="7196400" y="1641624"/>
            <a:chExt cx="4815007" cy="1771735"/>
          </a:xfrm>
        </p:grpSpPr>
        <p:sp>
          <p:nvSpPr>
            <p:cNvPr id="31" name="자유형 30"/>
            <p:cNvSpPr/>
            <p:nvPr/>
          </p:nvSpPr>
          <p:spPr>
            <a:xfrm>
              <a:off x="7196400" y="1641624"/>
              <a:ext cx="4815007" cy="1771735"/>
            </a:xfrm>
            <a:custGeom>
              <a:avLst/>
              <a:gdLst>
                <a:gd name="connsiteX0" fmla="*/ 5355249 w 5618477"/>
                <a:gd name="connsiteY0" fmla="*/ 1963540 h 2227076"/>
                <a:gd name="connsiteX1" fmla="*/ 5355249 w 5618477"/>
                <a:gd name="connsiteY1" fmla="*/ 2095620 h 2227076"/>
                <a:gd name="connsiteX2" fmla="*/ 5538129 w 5618477"/>
                <a:gd name="connsiteY2" fmla="*/ 2095620 h 2227076"/>
                <a:gd name="connsiteX3" fmla="*/ 5538129 w 5618477"/>
                <a:gd name="connsiteY3" fmla="*/ 1963540 h 2227076"/>
                <a:gd name="connsiteX4" fmla="*/ 5026892 w 5618477"/>
                <a:gd name="connsiteY4" fmla="*/ 1963540 h 2227076"/>
                <a:gd name="connsiteX5" fmla="*/ 5026892 w 5618477"/>
                <a:gd name="connsiteY5" fmla="*/ 2095620 h 2227076"/>
                <a:gd name="connsiteX6" fmla="*/ 5209772 w 5618477"/>
                <a:gd name="connsiteY6" fmla="*/ 2095620 h 2227076"/>
                <a:gd name="connsiteX7" fmla="*/ 5209772 w 5618477"/>
                <a:gd name="connsiteY7" fmla="*/ 1963540 h 2227076"/>
                <a:gd name="connsiteX8" fmla="*/ 4698539 w 5618477"/>
                <a:gd name="connsiteY8" fmla="*/ 1963540 h 2227076"/>
                <a:gd name="connsiteX9" fmla="*/ 4698539 w 5618477"/>
                <a:gd name="connsiteY9" fmla="*/ 2095620 h 2227076"/>
                <a:gd name="connsiteX10" fmla="*/ 4881419 w 5618477"/>
                <a:gd name="connsiteY10" fmla="*/ 2095620 h 2227076"/>
                <a:gd name="connsiteX11" fmla="*/ 4881419 w 5618477"/>
                <a:gd name="connsiteY11" fmla="*/ 1963540 h 2227076"/>
                <a:gd name="connsiteX12" fmla="*/ 4370186 w 5618477"/>
                <a:gd name="connsiteY12" fmla="*/ 1963540 h 2227076"/>
                <a:gd name="connsiteX13" fmla="*/ 4370186 w 5618477"/>
                <a:gd name="connsiteY13" fmla="*/ 2095620 h 2227076"/>
                <a:gd name="connsiteX14" fmla="*/ 4553066 w 5618477"/>
                <a:gd name="connsiteY14" fmla="*/ 2095620 h 2227076"/>
                <a:gd name="connsiteX15" fmla="*/ 4553066 w 5618477"/>
                <a:gd name="connsiteY15" fmla="*/ 1963540 h 2227076"/>
                <a:gd name="connsiteX16" fmla="*/ 4041833 w 5618477"/>
                <a:gd name="connsiteY16" fmla="*/ 1963540 h 2227076"/>
                <a:gd name="connsiteX17" fmla="*/ 4041833 w 5618477"/>
                <a:gd name="connsiteY17" fmla="*/ 2095620 h 2227076"/>
                <a:gd name="connsiteX18" fmla="*/ 4224713 w 5618477"/>
                <a:gd name="connsiteY18" fmla="*/ 2095620 h 2227076"/>
                <a:gd name="connsiteX19" fmla="*/ 4224713 w 5618477"/>
                <a:gd name="connsiteY19" fmla="*/ 1963540 h 2227076"/>
                <a:gd name="connsiteX20" fmla="*/ 3713480 w 5618477"/>
                <a:gd name="connsiteY20" fmla="*/ 1963540 h 2227076"/>
                <a:gd name="connsiteX21" fmla="*/ 3713480 w 5618477"/>
                <a:gd name="connsiteY21" fmla="*/ 2095620 h 2227076"/>
                <a:gd name="connsiteX22" fmla="*/ 3896360 w 5618477"/>
                <a:gd name="connsiteY22" fmla="*/ 2095620 h 2227076"/>
                <a:gd name="connsiteX23" fmla="*/ 3896360 w 5618477"/>
                <a:gd name="connsiteY23" fmla="*/ 1963540 h 2227076"/>
                <a:gd name="connsiteX24" fmla="*/ 3385127 w 5618477"/>
                <a:gd name="connsiteY24" fmla="*/ 1963540 h 2227076"/>
                <a:gd name="connsiteX25" fmla="*/ 3385127 w 5618477"/>
                <a:gd name="connsiteY25" fmla="*/ 2095620 h 2227076"/>
                <a:gd name="connsiteX26" fmla="*/ 3568007 w 5618477"/>
                <a:gd name="connsiteY26" fmla="*/ 2095620 h 2227076"/>
                <a:gd name="connsiteX27" fmla="*/ 3568007 w 5618477"/>
                <a:gd name="connsiteY27" fmla="*/ 1963540 h 2227076"/>
                <a:gd name="connsiteX28" fmla="*/ 3056774 w 5618477"/>
                <a:gd name="connsiteY28" fmla="*/ 1963540 h 2227076"/>
                <a:gd name="connsiteX29" fmla="*/ 3056774 w 5618477"/>
                <a:gd name="connsiteY29" fmla="*/ 2095620 h 2227076"/>
                <a:gd name="connsiteX30" fmla="*/ 3239654 w 5618477"/>
                <a:gd name="connsiteY30" fmla="*/ 2095620 h 2227076"/>
                <a:gd name="connsiteX31" fmla="*/ 3239654 w 5618477"/>
                <a:gd name="connsiteY31" fmla="*/ 1963540 h 2227076"/>
                <a:gd name="connsiteX32" fmla="*/ 2728421 w 5618477"/>
                <a:gd name="connsiteY32" fmla="*/ 1963540 h 2227076"/>
                <a:gd name="connsiteX33" fmla="*/ 2728421 w 5618477"/>
                <a:gd name="connsiteY33" fmla="*/ 2095620 h 2227076"/>
                <a:gd name="connsiteX34" fmla="*/ 2911301 w 5618477"/>
                <a:gd name="connsiteY34" fmla="*/ 2095620 h 2227076"/>
                <a:gd name="connsiteX35" fmla="*/ 2911301 w 5618477"/>
                <a:gd name="connsiteY35" fmla="*/ 1963540 h 2227076"/>
                <a:gd name="connsiteX36" fmla="*/ 2400068 w 5618477"/>
                <a:gd name="connsiteY36" fmla="*/ 1963540 h 2227076"/>
                <a:gd name="connsiteX37" fmla="*/ 2400068 w 5618477"/>
                <a:gd name="connsiteY37" fmla="*/ 2095620 h 2227076"/>
                <a:gd name="connsiteX38" fmla="*/ 2582948 w 5618477"/>
                <a:gd name="connsiteY38" fmla="*/ 2095620 h 2227076"/>
                <a:gd name="connsiteX39" fmla="*/ 2582948 w 5618477"/>
                <a:gd name="connsiteY39" fmla="*/ 1963540 h 2227076"/>
                <a:gd name="connsiteX40" fmla="*/ 2071715 w 5618477"/>
                <a:gd name="connsiteY40" fmla="*/ 1963540 h 2227076"/>
                <a:gd name="connsiteX41" fmla="*/ 2071715 w 5618477"/>
                <a:gd name="connsiteY41" fmla="*/ 2095620 h 2227076"/>
                <a:gd name="connsiteX42" fmla="*/ 2254595 w 5618477"/>
                <a:gd name="connsiteY42" fmla="*/ 2095620 h 2227076"/>
                <a:gd name="connsiteX43" fmla="*/ 2254595 w 5618477"/>
                <a:gd name="connsiteY43" fmla="*/ 1963540 h 2227076"/>
                <a:gd name="connsiteX44" fmla="*/ 1743363 w 5618477"/>
                <a:gd name="connsiteY44" fmla="*/ 1963540 h 2227076"/>
                <a:gd name="connsiteX45" fmla="*/ 1743363 w 5618477"/>
                <a:gd name="connsiteY45" fmla="*/ 2095620 h 2227076"/>
                <a:gd name="connsiteX46" fmla="*/ 1926243 w 5618477"/>
                <a:gd name="connsiteY46" fmla="*/ 2095620 h 2227076"/>
                <a:gd name="connsiteX47" fmla="*/ 1926243 w 5618477"/>
                <a:gd name="connsiteY47" fmla="*/ 1963540 h 2227076"/>
                <a:gd name="connsiteX48" fmla="*/ 1415010 w 5618477"/>
                <a:gd name="connsiteY48" fmla="*/ 1963540 h 2227076"/>
                <a:gd name="connsiteX49" fmla="*/ 1415010 w 5618477"/>
                <a:gd name="connsiteY49" fmla="*/ 2095620 h 2227076"/>
                <a:gd name="connsiteX50" fmla="*/ 1597890 w 5618477"/>
                <a:gd name="connsiteY50" fmla="*/ 2095620 h 2227076"/>
                <a:gd name="connsiteX51" fmla="*/ 1597890 w 5618477"/>
                <a:gd name="connsiteY51" fmla="*/ 1963540 h 2227076"/>
                <a:gd name="connsiteX52" fmla="*/ 1086657 w 5618477"/>
                <a:gd name="connsiteY52" fmla="*/ 1963540 h 2227076"/>
                <a:gd name="connsiteX53" fmla="*/ 1086657 w 5618477"/>
                <a:gd name="connsiteY53" fmla="*/ 2095620 h 2227076"/>
                <a:gd name="connsiteX54" fmla="*/ 1269537 w 5618477"/>
                <a:gd name="connsiteY54" fmla="*/ 2095620 h 2227076"/>
                <a:gd name="connsiteX55" fmla="*/ 1269537 w 5618477"/>
                <a:gd name="connsiteY55" fmla="*/ 1963540 h 2227076"/>
                <a:gd name="connsiteX56" fmla="*/ 758304 w 5618477"/>
                <a:gd name="connsiteY56" fmla="*/ 1963540 h 2227076"/>
                <a:gd name="connsiteX57" fmla="*/ 758304 w 5618477"/>
                <a:gd name="connsiteY57" fmla="*/ 2095620 h 2227076"/>
                <a:gd name="connsiteX58" fmla="*/ 941184 w 5618477"/>
                <a:gd name="connsiteY58" fmla="*/ 2095620 h 2227076"/>
                <a:gd name="connsiteX59" fmla="*/ 941184 w 5618477"/>
                <a:gd name="connsiteY59" fmla="*/ 1963540 h 2227076"/>
                <a:gd name="connsiteX60" fmla="*/ 429951 w 5618477"/>
                <a:gd name="connsiteY60" fmla="*/ 1963540 h 2227076"/>
                <a:gd name="connsiteX61" fmla="*/ 429951 w 5618477"/>
                <a:gd name="connsiteY61" fmla="*/ 2095620 h 2227076"/>
                <a:gd name="connsiteX62" fmla="*/ 612831 w 5618477"/>
                <a:gd name="connsiteY62" fmla="*/ 2095620 h 2227076"/>
                <a:gd name="connsiteX63" fmla="*/ 612831 w 5618477"/>
                <a:gd name="connsiteY63" fmla="*/ 1963540 h 2227076"/>
                <a:gd name="connsiteX64" fmla="*/ 101598 w 5618477"/>
                <a:gd name="connsiteY64" fmla="*/ 1963540 h 2227076"/>
                <a:gd name="connsiteX65" fmla="*/ 101598 w 5618477"/>
                <a:gd name="connsiteY65" fmla="*/ 2095620 h 2227076"/>
                <a:gd name="connsiteX66" fmla="*/ 284478 w 5618477"/>
                <a:gd name="connsiteY66" fmla="*/ 2095620 h 2227076"/>
                <a:gd name="connsiteX67" fmla="*/ 284478 w 5618477"/>
                <a:gd name="connsiteY67" fmla="*/ 1963540 h 2227076"/>
                <a:gd name="connsiteX68" fmla="*/ 5355249 w 5618477"/>
                <a:gd name="connsiteY68" fmla="*/ 144276 h 2227076"/>
                <a:gd name="connsiteX69" fmla="*/ 5355249 w 5618477"/>
                <a:gd name="connsiteY69" fmla="*/ 276356 h 2227076"/>
                <a:gd name="connsiteX70" fmla="*/ 5538129 w 5618477"/>
                <a:gd name="connsiteY70" fmla="*/ 276356 h 2227076"/>
                <a:gd name="connsiteX71" fmla="*/ 5538129 w 5618477"/>
                <a:gd name="connsiteY71" fmla="*/ 144276 h 2227076"/>
                <a:gd name="connsiteX72" fmla="*/ 5026892 w 5618477"/>
                <a:gd name="connsiteY72" fmla="*/ 144276 h 2227076"/>
                <a:gd name="connsiteX73" fmla="*/ 5026892 w 5618477"/>
                <a:gd name="connsiteY73" fmla="*/ 276356 h 2227076"/>
                <a:gd name="connsiteX74" fmla="*/ 5209772 w 5618477"/>
                <a:gd name="connsiteY74" fmla="*/ 276356 h 2227076"/>
                <a:gd name="connsiteX75" fmla="*/ 5209772 w 5618477"/>
                <a:gd name="connsiteY75" fmla="*/ 144276 h 2227076"/>
                <a:gd name="connsiteX76" fmla="*/ 4698539 w 5618477"/>
                <a:gd name="connsiteY76" fmla="*/ 144276 h 2227076"/>
                <a:gd name="connsiteX77" fmla="*/ 4698539 w 5618477"/>
                <a:gd name="connsiteY77" fmla="*/ 276356 h 2227076"/>
                <a:gd name="connsiteX78" fmla="*/ 4881419 w 5618477"/>
                <a:gd name="connsiteY78" fmla="*/ 276356 h 2227076"/>
                <a:gd name="connsiteX79" fmla="*/ 4881419 w 5618477"/>
                <a:gd name="connsiteY79" fmla="*/ 144276 h 2227076"/>
                <a:gd name="connsiteX80" fmla="*/ 4370186 w 5618477"/>
                <a:gd name="connsiteY80" fmla="*/ 144276 h 2227076"/>
                <a:gd name="connsiteX81" fmla="*/ 4370186 w 5618477"/>
                <a:gd name="connsiteY81" fmla="*/ 276356 h 2227076"/>
                <a:gd name="connsiteX82" fmla="*/ 4553066 w 5618477"/>
                <a:gd name="connsiteY82" fmla="*/ 276356 h 2227076"/>
                <a:gd name="connsiteX83" fmla="*/ 4553066 w 5618477"/>
                <a:gd name="connsiteY83" fmla="*/ 144276 h 2227076"/>
                <a:gd name="connsiteX84" fmla="*/ 4041833 w 5618477"/>
                <a:gd name="connsiteY84" fmla="*/ 144276 h 2227076"/>
                <a:gd name="connsiteX85" fmla="*/ 4041833 w 5618477"/>
                <a:gd name="connsiteY85" fmla="*/ 276356 h 2227076"/>
                <a:gd name="connsiteX86" fmla="*/ 4224713 w 5618477"/>
                <a:gd name="connsiteY86" fmla="*/ 276356 h 2227076"/>
                <a:gd name="connsiteX87" fmla="*/ 4224713 w 5618477"/>
                <a:gd name="connsiteY87" fmla="*/ 144276 h 2227076"/>
                <a:gd name="connsiteX88" fmla="*/ 3713480 w 5618477"/>
                <a:gd name="connsiteY88" fmla="*/ 144276 h 2227076"/>
                <a:gd name="connsiteX89" fmla="*/ 3713480 w 5618477"/>
                <a:gd name="connsiteY89" fmla="*/ 276356 h 2227076"/>
                <a:gd name="connsiteX90" fmla="*/ 3896360 w 5618477"/>
                <a:gd name="connsiteY90" fmla="*/ 276356 h 2227076"/>
                <a:gd name="connsiteX91" fmla="*/ 3896360 w 5618477"/>
                <a:gd name="connsiteY91" fmla="*/ 144276 h 2227076"/>
                <a:gd name="connsiteX92" fmla="*/ 3385127 w 5618477"/>
                <a:gd name="connsiteY92" fmla="*/ 144276 h 2227076"/>
                <a:gd name="connsiteX93" fmla="*/ 3385127 w 5618477"/>
                <a:gd name="connsiteY93" fmla="*/ 276356 h 2227076"/>
                <a:gd name="connsiteX94" fmla="*/ 3568007 w 5618477"/>
                <a:gd name="connsiteY94" fmla="*/ 276356 h 2227076"/>
                <a:gd name="connsiteX95" fmla="*/ 3568007 w 5618477"/>
                <a:gd name="connsiteY95" fmla="*/ 144276 h 2227076"/>
                <a:gd name="connsiteX96" fmla="*/ 3056774 w 5618477"/>
                <a:gd name="connsiteY96" fmla="*/ 144276 h 2227076"/>
                <a:gd name="connsiteX97" fmla="*/ 3056774 w 5618477"/>
                <a:gd name="connsiteY97" fmla="*/ 276356 h 2227076"/>
                <a:gd name="connsiteX98" fmla="*/ 3239654 w 5618477"/>
                <a:gd name="connsiteY98" fmla="*/ 276356 h 2227076"/>
                <a:gd name="connsiteX99" fmla="*/ 3239654 w 5618477"/>
                <a:gd name="connsiteY99" fmla="*/ 144276 h 2227076"/>
                <a:gd name="connsiteX100" fmla="*/ 2728421 w 5618477"/>
                <a:gd name="connsiteY100" fmla="*/ 144276 h 2227076"/>
                <a:gd name="connsiteX101" fmla="*/ 2728421 w 5618477"/>
                <a:gd name="connsiteY101" fmla="*/ 276356 h 2227076"/>
                <a:gd name="connsiteX102" fmla="*/ 2911301 w 5618477"/>
                <a:gd name="connsiteY102" fmla="*/ 276356 h 2227076"/>
                <a:gd name="connsiteX103" fmla="*/ 2911301 w 5618477"/>
                <a:gd name="connsiteY103" fmla="*/ 144276 h 2227076"/>
                <a:gd name="connsiteX104" fmla="*/ 2400068 w 5618477"/>
                <a:gd name="connsiteY104" fmla="*/ 144276 h 2227076"/>
                <a:gd name="connsiteX105" fmla="*/ 2400068 w 5618477"/>
                <a:gd name="connsiteY105" fmla="*/ 276356 h 2227076"/>
                <a:gd name="connsiteX106" fmla="*/ 2582948 w 5618477"/>
                <a:gd name="connsiteY106" fmla="*/ 276356 h 2227076"/>
                <a:gd name="connsiteX107" fmla="*/ 2582948 w 5618477"/>
                <a:gd name="connsiteY107" fmla="*/ 144276 h 2227076"/>
                <a:gd name="connsiteX108" fmla="*/ 2071715 w 5618477"/>
                <a:gd name="connsiteY108" fmla="*/ 144276 h 2227076"/>
                <a:gd name="connsiteX109" fmla="*/ 2071715 w 5618477"/>
                <a:gd name="connsiteY109" fmla="*/ 276356 h 2227076"/>
                <a:gd name="connsiteX110" fmla="*/ 2254595 w 5618477"/>
                <a:gd name="connsiteY110" fmla="*/ 276356 h 2227076"/>
                <a:gd name="connsiteX111" fmla="*/ 2254595 w 5618477"/>
                <a:gd name="connsiteY111" fmla="*/ 144276 h 2227076"/>
                <a:gd name="connsiteX112" fmla="*/ 1743364 w 5618477"/>
                <a:gd name="connsiteY112" fmla="*/ 144276 h 2227076"/>
                <a:gd name="connsiteX113" fmla="*/ 1743364 w 5618477"/>
                <a:gd name="connsiteY113" fmla="*/ 276356 h 2227076"/>
                <a:gd name="connsiteX114" fmla="*/ 1926245 w 5618477"/>
                <a:gd name="connsiteY114" fmla="*/ 276356 h 2227076"/>
                <a:gd name="connsiteX115" fmla="*/ 1926245 w 5618477"/>
                <a:gd name="connsiteY115" fmla="*/ 144276 h 2227076"/>
                <a:gd name="connsiteX116" fmla="*/ 1415011 w 5618477"/>
                <a:gd name="connsiteY116" fmla="*/ 144276 h 2227076"/>
                <a:gd name="connsiteX117" fmla="*/ 1415011 w 5618477"/>
                <a:gd name="connsiteY117" fmla="*/ 276356 h 2227076"/>
                <a:gd name="connsiteX118" fmla="*/ 1597891 w 5618477"/>
                <a:gd name="connsiteY118" fmla="*/ 276356 h 2227076"/>
                <a:gd name="connsiteX119" fmla="*/ 1597891 w 5618477"/>
                <a:gd name="connsiteY119" fmla="*/ 144276 h 2227076"/>
                <a:gd name="connsiteX120" fmla="*/ 1086658 w 5618477"/>
                <a:gd name="connsiteY120" fmla="*/ 144276 h 2227076"/>
                <a:gd name="connsiteX121" fmla="*/ 1086658 w 5618477"/>
                <a:gd name="connsiteY121" fmla="*/ 276356 h 2227076"/>
                <a:gd name="connsiteX122" fmla="*/ 1269538 w 5618477"/>
                <a:gd name="connsiteY122" fmla="*/ 276356 h 2227076"/>
                <a:gd name="connsiteX123" fmla="*/ 1269538 w 5618477"/>
                <a:gd name="connsiteY123" fmla="*/ 144276 h 2227076"/>
                <a:gd name="connsiteX124" fmla="*/ 758306 w 5618477"/>
                <a:gd name="connsiteY124" fmla="*/ 144276 h 2227076"/>
                <a:gd name="connsiteX125" fmla="*/ 758306 w 5618477"/>
                <a:gd name="connsiteY125" fmla="*/ 276356 h 2227076"/>
                <a:gd name="connsiteX126" fmla="*/ 941186 w 5618477"/>
                <a:gd name="connsiteY126" fmla="*/ 276356 h 2227076"/>
                <a:gd name="connsiteX127" fmla="*/ 941186 w 5618477"/>
                <a:gd name="connsiteY127" fmla="*/ 144276 h 2227076"/>
                <a:gd name="connsiteX128" fmla="*/ 429952 w 5618477"/>
                <a:gd name="connsiteY128" fmla="*/ 144276 h 2227076"/>
                <a:gd name="connsiteX129" fmla="*/ 429952 w 5618477"/>
                <a:gd name="connsiteY129" fmla="*/ 276356 h 2227076"/>
                <a:gd name="connsiteX130" fmla="*/ 612832 w 5618477"/>
                <a:gd name="connsiteY130" fmla="*/ 276356 h 2227076"/>
                <a:gd name="connsiteX131" fmla="*/ 612832 w 5618477"/>
                <a:gd name="connsiteY131" fmla="*/ 144276 h 2227076"/>
                <a:gd name="connsiteX132" fmla="*/ 101600 w 5618477"/>
                <a:gd name="connsiteY132" fmla="*/ 144276 h 2227076"/>
                <a:gd name="connsiteX133" fmla="*/ 101600 w 5618477"/>
                <a:gd name="connsiteY133" fmla="*/ 276356 h 2227076"/>
                <a:gd name="connsiteX134" fmla="*/ 284480 w 5618477"/>
                <a:gd name="connsiteY134" fmla="*/ 276356 h 2227076"/>
                <a:gd name="connsiteX135" fmla="*/ 284480 w 5618477"/>
                <a:gd name="connsiteY135" fmla="*/ 144276 h 2227076"/>
                <a:gd name="connsiteX136" fmla="*/ 0 w 5618477"/>
                <a:gd name="connsiteY136" fmla="*/ 0 h 2227076"/>
                <a:gd name="connsiteX137" fmla="*/ 5618477 w 5618477"/>
                <a:gd name="connsiteY137" fmla="*/ 0 h 2227076"/>
                <a:gd name="connsiteX138" fmla="*/ 5618477 w 5618477"/>
                <a:gd name="connsiteY138" fmla="*/ 2227076 h 2227076"/>
                <a:gd name="connsiteX139" fmla="*/ 0 w 5618477"/>
                <a:gd name="connsiteY139" fmla="*/ 2227076 h 22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618477" h="2227076">
                  <a:moveTo>
                    <a:pt x="5355249" y="1963540"/>
                  </a:moveTo>
                  <a:lnTo>
                    <a:pt x="5355249" y="2095620"/>
                  </a:lnTo>
                  <a:lnTo>
                    <a:pt x="5538129" y="2095620"/>
                  </a:lnTo>
                  <a:lnTo>
                    <a:pt x="5538129" y="1963540"/>
                  </a:lnTo>
                  <a:close/>
                  <a:moveTo>
                    <a:pt x="5026892" y="1963540"/>
                  </a:moveTo>
                  <a:lnTo>
                    <a:pt x="5026892" y="2095620"/>
                  </a:lnTo>
                  <a:lnTo>
                    <a:pt x="5209772" y="2095620"/>
                  </a:lnTo>
                  <a:lnTo>
                    <a:pt x="5209772" y="1963540"/>
                  </a:lnTo>
                  <a:close/>
                  <a:moveTo>
                    <a:pt x="4698539" y="1963540"/>
                  </a:moveTo>
                  <a:lnTo>
                    <a:pt x="4698539" y="2095620"/>
                  </a:lnTo>
                  <a:lnTo>
                    <a:pt x="4881419" y="2095620"/>
                  </a:lnTo>
                  <a:lnTo>
                    <a:pt x="4881419" y="1963540"/>
                  </a:lnTo>
                  <a:close/>
                  <a:moveTo>
                    <a:pt x="4370186" y="1963540"/>
                  </a:moveTo>
                  <a:lnTo>
                    <a:pt x="4370186" y="2095620"/>
                  </a:lnTo>
                  <a:lnTo>
                    <a:pt x="4553066" y="2095620"/>
                  </a:lnTo>
                  <a:lnTo>
                    <a:pt x="4553066" y="1963540"/>
                  </a:lnTo>
                  <a:close/>
                  <a:moveTo>
                    <a:pt x="4041833" y="1963540"/>
                  </a:moveTo>
                  <a:lnTo>
                    <a:pt x="4041833" y="2095620"/>
                  </a:lnTo>
                  <a:lnTo>
                    <a:pt x="4224713" y="2095620"/>
                  </a:lnTo>
                  <a:lnTo>
                    <a:pt x="4224713" y="1963540"/>
                  </a:lnTo>
                  <a:close/>
                  <a:moveTo>
                    <a:pt x="3713480" y="1963540"/>
                  </a:moveTo>
                  <a:lnTo>
                    <a:pt x="3713480" y="2095620"/>
                  </a:lnTo>
                  <a:lnTo>
                    <a:pt x="3896360" y="2095620"/>
                  </a:lnTo>
                  <a:lnTo>
                    <a:pt x="3896360" y="1963540"/>
                  </a:lnTo>
                  <a:close/>
                  <a:moveTo>
                    <a:pt x="3385127" y="1963540"/>
                  </a:moveTo>
                  <a:lnTo>
                    <a:pt x="3385127" y="2095620"/>
                  </a:lnTo>
                  <a:lnTo>
                    <a:pt x="3568007" y="2095620"/>
                  </a:lnTo>
                  <a:lnTo>
                    <a:pt x="3568007" y="1963540"/>
                  </a:lnTo>
                  <a:close/>
                  <a:moveTo>
                    <a:pt x="3056774" y="1963540"/>
                  </a:moveTo>
                  <a:lnTo>
                    <a:pt x="3056774" y="2095620"/>
                  </a:lnTo>
                  <a:lnTo>
                    <a:pt x="3239654" y="2095620"/>
                  </a:lnTo>
                  <a:lnTo>
                    <a:pt x="3239654" y="1963540"/>
                  </a:lnTo>
                  <a:close/>
                  <a:moveTo>
                    <a:pt x="2728421" y="1963540"/>
                  </a:moveTo>
                  <a:lnTo>
                    <a:pt x="2728421" y="2095620"/>
                  </a:lnTo>
                  <a:lnTo>
                    <a:pt x="2911301" y="2095620"/>
                  </a:lnTo>
                  <a:lnTo>
                    <a:pt x="2911301" y="1963540"/>
                  </a:lnTo>
                  <a:close/>
                  <a:moveTo>
                    <a:pt x="2400068" y="1963540"/>
                  </a:moveTo>
                  <a:lnTo>
                    <a:pt x="2400068" y="2095620"/>
                  </a:lnTo>
                  <a:lnTo>
                    <a:pt x="2582948" y="2095620"/>
                  </a:lnTo>
                  <a:lnTo>
                    <a:pt x="2582948" y="1963540"/>
                  </a:lnTo>
                  <a:close/>
                  <a:moveTo>
                    <a:pt x="2071715" y="1963540"/>
                  </a:moveTo>
                  <a:lnTo>
                    <a:pt x="2071715" y="2095620"/>
                  </a:lnTo>
                  <a:lnTo>
                    <a:pt x="2254595" y="2095620"/>
                  </a:lnTo>
                  <a:lnTo>
                    <a:pt x="2254595" y="1963540"/>
                  </a:lnTo>
                  <a:close/>
                  <a:moveTo>
                    <a:pt x="1743363" y="1963540"/>
                  </a:moveTo>
                  <a:lnTo>
                    <a:pt x="1743363" y="2095620"/>
                  </a:lnTo>
                  <a:lnTo>
                    <a:pt x="1926243" y="2095620"/>
                  </a:lnTo>
                  <a:lnTo>
                    <a:pt x="1926243" y="1963540"/>
                  </a:lnTo>
                  <a:close/>
                  <a:moveTo>
                    <a:pt x="1415010" y="1963540"/>
                  </a:moveTo>
                  <a:lnTo>
                    <a:pt x="1415010" y="2095620"/>
                  </a:lnTo>
                  <a:lnTo>
                    <a:pt x="1597890" y="2095620"/>
                  </a:lnTo>
                  <a:lnTo>
                    <a:pt x="1597890" y="1963540"/>
                  </a:lnTo>
                  <a:close/>
                  <a:moveTo>
                    <a:pt x="1086657" y="1963540"/>
                  </a:moveTo>
                  <a:lnTo>
                    <a:pt x="1086657" y="2095620"/>
                  </a:lnTo>
                  <a:lnTo>
                    <a:pt x="1269537" y="2095620"/>
                  </a:lnTo>
                  <a:lnTo>
                    <a:pt x="1269537" y="1963540"/>
                  </a:lnTo>
                  <a:close/>
                  <a:moveTo>
                    <a:pt x="758304" y="1963540"/>
                  </a:moveTo>
                  <a:lnTo>
                    <a:pt x="758304" y="2095620"/>
                  </a:lnTo>
                  <a:lnTo>
                    <a:pt x="941184" y="2095620"/>
                  </a:lnTo>
                  <a:lnTo>
                    <a:pt x="941184" y="1963540"/>
                  </a:lnTo>
                  <a:close/>
                  <a:moveTo>
                    <a:pt x="429951" y="1963540"/>
                  </a:moveTo>
                  <a:lnTo>
                    <a:pt x="429951" y="2095620"/>
                  </a:lnTo>
                  <a:lnTo>
                    <a:pt x="612831" y="2095620"/>
                  </a:lnTo>
                  <a:lnTo>
                    <a:pt x="612831" y="1963540"/>
                  </a:lnTo>
                  <a:close/>
                  <a:moveTo>
                    <a:pt x="101598" y="1963540"/>
                  </a:moveTo>
                  <a:lnTo>
                    <a:pt x="101598" y="2095620"/>
                  </a:lnTo>
                  <a:lnTo>
                    <a:pt x="284478" y="2095620"/>
                  </a:lnTo>
                  <a:lnTo>
                    <a:pt x="284478" y="1963540"/>
                  </a:lnTo>
                  <a:close/>
                  <a:moveTo>
                    <a:pt x="5355249" y="144276"/>
                  </a:moveTo>
                  <a:lnTo>
                    <a:pt x="5355249" y="276356"/>
                  </a:lnTo>
                  <a:lnTo>
                    <a:pt x="5538129" y="276356"/>
                  </a:lnTo>
                  <a:lnTo>
                    <a:pt x="5538129" y="144276"/>
                  </a:lnTo>
                  <a:close/>
                  <a:moveTo>
                    <a:pt x="5026892" y="144276"/>
                  </a:moveTo>
                  <a:lnTo>
                    <a:pt x="5026892" y="276356"/>
                  </a:lnTo>
                  <a:lnTo>
                    <a:pt x="5209772" y="276356"/>
                  </a:lnTo>
                  <a:lnTo>
                    <a:pt x="5209772" y="144276"/>
                  </a:lnTo>
                  <a:close/>
                  <a:moveTo>
                    <a:pt x="4698539" y="144276"/>
                  </a:moveTo>
                  <a:lnTo>
                    <a:pt x="4698539" y="276356"/>
                  </a:lnTo>
                  <a:lnTo>
                    <a:pt x="4881419" y="276356"/>
                  </a:lnTo>
                  <a:lnTo>
                    <a:pt x="4881419" y="144276"/>
                  </a:lnTo>
                  <a:close/>
                  <a:moveTo>
                    <a:pt x="4370186" y="144276"/>
                  </a:moveTo>
                  <a:lnTo>
                    <a:pt x="4370186" y="276356"/>
                  </a:lnTo>
                  <a:lnTo>
                    <a:pt x="4553066" y="276356"/>
                  </a:lnTo>
                  <a:lnTo>
                    <a:pt x="4553066" y="144276"/>
                  </a:lnTo>
                  <a:close/>
                  <a:moveTo>
                    <a:pt x="4041833" y="144276"/>
                  </a:moveTo>
                  <a:lnTo>
                    <a:pt x="4041833" y="276356"/>
                  </a:lnTo>
                  <a:lnTo>
                    <a:pt x="4224713" y="276356"/>
                  </a:lnTo>
                  <a:lnTo>
                    <a:pt x="4224713" y="144276"/>
                  </a:lnTo>
                  <a:close/>
                  <a:moveTo>
                    <a:pt x="3713480" y="144276"/>
                  </a:moveTo>
                  <a:lnTo>
                    <a:pt x="3713480" y="276356"/>
                  </a:lnTo>
                  <a:lnTo>
                    <a:pt x="3896360" y="276356"/>
                  </a:lnTo>
                  <a:lnTo>
                    <a:pt x="3896360" y="144276"/>
                  </a:lnTo>
                  <a:close/>
                  <a:moveTo>
                    <a:pt x="3385127" y="144276"/>
                  </a:moveTo>
                  <a:lnTo>
                    <a:pt x="3385127" y="276356"/>
                  </a:lnTo>
                  <a:lnTo>
                    <a:pt x="3568007" y="276356"/>
                  </a:lnTo>
                  <a:lnTo>
                    <a:pt x="3568007" y="144276"/>
                  </a:lnTo>
                  <a:close/>
                  <a:moveTo>
                    <a:pt x="3056774" y="144276"/>
                  </a:moveTo>
                  <a:lnTo>
                    <a:pt x="3056774" y="276356"/>
                  </a:lnTo>
                  <a:lnTo>
                    <a:pt x="3239654" y="276356"/>
                  </a:lnTo>
                  <a:lnTo>
                    <a:pt x="3239654" y="144276"/>
                  </a:lnTo>
                  <a:close/>
                  <a:moveTo>
                    <a:pt x="2728421" y="144276"/>
                  </a:moveTo>
                  <a:lnTo>
                    <a:pt x="2728421" y="276356"/>
                  </a:lnTo>
                  <a:lnTo>
                    <a:pt x="2911301" y="276356"/>
                  </a:lnTo>
                  <a:lnTo>
                    <a:pt x="2911301" y="144276"/>
                  </a:lnTo>
                  <a:close/>
                  <a:moveTo>
                    <a:pt x="2400068" y="144276"/>
                  </a:moveTo>
                  <a:lnTo>
                    <a:pt x="2400068" y="276356"/>
                  </a:lnTo>
                  <a:lnTo>
                    <a:pt x="2582948" y="276356"/>
                  </a:lnTo>
                  <a:lnTo>
                    <a:pt x="2582948" y="144276"/>
                  </a:lnTo>
                  <a:close/>
                  <a:moveTo>
                    <a:pt x="2071715" y="144276"/>
                  </a:moveTo>
                  <a:lnTo>
                    <a:pt x="2071715" y="276356"/>
                  </a:lnTo>
                  <a:lnTo>
                    <a:pt x="2254595" y="276356"/>
                  </a:lnTo>
                  <a:lnTo>
                    <a:pt x="2254595" y="144276"/>
                  </a:lnTo>
                  <a:close/>
                  <a:moveTo>
                    <a:pt x="1743364" y="144276"/>
                  </a:moveTo>
                  <a:lnTo>
                    <a:pt x="1743364" y="276356"/>
                  </a:lnTo>
                  <a:lnTo>
                    <a:pt x="1926245" y="276356"/>
                  </a:lnTo>
                  <a:lnTo>
                    <a:pt x="1926245" y="144276"/>
                  </a:lnTo>
                  <a:close/>
                  <a:moveTo>
                    <a:pt x="1415011" y="144276"/>
                  </a:moveTo>
                  <a:lnTo>
                    <a:pt x="1415011" y="276356"/>
                  </a:lnTo>
                  <a:lnTo>
                    <a:pt x="1597891" y="276356"/>
                  </a:lnTo>
                  <a:lnTo>
                    <a:pt x="1597891" y="144276"/>
                  </a:lnTo>
                  <a:close/>
                  <a:moveTo>
                    <a:pt x="1086658" y="144276"/>
                  </a:moveTo>
                  <a:lnTo>
                    <a:pt x="1086658" y="276356"/>
                  </a:lnTo>
                  <a:lnTo>
                    <a:pt x="1269538" y="276356"/>
                  </a:lnTo>
                  <a:lnTo>
                    <a:pt x="1269538" y="144276"/>
                  </a:lnTo>
                  <a:close/>
                  <a:moveTo>
                    <a:pt x="758306" y="144276"/>
                  </a:moveTo>
                  <a:lnTo>
                    <a:pt x="758306" y="276356"/>
                  </a:lnTo>
                  <a:lnTo>
                    <a:pt x="941186" y="276356"/>
                  </a:lnTo>
                  <a:lnTo>
                    <a:pt x="941186" y="144276"/>
                  </a:lnTo>
                  <a:close/>
                  <a:moveTo>
                    <a:pt x="429952" y="144276"/>
                  </a:moveTo>
                  <a:lnTo>
                    <a:pt x="429952" y="276356"/>
                  </a:lnTo>
                  <a:lnTo>
                    <a:pt x="612832" y="276356"/>
                  </a:lnTo>
                  <a:lnTo>
                    <a:pt x="612832" y="144276"/>
                  </a:lnTo>
                  <a:close/>
                  <a:moveTo>
                    <a:pt x="101600" y="144276"/>
                  </a:moveTo>
                  <a:lnTo>
                    <a:pt x="101600" y="276356"/>
                  </a:lnTo>
                  <a:lnTo>
                    <a:pt x="284480" y="276356"/>
                  </a:lnTo>
                  <a:lnTo>
                    <a:pt x="284480" y="144276"/>
                  </a:lnTo>
                  <a:close/>
                  <a:moveTo>
                    <a:pt x="0" y="0"/>
                  </a:moveTo>
                  <a:lnTo>
                    <a:pt x="5618477" y="0"/>
                  </a:lnTo>
                  <a:lnTo>
                    <a:pt x="5618477" y="2227076"/>
                  </a:lnTo>
                  <a:lnTo>
                    <a:pt x="0" y="222707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7056">
                  <a:srgbClr val="7F7F7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96000">
                  <a:schemeClr val="tx1">
                    <a:lumMod val="50000"/>
                    <a:alpha val="49000"/>
                  </a:schemeClr>
                </a:gs>
                <a:gs pos="8000">
                  <a:schemeClr val="tx1">
                    <a:lumMod val="50000"/>
                    <a:alpha val="54000"/>
                  </a:schemeClr>
                </a:gs>
                <a:gs pos="16000">
                  <a:schemeClr val="tx1">
                    <a:lumMod val="5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3456" y="1839342"/>
              <a:ext cx="4300073" cy="1338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</a:t>
              </a: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정리를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 </a:t>
              </a: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정리를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</a:t>
              </a:r>
              <a:r>
                <a:rPr lang="ko-KR" alt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정리를 </a:t>
              </a: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적어 주십시오</a:t>
              </a:r>
              <a:r>
                <a:rPr lang="en-US" altLang="ko-KR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8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453" y="5553249"/>
            <a:ext cx="655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</a:t>
            </a:r>
            <a:r>
              <a:rPr lang="ko-KR" altLang="en-US" dirty="0" smtClean="0"/>
              <a:t>의 저작권은</a:t>
            </a:r>
            <a:r>
              <a:rPr lang="ko-KR" altLang="ko-KR" dirty="0" smtClean="0"/>
              <a:t> </a:t>
            </a:r>
            <a:r>
              <a:rPr lang="ko-KR" altLang="ko-KR" dirty="0"/>
              <a:t>㈜ </a:t>
            </a:r>
            <a:r>
              <a:rPr lang="ko-KR" altLang="ko-KR" dirty="0" smtClean="0"/>
              <a:t>재미</a:t>
            </a:r>
            <a:r>
              <a:rPr lang="ko-KR" altLang="en-US" dirty="0" smtClean="0"/>
              <a:t>에 있으며</a:t>
            </a:r>
            <a:r>
              <a:rPr lang="ko-KR" altLang="ko-KR" dirty="0" smtClean="0"/>
              <a:t> </a:t>
            </a:r>
            <a:r>
              <a:rPr lang="ko-KR" altLang="en-US" dirty="0" err="1"/>
              <a:t>재</a:t>
            </a:r>
            <a:r>
              <a:rPr lang="ko-KR" altLang="en-US" dirty="0" err="1" smtClean="0"/>
              <a:t>배포를</a:t>
            </a:r>
            <a:r>
              <a:rPr lang="ko-KR" altLang="en-US" dirty="0" smtClean="0"/>
              <a:t> 금합니다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algn="ctr"/>
            <a:r>
              <a:rPr lang="ko-KR" altLang="ko-KR" dirty="0" smtClean="0"/>
              <a:t>ⓒ </a:t>
            </a:r>
            <a:r>
              <a:rPr lang="en-US" altLang="ko-KR" dirty="0" smtClean="0"/>
              <a:t>Copyright 2016 XEMI all right reserved</a:t>
            </a:r>
            <a:endParaRPr lang="ko-KR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4" name="타원 3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타원 4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69C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F3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8C82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D7B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20" name="직사각형 119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07" name="그룹 106"/>
          <p:cNvGrpSpPr/>
          <p:nvPr/>
        </p:nvGrpSpPr>
        <p:grpSpPr>
          <a:xfrm>
            <a:off x="6271812" y="999036"/>
            <a:ext cx="5618477" cy="2227076"/>
            <a:chOff x="6271812" y="999036"/>
            <a:chExt cx="5618477" cy="2227076"/>
          </a:xfrm>
        </p:grpSpPr>
        <p:sp>
          <p:nvSpPr>
            <p:cNvPr id="108" name="자유형 107"/>
            <p:cNvSpPr/>
            <p:nvPr/>
          </p:nvSpPr>
          <p:spPr>
            <a:xfrm>
              <a:off x="6271812" y="999036"/>
              <a:ext cx="5618477" cy="2227076"/>
            </a:xfrm>
            <a:custGeom>
              <a:avLst/>
              <a:gdLst>
                <a:gd name="connsiteX0" fmla="*/ 5355249 w 5618477"/>
                <a:gd name="connsiteY0" fmla="*/ 1963540 h 2227076"/>
                <a:gd name="connsiteX1" fmla="*/ 5355249 w 5618477"/>
                <a:gd name="connsiteY1" fmla="*/ 2095620 h 2227076"/>
                <a:gd name="connsiteX2" fmla="*/ 5538129 w 5618477"/>
                <a:gd name="connsiteY2" fmla="*/ 2095620 h 2227076"/>
                <a:gd name="connsiteX3" fmla="*/ 5538129 w 5618477"/>
                <a:gd name="connsiteY3" fmla="*/ 1963540 h 2227076"/>
                <a:gd name="connsiteX4" fmla="*/ 5026892 w 5618477"/>
                <a:gd name="connsiteY4" fmla="*/ 1963540 h 2227076"/>
                <a:gd name="connsiteX5" fmla="*/ 5026892 w 5618477"/>
                <a:gd name="connsiteY5" fmla="*/ 2095620 h 2227076"/>
                <a:gd name="connsiteX6" fmla="*/ 5209772 w 5618477"/>
                <a:gd name="connsiteY6" fmla="*/ 2095620 h 2227076"/>
                <a:gd name="connsiteX7" fmla="*/ 5209772 w 5618477"/>
                <a:gd name="connsiteY7" fmla="*/ 1963540 h 2227076"/>
                <a:gd name="connsiteX8" fmla="*/ 4698539 w 5618477"/>
                <a:gd name="connsiteY8" fmla="*/ 1963540 h 2227076"/>
                <a:gd name="connsiteX9" fmla="*/ 4698539 w 5618477"/>
                <a:gd name="connsiteY9" fmla="*/ 2095620 h 2227076"/>
                <a:gd name="connsiteX10" fmla="*/ 4881419 w 5618477"/>
                <a:gd name="connsiteY10" fmla="*/ 2095620 h 2227076"/>
                <a:gd name="connsiteX11" fmla="*/ 4881419 w 5618477"/>
                <a:gd name="connsiteY11" fmla="*/ 1963540 h 2227076"/>
                <a:gd name="connsiteX12" fmla="*/ 4370186 w 5618477"/>
                <a:gd name="connsiteY12" fmla="*/ 1963540 h 2227076"/>
                <a:gd name="connsiteX13" fmla="*/ 4370186 w 5618477"/>
                <a:gd name="connsiteY13" fmla="*/ 2095620 h 2227076"/>
                <a:gd name="connsiteX14" fmla="*/ 4553066 w 5618477"/>
                <a:gd name="connsiteY14" fmla="*/ 2095620 h 2227076"/>
                <a:gd name="connsiteX15" fmla="*/ 4553066 w 5618477"/>
                <a:gd name="connsiteY15" fmla="*/ 1963540 h 2227076"/>
                <a:gd name="connsiteX16" fmla="*/ 4041833 w 5618477"/>
                <a:gd name="connsiteY16" fmla="*/ 1963540 h 2227076"/>
                <a:gd name="connsiteX17" fmla="*/ 4041833 w 5618477"/>
                <a:gd name="connsiteY17" fmla="*/ 2095620 h 2227076"/>
                <a:gd name="connsiteX18" fmla="*/ 4224713 w 5618477"/>
                <a:gd name="connsiteY18" fmla="*/ 2095620 h 2227076"/>
                <a:gd name="connsiteX19" fmla="*/ 4224713 w 5618477"/>
                <a:gd name="connsiteY19" fmla="*/ 1963540 h 2227076"/>
                <a:gd name="connsiteX20" fmla="*/ 3713480 w 5618477"/>
                <a:gd name="connsiteY20" fmla="*/ 1963540 h 2227076"/>
                <a:gd name="connsiteX21" fmla="*/ 3713480 w 5618477"/>
                <a:gd name="connsiteY21" fmla="*/ 2095620 h 2227076"/>
                <a:gd name="connsiteX22" fmla="*/ 3896360 w 5618477"/>
                <a:gd name="connsiteY22" fmla="*/ 2095620 h 2227076"/>
                <a:gd name="connsiteX23" fmla="*/ 3896360 w 5618477"/>
                <a:gd name="connsiteY23" fmla="*/ 1963540 h 2227076"/>
                <a:gd name="connsiteX24" fmla="*/ 3385127 w 5618477"/>
                <a:gd name="connsiteY24" fmla="*/ 1963540 h 2227076"/>
                <a:gd name="connsiteX25" fmla="*/ 3385127 w 5618477"/>
                <a:gd name="connsiteY25" fmla="*/ 2095620 h 2227076"/>
                <a:gd name="connsiteX26" fmla="*/ 3568007 w 5618477"/>
                <a:gd name="connsiteY26" fmla="*/ 2095620 h 2227076"/>
                <a:gd name="connsiteX27" fmla="*/ 3568007 w 5618477"/>
                <a:gd name="connsiteY27" fmla="*/ 1963540 h 2227076"/>
                <a:gd name="connsiteX28" fmla="*/ 3056774 w 5618477"/>
                <a:gd name="connsiteY28" fmla="*/ 1963540 h 2227076"/>
                <a:gd name="connsiteX29" fmla="*/ 3056774 w 5618477"/>
                <a:gd name="connsiteY29" fmla="*/ 2095620 h 2227076"/>
                <a:gd name="connsiteX30" fmla="*/ 3239654 w 5618477"/>
                <a:gd name="connsiteY30" fmla="*/ 2095620 h 2227076"/>
                <a:gd name="connsiteX31" fmla="*/ 3239654 w 5618477"/>
                <a:gd name="connsiteY31" fmla="*/ 1963540 h 2227076"/>
                <a:gd name="connsiteX32" fmla="*/ 2728421 w 5618477"/>
                <a:gd name="connsiteY32" fmla="*/ 1963540 h 2227076"/>
                <a:gd name="connsiteX33" fmla="*/ 2728421 w 5618477"/>
                <a:gd name="connsiteY33" fmla="*/ 2095620 h 2227076"/>
                <a:gd name="connsiteX34" fmla="*/ 2911301 w 5618477"/>
                <a:gd name="connsiteY34" fmla="*/ 2095620 h 2227076"/>
                <a:gd name="connsiteX35" fmla="*/ 2911301 w 5618477"/>
                <a:gd name="connsiteY35" fmla="*/ 1963540 h 2227076"/>
                <a:gd name="connsiteX36" fmla="*/ 2400068 w 5618477"/>
                <a:gd name="connsiteY36" fmla="*/ 1963540 h 2227076"/>
                <a:gd name="connsiteX37" fmla="*/ 2400068 w 5618477"/>
                <a:gd name="connsiteY37" fmla="*/ 2095620 h 2227076"/>
                <a:gd name="connsiteX38" fmla="*/ 2582948 w 5618477"/>
                <a:gd name="connsiteY38" fmla="*/ 2095620 h 2227076"/>
                <a:gd name="connsiteX39" fmla="*/ 2582948 w 5618477"/>
                <a:gd name="connsiteY39" fmla="*/ 1963540 h 2227076"/>
                <a:gd name="connsiteX40" fmla="*/ 2071715 w 5618477"/>
                <a:gd name="connsiteY40" fmla="*/ 1963540 h 2227076"/>
                <a:gd name="connsiteX41" fmla="*/ 2071715 w 5618477"/>
                <a:gd name="connsiteY41" fmla="*/ 2095620 h 2227076"/>
                <a:gd name="connsiteX42" fmla="*/ 2254595 w 5618477"/>
                <a:gd name="connsiteY42" fmla="*/ 2095620 h 2227076"/>
                <a:gd name="connsiteX43" fmla="*/ 2254595 w 5618477"/>
                <a:gd name="connsiteY43" fmla="*/ 1963540 h 2227076"/>
                <a:gd name="connsiteX44" fmla="*/ 1743363 w 5618477"/>
                <a:gd name="connsiteY44" fmla="*/ 1963540 h 2227076"/>
                <a:gd name="connsiteX45" fmla="*/ 1743363 w 5618477"/>
                <a:gd name="connsiteY45" fmla="*/ 2095620 h 2227076"/>
                <a:gd name="connsiteX46" fmla="*/ 1926243 w 5618477"/>
                <a:gd name="connsiteY46" fmla="*/ 2095620 h 2227076"/>
                <a:gd name="connsiteX47" fmla="*/ 1926243 w 5618477"/>
                <a:gd name="connsiteY47" fmla="*/ 1963540 h 2227076"/>
                <a:gd name="connsiteX48" fmla="*/ 1415010 w 5618477"/>
                <a:gd name="connsiteY48" fmla="*/ 1963540 h 2227076"/>
                <a:gd name="connsiteX49" fmla="*/ 1415010 w 5618477"/>
                <a:gd name="connsiteY49" fmla="*/ 2095620 h 2227076"/>
                <a:gd name="connsiteX50" fmla="*/ 1597890 w 5618477"/>
                <a:gd name="connsiteY50" fmla="*/ 2095620 h 2227076"/>
                <a:gd name="connsiteX51" fmla="*/ 1597890 w 5618477"/>
                <a:gd name="connsiteY51" fmla="*/ 1963540 h 2227076"/>
                <a:gd name="connsiteX52" fmla="*/ 1086657 w 5618477"/>
                <a:gd name="connsiteY52" fmla="*/ 1963540 h 2227076"/>
                <a:gd name="connsiteX53" fmla="*/ 1086657 w 5618477"/>
                <a:gd name="connsiteY53" fmla="*/ 2095620 h 2227076"/>
                <a:gd name="connsiteX54" fmla="*/ 1269537 w 5618477"/>
                <a:gd name="connsiteY54" fmla="*/ 2095620 h 2227076"/>
                <a:gd name="connsiteX55" fmla="*/ 1269537 w 5618477"/>
                <a:gd name="connsiteY55" fmla="*/ 1963540 h 2227076"/>
                <a:gd name="connsiteX56" fmla="*/ 758304 w 5618477"/>
                <a:gd name="connsiteY56" fmla="*/ 1963540 h 2227076"/>
                <a:gd name="connsiteX57" fmla="*/ 758304 w 5618477"/>
                <a:gd name="connsiteY57" fmla="*/ 2095620 h 2227076"/>
                <a:gd name="connsiteX58" fmla="*/ 941184 w 5618477"/>
                <a:gd name="connsiteY58" fmla="*/ 2095620 h 2227076"/>
                <a:gd name="connsiteX59" fmla="*/ 941184 w 5618477"/>
                <a:gd name="connsiteY59" fmla="*/ 1963540 h 2227076"/>
                <a:gd name="connsiteX60" fmla="*/ 429951 w 5618477"/>
                <a:gd name="connsiteY60" fmla="*/ 1963540 h 2227076"/>
                <a:gd name="connsiteX61" fmla="*/ 429951 w 5618477"/>
                <a:gd name="connsiteY61" fmla="*/ 2095620 h 2227076"/>
                <a:gd name="connsiteX62" fmla="*/ 612831 w 5618477"/>
                <a:gd name="connsiteY62" fmla="*/ 2095620 h 2227076"/>
                <a:gd name="connsiteX63" fmla="*/ 612831 w 5618477"/>
                <a:gd name="connsiteY63" fmla="*/ 1963540 h 2227076"/>
                <a:gd name="connsiteX64" fmla="*/ 101598 w 5618477"/>
                <a:gd name="connsiteY64" fmla="*/ 1963540 h 2227076"/>
                <a:gd name="connsiteX65" fmla="*/ 101598 w 5618477"/>
                <a:gd name="connsiteY65" fmla="*/ 2095620 h 2227076"/>
                <a:gd name="connsiteX66" fmla="*/ 284478 w 5618477"/>
                <a:gd name="connsiteY66" fmla="*/ 2095620 h 2227076"/>
                <a:gd name="connsiteX67" fmla="*/ 284478 w 5618477"/>
                <a:gd name="connsiteY67" fmla="*/ 1963540 h 2227076"/>
                <a:gd name="connsiteX68" fmla="*/ 5355249 w 5618477"/>
                <a:gd name="connsiteY68" fmla="*/ 144276 h 2227076"/>
                <a:gd name="connsiteX69" fmla="*/ 5355249 w 5618477"/>
                <a:gd name="connsiteY69" fmla="*/ 276356 h 2227076"/>
                <a:gd name="connsiteX70" fmla="*/ 5538129 w 5618477"/>
                <a:gd name="connsiteY70" fmla="*/ 276356 h 2227076"/>
                <a:gd name="connsiteX71" fmla="*/ 5538129 w 5618477"/>
                <a:gd name="connsiteY71" fmla="*/ 144276 h 2227076"/>
                <a:gd name="connsiteX72" fmla="*/ 5026892 w 5618477"/>
                <a:gd name="connsiteY72" fmla="*/ 144276 h 2227076"/>
                <a:gd name="connsiteX73" fmla="*/ 5026892 w 5618477"/>
                <a:gd name="connsiteY73" fmla="*/ 276356 h 2227076"/>
                <a:gd name="connsiteX74" fmla="*/ 5209772 w 5618477"/>
                <a:gd name="connsiteY74" fmla="*/ 276356 h 2227076"/>
                <a:gd name="connsiteX75" fmla="*/ 5209772 w 5618477"/>
                <a:gd name="connsiteY75" fmla="*/ 144276 h 2227076"/>
                <a:gd name="connsiteX76" fmla="*/ 4698539 w 5618477"/>
                <a:gd name="connsiteY76" fmla="*/ 144276 h 2227076"/>
                <a:gd name="connsiteX77" fmla="*/ 4698539 w 5618477"/>
                <a:gd name="connsiteY77" fmla="*/ 276356 h 2227076"/>
                <a:gd name="connsiteX78" fmla="*/ 4881419 w 5618477"/>
                <a:gd name="connsiteY78" fmla="*/ 276356 h 2227076"/>
                <a:gd name="connsiteX79" fmla="*/ 4881419 w 5618477"/>
                <a:gd name="connsiteY79" fmla="*/ 144276 h 2227076"/>
                <a:gd name="connsiteX80" fmla="*/ 4370186 w 5618477"/>
                <a:gd name="connsiteY80" fmla="*/ 144276 h 2227076"/>
                <a:gd name="connsiteX81" fmla="*/ 4370186 w 5618477"/>
                <a:gd name="connsiteY81" fmla="*/ 276356 h 2227076"/>
                <a:gd name="connsiteX82" fmla="*/ 4553066 w 5618477"/>
                <a:gd name="connsiteY82" fmla="*/ 276356 h 2227076"/>
                <a:gd name="connsiteX83" fmla="*/ 4553066 w 5618477"/>
                <a:gd name="connsiteY83" fmla="*/ 144276 h 2227076"/>
                <a:gd name="connsiteX84" fmla="*/ 4041833 w 5618477"/>
                <a:gd name="connsiteY84" fmla="*/ 144276 h 2227076"/>
                <a:gd name="connsiteX85" fmla="*/ 4041833 w 5618477"/>
                <a:gd name="connsiteY85" fmla="*/ 276356 h 2227076"/>
                <a:gd name="connsiteX86" fmla="*/ 4224713 w 5618477"/>
                <a:gd name="connsiteY86" fmla="*/ 276356 h 2227076"/>
                <a:gd name="connsiteX87" fmla="*/ 4224713 w 5618477"/>
                <a:gd name="connsiteY87" fmla="*/ 144276 h 2227076"/>
                <a:gd name="connsiteX88" fmla="*/ 3713480 w 5618477"/>
                <a:gd name="connsiteY88" fmla="*/ 144276 h 2227076"/>
                <a:gd name="connsiteX89" fmla="*/ 3713480 w 5618477"/>
                <a:gd name="connsiteY89" fmla="*/ 276356 h 2227076"/>
                <a:gd name="connsiteX90" fmla="*/ 3896360 w 5618477"/>
                <a:gd name="connsiteY90" fmla="*/ 276356 h 2227076"/>
                <a:gd name="connsiteX91" fmla="*/ 3896360 w 5618477"/>
                <a:gd name="connsiteY91" fmla="*/ 144276 h 2227076"/>
                <a:gd name="connsiteX92" fmla="*/ 3385127 w 5618477"/>
                <a:gd name="connsiteY92" fmla="*/ 144276 h 2227076"/>
                <a:gd name="connsiteX93" fmla="*/ 3385127 w 5618477"/>
                <a:gd name="connsiteY93" fmla="*/ 276356 h 2227076"/>
                <a:gd name="connsiteX94" fmla="*/ 3568007 w 5618477"/>
                <a:gd name="connsiteY94" fmla="*/ 276356 h 2227076"/>
                <a:gd name="connsiteX95" fmla="*/ 3568007 w 5618477"/>
                <a:gd name="connsiteY95" fmla="*/ 144276 h 2227076"/>
                <a:gd name="connsiteX96" fmla="*/ 3056774 w 5618477"/>
                <a:gd name="connsiteY96" fmla="*/ 144276 h 2227076"/>
                <a:gd name="connsiteX97" fmla="*/ 3056774 w 5618477"/>
                <a:gd name="connsiteY97" fmla="*/ 276356 h 2227076"/>
                <a:gd name="connsiteX98" fmla="*/ 3239654 w 5618477"/>
                <a:gd name="connsiteY98" fmla="*/ 276356 h 2227076"/>
                <a:gd name="connsiteX99" fmla="*/ 3239654 w 5618477"/>
                <a:gd name="connsiteY99" fmla="*/ 144276 h 2227076"/>
                <a:gd name="connsiteX100" fmla="*/ 2728421 w 5618477"/>
                <a:gd name="connsiteY100" fmla="*/ 144276 h 2227076"/>
                <a:gd name="connsiteX101" fmla="*/ 2728421 w 5618477"/>
                <a:gd name="connsiteY101" fmla="*/ 276356 h 2227076"/>
                <a:gd name="connsiteX102" fmla="*/ 2911301 w 5618477"/>
                <a:gd name="connsiteY102" fmla="*/ 276356 h 2227076"/>
                <a:gd name="connsiteX103" fmla="*/ 2911301 w 5618477"/>
                <a:gd name="connsiteY103" fmla="*/ 144276 h 2227076"/>
                <a:gd name="connsiteX104" fmla="*/ 2400068 w 5618477"/>
                <a:gd name="connsiteY104" fmla="*/ 144276 h 2227076"/>
                <a:gd name="connsiteX105" fmla="*/ 2400068 w 5618477"/>
                <a:gd name="connsiteY105" fmla="*/ 276356 h 2227076"/>
                <a:gd name="connsiteX106" fmla="*/ 2582948 w 5618477"/>
                <a:gd name="connsiteY106" fmla="*/ 276356 h 2227076"/>
                <a:gd name="connsiteX107" fmla="*/ 2582948 w 5618477"/>
                <a:gd name="connsiteY107" fmla="*/ 144276 h 2227076"/>
                <a:gd name="connsiteX108" fmla="*/ 2071715 w 5618477"/>
                <a:gd name="connsiteY108" fmla="*/ 144276 h 2227076"/>
                <a:gd name="connsiteX109" fmla="*/ 2071715 w 5618477"/>
                <a:gd name="connsiteY109" fmla="*/ 276356 h 2227076"/>
                <a:gd name="connsiteX110" fmla="*/ 2254595 w 5618477"/>
                <a:gd name="connsiteY110" fmla="*/ 276356 h 2227076"/>
                <a:gd name="connsiteX111" fmla="*/ 2254595 w 5618477"/>
                <a:gd name="connsiteY111" fmla="*/ 144276 h 2227076"/>
                <a:gd name="connsiteX112" fmla="*/ 1743364 w 5618477"/>
                <a:gd name="connsiteY112" fmla="*/ 144276 h 2227076"/>
                <a:gd name="connsiteX113" fmla="*/ 1743364 w 5618477"/>
                <a:gd name="connsiteY113" fmla="*/ 276356 h 2227076"/>
                <a:gd name="connsiteX114" fmla="*/ 1926245 w 5618477"/>
                <a:gd name="connsiteY114" fmla="*/ 276356 h 2227076"/>
                <a:gd name="connsiteX115" fmla="*/ 1926245 w 5618477"/>
                <a:gd name="connsiteY115" fmla="*/ 144276 h 2227076"/>
                <a:gd name="connsiteX116" fmla="*/ 1415011 w 5618477"/>
                <a:gd name="connsiteY116" fmla="*/ 144276 h 2227076"/>
                <a:gd name="connsiteX117" fmla="*/ 1415011 w 5618477"/>
                <a:gd name="connsiteY117" fmla="*/ 276356 h 2227076"/>
                <a:gd name="connsiteX118" fmla="*/ 1597891 w 5618477"/>
                <a:gd name="connsiteY118" fmla="*/ 276356 h 2227076"/>
                <a:gd name="connsiteX119" fmla="*/ 1597891 w 5618477"/>
                <a:gd name="connsiteY119" fmla="*/ 144276 h 2227076"/>
                <a:gd name="connsiteX120" fmla="*/ 1086658 w 5618477"/>
                <a:gd name="connsiteY120" fmla="*/ 144276 h 2227076"/>
                <a:gd name="connsiteX121" fmla="*/ 1086658 w 5618477"/>
                <a:gd name="connsiteY121" fmla="*/ 276356 h 2227076"/>
                <a:gd name="connsiteX122" fmla="*/ 1269538 w 5618477"/>
                <a:gd name="connsiteY122" fmla="*/ 276356 h 2227076"/>
                <a:gd name="connsiteX123" fmla="*/ 1269538 w 5618477"/>
                <a:gd name="connsiteY123" fmla="*/ 144276 h 2227076"/>
                <a:gd name="connsiteX124" fmla="*/ 758306 w 5618477"/>
                <a:gd name="connsiteY124" fmla="*/ 144276 h 2227076"/>
                <a:gd name="connsiteX125" fmla="*/ 758306 w 5618477"/>
                <a:gd name="connsiteY125" fmla="*/ 276356 h 2227076"/>
                <a:gd name="connsiteX126" fmla="*/ 941186 w 5618477"/>
                <a:gd name="connsiteY126" fmla="*/ 276356 h 2227076"/>
                <a:gd name="connsiteX127" fmla="*/ 941186 w 5618477"/>
                <a:gd name="connsiteY127" fmla="*/ 144276 h 2227076"/>
                <a:gd name="connsiteX128" fmla="*/ 429952 w 5618477"/>
                <a:gd name="connsiteY128" fmla="*/ 144276 h 2227076"/>
                <a:gd name="connsiteX129" fmla="*/ 429952 w 5618477"/>
                <a:gd name="connsiteY129" fmla="*/ 276356 h 2227076"/>
                <a:gd name="connsiteX130" fmla="*/ 612832 w 5618477"/>
                <a:gd name="connsiteY130" fmla="*/ 276356 h 2227076"/>
                <a:gd name="connsiteX131" fmla="*/ 612832 w 5618477"/>
                <a:gd name="connsiteY131" fmla="*/ 144276 h 2227076"/>
                <a:gd name="connsiteX132" fmla="*/ 101600 w 5618477"/>
                <a:gd name="connsiteY132" fmla="*/ 144276 h 2227076"/>
                <a:gd name="connsiteX133" fmla="*/ 101600 w 5618477"/>
                <a:gd name="connsiteY133" fmla="*/ 276356 h 2227076"/>
                <a:gd name="connsiteX134" fmla="*/ 284480 w 5618477"/>
                <a:gd name="connsiteY134" fmla="*/ 276356 h 2227076"/>
                <a:gd name="connsiteX135" fmla="*/ 284480 w 5618477"/>
                <a:gd name="connsiteY135" fmla="*/ 144276 h 2227076"/>
                <a:gd name="connsiteX136" fmla="*/ 0 w 5618477"/>
                <a:gd name="connsiteY136" fmla="*/ 0 h 2227076"/>
                <a:gd name="connsiteX137" fmla="*/ 5618477 w 5618477"/>
                <a:gd name="connsiteY137" fmla="*/ 0 h 2227076"/>
                <a:gd name="connsiteX138" fmla="*/ 5618477 w 5618477"/>
                <a:gd name="connsiteY138" fmla="*/ 2227076 h 2227076"/>
                <a:gd name="connsiteX139" fmla="*/ 0 w 5618477"/>
                <a:gd name="connsiteY139" fmla="*/ 2227076 h 222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618477" h="2227076">
                  <a:moveTo>
                    <a:pt x="5355249" y="1963540"/>
                  </a:moveTo>
                  <a:lnTo>
                    <a:pt x="5355249" y="2095620"/>
                  </a:lnTo>
                  <a:lnTo>
                    <a:pt x="5538129" y="2095620"/>
                  </a:lnTo>
                  <a:lnTo>
                    <a:pt x="5538129" y="1963540"/>
                  </a:lnTo>
                  <a:close/>
                  <a:moveTo>
                    <a:pt x="5026892" y="1963540"/>
                  </a:moveTo>
                  <a:lnTo>
                    <a:pt x="5026892" y="2095620"/>
                  </a:lnTo>
                  <a:lnTo>
                    <a:pt x="5209772" y="2095620"/>
                  </a:lnTo>
                  <a:lnTo>
                    <a:pt x="5209772" y="1963540"/>
                  </a:lnTo>
                  <a:close/>
                  <a:moveTo>
                    <a:pt x="4698539" y="1963540"/>
                  </a:moveTo>
                  <a:lnTo>
                    <a:pt x="4698539" y="2095620"/>
                  </a:lnTo>
                  <a:lnTo>
                    <a:pt x="4881419" y="2095620"/>
                  </a:lnTo>
                  <a:lnTo>
                    <a:pt x="4881419" y="1963540"/>
                  </a:lnTo>
                  <a:close/>
                  <a:moveTo>
                    <a:pt x="4370186" y="1963540"/>
                  </a:moveTo>
                  <a:lnTo>
                    <a:pt x="4370186" y="2095620"/>
                  </a:lnTo>
                  <a:lnTo>
                    <a:pt x="4553066" y="2095620"/>
                  </a:lnTo>
                  <a:lnTo>
                    <a:pt x="4553066" y="1963540"/>
                  </a:lnTo>
                  <a:close/>
                  <a:moveTo>
                    <a:pt x="4041833" y="1963540"/>
                  </a:moveTo>
                  <a:lnTo>
                    <a:pt x="4041833" y="2095620"/>
                  </a:lnTo>
                  <a:lnTo>
                    <a:pt x="4224713" y="2095620"/>
                  </a:lnTo>
                  <a:lnTo>
                    <a:pt x="4224713" y="1963540"/>
                  </a:lnTo>
                  <a:close/>
                  <a:moveTo>
                    <a:pt x="3713480" y="1963540"/>
                  </a:moveTo>
                  <a:lnTo>
                    <a:pt x="3713480" y="2095620"/>
                  </a:lnTo>
                  <a:lnTo>
                    <a:pt x="3896360" y="2095620"/>
                  </a:lnTo>
                  <a:lnTo>
                    <a:pt x="3896360" y="1963540"/>
                  </a:lnTo>
                  <a:close/>
                  <a:moveTo>
                    <a:pt x="3385127" y="1963540"/>
                  </a:moveTo>
                  <a:lnTo>
                    <a:pt x="3385127" y="2095620"/>
                  </a:lnTo>
                  <a:lnTo>
                    <a:pt x="3568007" y="2095620"/>
                  </a:lnTo>
                  <a:lnTo>
                    <a:pt x="3568007" y="1963540"/>
                  </a:lnTo>
                  <a:close/>
                  <a:moveTo>
                    <a:pt x="3056774" y="1963540"/>
                  </a:moveTo>
                  <a:lnTo>
                    <a:pt x="3056774" y="2095620"/>
                  </a:lnTo>
                  <a:lnTo>
                    <a:pt x="3239654" y="2095620"/>
                  </a:lnTo>
                  <a:lnTo>
                    <a:pt x="3239654" y="1963540"/>
                  </a:lnTo>
                  <a:close/>
                  <a:moveTo>
                    <a:pt x="2728421" y="1963540"/>
                  </a:moveTo>
                  <a:lnTo>
                    <a:pt x="2728421" y="2095620"/>
                  </a:lnTo>
                  <a:lnTo>
                    <a:pt x="2911301" y="2095620"/>
                  </a:lnTo>
                  <a:lnTo>
                    <a:pt x="2911301" y="1963540"/>
                  </a:lnTo>
                  <a:close/>
                  <a:moveTo>
                    <a:pt x="2400068" y="1963540"/>
                  </a:moveTo>
                  <a:lnTo>
                    <a:pt x="2400068" y="2095620"/>
                  </a:lnTo>
                  <a:lnTo>
                    <a:pt x="2582948" y="2095620"/>
                  </a:lnTo>
                  <a:lnTo>
                    <a:pt x="2582948" y="1963540"/>
                  </a:lnTo>
                  <a:close/>
                  <a:moveTo>
                    <a:pt x="2071715" y="1963540"/>
                  </a:moveTo>
                  <a:lnTo>
                    <a:pt x="2071715" y="2095620"/>
                  </a:lnTo>
                  <a:lnTo>
                    <a:pt x="2254595" y="2095620"/>
                  </a:lnTo>
                  <a:lnTo>
                    <a:pt x="2254595" y="1963540"/>
                  </a:lnTo>
                  <a:close/>
                  <a:moveTo>
                    <a:pt x="1743363" y="1963540"/>
                  </a:moveTo>
                  <a:lnTo>
                    <a:pt x="1743363" y="2095620"/>
                  </a:lnTo>
                  <a:lnTo>
                    <a:pt x="1926243" y="2095620"/>
                  </a:lnTo>
                  <a:lnTo>
                    <a:pt x="1926243" y="1963540"/>
                  </a:lnTo>
                  <a:close/>
                  <a:moveTo>
                    <a:pt x="1415010" y="1963540"/>
                  </a:moveTo>
                  <a:lnTo>
                    <a:pt x="1415010" y="2095620"/>
                  </a:lnTo>
                  <a:lnTo>
                    <a:pt x="1597890" y="2095620"/>
                  </a:lnTo>
                  <a:lnTo>
                    <a:pt x="1597890" y="1963540"/>
                  </a:lnTo>
                  <a:close/>
                  <a:moveTo>
                    <a:pt x="1086657" y="1963540"/>
                  </a:moveTo>
                  <a:lnTo>
                    <a:pt x="1086657" y="2095620"/>
                  </a:lnTo>
                  <a:lnTo>
                    <a:pt x="1269537" y="2095620"/>
                  </a:lnTo>
                  <a:lnTo>
                    <a:pt x="1269537" y="1963540"/>
                  </a:lnTo>
                  <a:close/>
                  <a:moveTo>
                    <a:pt x="758304" y="1963540"/>
                  </a:moveTo>
                  <a:lnTo>
                    <a:pt x="758304" y="2095620"/>
                  </a:lnTo>
                  <a:lnTo>
                    <a:pt x="941184" y="2095620"/>
                  </a:lnTo>
                  <a:lnTo>
                    <a:pt x="941184" y="1963540"/>
                  </a:lnTo>
                  <a:close/>
                  <a:moveTo>
                    <a:pt x="429951" y="1963540"/>
                  </a:moveTo>
                  <a:lnTo>
                    <a:pt x="429951" y="2095620"/>
                  </a:lnTo>
                  <a:lnTo>
                    <a:pt x="612831" y="2095620"/>
                  </a:lnTo>
                  <a:lnTo>
                    <a:pt x="612831" y="1963540"/>
                  </a:lnTo>
                  <a:close/>
                  <a:moveTo>
                    <a:pt x="101598" y="1963540"/>
                  </a:moveTo>
                  <a:lnTo>
                    <a:pt x="101598" y="2095620"/>
                  </a:lnTo>
                  <a:lnTo>
                    <a:pt x="284478" y="2095620"/>
                  </a:lnTo>
                  <a:lnTo>
                    <a:pt x="284478" y="1963540"/>
                  </a:lnTo>
                  <a:close/>
                  <a:moveTo>
                    <a:pt x="5355249" y="144276"/>
                  </a:moveTo>
                  <a:lnTo>
                    <a:pt x="5355249" y="276356"/>
                  </a:lnTo>
                  <a:lnTo>
                    <a:pt x="5538129" y="276356"/>
                  </a:lnTo>
                  <a:lnTo>
                    <a:pt x="5538129" y="144276"/>
                  </a:lnTo>
                  <a:close/>
                  <a:moveTo>
                    <a:pt x="5026892" y="144276"/>
                  </a:moveTo>
                  <a:lnTo>
                    <a:pt x="5026892" y="276356"/>
                  </a:lnTo>
                  <a:lnTo>
                    <a:pt x="5209772" y="276356"/>
                  </a:lnTo>
                  <a:lnTo>
                    <a:pt x="5209772" y="144276"/>
                  </a:lnTo>
                  <a:close/>
                  <a:moveTo>
                    <a:pt x="4698539" y="144276"/>
                  </a:moveTo>
                  <a:lnTo>
                    <a:pt x="4698539" y="276356"/>
                  </a:lnTo>
                  <a:lnTo>
                    <a:pt x="4881419" y="276356"/>
                  </a:lnTo>
                  <a:lnTo>
                    <a:pt x="4881419" y="144276"/>
                  </a:lnTo>
                  <a:close/>
                  <a:moveTo>
                    <a:pt x="4370186" y="144276"/>
                  </a:moveTo>
                  <a:lnTo>
                    <a:pt x="4370186" y="276356"/>
                  </a:lnTo>
                  <a:lnTo>
                    <a:pt x="4553066" y="276356"/>
                  </a:lnTo>
                  <a:lnTo>
                    <a:pt x="4553066" y="144276"/>
                  </a:lnTo>
                  <a:close/>
                  <a:moveTo>
                    <a:pt x="4041833" y="144276"/>
                  </a:moveTo>
                  <a:lnTo>
                    <a:pt x="4041833" y="276356"/>
                  </a:lnTo>
                  <a:lnTo>
                    <a:pt x="4224713" y="276356"/>
                  </a:lnTo>
                  <a:lnTo>
                    <a:pt x="4224713" y="144276"/>
                  </a:lnTo>
                  <a:close/>
                  <a:moveTo>
                    <a:pt x="3713480" y="144276"/>
                  </a:moveTo>
                  <a:lnTo>
                    <a:pt x="3713480" y="276356"/>
                  </a:lnTo>
                  <a:lnTo>
                    <a:pt x="3896360" y="276356"/>
                  </a:lnTo>
                  <a:lnTo>
                    <a:pt x="3896360" y="144276"/>
                  </a:lnTo>
                  <a:close/>
                  <a:moveTo>
                    <a:pt x="3385127" y="144276"/>
                  </a:moveTo>
                  <a:lnTo>
                    <a:pt x="3385127" y="276356"/>
                  </a:lnTo>
                  <a:lnTo>
                    <a:pt x="3568007" y="276356"/>
                  </a:lnTo>
                  <a:lnTo>
                    <a:pt x="3568007" y="144276"/>
                  </a:lnTo>
                  <a:close/>
                  <a:moveTo>
                    <a:pt x="3056774" y="144276"/>
                  </a:moveTo>
                  <a:lnTo>
                    <a:pt x="3056774" y="276356"/>
                  </a:lnTo>
                  <a:lnTo>
                    <a:pt x="3239654" y="276356"/>
                  </a:lnTo>
                  <a:lnTo>
                    <a:pt x="3239654" y="144276"/>
                  </a:lnTo>
                  <a:close/>
                  <a:moveTo>
                    <a:pt x="2728421" y="144276"/>
                  </a:moveTo>
                  <a:lnTo>
                    <a:pt x="2728421" y="276356"/>
                  </a:lnTo>
                  <a:lnTo>
                    <a:pt x="2911301" y="276356"/>
                  </a:lnTo>
                  <a:lnTo>
                    <a:pt x="2911301" y="144276"/>
                  </a:lnTo>
                  <a:close/>
                  <a:moveTo>
                    <a:pt x="2400068" y="144276"/>
                  </a:moveTo>
                  <a:lnTo>
                    <a:pt x="2400068" y="276356"/>
                  </a:lnTo>
                  <a:lnTo>
                    <a:pt x="2582948" y="276356"/>
                  </a:lnTo>
                  <a:lnTo>
                    <a:pt x="2582948" y="144276"/>
                  </a:lnTo>
                  <a:close/>
                  <a:moveTo>
                    <a:pt x="2071715" y="144276"/>
                  </a:moveTo>
                  <a:lnTo>
                    <a:pt x="2071715" y="276356"/>
                  </a:lnTo>
                  <a:lnTo>
                    <a:pt x="2254595" y="276356"/>
                  </a:lnTo>
                  <a:lnTo>
                    <a:pt x="2254595" y="144276"/>
                  </a:lnTo>
                  <a:close/>
                  <a:moveTo>
                    <a:pt x="1743364" y="144276"/>
                  </a:moveTo>
                  <a:lnTo>
                    <a:pt x="1743364" y="276356"/>
                  </a:lnTo>
                  <a:lnTo>
                    <a:pt x="1926245" y="276356"/>
                  </a:lnTo>
                  <a:lnTo>
                    <a:pt x="1926245" y="144276"/>
                  </a:lnTo>
                  <a:close/>
                  <a:moveTo>
                    <a:pt x="1415011" y="144276"/>
                  </a:moveTo>
                  <a:lnTo>
                    <a:pt x="1415011" y="276356"/>
                  </a:lnTo>
                  <a:lnTo>
                    <a:pt x="1597891" y="276356"/>
                  </a:lnTo>
                  <a:lnTo>
                    <a:pt x="1597891" y="144276"/>
                  </a:lnTo>
                  <a:close/>
                  <a:moveTo>
                    <a:pt x="1086658" y="144276"/>
                  </a:moveTo>
                  <a:lnTo>
                    <a:pt x="1086658" y="276356"/>
                  </a:lnTo>
                  <a:lnTo>
                    <a:pt x="1269538" y="276356"/>
                  </a:lnTo>
                  <a:lnTo>
                    <a:pt x="1269538" y="144276"/>
                  </a:lnTo>
                  <a:close/>
                  <a:moveTo>
                    <a:pt x="758306" y="144276"/>
                  </a:moveTo>
                  <a:lnTo>
                    <a:pt x="758306" y="276356"/>
                  </a:lnTo>
                  <a:lnTo>
                    <a:pt x="941186" y="276356"/>
                  </a:lnTo>
                  <a:lnTo>
                    <a:pt x="941186" y="144276"/>
                  </a:lnTo>
                  <a:close/>
                  <a:moveTo>
                    <a:pt x="429952" y="144276"/>
                  </a:moveTo>
                  <a:lnTo>
                    <a:pt x="429952" y="276356"/>
                  </a:lnTo>
                  <a:lnTo>
                    <a:pt x="612832" y="276356"/>
                  </a:lnTo>
                  <a:lnTo>
                    <a:pt x="612832" y="144276"/>
                  </a:lnTo>
                  <a:close/>
                  <a:moveTo>
                    <a:pt x="101600" y="144276"/>
                  </a:moveTo>
                  <a:lnTo>
                    <a:pt x="101600" y="276356"/>
                  </a:lnTo>
                  <a:lnTo>
                    <a:pt x="284480" y="276356"/>
                  </a:lnTo>
                  <a:lnTo>
                    <a:pt x="284480" y="144276"/>
                  </a:lnTo>
                  <a:close/>
                  <a:moveTo>
                    <a:pt x="0" y="0"/>
                  </a:moveTo>
                  <a:lnTo>
                    <a:pt x="5618477" y="0"/>
                  </a:lnTo>
                  <a:lnTo>
                    <a:pt x="5618477" y="2227076"/>
                  </a:lnTo>
                  <a:lnTo>
                    <a:pt x="0" y="222707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7056">
                  <a:srgbClr val="7F7F7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96000">
                  <a:schemeClr val="tx1">
                    <a:lumMod val="50000"/>
                    <a:alpha val="49000"/>
                  </a:schemeClr>
                </a:gs>
                <a:gs pos="8000">
                  <a:schemeClr val="tx1">
                    <a:lumMod val="50000"/>
                    <a:alpha val="54000"/>
                  </a:schemeClr>
                </a:gs>
                <a:gs pos="16000">
                  <a:schemeClr val="tx1">
                    <a:lumMod val="5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6663189" y="1392574"/>
              <a:ext cx="2340000" cy="1440000"/>
            </a:xfrm>
            <a:prstGeom prst="roundRect">
              <a:avLst>
                <a:gd name="adj" fmla="val 2288"/>
              </a:avLst>
            </a:prstGeom>
            <a:solidFill>
              <a:srgbClr val="69C9B7"/>
            </a:solidFill>
            <a:ln w="2857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9284252" y="1392574"/>
              <a:ext cx="2340000" cy="1440000"/>
            </a:xfrm>
            <a:prstGeom prst="roundRect">
              <a:avLst>
                <a:gd name="adj" fmla="val 2941"/>
              </a:avLst>
            </a:prstGeom>
            <a:solidFill>
              <a:srgbClr val="69C9B7"/>
            </a:solidFill>
            <a:ln w="2857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57745" y="1267043"/>
            <a:ext cx="1243275" cy="949541"/>
            <a:chOff x="3455986" y="1055431"/>
            <a:chExt cx="3072772" cy="2346805"/>
          </a:xfrm>
        </p:grpSpPr>
        <p:sp>
          <p:nvSpPr>
            <p:cNvPr id="185" name="자유형 184"/>
            <p:cNvSpPr>
              <a:spLocks noChangeArrowheads="1"/>
            </p:cNvSpPr>
            <p:nvPr/>
          </p:nvSpPr>
          <p:spPr bwMode="auto">
            <a:xfrm>
              <a:off x="3455986" y="1055431"/>
              <a:ext cx="3072772" cy="2346805"/>
            </a:xfrm>
            <a:custGeom>
              <a:avLst/>
              <a:gdLst>
                <a:gd name="connsiteX0" fmla="*/ 3072772 w 3072772"/>
                <a:gd name="connsiteY0" fmla="*/ 1213329 h 2346805"/>
                <a:gd name="connsiteX1" fmla="*/ 3072772 w 3072772"/>
                <a:gd name="connsiteY1" fmla="*/ 2192817 h 2346805"/>
                <a:gd name="connsiteX2" fmla="*/ 2907672 w 3072772"/>
                <a:gd name="connsiteY2" fmla="*/ 2122682 h 2346805"/>
                <a:gd name="connsiteX3" fmla="*/ 2907672 w 3072772"/>
                <a:gd name="connsiteY3" fmla="*/ 1283900 h 2346805"/>
                <a:gd name="connsiteX4" fmla="*/ 672307 w 3072772"/>
                <a:gd name="connsiteY4" fmla="*/ 0 h 2346805"/>
                <a:gd name="connsiteX5" fmla="*/ 1291781 w 3072772"/>
                <a:gd name="connsiteY5" fmla="*/ 410615 h 2346805"/>
                <a:gd name="connsiteX6" fmla="*/ 1323310 w 3072772"/>
                <a:gd name="connsiteY6" fmla="*/ 512184 h 2346805"/>
                <a:gd name="connsiteX7" fmla="*/ 1354727 w 3072772"/>
                <a:gd name="connsiteY7" fmla="*/ 410615 h 2346805"/>
                <a:gd name="connsiteX8" fmla="*/ 1972006 w 3072772"/>
                <a:gd name="connsiteY8" fmla="*/ 0 h 2346805"/>
                <a:gd name="connsiteX9" fmla="*/ 2641931 w 3072772"/>
                <a:gd name="connsiteY9" fmla="*/ 672307 h 2346805"/>
                <a:gd name="connsiteX10" fmla="*/ 2346568 w 3072772"/>
                <a:gd name="connsiteY10" fmla="*/ 1229795 h 2346805"/>
                <a:gd name="connsiteX11" fmla="*/ 2320297 w 3072772"/>
                <a:gd name="connsiteY11" fmla="*/ 1244104 h 2346805"/>
                <a:gd name="connsiteX12" fmla="*/ 2320297 w 3072772"/>
                <a:gd name="connsiteY12" fmla="*/ 1470504 h 2346805"/>
                <a:gd name="connsiteX13" fmla="*/ 2471109 w 3072772"/>
                <a:gd name="connsiteY13" fmla="*/ 1470504 h 2346805"/>
                <a:gd name="connsiteX14" fmla="*/ 2839409 w 3072772"/>
                <a:gd name="connsiteY14" fmla="*/ 1313078 h 2346805"/>
                <a:gd name="connsiteX15" fmla="*/ 2839409 w 3072772"/>
                <a:gd name="connsiteY15" fmla="*/ 2093684 h 2346805"/>
                <a:gd name="connsiteX16" fmla="*/ 2471109 w 3072772"/>
                <a:gd name="connsiteY16" fmla="*/ 1937230 h 2346805"/>
                <a:gd name="connsiteX17" fmla="*/ 2471109 w 3072772"/>
                <a:gd name="connsiteY17" fmla="*/ 1937229 h 2346805"/>
                <a:gd name="connsiteX18" fmla="*/ 2320297 w 3072772"/>
                <a:gd name="connsiteY18" fmla="*/ 1937229 h 2346805"/>
                <a:gd name="connsiteX19" fmla="*/ 2320297 w 3072772"/>
                <a:gd name="connsiteY19" fmla="*/ 2226294 h 2346805"/>
                <a:gd name="connsiteX20" fmla="*/ 2199871 w 3072772"/>
                <a:gd name="connsiteY20" fmla="*/ 2346805 h 2346805"/>
                <a:gd name="connsiteX21" fmla="*/ 521435 w 3072772"/>
                <a:gd name="connsiteY21" fmla="*/ 2346805 h 2346805"/>
                <a:gd name="connsiteX22" fmla="*/ 401009 w 3072772"/>
                <a:gd name="connsiteY22" fmla="*/ 2226294 h 2346805"/>
                <a:gd name="connsiteX23" fmla="*/ 401009 w 3072772"/>
                <a:gd name="connsiteY23" fmla="*/ 1996266 h 2346805"/>
                <a:gd name="connsiteX24" fmla="*/ 401009 w 3072772"/>
                <a:gd name="connsiteY24" fmla="*/ 1907067 h 2346805"/>
                <a:gd name="connsiteX25" fmla="*/ 134309 w 3072772"/>
                <a:gd name="connsiteY25" fmla="*/ 1907067 h 2346805"/>
                <a:gd name="connsiteX26" fmla="*/ 134309 w 3072772"/>
                <a:gd name="connsiteY26" fmla="*/ 1602267 h 2346805"/>
                <a:gd name="connsiteX27" fmla="*/ 401009 w 3072772"/>
                <a:gd name="connsiteY27" fmla="*/ 1602267 h 2346805"/>
                <a:gd name="connsiteX28" fmla="*/ 401009 w 3072772"/>
                <a:gd name="connsiteY28" fmla="*/ 1470805 h 2346805"/>
                <a:gd name="connsiteX29" fmla="*/ 401009 w 3072772"/>
                <a:gd name="connsiteY29" fmla="*/ 1288832 h 2346805"/>
                <a:gd name="connsiteX30" fmla="*/ 401009 w 3072772"/>
                <a:gd name="connsiteY30" fmla="*/ 1286567 h 2346805"/>
                <a:gd name="connsiteX31" fmla="*/ 296414 w 3072772"/>
                <a:gd name="connsiteY31" fmla="*/ 1229795 h 2346805"/>
                <a:gd name="connsiteX32" fmla="*/ 0 w 3072772"/>
                <a:gd name="connsiteY32" fmla="*/ 672307 h 2346805"/>
                <a:gd name="connsiteX33" fmla="*/ 672307 w 3072772"/>
                <a:gd name="connsiteY33" fmla="*/ 0 h 234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072772" h="2346805">
                  <a:moveTo>
                    <a:pt x="3072772" y="1213329"/>
                  </a:moveTo>
                  <a:lnTo>
                    <a:pt x="3072772" y="2192817"/>
                  </a:lnTo>
                  <a:lnTo>
                    <a:pt x="2907672" y="2122682"/>
                  </a:lnTo>
                  <a:lnTo>
                    <a:pt x="2907672" y="1283900"/>
                  </a:lnTo>
                  <a:close/>
                  <a:moveTo>
                    <a:pt x="672307" y="0"/>
                  </a:moveTo>
                  <a:cubicBezTo>
                    <a:pt x="950786" y="0"/>
                    <a:pt x="1189719" y="169314"/>
                    <a:pt x="1291781" y="410615"/>
                  </a:cubicBezTo>
                  <a:lnTo>
                    <a:pt x="1323310" y="512184"/>
                  </a:lnTo>
                  <a:lnTo>
                    <a:pt x="1354727" y="410615"/>
                  </a:lnTo>
                  <a:cubicBezTo>
                    <a:pt x="1456428" y="169314"/>
                    <a:pt x="1694514" y="0"/>
                    <a:pt x="1972006" y="0"/>
                  </a:cubicBezTo>
                  <a:cubicBezTo>
                    <a:pt x="2341995" y="0"/>
                    <a:pt x="2641931" y="301002"/>
                    <a:pt x="2641931" y="672307"/>
                  </a:cubicBezTo>
                  <a:cubicBezTo>
                    <a:pt x="2641931" y="904373"/>
                    <a:pt x="2524769" y="1108976"/>
                    <a:pt x="2346568" y="1229795"/>
                  </a:cubicBezTo>
                  <a:lnTo>
                    <a:pt x="2320297" y="1244104"/>
                  </a:lnTo>
                  <a:lnTo>
                    <a:pt x="2320297" y="1470504"/>
                  </a:lnTo>
                  <a:lnTo>
                    <a:pt x="2471109" y="1470504"/>
                  </a:lnTo>
                  <a:lnTo>
                    <a:pt x="2839409" y="1313078"/>
                  </a:lnTo>
                  <a:lnTo>
                    <a:pt x="2839409" y="2093684"/>
                  </a:lnTo>
                  <a:lnTo>
                    <a:pt x="2471109" y="1937230"/>
                  </a:lnTo>
                  <a:lnTo>
                    <a:pt x="2471109" y="1937229"/>
                  </a:lnTo>
                  <a:lnTo>
                    <a:pt x="2320297" y="1937229"/>
                  </a:lnTo>
                  <a:lnTo>
                    <a:pt x="2320297" y="2226294"/>
                  </a:lnTo>
                  <a:cubicBezTo>
                    <a:pt x="2320297" y="2290316"/>
                    <a:pt x="2263848" y="2346805"/>
                    <a:pt x="2199871" y="2346805"/>
                  </a:cubicBezTo>
                  <a:cubicBezTo>
                    <a:pt x="521435" y="2346805"/>
                    <a:pt x="521435" y="2346805"/>
                    <a:pt x="521435" y="2346805"/>
                  </a:cubicBezTo>
                  <a:cubicBezTo>
                    <a:pt x="453695" y="2346805"/>
                    <a:pt x="401009" y="2290316"/>
                    <a:pt x="401009" y="2226294"/>
                  </a:cubicBezTo>
                  <a:cubicBezTo>
                    <a:pt x="401009" y="2144620"/>
                    <a:pt x="401009" y="2068050"/>
                    <a:pt x="401009" y="1996266"/>
                  </a:cubicBezTo>
                  <a:lnTo>
                    <a:pt x="401009" y="1907067"/>
                  </a:lnTo>
                  <a:lnTo>
                    <a:pt x="134309" y="1907067"/>
                  </a:lnTo>
                  <a:lnTo>
                    <a:pt x="134309" y="1602267"/>
                  </a:lnTo>
                  <a:lnTo>
                    <a:pt x="401009" y="1602267"/>
                  </a:lnTo>
                  <a:lnTo>
                    <a:pt x="401009" y="1470805"/>
                  </a:lnTo>
                  <a:cubicBezTo>
                    <a:pt x="401009" y="1401892"/>
                    <a:pt x="401009" y="1341594"/>
                    <a:pt x="401009" y="1288832"/>
                  </a:cubicBezTo>
                  <a:lnTo>
                    <a:pt x="401009" y="1286567"/>
                  </a:lnTo>
                  <a:lnTo>
                    <a:pt x="296414" y="1229795"/>
                  </a:lnTo>
                  <a:cubicBezTo>
                    <a:pt x="117579" y="1108976"/>
                    <a:pt x="0" y="904373"/>
                    <a:pt x="0" y="672307"/>
                  </a:cubicBezTo>
                  <a:cubicBezTo>
                    <a:pt x="0" y="301002"/>
                    <a:pt x="301002" y="0"/>
                    <a:pt x="67230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3687134" y="1297211"/>
              <a:ext cx="839788" cy="839788"/>
            </a:xfrm>
            <a:custGeom>
              <a:avLst/>
              <a:gdLst>
                <a:gd name="T0" fmla="*/ 111 w 223"/>
                <a:gd name="T1" fmla="*/ 223 h 223"/>
                <a:gd name="T2" fmla="*/ 0 w 223"/>
                <a:gd name="T3" fmla="*/ 111 h 223"/>
                <a:gd name="T4" fmla="*/ 111 w 223"/>
                <a:gd name="T5" fmla="*/ 0 h 223"/>
                <a:gd name="T6" fmla="*/ 223 w 223"/>
                <a:gd name="T7" fmla="*/ 111 h 223"/>
                <a:gd name="T8" fmla="*/ 111 w 223"/>
                <a:gd name="T9" fmla="*/ 223 h 223"/>
                <a:gd name="T10" fmla="*/ 111 w 223"/>
                <a:gd name="T11" fmla="*/ 27 h 223"/>
                <a:gd name="T12" fmla="*/ 27 w 223"/>
                <a:gd name="T13" fmla="*/ 111 h 223"/>
                <a:gd name="T14" fmla="*/ 111 w 223"/>
                <a:gd name="T15" fmla="*/ 196 h 223"/>
                <a:gd name="T16" fmla="*/ 196 w 223"/>
                <a:gd name="T17" fmla="*/ 111 h 223"/>
                <a:gd name="T18" fmla="*/ 111 w 223"/>
                <a:gd name="T19" fmla="*/ 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223">
                  <a:moveTo>
                    <a:pt x="111" y="223"/>
                  </a:move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3" y="0"/>
                    <a:pt x="223" y="50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lose/>
                  <a:moveTo>
                    <a:pt x="111" y="27"/>
                  </a:moveTo>
                  <a:cubicBezTo>
                    <a:pt x="65" y="27"/>
                    <a:pt x="27" y="65"/>
                    <a:pt x="27" y="111"/>
                  </a:cubicBezTo>
                  <a:cubicBezTo>
                    <a:pt x="27" y="158"/>
                    <a:pt x="65" y="196"/>
                    <a:pt x="111" y="196"/>
                  </a:cubicBezTo>
                  <a:cubicBezTo>
                    <a:pt x="158" y="196"/>
                    <a:pt x="196" y="158"/>
                    <a:pt x="196" y="111"/>
                  </a:cubicBezTo>
                  <a:cubicBezTo>
                    <a:pt x="196" y="65"/>
                    <a:pt x="158" y="27"/>
                    <a:pt x="11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43"/>
            <p:cNvSpPr>
              <a:spLocks noEditPoints="1"/>
            </p:cNvSpPr>
            <p:nvPr/>
          </p:nvSpPr>
          <p:spPr bwMode="auto">
            <a:xfrm>
              <a:off x="5031746" y="1297211"/>
              <a:ext cx="835025" cy="839788"/>
            </a:xfrm>
            <a:custGeom>
              <a:avLst/>
              <a:gdLst>
                <a:gd name="T0" fmla="*/ 111 w 222"/>
                <a:gd name="T1" fmla="*/ 223 h 223"/>
                <a:gd name="T2" fmla="*/ 0 w 222"/>
                <a:gd name="T3" fmla="*/ 111 h 223"/>
                <a:gd name="T4" fmla="*/ 111 w 222"/>
                <a:gd name="T5" fmla="*/ 0 h 223"/>
                <a:gd name="T6" fmla="*/ 222 w 222"/>
                <a:gd name="T7" fmla="*/ 111 h 223"/>
                <a:gd name="T8" fmla="*/ 111 w 222"/>
                <a:gd name="T9" fmla="*/ 223 h 223"/>
                <a:gd name="T10" fmla="*/ 111 w 222"/>
                <a:gd name="T11" fmla="*/ 27 h 223"/>
                <a:gd name="T12" fmla="*/ 26 w 222"/>
                <a:gd name="T13" fmla="*/ 111 h 223"/>
                <a:gd name="T14" fmla="*/ 111 w 222"/>
                <a:gd name="T15" fmla="*/ 196 h 223"/>
                <a:gd name="T16" fmla="*/ 196 w 222"/>
                <a:gd name="T17" fmla="*/ 111 h 223"/>
                <a:gd name="T18" fmla="*/ 111 w 222"/>
                <a:gd name="T19" fmla="*/ 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23">
                  <a:moveTo>
                    <a:pt x="111" y="223"/>
                  </a:move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2" y="0"/>
                    <a:pt x="222" y="50"/>
                    <a:pt x="222" y="111"/>
                  </a:cubicBezTo>
                  <a:cubicBezTo>
                    <a:pt x="222" y="173"/>
                    <a:pt x="172" y="223"/>
                    <a:pt x="111" y="223"/>
                  </a:cubicBezTo>
                  <a:close/>
                  <a:moveTo>
                    <a:pt x="111" y="27"/>
                  </a:moveTo>
                  <a:cubicBezTo>
                    <a:pt x="64" y="27"/>
                    <a:pt x="26" y="65"/>
                    <a:pt x="26" y="111"/>
                  </a:cubicBezTo>
                  <a:cubicBezTo>
                    <a:pt x="26" y="158"/>
                    <a:pt x="64" y="196"/>
                    <a:pt x="111" y="196"/>
                  </a:cubicBezTo>
                  <a:cubicBezTo>
                    <a:pt x="158" y="196"/>
                    <a:pt x="196" y="158"/>
                    <a:pt x="196" y="111"/>
                  </a:cubicBezTo>
                  <a:cubicBezTo>
                    <a:pt x="196" y="65"/>
                    <a:pt x="158" y="27"/>
                    <a:pt x="11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6330321" y="2260823"/>
              <a:ext cx="0" cy="987425"/>
            </a:xfrm>
            <a:custGeom>
              <a:avLst/>
              <a:gdLst>
                <a:gd name="T0" fmla="*/ 0 h 622"/>
                <a:gd name="T1" fmla="*/ 622 h 622"/>
                <a:gd name="T2" fmla="*/ 0 h 6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22">
                  <a:moveTo>
                    <a:pt x="0" y="0"/>
                  </a:moveTo>
                  <a:lnTo>
                    <a:pt x="0" y="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Rectangle 49"/>
            <p:cNvSpPr>
              <a:spLocks noChangeArrowheads="1"/>
            </p:cNvSpPr>
            <p:nvPr/>
          </p:nvSpPr>
          <p:spPr bwMode="auto">
            <a:xfrm>
              <a:off x="4233233" y="2491011"/>
              <a:ext cx="1128712" cy="68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Rectangle 51"/>
            <p:cNvSpPr>
              <a:spLocks noChangeArrowheads="1"/>
            </p:cNvSpPr>
            <p:nvPr/>
          </p:nvSpPr>
          <p:spPr bwMode="auto">
            <a:xfrm>
              <a:off x="4395159" y="2724373"/>
              <a:ext cx="804863" cy="68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2" name="Freeform 46"/>
          <p:cNvSpPr>
            <a:spLocks/>
          </p:cNvSpPr>
          <p:nvPr/>
        </p:nvSpPr>
        <p:spPr bwMode="auto">
          <a:xfrm>
            <a:off x="3458071" y="4302210"/>
            <a:ext cx="0" cy="987425"/>
          </a:xfrm>
          <a:custGeom>
            <a:avLst/>
            <a:gdLst>
              <a:gd name="T0" fmla="*/ 0 h 622"/>
              <a:gd name="T1" fmla="*/ 622 h 622"/>
              <a:gd name="T2" fmla="*/ 0 h 6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2">
                <a:moveTo>
                  <a:pt x="0" y="0"/>
                </a:moveTo>
                <a:lnTo>
                  <a:pt x="0" y="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" name="Line 47"/>
          <p:cNvSpPr>
            <a:spLocks noChangeShapeType="1"/>
          </p:cNvSpPr>
          <p:nvPr/>
        </p:nvSpPr>
        <p:spPr bwMode="auto">
          <a:xfrm>
            <a:off x="3458071" y="4302210"/>
            <a:ext cx="0" cy="987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90" name="그룹 189"/>
          <p:cNvGrpSpPr/>
          <p:nvPr/>
        </p:nvGrpSpPr>
        <p:grpSpPr>
          <a:xfrm>
            <a:off x="931013" y="1121164"/>
            <a:ext cx="1403203" cy="1241299"/>
            <a:chOff x="4859092" y="-3414713"/>
            <a:chExt cx="2359271" cy="2943225"/>
          </a:xfrm>
        </p:grpSpPr>
        <p:sp>
          <p:nvSpPr>
            <p:cNvPr id="238" name="Rectangle 89"/>
            <p:cNvSpPr>
              <a:spLocks noChangeArrowheads="1"/>
            </p:cNvSpPr>
            <p:nvPr/>
          </p:nvSpPr>
          <p:spPr bwMode="auto">
            <a:xfrm>
              <a:off x="4903788" y="-2443957"/>
              <a:ext cx="2314575" cy="3079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auto">
            <a:xfrm>
              <a:off x="4859092" y="-3412743"/>
              <a:ext cx="2295525" cy="1008063"/>
            </a:xfrm>
            <a:custGeom>
              <a:avLst/>
              <a:gdLst>
                <a:gd name="T0" fmla="*/ 1446 w 1446"/>
                <a:gd name="T1" fmla="*/ 185 h 635"/>
                <a:gd name="T2" fmla="*/ 62 w 1446"/>
                <a:gd name="T3" fmla="*/ 635 h 635"/>
                <a:gd name="T4" fmla="*/ 0 w 1446"/>
                <a:gd name="T5" fmla="*/ 448 h 635"/>
                <a:gd name="T6" fmla="*/ 1387 w 1446"/>
                <a:gd name="T7" fmla="*/ 0 h 635"/>
                <a:gd name="T8" fmla="*/ 1446 w 1446"/>
                <a:gd name="T9" fmla="*/ 18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6" h="635">
                  <a:moveTo>
                    <a:pt x="1446" y="185"/>
                  </a:moveTo>
                  <a:lnTo>
                    <a:pt x="62" y="635"/>
                  </a:lnTo>
                  <a:lnTo>
                    <a:pt x="0" y="448"/>
                  </a:lnTo>
                  <a:lnTo>
                    <a:pt x="1387" y="0"/>
                  </a:lnTo>
                  <a:lnTo>
                    <a:pt x="1446" y="1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1"/>
            <p:cNvSpPr>
              <a:spLocks/>
            </p:cNvSpPr>
            <p:nvPr/>
          </p:nvSpPr>
          <p:spPr bwMode="auto">
            <a:xfrm>
              <a:off x="5071678" y="-2314283"/>
              <a:ext cx="687388" cy="688975"/>
            </a:xfrm>
            <a:custGeom>
              <a:avLst/>
              <a:gdLst>
                <a:gd name="T0" fmla="*/ 433 w 433"/>
                <a:gd name="T1" fmla="*/ 112 h 434"/>
                <a:gd name="T2" fmla="*/ 324 w 433"/>
                <a:gd name="T3" fmla="*/ 0 h 434"/>
                <a:gd name="T4" fmla="*/ 0 w 433"/>
                <a:gd name="T5" fmla="*/ 323 h 434"/>
                <a:gd name="T6" fmla="*/ 111 w 433"/>
                <a:gd name="T7" fmla="*/ 434 h 434"/>
                <a:gd name="T8" fmla="*/ 433 w 433"/>
                <a:gd name="T9" fmla="*/ 1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34">
                  <a:moveTo>
                    <a:pt x="433" y="112"/>
                  </a:moveTo>
                  <a:lnTo>
                    <a:pt x="324" y="0"/>
                  </a:lnTo>
                  <a:lnTo>
                    <a:pt x="0" y="323"/>
                  </a:lnTo>
                  <a:lnTo>
                    <a:pt x="111" y="434"/>
                  </a:lnTo>
                  <a:lnTo>
                    <a:pt x="43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81"/>
            <p:cNvSpPr>
              <a:spLocks/>
            </p:cNvSpPr>
            <p:nvPr/>
          </p:nvSpPr>
          <p:spPr bwMode="auto">
            <a:xfrm>
              <a:off x="5005388" y="-2406651"/>
              <a:ext cx="2111375" cy="1935163"/>
            </a:xfrm>
            <a:custGeom>
              <a:avLst/>
              <a:gdLst>
                <a:gd name="T0" fmla="*/ 562 w 562"/>
                <a:gd name="T1" fmla="*/ 485 h 515"/>
                <a:gd name="T2" fmla="*/ 527 w 562"/>
                <a:gd name="T3" fmla="*/ 515 h 515"/>
                <a:gd name="T4" fmla="*/ 35 w 562"/>
                <a:gd name="T5" fmla="*/ 515 h 515"/>
                <a:gd name="T6" fmla="*/ 0 w 562"/>
                <a:gd name="T7" fmla="*/ 485 h 515"/>
                <a:gd name="T8" fmla="*/ 0 w 562"/>
                <a:gd name="T9" fmla="*/ 30 h 515"/>
                <a:gd name="T10" fmla="*/ 35 w 562"/>
                <a:gd name="T11" fmla="*/ 0 h 515"/>
                <a:gd name="T12" fmla="*/ 527 w 562"/>
                <a:gd name="T13" fmla="*/ 0 h 515"/>
                <a:gd name="T14" fmla="*/ 562 w 562"/>
                <a:gd name="T15" fmla="*/ 30 h 515"/>
                <a:gd name="T16" fmla="*/ 562 w 562"/>
                <a:gd name="T17" fmla="*/ 4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515">
                  <a:moveTo>
                    <a:pt x="562" y="485"/>
                  </a:moveTo>
                  <a:cubicBezTo>
                    <a:pt x="562" y="502"/>
                    <a:pt x="546" y="515"/>
                    <a:pt x="527" y="515"/>
                  </a:cubicBezTo>
                  <a:cubicBezTo>
                    <a:pt x="35" y="515"/>
                    <a:pt x="35" y="515"/>
                    <a:pt x="35" y="515"/>
                  </a:cubicBezTo>
                  <a:cubicBezTo>
                    <a:pt x="16" y="515"/>
                    <a:pt x="0" y="502"/>
                    <a:pt x="0" y="48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6" y="0"/>
                    <a:pt x="35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46" y="0"/>
                    <a:pt x="562" y="13"/>
                    <a:pt x="562" y="30"/>
                  </a:cubicBezTo>
                  <a:lnTo>
                    <a:pt x="562" y="4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자유형 247"/>
            <p:cNvSpPr>
              <a:spLocks/>
            </p:cNvSpPr>
            <p:nvPr/>
          </p:nvSpPr>
          <p:spPr bwMode="auto">
            <a:xfrm>
              <a:off x="4923197" y="-3414713"/>
              <a:ext cx="2167716" cy="1008063"/>
            </a:xfrm>
            <a:custGeom>
              <a:avLst/>
              <a:gdLst>
                <a:gd name="connsiteX0" fmla="*/ 0 w 2167716"/>
                <a:gd name="connsiteY0" fmla="*/ 884655 h 1008063"/>
                <a:gd name="connsiteX1" fmla="*/ 163492 w 2167716"/>
                <a:gd name="connsiteY1" fmla="*/ 968208 h 1008063"/>
                <a:gd name="connsiteX2" fmla="*/ 40916 w 2167716"/>
                <a:gd name="connsiteY2" fmla="*/ 1008063 h 1008063"/>
                <a:gd name="connsiteX3" fmla="*/ 422739 w 2167716"/>
                <a:gd name="connsiteY3" fmla="*/ 556081 h 1008063"/>
                <a:gd name="connsiteX4" fmla="*/ 817109 w 2167716"/>
                <a:gd name="connsiteY4" fmla="*/ 755688 h 1008063"/>
                <a:gd name="connsiteX5" fmla="*/ 501842 w 2167716"/>
                <a:gd name="connsiteY5" fmla="*/ 858196 h 1008063"/>
                <a:gd name="connsiteX6" fmla="*/ 106656 w 2167716"/>
                <a:gd name="connsiteY6" fmla="*/ 658175 h 1008063"/>
                <a:gd name="connsiteX7" fmla="*/ 1083261 w 2167716"/>
                <a:gd name="connsiteY7" fmla="*/ 342733 h 1008063"/>
                <a:gd name="connsiteX8" fmla="*/ 1470713 w 2167716"/>
                <a:gd name="connsiteY8" fmla="*/ 543172 h 1008063"/>
                <a:gd name="connsiteX9" fmla="*/ 1151491 w 2167716"/>
                <a:gd name="connsiteY9" fmla="*/ 646966 h 1008063"/>
                <a:gd name="connsiteX10" fmla="*/ 763223 w 2167716"/>
                <a:gd name="connsiteY10" fmla="*/ 446105 h 1008063"/>
                <a:gd name="connsiteX11" fmla="*/ 1734380 w 2167716"/>
                <a:gd name="connsiteY11" fmla="*/ 132422 h 1008063"/>
                <a:gd name="connsiteX12" fmla="*/ 2124193 w 2167716"/>
                <a:gd name="connsiteY12" fmla="*/ 330697 h 1008063"/>
                <a:gd name="connsiteX13" fmla="*/ 1803660 w 2167716"/>
                <a:gd name="connsiteY13" fmla="*/ 434916 h 1008063"/>
                <a:gd name="connsiteX14" fmla="*/ 1415915 w 2167716"/>
                <a:gd name="connsiteY14" fmla="*/ 235286 h 1008063"/>
                <a:gd name="connsiteX15" fmla="*/ 2144354 w 2167716"/>
                <a:gd name="connsiteY15" fmla="*/ 0 h 1008063"/>
                <a:gd name="connsiteX16" fmla="*/ 2167716 w 2167716"/>
                <a:gd name="connsiteY16" fmla="*/ 73254 h 1008063"/>
                <a:gd name="connsiteX17" fmla="*/ 2070559 w 2167716"/>
                <a:gd name="connsiteY17" fmla="*/ 23836 h 100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716" h="1008063">
                  <a:moveTo>
                    <a:pt x="0" y="884655"/>
                  </a:moveTo>
                  <a:lnTo>
                    <a:pt x="163492" y="968208"/>
                  </a:lnTo>
                  <a:lnTo>
                    <a:pt x="40916" y="1008063"/>
                  </a:lnTo>
                  <a:close/>
                  <a:moveTo>
                    <a:pt x="422739" y="556081"/>
                  </a:moveTo>
                  <a:lnTo>
                    <a:pt x="817109" y="755688"/>
                  </a:lnTo>
                  <a:lnTo>
                    <a:pt x="501842" y="858196"/>
                  </a:lnTo>
                  <a:lnTo>
                    <a:pt x="106656" y="658175"/>
                  </a:lnTo>
                  <a:close/>
                  <a:moveTo>
                    <a:pt x="1083261" y="342733"/>
                  </a:moveTo>
                  <a:lnTo>
                    <a:pt x="1470713" y="543172"/>
                  </a:lnTo>
                  <a:lnTo>
                    <a:pt x="1151491" y="646966"/>
                  </a:lnTo>
                  <a:lnTo>
                    <a:pt x="763223" y="446105"/>
                  </a:lnTo>
                  <a:close/>
                  <a:moveTo>
                    <a:pt x="1734380" y="132422"/>
                  </a:moveTo>
                  <a:lnTo>
                    <a:pt x="2124193" y="330697"/>
                  </a:lnTo>
                  <a:lnTo>
                    <a:pt x="1803660" y="434916"/>
                  </a:lnTo>
                  <a:lnTo>
                    <a:pt x="1415915" y="235286"/>
                  </a:lnTo>
                  <a:close/>
                  <a:moveTo>
                    <a:pt x="2144354" y="0"/>
                  </a:moveTo>
                  <a:lnTo>
                    <a:pt x="2167716" y="73254"/>
                  </a:lnTo>
                  <a:lnTo>
                    <a:pt x="2070559" y="23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49" name="자유형 248"/>
            <p:cNvSpPr>
              <a:spLocks noChangeArrowheads="1"/>
            </p:cNvSpPr>
            <p:nvPr/>
          </p:nvSpPr>
          <p:spPr bwMode="auto">
            <a:xfrm>
              <a:off x="4903788" y="-2444751"/>
              <a:ext cx="2314575" cy="307975"/>
            </a:xfrm>
            <a:custGeom>
              <a:avLst/>
              <a:gdLst>
                <a:gd name="connsiteX0" fmla="*/ 2314575 w 2314575"/>
                <a:gd name="connsiteY0" fmla="*/ 231776 h 307975"/>
                <a:gd name="connsiteX1" fmla="*/ 2314575 w 2314575"/>
                <a:gd name="connsiteY1" fmla="*/ 307975 h 307975"/>
                <a:gd name="connsiteX2" fmla="*/ 2238376 w 2314575"/>
                <a:gd name="connsiteY2" fmla="*/ 307975 h 307975"/>
                <a:gd name="connsiteX3" fmla="*/ 1858964 w 2314575"/>
                <a:gd name="connsiteY3" fmla="*/ 0 h 307975"/>
                <a:gd name="connsiteX4" fmla="*/ 2193926 w 2314575"/>
                <a:gd name="connsiteY4" fmla="*/ 0 h 307975"/>
                <a:gd name="connsiteX5" fmla="*/ 1885951 w 2314575"/>
                <a:gd name="connsiteY5" fmla="*/ 307975 h 307975"/>
                <a:gd name="connsiteX6" fmla="*/ 1550989 w 2314575"/>
                <a:gd name="connsiteY6" fmla="*/ 307975 h 307975"/>
                <a:gd name="connsiteX7" fmla="*/ 1171576 w 2314575"/>
                <a:gd name="connsiteY7" fmla="*/ 0 h 307975"/>
                <a:gd name="connsiteX8" fmla="*/ 1506539 w 2314575"/>
                <a:gd name="connsiteY8" fmla="*/ 0 h 307975"/>
                <a:gd name="connsiteX9" fmla="*/ 1198564 w 2314575"/>
                <a:gd name="connsiteY9" fmla="*/ 307975 h 307975"/>
                <a:gd name="connsiteX10" fmla="*/ 863601 w 2314575"/>
                <a:gd name="connsiteY10" fmla="*/ 307975 h 307975"/>
                <a:gd name="connsiteX11" fmla="*/ 484070 w 2314575"/>
                <a:gd name="connsiteY11" fmla="*/ 0 h 307975"/>
                <a:gd name="connsiteX12" fmla="*/ 819151 w 2314575"/>
                <a:gd name="connsiteY12" fmla="*/ 0 h 307975"/>
                <a:gd name="connsiteX13" fmla="*/ 511176 w 2314575"/>
                <a:gd name="connsiteY13" fmla="*/ 307975 h 307975"/>
                <a:gd name="connsiteX14" fmla="*/ 174183 w 2314575"/>
                <a:gd name="connsiteY14" fmla="*/ 307975 h 307975"/>
                <a:gd name="connsiteX15" fmla="*/ 0 w 2314575"/>
                <a:gd name="connsiteY15" fmla="*/ 0 h 307975"/>
                <a:gd name="connsiteX16" fmla="*/ 131764 w 2314575"/>
                <a:gd name="connsiteY16" fmla="*/ 0 h 307975"/>
                <a:gd name="connsiteX17" fmla="*/ 0 w 2314575"/>
                <a:gd name="connsiteY17" fmla="*/ 131764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4575" h="307975">
                  <a:moveTo>
                    <a:pt x="2314575" y="231776"/>
                  </a:moveTo>
                  <a:lnTo>
                    <a:pt x="2314575" y="307975"/>
                  </a:lnTo>
                  <a:lnTo>
                    <a:pt x="2238376" y="307975"/>
                  </a:lnTo>
                  <a:close/>
                  <a:moveTo>
                    <a:pt x="1858964" y="0"/>
                  </a:moveTo>
                  <a:lnTo>
                    <a:pt x="2193926" y="0"/>
                  </a:lnTo>
                  <a:lnTo>
                    <a:pt x="1885951" y="307975"/>
                  </a:lnTo>
                  <a:lnTo>
                    <a:pt x="1550989" y="307975"/>
                  </a:lnTo>
                  <a:close/>
                  <a:moveTo>
                    <a:pt x="1171576" y="0"/>
                  </a:moveTo>
                  <a:lnTo>
                    <a:pt x="1506539" y="0"/>
                  </a:lnTo>
                  <a:lnTo>
                    <a:pt x="1198564" y="307975"/>
                  </a:lnTo>
                  <a:lnTo>
                    <a:pt x="863601" y="307975"/>
                  </a:lnTo>
                  <a:close/>
                  <a:moveTo>
                    <a:pt x="484070" y="0"/>
                  </a:moveTo>
                  <a:lnTo>
                    <a:pt x="819151" y="0"/>
                  </a:lnTo>
                  <a:lnTo>
                    <a:pt x="511176" y="307975"/>
                  </a:lnTo>
                  <a:lnTo>
                    <a:pt x="174183" y="307975"/>
                  </a:lnTo>
                  <a:close/>
                  <a:moveTo>
                    <a:pt x="0" y="0"/>
                  </a:moveTo>
                  <a:lnTo>
                    <a:pt x="131764" y="0"/>
                  </a:lnTo>
                  <a:lnTo>
                    <a:pt x="0" y="131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048" name="Oval 95"/>
            <p:cNvSpPr>
              <a:spLocks noChangeArrowheads="1"/>
            </p:cNvSpPr>
            <p:nvPr/>
          </p:nvSpPr>
          <p:spPr bwMode="auto">
            <a:xfrm>
              <a:off x="4989513" y="-2667001"/>
              <a:ext cx="142875" cy="147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Rectangle 96"/>
            <p:cNvSpPr>
              <a:spLocks noChangeArrowheads="1"/>
            </p:cNvSpPr>
            <p:nvPr/>
          </p:nvSpPr>
          <p:spPr bwMode="auto">
            <a:xfrm>
              <a:off x="5291138" y="-1820863"/>
              <a:ext cx="1543050" cy="131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Rectangle 97"/>
            <p:cNvSpPr>
              <a:spLocks noChangeArrowheads="1"/>
            </p:cNvSpPr>
            <p:nvPr/>
          </p:nvSpPr>
          <p:spPr bwMode="auto">
            <a:xfrm>
              <a:off x="5291138" y="-1425576"/>
              <a:ext cx="1543050" cy="93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Rectangle 98"/>
            <p:cNvSpPr>
              <a:spLocks noChangeArrowheads="1"/>
            </p:cNvSpPr>
            <p:nvPr/>
          </p:nvSpPr>
          <p:spPr bwMode="auto">
            <a:xfrm>
              <a:off x="5291138" y="-1076326"/>
              <a:ext cx="1543050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Rectangle 99"/>
            <p:cNvSpPr>
              <a:spLocks noChangeArrowheads="1"/>
            </p:cNvSpPr>
            <p:nvPr/>
          </p:nvSpPr>
          <p:spPr bwMode="auto">
            <a:xfrm>
              <a:off x="5726113" y="-1054101"/>
              <a:ext cx="82550" cy="233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Rectangle 100"/>
            <p:cNvSpPr>
              <a:spLocks noChangeArrowheads="1"/>
            </p:cNvSpPr>
            <p:nvPr/>
          </p:nvSpPr>
          <p:spPr bwMode="auto">
            <a:xfrm>
              <a:off x="6311900" y="-1054101"/>
              <a:ext cx="82550" cy="233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2665233" y="1333178"/>
            <a:ext cx="1661495" cy="817271"/>
            <a:chOff x="8171891" y="362220"/>
            <a:chExt cx="970341" cy="477300"/>
          </a:xfrm>
        </p:grpSpPr>
        <p:sp>
          <p:nvSpPr>
            <p:cNvPr id="50" name="이등변 삼각형 49"/>
            <p:cNvSpPr/>
            <p:nvPr/>
          </p:nvSpPr>
          <p:spPr>
            <a:xfrm rot="15300000">
              <a:off x="8665414" y="314511"/>
              <a:ext cx="429109" cy="524527"/>
            </a:xfrm>
            <a:prstGeom prst="triangle">
              <a:avLst/>
            </a:prstGeom>
            <a:gradFill>
              <a:gsLst>
                <a:gs pos="18000">
                  <a:schemeClr val="tx1"/>
                </a:gs>
                <a:gs pos="92000">
                  <a:srgbClr val="FFF6DD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8171891" y="374392"/>
              <a:ext cx="607334" cy="465128"/>
              <a:chOff x="2374098" y="4111752"/>
              <a:chExt cx="734702" cy="562673"/>
            </a:xfrm>
          </p:grpSpPr>
          <p:sp>
            <p:nvSpPr>
              <p:cNvPr id="52" name="자유형 51"/>
              <p:cNvSpPr>
                <a:spLocks noChangeArrowheads="1"/>
              </p:cNvSpPr>
              <p:nvPr/>
            </p:nvSpPr>
            <p:spPr bwMode="auto">
              <a:xfrm rot="20404948">
                <a:off x="2374099" y="4113303"/>
                <a:ext cx="734701" cy="561122"/>
              </a:xfrm>
              <a:custGeom>
                <a:avLst/>
                <a:gdLst>
                  <a:gd name="connsiteX0" fmla="*/ 939172 w 3072772"/>
                  <a:gd name="connsiteY0" fmla="*/ 1668942 h 2346805"/>
                  <a:gd name="connsiteX1" fmla="*/ 939172 w 3072772"/>
                  <a:gd name="connsiteY1" fmla="*/ 1737205 h 2346805"/>
                  <a:gd name="connsiteX2" fmla="*/ 1744035 w 3072772"/>
                  <a:gd name="connsiteY2" fmla="*/ 1737205 h 2346805"/>
                  <a:gd name="connsiteX3" fmla="*/ 1744035 w 3072772"/>
                  <a:gd name="connsiteY3" fmla="*/ 1668942 h 2346805"/>
                  <a:gd name="connsiteX4" fmla="*/ 777247 w 3072772"/>
                  <a:gd name="connsiteY4" fmla="*/ 1435580 h 2346805"/>
                  <a:gd name="connsiteX5" fmla="*/ 777247 w 3072772"/>
                  <a:gd name="connsiteY5" fmla="*/ 1503843 h 2346805"/>
                  <a:gd name="connsiteX6" fmla="*/ 1905960 w 3072772"/>
                  <a:gd name="connsiteY6" fmla="*/ 1503843 h 2346805"/>
                  <a:gd name="connsiteX7" fmla="*/ 1905960 w 3072772"/>
                  <a:gd name="connsiteY7" fmla="*/ 1435580 h 2346805"/>
                  <a:gd name="connsiteX8" fmla="*/ 3072772 w 3072772"/>
                  <a:gd name="connsiteY8" fmla="*/ 1213329 h 2346805"/>
                  <a:gd name="connsiteX9" fmla="*/ 3072772 w 3072772"/>
                  <a:gd name="connsiteY9" fmla="*/ 2192817 h 2346805"/>
                  <a:gd name="connsiteX10" fmla="*/ 2907672 w 3072772"/>
                  <a:gd name="connsiteY10" fmla="*/ 2122682 h 2346805"/>
                  <a:gd name="connsiteX11" fmla="*/ 2907672 w 3072772"/>
                  <a:gd name="connsiteY11" fmla="*/ 1283900 h 2346805"/>
                  <a:gd name="connsiteX12" fmla="*/ 672307 w 3072772"/>
                  <a:gd name="connsiteY12" fmla="*/ 0 h 2346805"/>
                  <a:gd name="connsiteX13" fmla="*/ 1291781 w 3072772"/>
                  <a:gd name="connsiteY13" fmla="*/ 410615 h 2346805"/>
                  <a:gd name="connsiteX14" fmla="*/ 1323310 w 3072772"/>
                  <a:gd name="connsiteY14" fmla="*/ 512185 h 2346805"/>
                  <a:gd name="connsiteX15" fmla="*/ 1354727 w 3072772"/>
                  <a:gd name="connsiteY15" fmla="*/ 410615 h 2346805"/>
                  <a:gd name="connsiteX16" fmla="*/ 1972006 w 3072772"/>
                  <a:gd name="connsiteY16" fmla="*/ 0 h 2346805"/>
                  <a:gd name="connsiteX17" fmla="*/ 2641931 w 3072772"/>
                  <a:gd name="connsiteY17" fmla="*/ 672307 h 2346805"/>
                  <a:gd name="connsiteX18" fmla="*/ 2346567 w 3072772"/>
                  <a:gd name="connsiteY18" fmla="*/ 1229795 h 2346805"/>
                  <a:gd name="connsiteX19" fmla="*/ 2320297 w 3072772"/>
                  <a:gd name="connsiteY19" fmla="*/ 1244105 h 2346805"/>
                  <a:gd name="connsiteX20" fmla="*/ 2320297 w 3072772"/>
                  <a:gd name="connsiteY20" fmla="*/ 1470504 h 2346805"/>
                  <a:gd name="connsiteX21" fmla="*/ 2471109 w 3072772"/>
                  <a:gd name="connsiteY21" fmla="*/ 1470504 h 2346805"/>
                  <a:gd name="connsiteX22" fmla="*/ 2839409 w 3072772"/>
                  <a:gd name="connsiteY22" fmla="*/ 1313078 h 2346805"/>
                  <a:gd name="connsiteX23" fmla="*/ 2839409 w 3072772"/>
                  <a:gd name="connsiteY23" fmla="*/ 2093684 h 2346805"/>
                  <a:gd name="connsiteX24" fmla="*/ 2471109 w 3072772"/>
                  <a:gd name="connsiteY24" fmla="*/ 1937230 h 2346805"/>
                  <a:gd name="connsiteX25" fmla="*/ 2471109 w 3072772"/>
                  <a:gd name="connsiteY25" fmla="*/ 1937229 h 2346805"/>
                  <a:gd name="connsiteX26" fmla="*/ 2320297 w 3072772"/>
                  <a:gd name="connsiteY26" fmla="*/ 1937229 h 2346805"/>
                  <a:gd name="connsiteX27" fmla="*/ 2320297 w 3072772"/>
                  <a:gd name="connsiteY27" fmla="*/ 2226294 h 2346805"/>
                  <a:gd name="connsiteX28" fmla="*/ 2199871 w 3072772"/>
                  <a:gd name="connsiteY28" fmla="*/ 2346805 h 2346805"/>
                  <a:gd name="connsiteX29" fmla="*/ 521435 w 3072772"/>
                  <a:gd name="connsiteY29" fmla="*/ 2346805 h 2346805"/>
                  <a:gd name="connsiteX30" fmla="*/ 401009 w 3072772"/>
                  <a:gd name="connsiteY30" fmla="*/ 2226294 h 2346805"/>
                  <a:gd name="connsiteX31" fmla="*/ 401009 w 3072772"/>
                  <a:gd name="connsiteY31" fmla="*/ 1996266 h 2346805"/>
                  <a:gd name="connsiteX32" fmla="*/ 401009 w 3072772"/>
                  <a:gd name="connsiteY32" fmla="*/ 1907067 h 2346805"/>
                  <a:gd name="connsiteX33" fmla="*/ 134309 w 3072772"/>
                  <a:gd name="connsiteY33" fmla="*/ 1907067 h 2346805"/>
                  <a:gd name="connsiteX34" fmla="*/ 134309 w 3072772"/>
                  <a:gd name="connsiteY34" fmla="*/ 1602267 h 2346805"/>
                  <a:gd name="connsiteX35" fmla="*/ 401009 w 3072772"/>
                  <a:gd name="connsiteY35" fmla="*/ 1602267 h 2346805"/>
                  <a:gd name="connsiteX36" fmla="*/ 401009 w 3072772"/>
                  <a:gd name="connsiteY36" fmla="*/ 1470805 h 2346805"/>
                  <a:gd name="connsiteX37" fmla="*/ 401009 w 3072772"/>
                  <a:gd name="connsiteY37" fmla="*/ 1288833 h 2346805"/>
                  <a:gd name="connsiteX38" fmla="*/ 401009 w 3072772"/>
                  <a:gd name="connsiteY38" fmla="*/ 1286567 h 2346805"/>
                  <a:gd name="connsiteX39" fmla="*/ 296414 w 3072772"/>
                  <a:gd name="connsiteY39" fmla="*/ 1229795 h 2346805"/>
                  <a:gd name="connsiteX40" fmla="*/ 0 w 3072772"/>
                  <a:gd name="connsiteY40" fmla="*/ 672307 h 2346805"/>
                  <a:gd name="connsiteX41" fmla="*/ 672307 w 3072772"/>
                  <a:gd name="connsiteY41" fmla="*/ 0 h 2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72772" h="2346805">
                    <a:moveTo>
                      <a:pt x="939172" y="1668942"/>
                    </a:moveTo>
                    <a:lnTo>
                      <a:pt x="939172" y="1737205"/>
                    </a:lnTo>
                    <a:lnTo>
                      <a:pt x="1744035" y="1737205"/>
                    </a:lnTo>
                    <a:lnTo>
                      <a:pt x="1744035" y="1668942"/>
                    </a:lnTo>
                    <a:close/>
                    <a:moveTo>
                      <a:pt x="777247" y="1435580"/>
                    </a:moveTo>
                    <a:lnTo>
                      <a:pt x="777247" y="1503843"/>
                    </a:lnTo>
                    <a:lnTo>
                      <a:pt x="1905960" y="1503843"/>
                    </a:lnTo>
                    <a:lnTo>
                      <a:pt x="1905960" y="1435580"/>
                    </a:lnTo>
                    <a:close/>
                    <a:moveTo>
                      <a:pt x="3072772" y="1213329"/>
                    </a:moveTo>
                    <a:lnTo>
                      <a:pt x="3072772" y="2192817"/>
                    </a:lnTo>
                    <a:lnTo>
                      <a:pt x="2907672" y="2122682"/>
                    </a:lnTo>
                    <a:lnTo>
                      <a:pt x="2907672" y="1283900"/>
                    </a:lnTo>
                    <a:close/>
                    <a:moveTo>
                      <a:pt x="672307" y="0"/>
                    </a:moveTo>
                    <a:cubicBezTo>
                      <a:pt x="950786" y="0"/>
                      <a:pt x="1189719" y="169314"/>
                      <a:pt x="1291781" y="410615"/>
                    </a:cubicBezTo>
                    <a:lnTo>
                      <a:pt x="1323310" y="512185"/>
                    </a:lnTo>
                    <a:lnTo>
                      <a:pt x="1354727" y="410615"/>
                    </a:lnTo>
                    <a:cubicBezTo>
                      <a:pt x="1456427" y="169314"/>
                      <a:pt x="1694514" y="0"/>
                      <a:pt x="1972006" y="0"/>
                    </a:cubicBezTo>
                    <a:cubicBezTo>
                      <a:pt x="2341995" y="0"/>
                      <a:pt x="2641931" y="301002"/>
                      <a:pt x="2641931" y="672307"/>
                    </a:cubicBezTo>
                    <a:cubicBezTo>
                      <a:pt x="2641931" y="904373"/>
                      <a:pt x="2524769" y="1108976"/>
                      <a:pt x="2346567" y="1229795"/>
                    </a:cubicBezTo>
                    <a:lnTo>
                      <a:pt x="2320297" y="1244105"/>
                    </a:lnTo>
                    <a:lnTo>
                      <a:pt x="2320297" y="1470504"/>
                    </a:lnTo>
                    <a:lnTo>
                      <a:pt x="2471109" y="1470504"/>
                    </a:lnTo>
                    <a:lnTo>
                      <a:pt x="2839409" y="1313078"/>
                    </a:lnTo>
                    <a:lnTo>
                      <a:pt x="2839409" y="2093684"/>
                    </a:lnTo>
                    <a:lnTo>
                      <a:pt x="2471109" y="1937230"/>
                    </a:lnTo>
                    <a:lnTo>
                      <a:pt x="2471109" y="1937229"/>
                    </a:lnTo>
                    <a:lnTo>
                      <a:pt x="2320297" y="1937229"/>
                    </a:lnTo>
                    <a:lnTo>
                      <a:pt x="2320297" y="2226294"/>
                    </a:lnTo>
                    <a:cubicBezTo>
                      <a:pt x="2320297" y="2290316"/>
                      <a:pt x="2263848" y="2346805"/>
                      <a:pt x="2199871" y="2346805"/>
                    </a:cubicBezTo>
                    <a:cubicBezTo>
                      <a:pt x="521435" y="2346805"/>
                      <a:pt x="521435" y="2346805"/>
                      <a:pt x="521435" y="2346805"/>
                    </a:cubicBezTo>
                    <a:cubicBezTo>
                      <a:pt x="453695" y="2346805"/>
                      <a:pt x="401009" y="2290316"/>
                      <a:pt x="401009" y="2226294"/>
                    </a:cubicBezTo>
                    <a:cubicBezTo>
                      <a:pt x="401009" y="2144620"/>
                      <a:pt x="401009" y="2068050"/>
                      <a:pt x="401009" y="1996266"/>
                    </a:cubicBezTo>
                    <a:lnTo>
                      <a:pt x="401009" y="1907067"/>
                    </a:lnTo>
                    <a:lnTo>
                      <a:pt x="134309" y="1907067"/>
                    </a:lnTo>
                    <a:lnTo>
                      <a:pt x="134309" y="1602267"/>
                    </a:lnTo>
                    <a:lnTo>
                      <a:pt x="401009" y="1602267"/>
                    </a:lnTo>
                    <a:lnTo>
                      <a:pt x="401009" y="1470805"/>
                    </a:lnTo>
                    <a:cubicBezTo>
                      <a:pt x="401009" y="1401893"/>
                      <a:pt x="401009" y="1341594"/>
                      <a:pt x="401009" y="1288833"/>
                    </a:cubicBezTo>
                    <a:lnTo>
                      <a:pt x="401009" y="1286567"/>
                    </a:lnTo>
                    <a:lnTo>
                      <a:pt x="296414" y="1229795"/>
                    </a:lnTo>
                    <a:cubicBezTo>
                      <a:pt x="117579" y="1108976"/>
                      <a:pt x="0" y="904373"/>
                      <a:pt x="0" y="672307"/>
                    </a:cubicBezTo>
                    <a:cubicBezTo>
                      <a:pt x="0" y="301002"/>
                      <a:pt x="301002" y="0"/>
                      <a:pt x="67230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 rot="20404948">
                <a:off x="2374098" y="4111752"/>
                <a:ext cx="734701" cy="561122"/>
                <a:chOff x="583736" y="3096818"/>
                <a:chExt cx="3072772" cy="2346805"/>
              </a:xfrm>
            </p:grpSpPr>
            <p:sp>
              <p:nvSpPr>
                <p:cNvPr id="54" name="자유형 53"/>
                <p:cNvSpPr>
                  <a:spLocks noChangeArrowheads="1"/>
                </p:cNvSpPr>
                <p:nvPr/>
              </p:nvSpPr>
              <p:spPr bwMode="auto">
                <a:xfrm>
                  <a:off x="583736" y="3096818"/>
                  <a:ext cx="3072772" cy="2346805"/>
                </a:xfrm>
                <a:custGeom>
                  <a:avLst/>
                  <a:gdLst>
                    <a:gd name="connsiteX0" fmla="*/ 939172 w 3072772"/>
                    <a:gd name="connsiteY0" fmla="*/ 1668942 h 2346805"/>
                    <a:gd name="connsiteX1" fmla="*/ 939172 w 3072772"/>
                    <a:gd name="connsiteY1" fmla="*/ 1737205 h 2346805"/>
                    <a:gd name="connsiteX2" fmla="*/ 1744035 w 3072772"/>
                    <a:gd name="connsiteY2" fmla="*/ 1737205 h 2346805"/>
                    <a:gd name="connsiteX3" fmla="*/ 1744035 w 3072772"/>
                    <a:gd name="connsiteY3" fmla="*/ 1668942 h 2346805"/>
                    <a:gd name="connsiteX4" fmla="*/ 777247 w 3072772"/>
                    <a:gd name="connsiteY4" fmla="*/ 1435580 h 2346805"/>
                    <a:gd name="connsiteX5" fmla="*/ 777247 w 3072772"/>
                    <a:gd name="connsiteY5" fmla="*/ 1503843 h 2346805"/>
                    <a:gd name="connsiteX6" fmla="*/ 1905960 w 3072772"/>
                    <a:gd name="connsiteY6" fmla="*/ 1503843 h 2346805"/>
                    <a:gd name="connsiteX7" fmla="*/ 1905960 w 3072772"/>
                    <a:gd name="connsiteY7" fmla="*/ 1435580 h 2346805"/>
                    <a:gd name="connsiteX8" fmla="*/ 3072772 w 3072772"/>
                    <a:gd name="connsiteY8" fmla="*/ 1213329 h 2346805"/>
                    <a:gd name="connsiteX9" fmla="*/ 3072772 w 3072772"/>
                    <a:gd name="connsiteY9" fmla="*/ 2192817 h 2346805"/>
                    <a:gd name="connsiteX10" fmla="*/ 2907672 w 3072772"/>
                    <a:gd name="connsiteY10" fmla="*/ 2122682 h 2346805"/>
                    <a:gd name="connsiteX11" fmla="*/ 2907672 w 3072772"/>
                    <a:gd name="connsiteY11" fmla="*/ 1283900 h 2346805"/>
                    <a:gd name="connsiteX12" fmla="*/ 672307 w 3072772"/>
                    <a:gd name="connsiteY12" fmla="*/ 0 h 2346805"/>
                    <a:gd name="connsiteX13" fmla="*/ 1291781 w 3072772"/>
                    <a:gd name="connsiteY13" fmla="*/ 410615 h 2346805"/>
                    <a:gd name="connsiteX14" fmla="*/ 1323310 w 3072772"/>
                    <a:gd name="connsiteY14" fmla="*/ 512185 h 2346805"/>
                    <a:gd name="connsiteX15" fmla="*/ 1354727 w 3072772"/>
                    <a:gd name="connsiteY15" fmla="*/ 410615 h 2346805"/>
                    <a:gd name="connsiteX16" fmla="*/ 1972006 w 3072772"/>
                    <a:gd name="connsiteY16" fmla="*/ 0 h 2346805"/>
                    <a:gd name="connsiteX17" fmla="*/ 2641931 w 3072772"/>
                    <a:gd name="connsiteY17" fmla="*/ 672307 h 2346805"/>
                    <a:gd name="connsiteX18" fmla="*/ 2346567 w 3072772"/>
                    <a:gd name="connsiteY18" fmla="*/ 1229795 h 2346805"/>
                    <a:gd name="connsiteX19" fmla="*/ 2320297 w 3072772"/>
                    <a:gd name="connsiteY19" fmla="*/ 1244105 h 2346805"/>
                    <a:gd name="connsiteX20" fmla="*/ 2320297 w 3072772"/>
                    <a:gd name="connsiteY20" fmla="*/ 1470504 h 2346805"/>
                    <a:gd name="connsiteX21" fmla="*/ 2471109 w 3072772"/>
                    <a:gd name="connsiteY21" fmla="*/ 1470504 h 2346805"/>
                    <a:gd name="connsiteX22" fmla="*/ 2839409 w 3072772"/>
                    <a:gd name="connsiteY22" fmla="*/ 1313078 h 2346805"/>
                    <a:gd name="connsiteX23" fmla="*/ 2839409 w 3072772"/>
                    <a:gd name="connsiteY23" fmla="*/ 2093684 h 2346805"/>
                    <a:gd name="connsiteX24" fmla="*/ 2471109 w 3072772"/>
                    <a:gd name="connsiteY24" fmla="*/ 1937230 h 2346805"/>
                    <a:gd name="connsiteX25" fmla="*/ 2471109 w 3072772"/>
                    <a:gd name="connsiteY25" fmla="*/ 1937229 h 2346805"/>
                    <a:gd name="connsiteX26" fmla="*/ 2320297 w 3072772"/>
                    <a:gd name="connsiteY26" fmla="*/ 1937229 h 2346805"/>
                    <a:gd name="connsiteX27" fmla="*/ 2320297 w 3072772"/>
                    <a:gd name="connsiteY27" fmla="*/ 2226294 h 2346805"/>
                    <a:gd name="connsiteX28" fmla="*/ 2199871 w 3072772"/>
                    <a:gd name="connsiteY28" fmla="*/ 2346805 h 2346805"/>
                    <a:gd name="connsiteX29" fmla="*/ 521435 w 3072772"/>
                    <a:gd name="connsiteY29" fmla="*/ 2346805 h 2346805"/>
                    <a:gd name="connsiteX30" fmla="*/ 401009 w 3072772"/>
                    <a:gd name="connsiteY30" fmla="*/ 2226294 h 2346805"/>
                    <a:gd name="connsiteX31" fmla="*/ 401009 w 3072772"/>
                    <a:gd name="connsiteY31" fmla="*/ 1996266 h 2346805"/>
                    <a:gd name="connsiteX32" fmla="*/ 401009 w 3072772"/>
                    <a:gd name="connsiteY32" fmla="*/ 1907067 h 2346805"/>
                    <a:gd name="connsiteX33" fmla="*/ 134309 w 3072772"/>
                    <a:gd name="connsiteY33" fmla="*/ 1907067 h 2346805"/>
                    <a:gd name="connsiteX34" fmla="*/ 134309 w 3072772"/>
                    <a:gd name="connsiteY34" fmla="*/ 1602267 h 2346805"/>
                    <a:gd name="connsiteX35" fmla="*/ 401009 w 3072772"/>
                    <a:gd name="connsiteY35" fmla="*/ 1602267 h 2346805"/>
                    <a:gd name="connsiteX36" fmla="*/ 401009 w 3072772"/>
                    <a:gd name="connsiteY36" fmla="*/ 1470805 h 2346805"/>
                    <a:gd name="connsiteX37" fmla="*/ 401009 w 3072772"/>
                    <a:gd name="connsiteY37" fmla="*/ 1288833 h 2346805"/>
                    <a:gd name="connsiteX38" fmla="*/ 401009 w 3072772"/>
                    <a:gd name="connsiteY38" fmla="*/ 1286567 h 2346805"/>
                    <a:gd name="connsiteX39" fmla="*/ 296414 w 3072772"/>
                    <a:gd name="connsiteY39" fmla="*/ 1229795 h 2346805"/>
                    <a:gd name="connsiteX40" fmla="*/ 0 w 3072772"/>
                    <a:gd name="connsiteY40" fmla="*/ 672307 h 2346805"/>
                    <a:gd name="connsiteX41" fmla="*/ 672307 w 3072772"/>
                    <a:gd name="connsiteY41" fmla="*/ 0 h 23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72772" h="2346805">
                      <a:moveTo>
                        <a:pt x="939172" y="1668942"/>
                      </a:moveTo>
                      <a:lnTo>
                        <a:pt x="939172" y="1737205"/>
                      </a:lnTo>
                      <a:lnTo>
                        <a:pt x="1744035" y="1737205"/>
                      </a:lnTo>
                      <a:lnTo>
                        <a:pt x="1744035" y="1668942"/>
                      </a:lnTo>
                      <a:close/>
                      <a:moveTo>
                        <a:pt x="777247" y="1435580"/>
                      </a:moveTo>
                      <a:lnTo>
                        <a:pt x="777247" y="1503843"/>
                      </a:lnTo>
                      <a:lnTo>
                        <a:pt x="1905960" y="1503843"/>
                      </a:lnTo>
                      <a:lnTo>
                        <a:pt x="1905960" y="1435580"/>
                      </a:lnTo>
                      <a:close/>
                      <a:moveTo>
                        <a:pt x="3072772" y="1213329"/>
                      </a:moveTo>
                      <a:lnTo>
                        <a:pt x="3072772" y="2192817"/>
                      </a:lnTo>
                      <a:lnTo>
                        <a:pt x="2907672" y="2122682"/>
                      </a:lnTo>
                      <a:lnTo>
                        <a:pt x="2907672" y="1283900"/>
                      </a:lnTo>
                      <a:close/>
                      <a:moveTo>
                        <a:pt x="672307" y="0"/>
                      </a:moveTo>
                      <a:cubicBezTo>
                        <a:pt x="950786" y="0"/>
                        <a:pt x="1189719" y="169314"/>
                        <a:pt x="1291781" y="410615"/>
                      </a:cubicBezTo>
                      <a:lnTo>
                        <a:pt x="1323310" y="512185"/>
                      </a:lnTo>
                      <a:lnTo>
                        <a:pt x="1354727" y="410615"/>
                      </a:lnTo>
                      <a:cubicBezTo>
                        <a:pt x="1456427" y="169314"/>
                        <a:pt x="1694514" y="0"/>
                        <a:pt x="1972006" y="0"/>
                      </a:cubicBezTo>
                      <a:cubicBezTo>
                        <a:pt x="2341995" y="0"/>
                        <a:pt x="2641931" y="301002"/>
                        <a:pt x="2641931" y="672307"/>
                      </a:cubicBezTo>
                      <a:cubicBezTo>
                        <a:pt x="2641931" y="904373"/>
                        <a:pt x="2524769" y="1108976"/>
                        <a:pt x="2346567" y="1229795"/>
                      </a:cubicBezTo>
                      <a:lnTo>
                        <a:pt x="2320297" y="1244105"/>
                      </a:lnTo>
                      <a:lnTo>
                        <a:pt x="2320297" y="1470504"/>
                      </a:lnTo>
                      <a:lnTo>
                        <a:pt x="2471109" y="1470504"/>
                      </a:lnTo>
                      <a:lnTo>
                        <a:pt x="2839409" y="1313078"/>
                      </a:lnTo>
                      <a:lnTo>
                        <a:pt x="2839409" y="2093684"/>
                      </a:lnTo>
                      <a:lnTo>
                        <a:pt x="2471109" y="1937230"/>
                      </a:lnTo>
                      <a:lnTo>
                        <a:pt x="2471109" y="1937229"/>
                      </a:lnTo>
                      <a:lnTo>
                        <a:pt x="2320297" y="1937229"/>
                      </a:lnTo>
                      <a:lnTo>
                        <a:pt x="2320297" y="2226294"/>
                      </a:lnTo>
                      <a:cubicBezTo>
                        <a:pt x="2320297" y="2290316"/>
                        <a:pt x="2263848" y="2346805"/>
                        <a:pt x="2199871" y="2346805"/>
                      </a:cubicBezTo>
                      <a:cubicBezTo>
                        <a:pt x="521435" y="2346805"/>
                        <a:pt x="521435" y="2346805"/>
                        <a:pt x="521435" y="2346805"/>
                      </a:cubicBezTo>
                      <a:cubicBezTo>
                        <a:pt x="453695" y="2346805"/>
                        <a:pt x="401009" y="2290316"/>
                        <a:pt x="401009" y="2226294"/>
                      </a:cubicBezTo>
                      <a:cubicBezTo>
                        <a:pt x="401009" y="2144620"/>
                        <a:pt x="401009" y="2068050"/>
                        <a:pt x="401009" y="1996266"/>
                      </a:cubicBezTo>
                      <a:lnTo>
                        <a:pt x="401009" y="1907067"/>
                      </a:lnTo>
                      <a:lnTo>
                        <a:pt x="134309" y="1907067"/>
                      </a:lnTo>
                      <a:lnTo>
                        <a:pt x="134309" y="1602267"/>
                      </a:lnTo>
                      <a:lnTo>
                        <a:pt x="401009" y="1602267"/>
                      </a:lnTo>
                      <a:lnTo>
                        <a:pt x="401009" y="1470805"/>
                      </a:lnTo>
                      <a:cubicBezTo>
                        <a:pt x="401009" y="1401893"/>
                        <a:pt x="401009" y="1341594"/>
                        <a:pt x="401009" y="1288833"/>
                      </a:cubicBezTo>
                      <a:lnTo>
                        <a:pt x="401009" y="1286567"/>
                      </a:lnTo>
                      <a:lnTo>
                        <a:pt x="296414" y="1229795"/>
                      </a:lnTo>
                      <a:cubicBezTo>
                        <a:pt x="117579" y="1108976"/>
                        <a:pt x="0" y="904373"/>
                        <a:pt x="0" y="672307"/>
                      </a:cubicBezTo>
                      <a:cubicBezTo>
                        <a:pt x="0" y="301002"/>
                        <a:pt x="301002" y="0"/>
                        <a:pt x="67230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5" name="Freeform 41"/>
                <p:cNvSpPr>
                  <a:spLocks noEditPoints="1"/>
                </p:cNvSpPr>
                <p:nvPr/>
              </p:nvSpPr>
              <p:spPr bwMode="auto">
                <a:xfrm>
                  <a:off x="814884" y="3338598"/>
                  <a:ext cx="839788" cy="839788"/>
                </a:xfrm>
                <a:custGeom>
                  <a:avLst/>
                  <a:gdLst>
                    <a:gd name="T0" fmla="*/ 111 w 223"/>
                    <a:gd name="T1" fmla="*/ 223 h 223"/>
                    <a:gd name="T2" fmla="*/ 0 w 223"/>
                    <a:gd name="T3" fmla="*/ 111 h 223"/>
                    <a:gd name="T4" fmla="*/ 111 w 223"/>
                    <a:gd name="T5" fmla="*/ 0 h 223"/>
                    <a:gd name="T6" fmla="*/ 223 w 223"/>
                    <a:gd name="T7" fmla="*/ 111 h 223"/>
                    <a:gd name="T8" fmla="*/ 111 w 223"/>
                    <a:gd name="T9" fmla="*/ 223 h 223"/>
                    <a:gd name="T10" fmla="*/ 111 w 223"/>
                    <a:gd name="T11" fmla="*/ 27 h 223"/>
                    <a:gd name="T12" fmla="*/ 27 w 223"/>
                    <a:gd name="T13" fmla="*/ 111 h 223"/>
                    <a:gd name="T14" fmla="*/ 111 w 223"/>
                    <a:gd name="T15" fmla="*/ 196 h 223"/>
                    <a:gd name="T16" fmla="*/ 196 w 223"/>
                    <a:gd name="T17" fmla="*/ 111 h 223"/>
                    <a:gd name="T18" fmla="*/ 111 w 223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3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5" y="27"/>
                        <a:pt x="27" y="65"/>
                        <a:pt x="27" y="111"/>
                      </a:cubicBezTo>
                      <a:cubicBezTo>
                        <a:pt x="27" y="158"/>
                        <a:pt x="65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6" name="Freeform 43"/>
                <p:cNvSpPr>
                  <a:spLocks noEditPoints="1"/>
                </p:cNvSpPr>
                <p:nvPr/>
              </p:nvSpPr>
              <p:spPr bwMode="auto">
                <a:xfrm>
                  <a:off x="2159496" y="3338598"/>
                  <a:ext cx="835025" cy="839788"/>
                </a:xfrm>
                <a:custGeom>
                  <a:avLst/>
                  <a:gdLst>
                    <a:gd name="T0" fmla="*/ 111 w 222"/>
                    <a:gd name="T1" fmla="*/ 223 h 223"/>
                    <a:gd name="T2" fmla="*/ 0 w 222"/>
                    <a:gd name="T3" fmla="*/ 111 h 223"/>
                    <a:gd name="T4" fmla="*/ 111 w 222"/>
                    <a:gd name="T5" fmla="*/ 0 h 223"/>
                    <a:gd name="T6" fmla="*/ 222 w 222"/>
                    <a:gd name="T7" fmla="*/ 111 h 223"/>
                    <a:gd name="T8" fmla="*/ 111 w 222"/>
                    <a:gd name="T9" fmla="*/ 223 h 223"/>
                    <a:gd name="T10" fmla="*/ 111 w 222"/>
                    <a:gd name="T11" fmla="*/ 27 h 223"/>
                    <a:gd name="T12" fmla="*/ 26 w 222"/>
                    <a:gd name="T13" fmla="*/ 111 h 223"/>
                    <a:gd name="T14" fmla="*/ 111 w 222"/>
                    <a:gd name="T15" fmla="*/ 196 h 223"/>
                    <a:gd name="T16" fmla="*/ 196 w 222"/>
                    <a:gd name="T17" fmla="*/ 111 h 223"/>
                    <a:gd name="T18" fmla="*/ 111 w 222"/>
                    <a:gd name="T19" fmla="*/ 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2" h="223">
                      <a:moveTo>
                        <a:pt x="111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1" y="0"/>
                      </a:cubicBezTo>
                      <a:cubicBezTo>
                        <a:pt x="172" y="0"/>
                        <a:pt x="222" y="50"/>
                        <a:pt x="222" y="111"/>
                      </a:cubicBezTo>
                      <a:cubicBezTo>
                        <a:pt x="222" y="173"/>
                        <a:pt x="172" y="223"/>
                        <a:pt x="111" y="223"/>
                      </a:cubicBezTo>
                      <a:close/>
                      <a:moveTo>
                        <a:pt x="111" y="27"/>
                      </a:moveTo>
                      <a:cubicBezTo>
                        <a:pt x="64" y="27"/>
                        <a:pt x="26" y="65"/>
                        <a:pt x="26" y="111"/>
                      </a:cubicBezTo>
                      <a:cubicBezTo>
                        <a:pt x="26" y="158"/>
                        <a:pt x="64" y="196"/>
                        <a:pt x="111" y="196"/>
                      </a:cubicBezTo>
                      <a:cubicBezTo>
                        <a:pt x="158" y="196"/>
                        <a:pt x="196" y="158"/>
                        <a:pt x="196" y="111"/>
                      </a:cubicBezTo>
                      <a:cubicBezTo>
                        <a:pt x="196" y="65"/>
                        <a:pt x="158" y="27"/>
                        <a:pt x="111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57" name="Freeform 5"/>
          <p:cNvSpPr>
            <a:spLocks/>
          </p:cNvSpPr>
          <p:nvPr/>
        </p:nvSpPr>
        <p:spPr bwMode="auto">
          <a:xfrm>
            <a:off x="2948229" y="4695519"/>
            <a:ext cx="747713" cy="690563"/>
          </a:xfrm>
          <a:custGeom>
            <a:avLst/>
            <a:gdLst>
              <a:gd name="T0" fmla="*/ 4 w 122"/>
              <a:gd name="T1" fmla="*/ 63 h 112"/>
              <a:gd name="T2" fmla="*/ 14 w 122"/>
              <a:gd name="T3" fmla="*/ 37 h 112"/>
              <a:gd name="T4" fmla="*/ 62 w 122"/>
              <a:gd name="T5" fmla="*/ 0 h 112"/>
              <a:gd name="T6" fmla="*/ 109 w 122"/>
              <a:gd name="T7" fmla="*/ 37 h 112"/>
              <a:gd name="T8" fmla="*/ 122 w 122"/>
              <a:gd name="T9" fmla="*/ 59 h 112"/>
              <a:gd name="T10" fmla="*/ 104 w 122"/>
              <a:gd name="T11" fmla="*/ 92 h 112"/>
              <a:gd name="T12" fmla="*/ 93 w 122"/>
              <a:gd name="T13" fmla="*/ 83 h 112"/>
              <a:gd name="T14" fmla="*/ 93 w 122"/>
              <a:gd name="T15" fmla="*/ 48 h 112"/>
              <a:gd name="T16" fmla="*/ 103 w 122"/>
              <a:gd name="T17" fmla="*/ 38 h 112"/>
              <a:gd name="T18" fmla="*/ 62 w 122"/>
              <a:gd name="T19" fmla="*/ 4 h 112"/>
              <a:gd name="T20" fmla="*/ 22 w 122"/>
              <a:gd name="T21" fmla="*/ 38 h 112"/>
              <a:gd name="T22" fmla="*/ 32 w 122"/>
              <a:gd name="T23" fmla="*/ 45 h 112"/>
              <a:gd name="T24" fmla="*/ 32 w 122"/>
              <a:gd name="T25" fmla="*/ 73 h 112"/>
              <a:gd name="T26" fmla="*/ 25 w 122"/>
              <a:gd name="T27" fmla="*/ 87 h 112"/>
              <a:gd name="T28" fmla="*/ 39 w 122"/>
              <a:gd name="T29" fmla="*/ 99 h 112"/>
              <a:gd name="T30" fmla="*/ 43 w 122"/>
              <a:gd name="T31" fmla="*/ 100 h 112"/>
              <a:gd name="T32" fmla="*/ 52 w 122"/>
              <a:gd name="T33" fmla="*/ 93 h 112"/>
              <a:gd name="T34" fmla="*/ 61 w 122"/>
              <a:gd name="T35" fmla="*/ 103 h 112"/>
              <a:gd name="T36" fmla="*/ 52 w 122"/>
              <a:gd name="T37" fmla="*/ 112 h 112"/>
              <a:gd name="T38" fmla="*/ 43 w 122"/>
              <a:gd name="T39" fmla="*/ 104 h 112"/>
              <a:gd name="T40" fmla="*/ 43 w 122"/>
              <a:gd name="T41" fmla="*/ 103 h 112"/>
              <a:gd name="T42" fmla="*/ 21 w 122"/>
              <a:gd name="T43" fmla="*/ 88 h 112"/>
              <a:gd name="T44" fmla="*/ 4 w 122"/>
              <a:gd name="T45" fmla="*/ 6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" h="112">
                <a:moveTo>
                  <a:pt x="4" y="63"/>
                </a:moveTo>
                <a:cubicBezTo>
                  <a:pt x="0" y="42"/>
                  <a:pt x="14" y="37"/>
                  <a:pt x="14" y="37"/>
                </a:cubicBezTo>
                <a:cubicBezTo>
                  <a:pt x="14" y="37"/>
                  <a:pt x="19" y="0"/>
                  <a:pt x="62" y="0"/>
                </a:cubicBezTo>
                <a:cubicBezTo>
                  <a:pt x="105" y="0"/>
                  <a:pt x="109" y="37"/>
                  <a:pt x="109" y="37"/>
                </a:cubicBezTo>
                <a:cubicBezTo>
                  <a:pt x="109" y="37"/>
                  <a:pt x="122" y="42"/>
                  <a:pt x="122" y="59"/>
                </a:cubicBezTo>
                <a:cubicBezTo>
                  <a:pt x="122" y="88"/>
                  <a:pt x="104" y="92"/>
                  <a:pt x="104" y="92"/>
                </a:cubicBezTo>
                <a:cubicBezTo>
                  <a:pt x="94" y="92"/>
                  <a:pt x="93" y="83"/>
                  <a:pt x="93" y="83"/>
                </a:cubicBezTo>
                <a:cubicBezTo>
                  <a:pt x="93" y="83"/>
                  <a:pt x="93" y="56"/>
                  <a:pt x="93" y="48"/>
                </a:cubicBezTo>
                <a:cubicBezTo>
                  <a:pt x="93" y="39"/>
                  <a:pt x="103" y="38"/>
                  <a:pt x="103" y="38"/>
                </a:cubicBezTo>
                <a:cubicBezTo>
                  <a:pt x="103" y="30"/>
                  <a:pt x="86" y="4"/>
                  <a:pt x="62" y="4"/>
                </a:cubicBezTo>
                <a:cubicBezTo>
                  <a:pt x="38" y="4"/>
                  <a:pt x="22" y="29"/>
                  <a:pt x="22" y="38"/>
                </a:cubicBezTo>
                <a:cubicBezTo>
                  <a:pt x="31" y="37"/>
                  <a:pt x="32" y="45"/>
                  <a:pt x="32" y="45"/>
                </a:cubicBezTo>
                <a:cubicBezTo>
                  <a:pt x="32" y="45"/>
                  <a:pt x="32" y="63"/>
                  <a:pt x="32" y="73"/>
                </a:cubicBezTo>
                <a:cubicBezTo>
                  <a:pt x="32" y="83"/>
                  <a:pt x="30" y="86"/>
                  <a:pt x="25" y="87"/>
                </a:cubicBezTo>
                <a:cubicBezTo>
                  <a:pt x="27" y="95"/>
                  <a:pt x="39" y="99"/>
                  <a:pt x="39" y="99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5" y="96"/>
                  <a:pt x="48" y="93"/>
                  <a:pt x="52" y="93"/>
                </a:cubicBezTo>
                <a:cubicBezTo>
                  <a:pt x="57" y="93"/>
                  <a:pt x="61" y="98"/>
                  <a:pt x="61" y="103"/>
                </a:cubicBezTo>
                <a:cubicBezTo>
                  <a:pt x="61" y="108"/>
                  <a:pt x="57" y="112"/>
                  <a:pt x="52" y="112"/>
                </a:cubicBezTo>
                <a:cubicBezTo>
                  <a:pt x="48" y="112"/>
                  <a:pt x="43" y="110"/>
                  <a:pt x="43" y="104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33" y="102"/>
                  <a:pt x="24" y="94"/>
                  <a:pt x="21" y="88"/>
                </a:cubicBezTo>
                <a:cubicBezTo>
                  <a:pt x="21" y="88"/>
                  <a:pt x="9" y="90"/>
                  <a:pt x="4" y="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8" name="그룹 57"/>
          <p:cNvGrpSpPr/>
          <p:nvPr/>
        </p:nvGrpSpPr>
        <p:grpSpPr>
          <a:xfrm>
            <a:off x="1773596" y="4744731"/>
            <a:ext cx="546100" cy="592138"/>
            <a:chOff x="3284691" y="1151142"/>
            <a:chExt cx="546100" cy="592138"/>
          </a:xfrm>
          <a:solidFill>
            <a:schemeClr val="tx1"/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3364066" y="1151142"/>
              <a:ext cx="466725" cy="592138"/>
            </a:xfrm>
            <a:custGeom>
              <a:avLst/>
              <a:gdLst>
                <a:gd name="T0" fmla="*/ 76 w 76"/>
                <a:gd name="T1" fmla="*/ 87 h 96"/>
                <a:gd name="T2" fmla="*/ 75 w 76"/>
                <a:gd name="T3" fmla="*/ 30 h 96"/>
                <a:gd name="T4" fmla="*/ 72 w 76"/>
                <a:gd name="T5" fmla="*/ 23 h 96"/>
                <a:gd name="T6" fmla="*/ 53 w 76"/>
                <a:gd name="T7" fmla="*/ 5 h 96"/>
                <a:gd name="T8" fmla="*/ 42 w 76"/>
                <a:gd name="T9" fmla="*/ 0 h 96"/>
                <a:gd name="T10" fmla="*/ 6 w 76"/>
                <a:gd name="T11" fmla="*/ 0 h 96"/>
                <a:gd name="T12" fmla="*/ 6 w 76"/>
                <a:gd name="T13" fmla="*/ 82 h 96"/>
                <a:gd name="T14" fmla="*/ 0 w 76"/>
                <a:gd name="T15" fmla="*/ 95 h 96"/>
                <a:gd name="T16" fmla="*/ 66 w 76"/>
                <a:gd name="T17" fmla="*/ 95 h 96"/>
                <a:gd name="T18" fmla="*/ 76 w 76"/>
                <a:gd name="T19" fmla="*/ 87 h 96"/>
                <a:gd name="T20" fmla="*/ 63 w 76"/>
                <a:gd name="T21" fmla="*/ 77 h 96"/>
                <a:gd name="T22" fmla="*/ 18 w 76"/>
                <a:gd name="T23" fmla="*/ 77 h 96"/>
                <a:gd name="T24" fmla="*/ 18 w 76"/>
                <a:gd name="T25" fmla="*/ 71 h 96"/>
                <a:gd name="T26" fmla="*/ 63 w 76"/>
                <a:gd name="T27" fmla="*/ 71 h 96"/>
                <a:gd name="T28" fmla="*/ 63 w 76"/>
                <a:gd name="T29" fmla="*/ 77 h 96"/>
                <a:gd name="T30" fmla="*/ 63 w 76"/>
                <a:gd name="T31" fmla="*/ 65 h 96"/>
                <a:gd name="T32" fmla="*/ 18 w 76"/>
                <a:gd name="T33" fmla="*/ 65 h 96"/>
                <a:gd name="T34" fmla="*/ 18 w 76"/>
                <a:gd name="T35" fmla="*/ 59 h 96"/>
                <a:gd name="T36" fmla="*/ 63 w 76"/>
                <a:gd name="T37" fmla="*/ 59 h 96"/>
                <a:gd name="T38" fmla="*/ 63 w 76"/>
                <a:gd name="T39" fmla="*/ 65 h 96"/>
                <a:gd name="T40" fmla="*/ 63 w 76"/>
                <a:gd name="T41" fmla="*/ 53 h 96"/>
                <a:gd name="T42" fmla="*/ 18 w 76"/>
                <a:gd name="T43" fmla="*/ 53 h 96"/>
                <a:gd name="T44" fmla="*/ 18 w 76"/>
                <a:gd name="T45" fmla="*/ 47 h 96"/>
                <a:gd name="T46" fmla="*/ 63 w 76"/>
                <a:gd name="T47" fmla="*/ 47 h 96"/>
                <a:gd name="T48" fmla="*/ 63 w 76"/>
                <a:gd name="T49" fmla="*/ 53 h 96"/>
                <a:gd name="T50" fmla="*/ 63 w 76"/>
                <a:gd name="T51" fmla="*/ 41 h 96"/>
                <a:gd name="T52" fmla="*/ 18 w 76"/>
                <a:gd name="T53" fmla="*/ 41 h 96"/>
                <a:gd name="T54" fmla="*/ 18 w 76"/>
                <a:gd name="T55" fmla="*/ 34 h 96"/>
                <a:gd name="T56" fmla="*/ 63 w 76"/>
                <a:gd name="T57" fmla="*/ 34 h 96"/>
                <a:gd name="T58" fmla="*/ 63 w 76"/>
                <a:gd name="T59" fmla="*/ 41 h 96"/>
                <a:gd name="T60" fmla="*/ 50 w 76"/>
                <a:gd name="T61" fmla="*/ 25 h 96"/>
                <a:gd name="T62" fmla="*/ 50 w 76"/>
                <a:gd name="T63" fmla="*/ 5 h 96"/>
                <a:gd name="T64" fmla="*/ 70 w 76"/>
                <a:gd name="T65" fmla="*/ 25 h 96"/>
                <a:gd name="T66" fmla="*/ 50 w 76"/>
                <a:gd name="T67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96">
                  <a:moveTo>
                    <a:pt x="76" y="87"/>
                  </a:moveTo>
                  <a:cubicBezTo>
                    <a:pt x="75" y="30"/>
                    <a:pt x="75" y="30"/>
                    <a:pt x="75" y="30"/>
                  </a:cubicBezTo>
                  <a:cubicBezTo>
                    <a:pt x="75" y="26"/>
                    <a:pt x="72" y="23"/>
                    <a:pt x="72" y="23"/>
                  </a:cubicBezTo>
                  <a:cubicBezTo>
                    <a:pt x="72" y="23"/>
                    <a:pt x="57" y="9"/>
                    <a:pt x="53" y="5"/>
                  </a:cubicBezTo>
                  <a:cubicBezTo>
                    <a:pt x="49" y="0"/>
                    <a:pt x="46" y="0"/>
                    <a:pt x="4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95"/>
                    <a:pt x="0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5"/>
                    <a:pt x="76" y="96"/>
                    <a:pt x="76" y="87"/>
                  </a:cubicBezTo>
                  <a:close/>
                  <a:moveTo>
                    <a:pt x="63" y="77"/>
                  </a:moveTo>
                  <a:cubicBezTo>
                    <a:pt x="18" y="77"/>
                    <a:pt x="18" y="77"/>
                    <a:pt x="18" y="77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63" y="71"/>
                    <a:pt x="63" y="71"/>
                    <a:pt x="63" y="71"/>
                  </a:cubicBezTo>
                  <a:lnTo>
                    <a:pt x="63" y="77"/>
                  </a:lnTo>
                  <a:close/>
                  <a:moveTo>
                    <a:pt x="63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63" y="59"/>
                    <a:pt x="63" y="59"/>
                    <a:pt x="63" y="59"/>
                  </a:cubicBezTo>
                  <a:lnTo>
                    <a:pt x="63" y="65"/>
                  </a:lnTo>
                  <a:close/>
                  <a:moveTo>
                    <a:pt x="63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53"/>
                  </a:lnTo>
                  <a:close/>
                  <a:moveTo>
                    <a:pt x="63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1"/>
                  </a:lnTo>
                  <a:close/>
                  <a:moveTo>
                    <a:pt x="50" y="25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70" y="25"/>
                    <a:pt x="70" y="25"/>
                    <a:pt x="70" y="25"/>
                  </a:cubicBezTo>
                  <a:lnTo>
                    <a:pt x="5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3284691" y="1157492"/>
              <a:ext cx="55563" cy="485775"/>
            </a:xfrm>
            <a:custGeom>
              <a:avLst/>
              <a:gdLst>
                <a:gd name="T0" fmla="*/ 9 w 9"/>
                <a:gd name="T1" fmla="*/ 74 h 79"/>
                <a:gd name="T2" fmla="*/ 5 w 9"/>
                <a:gd name="T3" fmla="*/ 79 h 79"/>
                <a:gd name="T4" fmla="*/ 5 w 9"/>
                <a:gd name="T5" fmla="*/ 79 h 79"/>
                <a:gd name="T6" fmla="*/ 0 w 9"/>
                <a:gd name="T7" fmla="*/ 74 h 79"/>
                <a:gd name="T8" fmla="*/ 0 w 9"/>
                <a:gd name="T9" fmla="*/ 5 h 79"/>
                <a:gd name="T10" fmla="*/ 5 w 9"/>
                <a:gd name="T11" fmla="*/ 0 h 79"/>
                <a:gd name="T12" fmla="*/ 5 w 9"/>
                <a:gd name="T13" fmla="*/ 0 h 79"/>
                <a:gd name="T14" fmla="*/ 9 w 9"/>
                <a:gd name="T15" fmla="*/ 5 h 79"/>
                <a:gd name="T16" fmla="*/ 9 w 9"/>
                <a:gd name="T1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9">
                  <a:moveTo>
                    <a:pt x="9" y="74"/>
                  </a:moveTo>
                  <a:cubicBezTo>
                    <a:pt x="9" y="76"/>
                    <a:pt x="7" y="79"/>
                    <a:pt x="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2" y="79"/>
                    <a:pt x="0" y="76"/>
                    <a:pt x="0" y="7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3284691" y="1655967"/>
              <a:ext cx="60325" cy="80963"/>
            </a:xfrm>
            <a:custGeom>
              <a:avLst/>
              <a:gdLst>
                <a:gd name="T0" fmla="*/ 0 w 10"/>
                <a:gd name="T1" fmla="*/ 0 h 13"/>
                <a:gd name="T2" fmla="*/ 4 w 10"/>
                <a:gd name="T3" fmla="*/ 3 h 13"/>
                <a:gd name="T4" fmla="*/ 10 w 10"/>
                <a:gd name="T5" fmla="*/ 0 h 13"/>
                <a:gd name="T6" fmla="*/ 10 w 10"/>
                <a:gd name="T7" fmla="*/ 7 h 13"/>
                <a:gd name="T8" fmla="*/ 5 w 10"/>
                <a:gd name="T9" fmla="*/ 13 h 13"/>
                <a:gd name="T10" fmla="*/ 0 w 10"/>
                <a:gd name="T11" fmla="*/ 7 h 13"/>
                <a:gd name="T12" fmla="*/ 0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cubicBezTo>
                    <a:pt x="0" y="0"/>
                    <a:pt x="1" y="3"/>
                    <a:pt x="4" y="3"/>
                  </a:cubicBezTo>
                  <a:cubicBezTo>
                    <a:pt x="8" y="3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7" y="13"/>
                    <a:pt x="5" y="13"/>
                  </a:cubicBezTo>
                  <a:cubicBezTo>
                    <a:pt x="2" y="13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4936044" y="3854227"/>
            <a:ext cx="657225" cy="617538"/>
            <a:chOff x="4608666" y="2222704"/>
            <a:chExt cx="657225" cy="617538"/>
          </a:xfrm>
          <a:solidFill>
            <a:schemeClr val="tx1"/>
          </a:solidFill>
        </p:grpSpPr>
        <p:sp>
          <p:nvSpPr>
            <p:cNvPr id="63" name="Freeform 9"/>
            <p:cNvSpPr>
              <a:spLocks noEditPoints="1"/>
            </p:cNvSpPr>
            <p:nvPr/>
          </p:nvSpPr>
          <p:spPr bwMode="auto">
            <a:xfrm>
              <a:off x="4872191" y="2222704"/>
              <a:ext cx="239713" cy="136525"/>
            </a:xfrm>
            <a:custGeom>
              <a:avLst/>
              <a:gdLst>
                <a:gd name="T0" fmla="*/ 11 w 39"/>
                <a:gd name="T1" fmla="*/ 22 h 22"/>
                <a:gd name="T2" fmla="*/ 28 w 39"/>
                <a:gd name="T3" fmla="*/ 22 h 22"/>
                <a:gd name="T4" fmla="*/ 39 w 39"/>
                <a:gd name="T5" fmla="*/ 11 h 22"/>
                <a:gd name="T6" fmla="*/ 28 w 39"/>
                <a:gd name="T7" fmla="*/ 0 h 22"/>
                <a:gd name="T8" fmla="*/ 11 w 39"/>
                <a:gd name="T9" fmla="*/ 0 h 22"/>
                <a:gd name="T10" fmla="*/ 0 w 39"/>
                <a:gd name="T11" fmla="*/ 11 h 22"/>
                <a:gd name="T12" fmla="*/ 11 w 39"/>
                <a:gd name="T13" fmla="*/ 22 h 22"/>
                <a:gd name="T14" fmla="*/ 9 w 39"/>
                <a:gd name="T15" fmla="*/ 6 h 22"/>
                <a:gd name="T16" fmla="*/ 30 w 39"/>
                <a:gd name="T17" fmla="*/ 6 h 22"/>
                <a:gd name="T18" fmla="*/ 30 w 39"/>
                <a:gd name="T19" fmla="*/ 16 h 22"/>
                <a:gd name="T20" fmla="*/ 9 w 39"/>
                <a:gd name="T21" fmla="*/ 16 h 22"/>
                <a:gd name="T22" fmla="*/ 9 w 39"/>
                <a:gd name="T2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2">
                  <a:moveTo>
                    <a:pt x="11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4" y="22"/>
                    <a:pt x="39" y="17"/>
                    <a:pt x="39" y="11"/>
                  </a:cubicBezTo>
                  <a:cubicBezTo>
                    <a:pt x="39" y="4"/>
                    <a:pt x="34" y="0"/>
                    <a:pt x="2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  <a:moveTo>
                    <a:pt x="9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0"/>
            <p:cNvSpPr>
              <a:spLocks noEditPoints="1"/>
            </p:cNvSpPr>
            <p:nvPr/>
          </p:nvSpPr>
          <p:spPr bwMode="auto">
            <a:xfrm>
              <a:off x="4818216" y="2519567"/>
              <a:ext cx="244475" cy="246063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4 h 40"/>
                <a:gd name="T12" fmla="*/ 8 w 40"/>
                <a:gd name="T13" fmla="*/ 21 h 40"/>
                <a:gd name="T14" fmla="*/ 20 w 40"/>
                <a:gd name="T15" fmla="*/ 8 h 40"/>
                <a:gd name="T16" fmla="*/ 33 w 40"/>
                <a:gd name="T17" fmla="*/ 21 h 40"/>
                <a:gd name="T18" fmla="*/ 20 w 40"/>
                <a:gd name="T1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4"/>
                  </a:moveTo>
                  <a:cubicBezTo>
                    <a:pt x="13" y="34"/>
                    <a:pt x="8" y="28"/>
                    <a:pt x="8" y="21"/>
                  </a:cubicBezTo>
                  <a:cubicBezTo>
                    <a:pt x="8" y="14"/>
                    <a:pt x="13" y="8"/>
                    <a:pt x="20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1"/>
            <p:cNvSpPr>
              <a:spLocks noEditPoints="1"/>
            </p:cNvSpPr>
            <p:nvPr/>
          </p:nvSpPr>
          <p:spPr bwMode="auto">
            <a:xfrm>
              <a:off x="4608666" y="2371929"/>
              <a:ext cx="657225" cy="468313"/>
            </a:xfrm>
            <a:custGeom>
              <a:avLst/>
              <a:gdLst>
                <a:gd name="T0" fmla="*/ 91 w 107"/>
                <a:gd name="T1" fmla="*/ 11 h 76"/>
                <a:gd name="T2" fmla="*/ 82 w 107"/>
                <a:gd name="T3" fmla="*/ 11 h 76"/>
                <a:gd name="T4" fmla="*/ 71 w 107"/>
                <a:gd name="T5" fmla="*/ 0 h 76"/>
                <a:gd name="T6" fmla="*/ 54 w 107"/>
                <a:gd name="T7" fmla="*/ 0 h 76"/>
                <a:gd name="T8" fmla="*/ 43 w 107"/>
                <a:gd name="T9" fmla="*/ 11 h 76"/>
                <a:gd name="T10" fmla="*/ 31 w 107"/>
                <a:gd name="T11" fmla="*/ 11 h 76"/>
                <a:gd name="T12" fmla="*/ 33 w 107"/>
                <a:gd name="T13" fmla="*/ 9 h 76"/>
                <a:gd name="T14" fmla="*/ 31 w 107"/>
                <a:gd name="T15" fmla="*/ 7 h 76"/>
                <a:gd name="T16" fmla="*/ 18 w 107"/>
                <a:gd name="T17" fmla="*/ 7 h 76"/>
                <a:gd name="T18" fmla="*/ 16 w 107"/>
                <a:gd name="T19" fmla="*/ 9 h 76"/>
                <a:gd name="T20" fmla="*/ 18 w 107"/>
                <a:gd name="T21" fmla="*/ 11 h 76"/>
                <a:gd name="T22" fmla="*/ 16 w 107"/>
                <a:gd name="T23" fmla="*/ 11 h 76"/>
                <a:gd name="T24" fmla="*/ 0 w 107"/>
                <a:gd name="T25" fmla="*/ 27 h 76"/>
                <a:gd name="T26" fmla="*/ 0 w 107"/>
                <a:gd name="T27" fmla="*/ 61 h 76"/>
                <a:gd name="T28" fmla="*/ 16 w 107"/>
                <a:gd name="T29" fmla="*/ 76 h 76"/>
                <a:gd name="T30" fmla="*/ 91 w 107"/>
                <a:gd name="T31" fmla="*/ 76 h 76"/>
                <a:gd name="T32" fmla="*/ 107 w 107"/>
                <a:gd name="T33" fmla="*/ 61 h 76"/>
                <a:gd name="T34" fmla="*/ 107 w 107"/>
                <a:gd name="T35" fmla="*/ 27 h 76"/>
                <a:gd name="T36" fmla="*/ 91 w 107"/>
                <a:gd name="T37" fmla="*/ 11 h 76"/>
                <a:gd name="T38" fmla="*/ 17 w 107"/>
                <a:gd name="T39" fmla="*/ 31 h 76"/>
                <a:gd name="T40" fmla="*/ 10 w 107"/>
                <a:gd name="T41" fmla="*/ 31 h 76"/>
                <a:gd name="T42" fmla="*/ 10 w 107"/>
                <a:gd name="T43" fmla="*/ 24 h 76"/>
                <a:gd name="T44" fmla="*/ 17 w 107"/>
                <a:gd name="T45" fmla="*/ 24 h 76"/>
                <a:gd name="T46" fmla="*/ 17 w 107"/>
                <a:gd name="T47" fmla="*/ 31 h 76"/>
                <a:gd name="T48" fmla="*/ 54 w 107"/>
                <a:gd name="T49" fmla="*/ 72 h 76"/>
                <a:gd name="T50" fmla="*/ 26 w 107"/>
                <a:gd name="T51" fmla="*/ 44 h 76"/>
                <a:gd name="T52" fmla="*/ 54 w 107"/>
                <a:gd name="T53" fmla="*/ 16 h 76"/>
                <a:gd name="T54" fmla="*/ 82 w 107"/>
                <a:gd name="T55" fmla="*/ 44 h 76"/>
                <a:gd name="T56" fmla="*/ 54 w 107"/>
                <a:gd name="T57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76">
                  <a:moveTo>
                    <a:pt x="91" y="11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2" y="5"/>
                    <a:pt x="77" y="0"/>
                    <a:pt x="7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1"/>
                    <a:pt x="33" y="9"/>
                  </a:cubicBezTo>
                  <a:cubicBezTo>
                    <a:pt x="33" y="8"/>
                    <a:pt x="32" y="7"/>
                    <a:pt x="3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6" y="9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7" y="11"/>
                    <a:pt x="0" y="18"/>
                    <a:pt x="0" y="2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9"/>
                    <a:pt x="7" y="76"/>
                    <a:pt x="16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100" y="76"/>
                    <a:pt x="107" y="69"/>
                    <a:pt x="107" y="61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18"/>
                    <a:pt x="100" y="11"/>
                    <a:pt x="91" y="11"/>
                  </a:cubicBezTo>
                  <a:close/>
                  <a:moveTo>
                    <a:pt x="17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31"/>
                  </a:lnTo>
                  <a:close/>
                  <a:moveTo>
                    <a:pt x="54" y="72"/>
                  </a:moveTo>
                  <a:cubicBezTo>
                    <a:pt x="39" y="72"/>
                    <a:pt x="26" y="60"/>
                    <a:pt x="26" y="44"/>
                  </a:cubicBezTo>
                  <a:cubicBezTo>
                    <a:pt x="26" y="29"/>
                    <a:pt x="39" y="16"/>
                    <a:pt x="54" y="16"/>
                  </a:cubicBezTo>
                  <a:cubicBezTo>
                    <a:pt x="70" y="16"/>
                    <a:pt x="82" y="29"/>
                    <a:pt x="82" y="44"/>
                  </a:cubicBezTo>
                  <a:cubicBezTo>
                    <a:pt x="82" y="60"/>
                    <a:pt x="70" y="72"/>
                    <a:pt x="5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4909056" y="2900313"/>
            <a:ext cx="711200" cy="603250"/>
            <a:chOff x="9788525" y="2560638"/>
            <a:chExt cx="711200" cy="603250"/>
          </a:xfrm>
          <a:solidFill>
            <a:schemeClr val="tx1"/>
          </a:solidFill>
        </p:grpSpPr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9788525" y="2560638"/>
              <a:ext cx="711200" cy="493713"/>
            </a:xfrm>
            <a:custGeom>
              <a:avLst/>
              <a:gdLst>
                <a:gd name="T0" fmla="*/ 116 w 116"/>
                <a:gd name="T1" fmla="*/ 24 h 80"/>
                <a:gd name="T2" fmla="*/ 55 w 116"/>
                <a:gd name="T3" fmla="*/ 15 h 80"/>
                <a:gd name="T4" fmla="*/ 53 w 116"/>
                <a:gd name="T5" fmla="*/ 5 h 80"/>
                <a:gd name="T6" fmla="*/ 39 w 116"/>
                <a:gd name="T7" fmla="*/ 3 h 80"/>
                <a:gd name="T8" fmla="*/ 21 w 116"/>
                <a:gd name="T9" fmla="*/ 0 h 80"/>
                <a:gd name="T10" fmla="*/ 20 w 116"/>
                <a:gd name="T11" fmla="*/ 5 h 80"/>
                <a:gd name="T12" fmla="*/ 0 w 116"/>
                <a:gd name="T13" fmla="*/ 10 h 80"/>
                <a:gd name="T14" fmla="*/ 53 w 116"/>
                <a:gd name="T15" fmla="*/ 16 h 80"/>
                <a:gd name="T16" fmla="*/ 55 w 116"/>
                <a:gd name="T17" fmla="*/ 20 h 80"/>
                <a:gd name="T18" fmla="*/ 4 w 116"/>
                <a:gd name="T19" fmla="*/ 79 h 80"/>
                <a:gd name="T20" fmla="*/ 55 w 116"/>
                <a:gd name="T21" fmla="*/ 80 h 80"/>
                <a:gd name="T22" fmla="*/ 55 w 116"/>
                <a:gd name="T23" fmla="*/ 76 h 80"/>
                <a:gd name="T24" fmla="*/ 116 w 116"/>
                <a:gd name="T25" fmla="*/ 73 h 80"/>
                <a:gd name="T26" fmla="*/ 115 w 116"/>
                <a:gd name="T27" fmla="*/ 68 h 80"/>
                <a:gd name="T28" fmla="*/ 116 w 116"/>
                <a:gd name="T29" fmla="*/ 32 h 80"/>
                <a:gd name="T30" fmla="*/ 113 w 116"/>
                <a:gd name="T31" fmla="*/ 26 h 80"/>
                <a:gd name="T32" fmla="*/ 98 w 116"/>
                <a:gd name="T33" fmla="*/ 26 h 80"/>
                <a:gd name="T34" fmla="*/ 103 w 116"/>
                <a:gd name="T35" fmla="*/ 32 h 80"/>
                <a:gd name="T36" fmla="*/ 98 w 116"/>
                <a:gd name="T37" fmla="*/ 26 h 80"/>
                <a:gd name="T38" fmla="*/ 73 w 116"/>
                <a:gd name="T39" fmla="*/ 26 h 80"/>
                <a:gd name="T40" fmla="*/ 68 w 116"/>
                <a:gd name="T41" fmla="*/ 32 h 80"/>
                <a:gd name="T42" fmla="*/ 55 w 116"/>
                <a:gd name="T43" fmla="*/ 73 h 80"/>
                <a:gd name="T44" fmla="*/ 55 w 116"/>
                <a:gd name="T45" fmla="*/ 68 h 80"/>
                <a:gd name="T46" fmla="*/ 55 w 116"/>
                <a:gd name="T47" fmla="*/ 73 h 80"/>
                <a:gd name="T48" fmla="*/ 55 w 116"/>
                <a:gd name="T49" fmla="*/ 32 h 80"/>
                <a:gd name="T50" fmla="*/ 58 w 116"/>
                <a:gd name="T51" fmla="*/ 26 h 80"/>
                <a:gd name="T52" fmla="*/ 66 w 116"/>
                <a:gd name="T53" fmla="*/ 73 h 80"/>
                <a:gd name="T54" fmla="*/ 60 w 116"/>
                <a:gd name="T55" fmla="*/ 68 h 80"/>
                <a:gd name="T56" fmla="*/ 66 w 116"/>
                <a:gd name="T57" fmla="*/ 73 h 80"/>
                <a:gd name="T58" fmla="*/ 75 w 116"/>
                <a:gd name="T59" fmla="*/ 73 h 80"/>
                <a:gd name="T60" fmla="*/ 81 w 116"/>
                <a:gd name="T61" fmla="*/ 68 h 80"/>
                <a:gd name="T62" fmla="*/ 83 w 116"/>
                <a:gd name="T63" fmla="*/ 64 h 80"/>
                <a:gd name="T64" fmla="*/ 60 w 116"/>
                <a:gd name="T65" fmla="*/ 36 h 80"/>
                <a:gd name="T66" fmla="*/ 83 w 116"/>
                <a:gd name="T67" fmla="*/ 64 h 80"/>
                <a:gd name="T68" fmla="*/ 83 w 116"/>
                <a:gd name="T69" fmla="*/ 32 h 80"/>
                <a:gd name="T70" fmla="*/ 88 w 116"/>
                <a:gd name="T71" fmla="*/ 26 h 80"/>
                <a:gd name="T72" fmla="*/ 96 w 116"/>
                <a:gd name="T73" fmla="*/ 73 h 80"/>
                <a:gd name="T74" fmla="*/ 90 w 116"/>
                <a:gd name="T75" fmla="*/ 68 h 80"/>
                <a:gd name="T76" fmla="*/ 96 w 116"/>
                <a:gd name="T77" fmla="*/ 73 h 80"/>
                <a:gd name="T78" fmla="*/ 105 w 116"/>
                <a:gd name="T79" fmla="*/ 73 h 80"/>
                <a:gd name="T80" fmla="*/ 111 w 116"/>
                <a:gd name="T81" fmla="*/ 68 h 80"/>
                <a:gd name="T82" fmla="*/ 112 w 116"/>
                <a:gd name="T83" fmla="*/ 64 h 80"/>
                <a:gd name="T84" fmla="*/ 89 w 116"/>
                <a:gd name="T85" fmla="*/ 36 h 80"/>
                <a:gd name="T86" fmla="*/ 112 w 116"/>
                <a:gd name="T8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80">
                  <a:moveTo>
                    <a:pt x="116" y="26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5"/>
                    <a:pt x="58" y="13"/>
                    <a:pt x="58" y="10"/>
                  </a:cubicBezTo>
                  <a:cubicBezTo>
                    <a:pt x="58" y="8"/>
                    <a:pt x="56" y="5"/>
                    <a:pt x="53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1"/>
                    <a:pt x="18" y="3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8"/>
                    <a:pt x="0" y="10"/>
                  </a:cubicBezTo>
                  <a:cubicBezTo>
                    <a:pt x="0" y="13"/>
                    <a:pt x="2" y="16"/>
                    <a:pt x="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6"/>
                    <a:pt x="54" y="16"/>
                    <a:pt x="55" y="15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26"/>
                    <a:pt x="113" y="26"/>
                    <a:pt x="113" y="26"/>
                  </a:cubicBezTo>
                  <a:lnTo>
                    <a:pt x="116" y="26"/>
                  </a:lnTo>
                  <a:close/>
                  <a:moveTo>
                    <a:pt x="98" y="26"/>
                  </a:moveTo>
                  <a:cubicBezTo>
                    <a:pt x="103" y="26"/>
                    <a:pt x="103" y="26"/>
                    <a:pt x="103" y="26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8" y="32"/>
                    <a:pt x="98" y="32"/>
                    <a:pt x="98" y="32"/>
                  </a:cubicBezTo>
                  <a:lnTo>
                    <a:pt x="98" y="26"/>
                  </a:lnTo>
                  <a:close/>
                  <a:moveTo>
                    <a:pt x="68" y="26"/>
                  </a:moveTo>
                  <a:cubicBezTo>
                    <a:pt x="73" y="26"/>
                    <a:pt x="73" y="26"/>
                    <a:pt x="73" y="26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68" y="32"/>
                    <a:pt x="68" y="32"/>
                    <a:pt x="68" y="32"/>
                  </a:cubicBezTo>
                  <a:lnTo>
                    <a:pt x="68" y="26"/>
                  </a:lnTo>
                  <a:close/>
                  <a:moveTo>
                    <a:pt x="55" y="73"/>
                  </a:moveTo>
                  <a:cubicBezTo>
                    <a:pt x="55" y="73"/>
                    <a:pt x="55" y="73"/>
                    <a:pt x="55" y="73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lnTo>
                    <a:pt x="55" y="73"/>
                  </a:lnTo>
                  <a:close/>
                  <a:moveTo>
                    <a:pt x="58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8" y="26"/>
                    <a:pt x="58" y="26"/>
                    <a:pt x="58" y="26"/>
                  </a:cubicBezTo>
                  <a:lnTo>
                    <a:pt x="58" y="32"/>
                  </a:lnTo>
                  <a:close/>
                  <a:moveTo>
                    <a:pt x="66" y="73"/>
                  </a:moveTo>
                  <a:cubicBezTo>
                    <a:pt x="60" y="73"/>
                    <a:pt x="60" y="73"/>
                    <a:pt x="60" y="7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6" y="68"/>
                    <a:pt x="66" y="68"/>
                    <a:pt x="66" y="68"/>
                  </a:cubicBezTo>
                  <a:lnTo>
                    <a:pt x="66" y="73"/>
                  </a:lnTo>
                  <a:close/>
                  <a:moveTo>
                    <a:pt x="81" y="73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1" y="73"/>
                  </a:lnTo>
                  <a:close/>
                  <a:moveTo>
                    <a:pt x="83" y="64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3" y="36"/>
                    <a:pt x="83" y="36"/>
                    <a:pt x="83" y="36"/>
                  </a:cubicBezTo>
                  <a:lnTo>
                    <a:pt x="83" y="64"/>
                  </a:lnTo>
                  <a:close/>
                  <a:moveTo>
                    <a:pt x="88" y="32"/>
                  </a:moveTo>
                  <a:cubicBezTo>
                    <a:pt x="83" y="32"/>
                    <a:pt x="83" y="32"/>
                    <a:pt x="83" y="32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8" y="26"/>
                    <a:pt x="88" y="26"/>
                    <a:pt x="88" y="26"/>
                  </a:cubicBezTo>
                  <a:lnTo>
                    <a:pt x="88" y="32"/>
                  </a:lnTo>
                  <a:close/>
                  <a:moveTo>
                    <a:pt x="96" y="73"/>
                  </a:moveTo>
                  <a:cubicBezTo>
                    <a:pt x="90" y="73"/>
                    <a:pt x="90" y="73"/>
                    <a:pt x="90" y="73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6" y="68"/>
                    <a:pt x="96" y="68"/>
                    <a:pt x="96" y="68"/>
                  </a:cubicBezTo>
                  <a:lnTo>
                    <a:pt x="96" y="73"/>
                  </a:lnTo>
                  <a:close/>
                  <a:moveTo>
                    <a:pt x="111" y="73"/>
                  </a:moveTo>
                  <a:cubicBezTo>
                    <a:pt x="105" y="73"/>
                    <a:pt x="105" y="73"/>
                    <a:pt x="105" y="73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11" y="68"/>
                    <a:pt x="111" y="68"/>
                    <a:pt x="111" y="68"/>
                  </a:cubicBezTo>
                  <a:lnTo>
                    <a:pt x="111" y="73"/>
                  </a:lnTo>
                  <a:close/>
                  <a:moveTo>
                    <a:pt x="112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112" y="36"/>
                    <a:pt x="112" y="36"/>
                    <a:pt x="112" y="36"/>
                  </a:cubicBezTo>
                  <a:lnTo>
                    <a:pt x="112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9788525" y="3071813"/>
              <a:ext cx="355600" cy="92075"/>
            </a:xfrm>
            <a:custGeom>
              <a:avLst/>
              <a:gdLst>
                <a:gd name="T0" fmla="*/ 53 w 58"/>
                <a:gd name="T1" fmla="*/ 0 h 15"/>
                <a:gd name="T2" fmla="*/ 5 w 58"/>
                <a:gd name="T3" fmla="*/ 0 h 15"/>
                <a:gd name="T4" fmla="*/ 0 w 58"/>
                <a:gd name="T5" fmla="*/ 5 h 15"/>
                <a:gd name="T6" fmla="*/ 5 w 58"/>
                <a:gd name="T7" fmla="*/ 10 h 15"/>
                <a:gd name="T8" fmla="*/ 20 w 58"/>
                <a:gd name="T9" fmla="*/ 10 h 15"/>
                <a:gd name="T10" fmla="*/ 19 w 58"/>
                <a:gd name="T11" fmla="*/ 12 h 15"/>
                <a:gd name="T12" fmla="*/ 22 w 58"/>
                <a:gd name="T13" fmla="*/ 15 h 15"/>
                <a:gd name="T14" fmla="*/ 37 w 58"/>
                <a:gd name="T15" fmla="*/ 15 h 15"/>
                <a:gd name="T16" fmla="*/ 40 w 58"/>
                <a:gd name="T17" fmla="*/ 12 h 15"/>
                <a:gd name="T18" fmla="*/ 39 w 58"/>
                <a:gd name="T19" fmla="*/ 10 h 15"/>
                <a:gd name="T20" fmla="*/ 53 w 58"/>
                <a:gd name="T21" fmla="*/ 10 h 15"/>
                <a:gd name="T22" fmla="*/ 58 w 58"/>
                <a:gd name="T23" fmla="*/ 5 h 15"/>
                <a:gd name="T24" fmla="*/ 53 w 58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5">
                  <a:moveTo>
                    <a:pt x="5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4"/>
                    <a:pt x="20" y="15"/>
                    <a:pt x="22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5"/>
                    <a:pt x="40" y="14"/>
                    <a:pt x="40" y="12"/>
                  </a:cubicBezTo>
                  <a:cubicBezTo>
                    <a:pt x="40" y="11"/>
                    <a:pt x="40" y="11"/>
                    <a:pt x="3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6" y="10"/>
                    <a:pt x="58" y="8"/>
                    <a:pt x="58" y="5"/>
                  </a:cubicBezTo>
                  <a:cubicBezTo>
                    <a:pt x="58" y="2"/>
                    <a:pt x="56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1217106" y="2842105"/>
            <a:ext cx="717550" cy="592138"/>
            <a:chOff x="7126288" y="2566988"/>
            <a:chExt cx="717550" cy="592138"/>
          </a:xfrm>
          <a:solidFill>
            <a:schemeClr val="tx1"/>
          </a:solidFill>
        </p:grpSpPr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7126288" y="2566988"/>
              <a:ext cx="588963" cy="59213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9 w 96"/>
                <a:gd name="T11" fmla="*/ 13 h 96"/>
                <a:gd name="T12" fmla="*/ 61 w 96"/>
                <a:gd name="T13" fmla="*/ 24 h 96"/>
                <a:gd name="T14" fmla="*/ 49 w 96"/>
                <a:gd name="T15" fmla="*/ 36 h 96"/>
                <a:gd name="T16" fmla="*/ 37 w 96"/>
                <a:gd name="T17" fmla="*/ 24 h 96"/>
                <a:gd name="T18" fmla="*/ 49 w 96"/>
                <a:gd name="T19" fmla="*/ 13 h 96"/>
                <a:gd name="T20" fmla="*/ 27 w 96"/>
                <a:gd name="T21" fmla="*/ 58 h 96"/>
                <a:gd name="T22" fmla="*/ 15 w 96"/>
                <a:gd name="T23" fmla="*/ 47 h 96"/>
                <a:gd name="T24" fmla="*/ 27 w 96"/>
                <a:gd name="T25" fmla="*/ 35 h 96"/>
                <a:gd name="T26" fmla="*/ 39 w 96"/>
                <a:gd name="T27" fmla="*/ 47 h 96"/>
                <a:gd name="T28" fmla="*/ 27 w 96"/>
                <a:gd name="T29" fmla="*/ 58 h 96"/>
                <a:gd name="T30" fmla="*/ 49 w 96"/>
                <a:gd name="T31" fmla="*/ 80 h 96"/>
                <a:gd name="T32" fmla="*/ 37 w 96"/>
                <a:gd name="T33" fmla="*/ 69 h 96"/>
                <a:gd name="T34" fmla="*/ 49 w 96"/>
                <a:gd name="T35" fmla="*/ 57 h 96"/>
                <a:gd name="T36" fmla="*/ 61 w 96"/>
                <a:gd name="T37" fmla="*/ 69 h 96"/>
                <a:gd name="T38" fmla="*/ 49 w 96"/>
                <a:gd name="T39" fmla="*/ 80 h 96"/>
                <a:gd name="T40" fmla="*/ 71 w 96"/>
                <a:gd name="T41" fmla="*/ 58 h 96"/>
                <a:gd name="T42" fmla="*/ 60 w 96"/>
                <a:gd name="T43" fmla="*/ 47 h 96"/>
                <a:gd name="T44" fmla="*/ 71 w 96"/>
                <a:gd name="T45" fmla="*/ 35 h 96"/>
                <a:gd name="T46" fmla="*/ 83 w 96"/>
                <a:gd name="T47" fmla="*/ 47 h 96"/>
                <a:gd name="T48" fmla="*/ 71 w 96"/>
                <a:gd name="T4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9" y="13"/>
                  </a:moveTo>
                  <a:cubicBezTo>
                    <a:pt x="56" y="13"/>
                    <a:pt x="61" y="18"/>
                    <a:pt x="61" y="24"/>
                  </a:cubicBezTo>
                  <a:cubicBezTo>
                    <a:pt x="61" y="31"/>
                    <a:pt x="56" y="36"/>
                    <a:pt x="49" y="36"/>
                  </a:cubicBezTo>
                  <a:cubicBezTo>
                    <a:pt x="43" y="36"/>
                    <a:pt x="37" y="31"/>
                    <a:pt x="37" y="24"/>
                  </a:cubicBezTo>
                  <a:cubicBezTo>
                    <a:pt x="37" y="18"/>
                    <a:pt x="43" y="13"/>
                    <a:pt x="49" y="13"/>
                  </a:cubicBezTo>
                  <a:close/>
                  <a:moveTo>
                    <a:pt x="27" y="58"/>
                  </a:moveTo>
                  <a:cubicBezTo>
                    <a:pt x="20" y="58"/>
                    <a:pt x="15" y="53"/>
                    <a:pt x="15" y="47"/>
                  </a:cubicBezTo>
                  <a:cubicBezTo>
                    <a:pt x="15" y="40"/>
                    <a:pt x="20" y="35"/>
                    <a:pt x="27" y="35"/>
                  </a:cubicBezTo>
                  <a:cubicBezTo>
                    <a:pt x="33" y="35"/>
                    <a:pt x="39" y="40"/>
                    <a:pt x="39" y="47"/>
                  </a:cubicBezTo>
                  <a:cubicBezTo>
                    <a:pt x="39" y="53"/>
                    <a:pt x="33" y="58"/>
                    <a:pt x="27" y="58"/>
                  </a:cubicBezTo>
                  <a:close/>
                  <a:moveTo>
                    <a:pt x="49" y="80"/>
                  </a:moveTo>
                  <a:cubicBezTo>
                    <a:pt x="43" y="80"/>
                    <a:pt x="37" y="75"/>
                    <a:pt x="37" y="69"/>
                  </a:cubicBezTo>
                  <a:cubicBezTo>
                    <a:pt x="37" y="62"/>
                    <a:pt x="43" y="57"/>
                    <a:pt x="49" y="57"/>
                  </a:cubicBezTo>
                  <a:cubicBezTo>
                    <a:pt x="56" y="57"/>
                    <a:pt x="61" y="62"/>
                    <a:pt x="61" y="69"/>
                  </a:cubicBezTo>
                  <a:cubicBezTo>
                    <a:pt x="61" y="75"/>
                    <a:pt x="56" y="80"/>
                    <a:pt x="49" y="80"/>
                  </a:cubicBezTo>
                  <a:close/>
                  <a:moveTo>
                    <a:pt x="71" y="58"/>
                  </a:moveTo>
                  <a:cubicBezTo>
                    <a:pt x="65" y="58"/>
                    <a:pt x="60" y="53"/>
                    <a:pt x="60" y="47"/>
                  </a:cubicBezTo>
                  <a:cubicBezTo>
                    <a:pt x="60" y="40"/>
                    <a:pt x="65" y="35"/>
                    <a:pt x="71" y="35"/>
                  </a:cubicBezTo>
                  <a:cubicBezTo>
                    <a:pt x="78" y="35"/>
                    <a:pt x="83" y="40"/>
                    <a:pt x="83" y="47"/>
                  </a:cubicBezTo>
                  <a:cubicBezTo>
                    <a:pt x="83" y="53"/>
                    <a:pt x="78" y="58"/>
                    <a:pt x="7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7666038" y="3016250"/>
              <a:ext cx="177800" cy="136525"/>
            </a:xfrm>
            <a:custGeom>
              <a:avLst/>
              <a:gdLst>
                <a:gd name="T0" fmla="*/ 29 w 29"/>
                <a:gd name="T1" fmla="*/ 20 h 22"/>
                <a:gd name="T2" fmla="*/ 8 w 29"/>
                <a:gd name="T3" fmla="*/ 0 h 22"/>
                <a:gd name="T4" fmla="*/ 0 w 29"/>
                <a:gd name="T5" fmla="*/ 12 h 22"/>
                <a:gd name="T6" fmla="*/ 29 w 29"/>
                <a:gd name="T7" fmla="*/ 21 h 22"/>
                <a:gd name="T8" fmla="*/ 29 w 29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29" y="20"/>
                  </a:moveTo>
                  <a:cubicBezTo>
                    <a:pt x="29" y="20"/>
                    <a:pt x="7" y="18"/>
                    <a:pt x="8" y="0"/>
                  </a:cubicBezTo>
                  <a:cubicBezTo>
                    <a:pt x="8" y="0"/>
                    <a:pt x="4" y="9"/>
                    <a:pt x="0" y="12"/>
                  </a:cubicBezTo>
                  <a:cubicBezTo>
                    <a:pt x="6" y="17"/>
                    <a:pt x="11" y="22"/>
                    <a:pt x="29" y="21"/>
                  </a:cubicBezTo>
                  <a:lnTo>
                    <a:pt x="2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2" name="Freeform 16"/>
          <p:cNvSpPr>
            <a:spLocks noEditPoints="1"/>
          </p:cNvSpPr>
          <p:nvPr/>
        </p:nvSpPr>
        <p:spPr bwMode="auto">
          <a:xfrm>
            <a:off x="2493264" y="2772785"/>
            <a:ext cx="754063" cy="765175"/>
          </a:xfrm>
          <a:custGeom>
            <a:avLst/>
            <a:gdLst>
              <a:gd name="T0" fmla="*/ 154 w 475"/>
              <a:gd name="T1" fmla="*/ 12 h 482"/>
              <a:gd name="T2" fmla="*/ 147 w 475"/>
              <a:gd name="T3" fmla="*/ 35 h 482"/>
              <a:gd name="T4" fmla="*/ 23 w 475"/>
              <a:gd name="T5" fmla="*/ 140 h 482"/>
              <a:gd name="T6" fmla="*/ 15 w 475"/>
              <a:gd name="T7" fmla="*/ 167 h 482"/>
              <a:gd name="T8" fmla="*/ 0 w 475"/>
              <a:gd name="T9" fmla="*/ 167 h 482"/>
              <a:gd name="T10" fmla="*/ 321 w 475"/>
              <a:gd name="T11" fmla="*/ 474 h 482"/>
              <a:gd name="T12" fmla="*/ 328 w 475"/>
              <a:gd name="T13" fmla="*/ 447 h 482"/>
              <a:gd name="T14" fmla="*/ 452 w 475"/>
              <a:gd name="T15" fmla="*/ 342 h 482"/>
              <a:gd name="T16" fmla="*/ 460 w 475"/>
              <a:gd name="T17" fmla="*/ 315 h 482"/>
              <a:gd name="T18" fmla="*/ 475 w 475"/>
              <a:gd name="T19" fmla="*/ 315 h 482"/>
              <a:gd name="T20" fmla="*/ 413 w 475"/>
              <a:gd name="T21" fmla="*/ 272 h 482"/>
              <a:gd name="T22" fmla="*/ 378 w 475"/>
              <a:gd name="T23" fmla="*/ 272 h 482"/>
              <a:gd name="T24" fmla="*/ 413 w 475"/>
              <a:gd name="T25" fmla="*/ 272 h 482"/>
              <a:gd name="T26" fmla="*/ 367 w 475"/>
              <a:gd name="T27" fmla="*/ 257 h 482"/>
              <a:gd name="T28" fmla="*/ 367 w 475"/>
              <a:gd name="T29" fmla="*/ 222 h 482"/>
              <a:gd name="T30" fmla="*/ 351 w 475"/>
              <a:gd name="T31" fmla="*/ 206 h 482"/>
              <a:gd name="T32" fmla="*/ 317 w 475"/>
              <a:gd name="T33" fmla="*/ 206 h 482"/>
              <a:gd name="T34" fmla="*/ 351 w 475"/>
              <a:gd name="T35" fmla="*/ 206 h 482"/>
              <a:gd name="T36" fmla="*/ 236 w 475"/>
              <a:gd name="T37" fmla="*/ 327 h 482"/>
              <a:gd name="T38" fmla="*/ 239 w 475"/>
              <a:gd name="T39" fmla="*/ 156 h 482"/>
              <a:gd name="T40" fmla="*/ 321 w 475"/>
              <a:gd name="T41" fmla="*/ 175 h 482"/>
              <a:gd name="T42" fmla="*/ 286 w 475"/>
              <a:gd name="T43" fmla="*/ 175 h 482"/>
              <a:gd name="T44" fmla="*/ 321 w 475"/>
              <a:gd name="T45" fmla="*/ 175 h 482"/>
              <a:gd name="T46" fmla="*/ 270 w 475"/>
              <a:gd name="T47" fmla="*/ 164 h 482"/>
              <a:gd name="T48" fmla="*/ 270 w 475"/>
              <a:gd name="T49" fmla="*/ 129 h 482"/>
              <a:gd name="T50" fmla="*/ 259 w 475"/>
              <a:gd name="T51" fmla="*/ 113 h 482"/>
              <a:gd name="T52" fmla="*/ 224 w 475"/>
              <a:gd name="T53" fmla="*/ 113 h 482"/>
              <a:gd name="T54" fmla="*/ 259 w 475"/>
              <a:gd name="T55" fmla="*/ 113 h 482"/>
              <a:gd name="T56" fmla="*/ 208 w 475"/>
              <a:gd name="T57" fmla="*/ 101 h 482"/>
              <a:gd name="T58" fmla="*/ 208 w 475"/>
              <a:gd name="T59" fmla="*/ 63 h 482"/>
              <a:gd name="T60" fmla="*/ 178 w 475"/>
              <a:gd name="T61" fmla="*/ 32 h 482"/>
              <a:gd name="T62" fmla="*/ 178 w 475"/>
              <a:gd name="T63" fmla="*/ 66 h 482"/>
              <a:gd name="T64" fmla="*/ 178 w 475"/>
              <a:gd name="T65" fmla="*/ 32 h 482"/>
              <a:gd name="T66" fmla="*/ 224 w 475"/>
              <a:gd name="T67" fmla="*/ 144 h 482"/>
              <a:gd name="T68" fmla="*/ 58 w 475"/>
              <a:gd name="T69" fmla="*/ 148 h 482"/>
              <a:gd name="T70" fmla="*/ 31 w 475"/>
              <a:gd name="T71" fmla="*/ 183 h 482"/>
              <a:gd name="T72" fmla="*/ 66 w 475"/>
              <a:gd name="T73" fmla="*/ 183 h 482"/>
              <a:gd name="T74" fmla="*/ 31 w 475"/>
              <a:gd name="T75" fmla="*/ 183 h 482"/>
              <a:gd name="T76" fmla="*/ 77 w 475"/>
              <a:gd name="T77" fmla="*/ 195 h 482"/>
              <a:gd name="T78" fmla="*/ 77 w 475"/>
              <a:gd name="T79" fmla="*/ 230 h 482"/>
              <a:gd name="T80" fmla="*/ 93 w 475"/>
              <a:gd name="T81" fmla="*/ 245 h 482"/>
              <a:gd name="T82" fmla="*/ 127 w 475"/>
              <a:gd name="T83" fmla="*/ 245 h 482"/>
              <a:gd name="T84" fmla="*/ 93 w 475"/>
              <a:gd name="T85" fmla="*/ 245 h 482"/>
              <a:gd name="T86" fmla="*/ 139 w 475"/>
              <a:gd name="T87" fmla="*/ 261 h 482"/>
              <a:gd name="T88" fmla="*/ 139 w 475"/>
              <a:gd name="T89" fmla="*/ 296 h 482"/>
              <a:gd name="T90" fmla="*/ 154 w 475"/>
              <a:gd name="T91" fmla="*/ 307 h 482"/>
              <a:gd name="T92" fmla="*/ 189 w 475"/>
              <a:gd name="T93" fmla="*/ 307 h 482"/>
              <a:gd name="T94" fmla="*/ 154 w 475"/>
              <a:gd name="T95" fmla="*/ 307 h 482"/>
              <a:gd name="T96" fmla="*/ 205 w 475"/>
              <a:gd name="T97" fmla="*/ 323 h 482"/>
              <a:gd name="T98" fmla="*/ 205 w 475"/>
              <a:gd name="T99" fmla="*/ 358 h 482"/>
              <a:gd name="T100" fmla="*/ 216 w 475"/>
              <a:gd name="T101" fmla="*/ 369 h 482"/>
              <a:gd name="T102" fmla="*/ 251 w 475"/>
              <a:gd name="T103" fmla="*/ 369 h 482"/>
              <a:gd name="T104" fmla="*/ 216 w 475"/>
              <a:gd name="T105" fmla="*/ 369 h 482"/>
              <a:gd name="T106" fmla="*/ 266 w 475"/>
              <a:gd name="T107" fmla="*/ 385 h 482"/>
              <a:gd name="T108" fmla="*/ 266 w 475"/>
              <a:gd name="T109" fmla="*/ 420 h 482"/>
              <a:gd name="T110" fmla="*/ 297 w 475"/>
              <a:gd name="T111" fmla="*/ 451 h 482"/>
              <a:gd name="T112" fmla="*/ 297 w 475"/>
              <a:gd name="T113" fmla="*/ 416 h 482"/>
              <a:gd name="T114" fmla="*/ 297 w 475"/>
              <a:gd name="T115" fmla="*/ 451 h 482"/>
              <a:gd name="T116" fmla="*/ 251 w 475"/>
              <a:gd name="T117" fmla="*/ 342 h 482"/>
              <a:gd name="T118" fmla="*/ 417 w 475"/>
              <a:gd name="T119" fmla="*/ 338 h 482"/>
              <a:gd name="T120" fmla="*/ 429 w 475"/>
              <a:gd name="T121" fmla="*/ 319 h 482"/>
              <a:gd name="T122" fmla="*/ 429 w 475"/>
              <a:gd name="T123" fmla="*/ 284 h 482"/>
              <a:gd name="T124" fmla="*/ 429 w 475"/>
              <a:gd name="T125" fmla="*/ 319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5" h="482">
                <a:moveTo>
                  <a:pt x="162" y="0"/>
                </a:moveTo>
                <a:lnTo>
                  <a:pt x="154" y="12"/>
                </a:lnTo>
                <a:lnTo>
                  <a:pt x="162" y="20"/>
                </a:lnTo>
                <a:lnTo>
                  <a:pt x="147" y="35"/>
                </a:lnTo>
                <a:lnTo>
                  <a:pt x="139" y="28"/>
                </a:lnTo>
                <a:lnTo>
                  <a:pt x="23" y="140"/>
                </a:lnTo>
                <a:lnTo>
                  <a:pt x="31" y="152"/>
                </a:lnTo>
                <a:lnTo>
                  <a:pt x="15" y="167"/>
                </a:lnTo>
                <a:lnTo>
                  <a:pt x="8" y="160"/>
                </a:lnTo>
                <a:lnTo>
                  <a:pt x="0" y="167"/>
                </a:lnTo>
                <a:lnTo>
                  <a:pt x="313" y="482"/>
                </a:lnTo>
                <a:lnTo>
                  <a:pt x="321" y="474"/>
                </a:lnTo>
                <a:lnTo>
                  <a:pt x="309" y="466"/>
                </a:lnTo>
                <a:lnTo>
                  <a:pt x="328" y="447"/>
                </a:lnTo>
                <a:lnTo>
                  <a:pt x="336" y="455"/>
                </a:lnTo>
                <a:lnTo>
                  <a:pt x="452" y="342"/>
                </a:lnTo>
                <a:lnTo>
                  <a:pt x="440" y="334"/>
                </a:lnTo>
                <a:lnTo>
                  <a:pt x="460" y="315"/>
                </a:lnTo>
                <a:lnTo>
                  <a:pt x="467" y="327"/>
                </a:lnTo>
                <a:lnTo>
                  <a:pt x="475" y="315"/>
                </a:lnTo>
                <a:lnTo>
                  <a:pt x="162" y="0"/>
                </a:lnTo>
                <a:close/>
                <a:moveTo>
                  <a:pt x="413" y="272"/>
                </a:moveTo>
                <a:lnTo>
                  <a:pt x="398" y="288"/>
                </a:lnTo>
                <a:lnTo>
                  <a:pt x="378" y="272"/>
                </a:lnTo>
                <a:lnTo>
                  <a:pt x="398" y="253"/>
                </a:lnTo>
                <a:lnTo>
                  <a:pt x="413" y="272"/>
                </a:lnTo>
                <a:close/>
                <a:moveTo>
                  <a:pt x="382" y="241"/>
                </a:moveTo>
                <a:lnTo>
                  <a:pt x="367" y="257"/>
                </a:lnTo>
                <a:lnTo>
                  <a:pt x="348" y="241"/>
                </a:lnTo>
                <a:lnTo>
                  <a:pt x="367" y="222"/>
                </a:lnTo>
                <a:lnTo>
                  <a:pt x="382" y="241"/>
                </a:lnTo>
                <a:close/>
                <a:moveTo>
                  <a:pt x="351" y="206"/>
                </a:moveTo>
                <a:lnTo>
                  <a:pt x="332" y="226"/>
                </a:lnTo>
                <a:lnTo>
                  <a:pt x="317" y="206"/>
                </a:lnTo>
                <a:lnTo>
                  <a:pt x="332" y="191"/>
                </a:lnTo>
                <a:lnTo>
                  <a:pt x="351" y="206"/>
                </a:lnTo>
                <a:close/>
                <a:moveTo>
                  <a:pt x="321" y="241"/>
                </a:moveTo>
                <a:lnTo>
                  <a:pt x="236" y="327"/>
                </a:lnTo>
                <a:lnTo>
                  <a:pt x="154" y="245"/>
                </a:lnTo>
                <a:lnTo>
                  <a:pt x="239" y="156"/>
                </a:lnTo>
                <a:lnTo>
                  <a:pt x="321" y="241"/>
                </a:lnTo>
                <a:close/>
                <a:moveTo>
                  <a:pt x="321" y="175"/>
                </a:moveTo>
                <a:lnTo>
                  <a:pt x="301" y="195"/>
                </a:lnTo>
                <a:lnTo>
                  <a:pt x="286" y="175"/>
                </a:lnTo>
                <a:lnTo>
                  <a:pt x="301" y="160"/>
                </a:lnTo>
                <a:lnTo>
                  <a:pt x="321" y="175"/>
                </a:lnTo>
                <a:close/>
                <a:moveTo>
                  <a:pt x="290" y="144"/>
                </a:moveTo>
                <a:lnTo>
                  <a:pt x="270" y="164"/>
                </a:lnTo>
                <a:lnTo>
                  <a:pt x="255" y="144"/>
                </a:lnTo>
                <a:lnTo>
                  <a:pt x="270" y="129"/>
                </a:lnTo>
                <a:lnTo>
                  <a:pt x="290" y="144"/>
                </a:lnTo>
                <a:close/>
                <a:moveTo>
                  <a:pt x="259" y="113"/>
                </a:moveTo>
                <a:lnTo>
                  <a:pt x="239" y="132"/>
                </a:lnTo>
                <a:lnTo>
                  <a:pt x="224" y="113"/>
                </a:lnTo>
                <a:lnTo>
                  <a:pt x="239" y="98"/>
                </a:lnTo>
                <a:lnTo>
                  <a:pt x="259" y="113"/>
                </a:lnTo>
                <a:close/>
                <a:moveTo>
                  <a:pt x="228" y="82"/>
                </a:moveTo>
                <a:lnTo>
                  <a:pt x="208" y="101"/>
                </a:lnTo>
                <a:lnTo>
                  <a:pt x="193" y="82"/>
                </a:lnTo>
                <a:lnTo>
                  <a:pt x="208" y="63"/>
                </a:lnTo>
                <a:lnTo>
                  <a:pt x="228" y="82"/>
                </a:lnTo>
                <a:close/>
                <a:moveTo>
                  <a:pt x="178" y="32"/>
                </a:moveTo>
                <a:lnTo>
                  <a:pt x="193" y="51"/>
                </a:lnTo>
                <a:lnTo>
                  <a:pt x="178" y="66"/>
                </a:lnTo>
                <a:lnTo>
                  <a:pt x="158" y="51"/>
                </a:lnTo>
                <a:lnTo>
                  <a:pt x="178" y="32"/>
                </a:lnTo>
                <a:close/>
                <a:moveTo>
                  <a:pt x="143" y="59"/>
                </a:moveTo>
                <a:lnTo>
                  <a:pt x="224" y="144"/>
                </a:lnTo>
                <a:lnTo>
                  <a:pt x="139" y="230"/>
                </a:lnTo>
                <a:lnTo>
                  <a:pt x="58" y="148"/>
                </a:lnTo>
                <a:lnTo>
                  <a:pt x="143" y="59"/>
                </a:lnTo>
                <a:close/>
                <a:moveTo>
                  <a:pt x="31" y="183"/>
                </a:moveTo>
                <a:lnTo>
                  <a:pt x="46" y="164"/>
                </a:lnTo>
                <a:lnTo>
                  <a:pt x="66" y="183"/>
                </a:lnTo>
                <a:lnTo>
                  <a:pt x="46" y="198"/>
                </a:lnTo>
                <a:lnTo>
                  <a:pt x="31" y="183"/>
                </a:lnTo>
                <a:close/>
                <a:moveTo>
                  <a:pt x="62" y="214"/>
                </a:moveTo>
                <a:lnTo>
                  <a:pt x="77" y="195"/>
                </a:lnTo>
                <a:lnTo>
                  <a:pt x="96" y="214"/>
                </a:lnTo>
                <a:lnTo>
                  <a:pt x="77" y="230"/>
                </a:lnTo>
                <a:lnTo>
                  <a:pt x="62" y="214"/>
                </a:lnTo>
                <a:close/>
                <a:moveTo>
                  <a:pt x="93" y="245"/>
                </a:moveTo>
                <a:lnTo>
                  <a:pt x="108" y="230"/>
                </a:lnTo>
                <a:lnTo>
                  <a:pt x="127" y="245"/>
                </a:lnTo>
                <a:lnTo>
                  <a:pt x="108" y="265"/>
                </a:lnTo>
                <a:lnTo>
                  <a:pt x="93" y="245"/>
                </a:lnTo>
                <a:close/>
                <a:moveTo>
                  <a:pt x="123" y="276"/>
                </a:moveTo>
                <a:lnTo>
                  <a:pt x="139" y="261"/>
                </a:lnTo>
                <a:lnTo>
                  <a:pt x="158" y="276"/>
                </a:lnTo>
                <a:lnTo>
                  <a:pt x="139" y="296"/>
                </a:lnTo>
                <a:lnTo>
                  <a:pt x="123" y="276"/>
                </a:lnTo>
                <a:close/>
                <a:moveTo>
                  <a:pt x="154" y="307"/>
                </a:moveTo>
                <a:lnTo>
                  <a:pt x="170" y="292"/>
                </a:lnTo>
                <a:lnTo>
                  <a:pt x="189" y="307"/>
                </a:lnTo>
                <a:lnTo>
                  <a:pt x="170" y="327"/>
                </a:lnTo>
                <a:lnTo>
                  <a:pt x="154" y="307"/>
                </a:lnTo>
                <a:close/>
                <a:moveTo>
                  <a:pt x="185" y="338"/>
                </a:moveTo>
                <a:lnTo>
                  <a:pt x="205" y="323"/>
                </a:lnTo>
                <a:lnTo>
                  <a:pt x="220" y="338"/>
                </a:lnTo>
                <a:lnTo>
                  <a:pt x="205" y="358"/>
                </a:lnTo>
                <a:lnTo>
                  <a:pt x="185" y="338"/>
                </a:lnTo>
                <a:close/>
                <a:moveTo>
                  <a:pt x="216" y="369"/>
                </a:moveTo>
                <a:lnTo>
                  <a:pt x="236" y="354"/>
                </a:lnTo>
                <a:lnTo>
                  <a:pt x="251" y="369"/>
                </a:lnTo>
                <a:lnTo>
                  <a:pt x="236" y="389"/>
                </a:lnTo>
                <a:lnTo>
                  <a:pt x="216" y="369"/>
                </a:lnTo>
                <a:close/>
                <a:moveTo>
                  <a:pt x="247" y="404"/>
                </a:moveTo>
                <a:lnTo>
                  <a:pt x="266" y="385"/>
                </a:lnTo>
                <a:lnTo>
                  <a:pt x="282" y="404"/>
                </a:lnTo>
                <a:lnTo>
                  <a:pt x="266" y="420"/>
                </a:lnTo>
                <a:lnTo>
                  <a:pt x="247" y="404"/>
                </a:lnTo>
                <a:close/>
                <a:moveTo>
                  <a:pt x="297" y="451"/>
                </a:moveTo>
                <a:lnTo>
                  <a:pt x="278" y="435"/>
                </a:lnTo>
                <a:lnTo>
                  <a:pt x="297" y="416"/>
                </a:lnTo>
                <a:lnTo>
                  <a:pt x="313" y="435"/>
                </a:lnTo>
                <a:lnTo>
                  <a:pt x="297" y="451"/>
                </a:lnTo>
                <a:close/>
                <a:moveTo>
                  <a:pt x="332" y="424"/>
                </a:moveTo>
                <a:lnTo>
                  <a:pt x="251" y="342"/>
                </a:lnTo>
                <a:lnTo>
                  <a:pt x="336" y="253"/>
                </a:lnTo>
                <a:lnTo>
                  <a:pt x="417" y="338"/>
                </a:lnTo>
                <a:lnTo>
                  <a:pt x="332" y="424"/>
                </a:lnTo>
                <a:close/>
                <a:moveTo>
                  <a:pt x="429" y="319"/>
                </a:moveTo>
                <a:lnTo>
                  <a:pt x="409" y="303"/>
                </a:lnTo>
                <a:lnTo>
                  <a:pt x="429" y="284"/>
                </a:lnTo>
                <a:lnTo>
                  <a:pt x="444" y="303"/>
                </a:lnTo>
                <a:lnTo>
                  <a:pt x="429" y="3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3" name="그룹 72"/>
          <p:cNvGrpSpPr/>
          <p:nvPr/>
        </p:nvGrpSpPr>
        <p:grpSpPr>
          <a:xfrm>
            <a:off x="3777889" y="3843908"/>
            <a:ext cx="573088" cy="638176"/>
            <a:chOff x="6158859" y="4562679"/>
            <a:chExt cx="573088" cy="638176"/>
          </a:xfrm>
          <a:solidFill>
            <a:schemeClr val="tx1"/>
          </a:solidFill>
        </p:grpSpPr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6158859" y="4635704"/>
              <a:ext cx="107950" cy="73025"/>
            </a:xfrm>
            <a:custGeom>
              <a:avLst/>
              <a:gdLst>
                <a:gd name="T0" fmla="*/ 18 w 18"/>
                <a:gd name="T1" fmla="*/ 9 h 12"/>
                <a:gd name="T2" fmla="*/ 10 w 18"/>
                <a:gd name="T3" fmla="*/ 12 h 12"/>
                <a:gd name="T4" fmla="*/ 8 w 18"/>
                <a:gd name="T5" fmla="*/ 12 h 12"/>
                <a:gd name="T6" fmla="*/ 1 w 18"/>
                <a:gd name="T7" fmla="*/ 9 h 12"/>
                <a:gd name="T8" fmla="*/ 1 w 18"/>
                <a:gd name="T9" fmla="*/ 3 h 12"/>
                <a:gd name="T10" fmla="*/ 8 w 18"/>
                <a:gd name="T11" fmla="*/ 0 h 12"/>
                <a:gd name="T12" fmla="*/ 10 w 18"/>
                <a:gd name="T13" fmla="*/ 0 h 12"/>
                <a:gd name="T14" fmla="*/ 18 w 18"/>
                <a:gd name="T15" fmla="*/ 3 h 12"/>
                <a:gd name="T16" fmla="*/ 18 w 18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8" y="9"/>
                  </a:moveTo>
                  <a:cubicBezTo>
                    <a:pt x="18" y="11"/>
                    <a:pt x="17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1"/>
                    <a:pt x="18" y="3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6158859" y="4764292"/>
              <a:ext cx="107950" cy="73025"/>
            </a:xfrm>
            <a:custGeom>
              <a:avLst/>
              <a:gdLst>
                <a:gd name="T0" fmla="*/ 18 w 18"/>
                <a:gd name="T1" fmla="*/ 9 h 12"/>
                <a:gd name="T2" fmla="*/ 10 w 18"/>
                <a:gd name="T3" fmla="*/ 12 h 12"/>
                <a:gd name="T4" fmla="*/ 8 w 18"/>
                <a:gd name="T5" fmla="*/ 12 h 12"/>
                <a:gd name="T6" fmla="*/ 1 w 18"/>
                <a:gd name="T7" fmla="*/ 9 h 12"/>
                <a:gd name="T8" fmla="*/ 1 w 18"/>
                <a:gd name="T9" fmla="*/ 3 h 12"/>
                <a:gd name="T10" fmla="*/ 8 w 18"/>
                <a:gd name="T11" fmla="*/ 0 h 12"/>
                <a:gd name="T12" fmla="*/ 10 w 18"/>
                <a:gd name="T13" fmla="*/ 0 h 12"/>
                <a:gd name="T14" fmla="*/ 18 w 18"/>
                <a:gd name="T15" fmla="*/ 3 h 12"/>
                <a:gd name="T16" fmla="*/ 18 w 18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8" y="9"/>
                  </a:moveTo>
                  <a:cubicBezTo>
                    <a:pt x="18" y="11"/>
                    <a:pt x="17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1"/>
                    <a:pt x="18" y="3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6158859" y="4884942"/>
              <a:ext cx="107950" cy="79375"/>
            </a:xfrm>
            <a:custGeom>
              <a:avLst/>
              <a:gdLst>
                <a:gd name="T0" fmla="*/ 18 w 18"/>
                <a:gd name="T1" fmla="*/ 10 h 13"/>
                <a:gd name="T2" fmla="*/ 10 w 18"/>
                <a:gd name="T3" fmla="*/ 13 h 13"/>
                <a:gd name="T4" fmla="*/ 8 w 18"/>
                <a:gd name="T5" fmla="*/ 13 h 13"/>
                <a:gd name="T6" fmla="*/ 1 w 18"/>
                <a:gd name="T7" fmla="*/ 10 h 13"/>
                <a:gd name="T8" fmla="*/ 1 w 18"/>
                <a:gd name="T9" fmla="*/ 4 h 13"/>
                <a:gd name="T10" fmla="*/ 8 w 18"/>
                <a:gd name="T11" fmla="*/ 0 h 13"/>
                <a:gd name="T12" fmla="*/ 10 w 18"/>
                <a:gd name="T13" fmla="*/ 0 h 13"/>
                <a:gd name="T14" fmla="*/ 18 w 18"/>
                <a:gd name="T15" fmla="*/ 4 h 13"/>
                <a:gd name="T16" fmla="*/ 18 w 18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8" y="10"/>
                  </a:moveTo>
                  <a:cubicBezTo>
                    <a:pt x="18" y="11"/>
                    <a:pt x="17" y="13"/>
                    <a:pt x="10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" y="13"/>
                    <a:pt x="1" y="11"/>
                    <a:pt x="1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2"/>
                    <a:pt x="18" y="4"/>
                  </a:cubicBezTo>
                  <a:lnTo>
                    <a:pt x="1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6309672" y="4562679"/>
              <a:ext cx="107950" cy="79375"/>
            </a:xfrm>
            <a:custGeom>
              <a:avLst/>
              <a:gdLst>
                <a:gd name="T0" fmla="*/ 18 w 18"/>
                <a:gd name="T1" fmla="*/ 9 h 13"/>
                <a:gd name="T2" fmla="*/ 10 w 18"/>
                <a:gd name="T3" fmla="*/ 13 h 13"/>
                <a:gd name="T4" fmla="*/ 8 w 18"/>
                <a:gd name="T5" fmla="*/ 13 h 13"/>
                <a:gd name="T6" fmla="*/ 0 w 18"/>
                <a:gd name="T7" fmla="*/ 9 h 13"/>
                <a:gd name="T8" fmla="*/ 0 w 18"/>
                <a:gd name="T9" fmla="*/ 3 h 13"/>
                <a:gd name="T10" fmla="*/ 8 w 18"/>
                <a:gd name="T11" fmla="*/ 0 h 13"/>
                <a:gd name="T12" fmla="*/ 10 w 18"/>
                <a:gd name="T13" fmla="*/ 0 h 13"/>
                <a:gd name="T14" fmla="*/ 18 w 18"/>
                <a:gd name="T15" fmla="*/ 3 h 13"/>
                <a:gd name="T16" fmla="*/ 18 w 18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8" y="9"/>
                  </a:moveTo>
                  <a:cubicBezTo>
                    <a:pt x="18" y="11"/>
                    <a:pt x="17" y="13"/>
                    <a:pt x="10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2"/>
                    <a:pt x="18" y="3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6309672" y="4691267"/>
              <a:ext cx="107950" cy="73025"/>
            </a:xfrm>
            <a:custGeom>
              <a:avLst/>
              <a:gdLst>
                <a:gd name="T0" fmla="*/ 18 w 18"/>
                <a:gd name="T1" fmla="*/ 9 h 12"/>
                <a:gd name="T2" fmla="*/ 10 w 18"/>
                <a:gd name="T3" fmla="*/ 12 h 12"/>
                <a:gd name="T4" fmla="*/ 8 w 18"/>
                <a:gd name="T5" fmla="*/ 12 h 12"/>
                <a:gd name="T6" fmla="*/ 0 w 18"/>
                <a:gd name="T7" fmla="*/ 9 h 12"/>
                <a:gd name="T8" fmla="*/ 0 w 18"/>
                <a:gd name="T9" fmla="*/ 3 h 12"/>
                <a:gd name="T10" fmla="*/ 8 w 18"/>
                <a:gd name="T11" fmla="*/ 0 h 12"/>
                <a:gd name="T12" fmla="*/ 10 w 18"/>
                <a:gd name="T13" fmla="*/ 0 h 12"/>
                <a:gd name="T14" fmla="*/ 18 w 18"/>
                <a:gd name="T15" fmla="*/ 3 h 12"/>
                <a:gd name="T16" fmla="*/ 18 w 18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8" y="9"/>
                  </a:moveTo>
                  <a:cubicBezTo>
                    <a:pt x="18" y="11"/>
                    <a:pt x="17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1"/>
                    <a:pt x="18" y="3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6460484" y="4588079"/>
              <a:ext cx="107950" cy="77788"/>
            </a:xfrm>
            <a:custGeom>
              <a:avLst/>
              <a:gdLst>
                <a:gd name="T0" fmla="*/ 18 w 18"/>
                <a:gd name="T1" fmla="*/ 9 h 13"/>
                <a:gd name="T2" fmla="*/ 10 w 18"/>
                <a:gd name="T3" fmla="*/ 12 h 13"/>
                <a:gd name="T4" fmla="*/ 8 w 18"/>
                <a:gd name="T5" fmla="*/ 12 h 13"/>
                <a:gd name="T6" fmla="*/ 0 w 18"/>
                <a:gd name="T7" fmla="*/ 9 h 13"/>
                <a:gd name="T8" fmla="*/ 0 w 18"/>
                <a:gd name="T9" fmla="*/ 3 h 13"/>
                <a:gd name="T10" fmla="*/ 8 w 18"/>
                <a:gd name="T11" fmla="*/ 0 h 13"/>
                <a:gd name="T12" fmla="*/ 10 w 18"/>
                <a:gd name="T13" fmla="*/ 0 h 13"/>
                <a:gd name="T14" fmla="*/ 18 w 18"/>
                <a:gd name="T15" fmla="*/ 3 h 13"/>
                <a:gd name="T16" fmla="*/ 18 w 18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8" y="9"/>
                  </a:moveTo>
                  <a:cubicBezTo>
                    <a:pt x="18" y="11"/>
                    <a:pt x="17" y="13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1"/>
                    <a:pt x="18" y="3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6460484" y="4715079"/>
              <a:ext cx="107950" cy="73025"/>
            </a:xfrm>
            <a:custGeom>
              <a:avLst/>
              <a:gdLst>
                <a:gd name="T0" fmla="*/ 18 w 18"/>
                <a:gd name="T1" fmla="*/ 9 h 12"/>
                <a:gd name="T2" fmla="*/ 10 w 18"/>
                <a:gd name="T3" fmla="*/ 12 h 12"/>
                <a:gd name="T4" fmla="*/ 8 w 18"/>
                <a:gd name="T5" fmla="*/ 12 h 12"/>
                <a:gd name="T6" fmla="*/ 0 w 18"/>
                <a:gd name="T7" fmla="*/ 9 h 12"/>
                <a:gd name="T8" fmla="*/ 0 w 18"/>
                <a:gd name="T9" fmla="*/ 3 h 12"/>
                <a:gd name="T10" fmla="*/ 8 w 18"/>
                <a:gd name="T11" fmla="*/ 0 h 12"/>
                <a:gd name="T12" fmla="*/ 10 w 18"/>
                <a:gd name="T13" fmla="*/ 0 h 12"/>
                <a:gd name="T14" fmla="*/ 18 w 18"/>
                <a:gd name="T15" fmla="*/ 3 h 12"/>
                <a:gd name="T16" fmla="*/ 18 w 18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8" y="9"/>
                  </a:moveTo>
                  <a:cubicBezTo>
                    <a:pt x="18" y="11"/>
                    <a:pt x="17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1"/>
                    <a:pt x="18" y="3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6460484" y="4842079"/>
              <a:ext cx="107950" cy="73025"/>
            </a:xfrm>
            <a:custGeom>
              <a:avLst/>
              <a:gdLst>
                <a:gd name="T0" fmla="*/ 18 w 18"/>
                <a:gd name="T1" fmla="*/ 9 h 12"/>
                <a:gd name="T2" fmla="*/ 10 w 18"/>
                <a:gd name="T3" fmla="*/ 12 h 12"/>
                <a:gd name="T4" fmla="*/ 8 w 18"/>
                <a:gd name="T5" fmla="*/ 12 h 12"/>
                <a:gd name="T6" fmla="*/ 0 w 18"/>
                <a:gd name="T7" fmla="*/ 9 h 12"/>
                <a:gd name="T8" fmla="*/ 0 w 18"/>
                <a:gd name="T9" fmla="*/ 3 h 12"/>
                <a:gd name="T10" fmla="*/ 8 w 18"/>
                <a:gd name="T11" fmla="*/ 0 h 12"/>
                <a:gd name="T12" fmla="*/ 10 w 18"/>
                <a:gd name="T13" fmla="*/ 0 h 12"/>
                <a:gd name="T14" fmla="*/ 18 w 18"/>
                <a:gd name="T15" fmla="*/ 3 h 12"/>
                <a:gd name="T16" fmla="*/ 18 w 18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8" y="9"/>
                  </a:moveTo>
                  <a:cubicBezTo>
                    <a:pt x="18" y="11"/>
                    <a:pt x="17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1"/>
                    <a:pt x="18" y="3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6623997" y="4629354"/>
              <a:ext cx="107950" cy="73025"/>
            </a:xfrm>
            <a:custGeom>
              <a:avLst/>
              <a:gdLst>
                <a:gd name="T0" fmla="*/ 17 w 18"/>
                <a:gd name="T1" fmla="*/ 9 h 12"/>
                <a:gd name="T2" fmla="*/ 10 w 18"/>
                <a:gd name="T3" fmla="*/ 12 h 12"/>
                <a:gd name="T4" fmla="*/ 8 w 18"/>
                <a:gd name="T5" fmla="*/ 12 h 12"/>
                <a:gd name="T6" fmla="*/ 0 w 18"/>
                <a:gd name="T7" fmla="*/ 9 h 12"/>
                <a:gd name="T8" fmla="*/ 0 w 18"/>
                <a:gd name="T9" fmla="*/ 3 h 12"/>
                <a:gd name="T10" fmla="*/ 8 w 18"/>
                <a:gd name="T11" fmla="*/ 0 h 12"/>
                <a:gd name="T12" fmla="*/ 10 w 18"/>
                <a:gd name="T13" fmla="*/ 0 h 12"/>
                <a:gd name="T14" fmla="*/ 17 w 18"/>
                <a:gd name="T15" fmla="*/ 3 h 12"/>
                <a:gd name="T16" fmla="*/ 17 w 18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7" y="9"/>
                  </a:moveTo>
                  <a:cubicBezTo>
                    <a:pt x="17" y="11"/>
                    <a:pt x="17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7" y="1"/>
                    <a:pt x="17" y="3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6623997" y="4757942"/>
              <a:ext cx="107950" cy="73025"/>
            </a:xfrm>
            <a:custGeom>
              <a:avLst/>
              <a:gdLst>
                <a:gd name="T0" fmla="*/ 17 w 18"/>
                <a:gd name="T1" fmla="*/ 9 h 12"/>
                <a:gd name="T2" fmla="*/ 10 w 18"/>
                <a:gd name="T3" fmla="*/ 12 h 12"/>
                <a:gd name="T4" fmla="*/ 8 w 18"/>
                <a:gd name="T5" fmla="*/ 12 h 12"/>
                <a:gd name="T6" fmla="*/ 0 w 18"/>
                <a:gd name="T7" fmla="*/ 9 h 12"/>
                <a:gd name="T8" fmla="*/ 0 w 18"/>
                <a:gd name="T9" fmla="*/ 3 h 12"/>
                <a:gd name="T10" fmla="*/ 8 w 18"/>
                <a:gd name="T11" fmla="*/ 0 h 12"/>
                <a:gd name="T12" fmla="*/ 10 w 18"/>
                <a:gd name="T13" fmla="*/ 0 h 12"/>
                <a:gd name="T14" fmla="*/ 17 w 18"/>
                <a:gd name="T15" fmla="*/ 3 h 12"/>
                <a:gd name="T16" fmla="*/ 17 w 18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7" y="9"/>
                  </a:moveTo>
                  <a:cubicBezTo>
                    <a:pt x="17" y="11"/>
                    <a:pt x="17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7" y="1"/>
                    <a:pt x="17" y="3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6623997" y="4878592"/>
              <a:ext cx="107950" cy="79375"/>
            </a:xfrm>
            <a:custGeom>
              <a:avLst/>
              <a:gdLst>
                <a:gd name="T0" fmla="*/ 17 w 18"/>
                <a:gd name="T1" fmla="*/ 10 h 13"/>
                <a:gd name="T2" fmla="*/ 10 w 18"/>
                <a:gd name="T3" fmla="*/ 13 h 13"/>
                <a:gd name="T4" fmla="*/ 8 w 18"/>
                <a:gd name="T5" fmla="*/ 13 h 13"/>
                <a:gd name="T6" fmla="*/ 0 w 18"/>
                <a:gd name="T7" fmla="*/ 10 h 13"/>
                <a:gd name="T8" fmla="*/ 0 w 18"/>
                <a:gd name="T9" fmla="*/ 4 h 13"/>
                <a:gd name="T10" fmla="*/ 8 w 18"/>
                <a:gd name="T11" fmla="*/ 0 h 13"/>
                <a:gd name="T12" fmla="*/ 10 w 18"/>
                <a:gd name="T13" fmla="*/ 0 h 13"/>
                <a:gd name="T14" fmla="*/ 17 w 18"/>
                <a:gd name="T15" fmla="*/ 4 h 13"/>
                <a:gd name="T16" fmla="*/ 17 w 18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7" y="10"/>
                  </a:moveTo>
                  <a:cubicBezTo>
                    <a:pt x="17" y="11"/>
                    <a:pt x="17" y="13"/>
                    <a:pt x="10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7" y="2"/>
                    <a:pt x="17" y="4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6158859" y="5013529"/>
              <a:ext cx="107950" cy="187325"/>
            </a:xfrm>
            <a:custGeom>
              <a:avLst/>
              <a:gdLst>
                <a:gd name="T0" fmla="*/ 18 w 18"/>
                <a:gd name="T1" fmla="*/ 21 h 31"/>
                <a:gd name="T2" fmla="*/ 18 w 18"/>
                <a:gd name="T3" fmla="*/ 10 h 31"/>
                <a:gd name="T4" fmla="*/ 18 w 18"/>
                <a:gd name="T5" fmla="*/ 9 h 31"/>
                <a:gd name="T6" fmla="*/ 18 w 18"/>
                <a:gd name="T7" fmla="*/ 4 h 31"/>
                <a:gd name="T8" fmla="*/ 10 w 18"/>
                <a:gd name="T9" fmla="*/ 0 h 31"/>
                <a:gd name="T10" fmla="*/ 8 w 18"/>
                <a:gd name="T11" fmla="*/ 0 h 31"/>
                <a:gd name="T12" fmla="*/ 1 w 18"/>
                <a:gd name="T13" fmla="*/ 4 h 31"/>
                <a:gd name="T14" fmla="*/ 1 w 18"/>
                <a:gd name="T15" fmla="*/ 6 h 31"/>
                <a:gd name="T16" fmla="*/ 1 w 18"/>
                <a:gd name="T17" fmla="*/ 9 h 31"/>
                <a:gd name="T18" fmla="*/ 1 w 18"/>
                <a:gd name="T19" fmla="*/ 23 h 31"/>
                <a:gd name="T20" fmla="*/ 1 w 18"/>
                <a:gd name="T21" fmla="*/ 25 h 31"/>
                <a:gd name="T22" fmla="*/ 1 w 18"/>
                <a:gd name="T23" fmla="*/ 28 h 31"/>
                <a:gd name="T24" fmla="*/ 8 w 18"/>
                <a:gd name="T25" fmla="*/ 31 h 31"/>
                <a:gd name="T26" fmla="*/ 10 w 18"/>
                <a:gd name="T27" fmla="*/ 31 h 31"/>
                <a:gd name="T28" fmla="*/ 18 w 18"/>
                <a:gd name="T29" fmla="*/ 28 h 31"/>
                <a:gd name="T30" fmla="*/ 18 w 18"/>
                <a:gd name="T31" fmla="*/ 22 h 31"/>
                <a:gd name="T32" fmla="*/ 18 w 18"/>
                <a:gd name="T3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1">
                  <a:moveTo>
                    <a:pt x="18" y="2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8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1" y="2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30"/>
                    <a:pt x="1" y="31"/>
                    <a:pt x="8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7" y="31"/>
                    <a:pt x="18" y="30"/>
                    <a:pt x="18" y="28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6316022" y="4824617"/>
              <a:ext cx="107950" cy="376238"/>
            </a:xfrm>
            <a:custGeom>
              <a:avLst/>
              <a:gdLst>
                <a:gd name="T0" fmla="*/ 17 w 18"/>
                <a:gd name="T1" fmla="*/ 3 h 62"/>
                <a:gd name="T2" fmla="*/ 13 w 18"/>
                <a:gd name="T3" fmla="*/ 0 h 62"/>
                <a:gd name="T4" fmla="*/ 10 w 18"/>
                <a:gd name="T5" fmla="*/ 0 h 62"/>
                <a:gd name="T6" fmla="*/ 8 w 18"/>
                <a:gd name="T7" fmla="*/ 0 h 62"/>
                <a:gd name="T8" fmla="*/ 4 w 18"/>
                <a:gd name="T9" fmla="*/ 0 h 62"/>
                <a:gd name="T10" fmla="*/ 0 w 18"/>
                <a:gd name="T11" fmla="*/ 3 h 62"/>
                <a:gd name="T12" fmla="*/ 0 w 18"/>
                <a:gd name="T13" fmla="*/ 5 h 62"/>
                <a:gd name="T14" fmla="*/ 0 w 18"/>
                <a:gd name="T15" fmla="*/ 17 h 62"/>
                <a:gd name="T16" fmla="*/ 0 w 18"/>
                <a:gd name="T17" fmla="*/ 45 h 62"/>
                <a:gd name="T18" fmla="*/ 0 w 18"/>
                <a:gd name="T19" fmla="*/ 52 h 62"/>
                <a:gd name="T20" fmla="*/ 0 w 18"/>
                <a:gd name="T21" fmla="*/ 53 h 62"/>
                <a:gd name="T22" fmla="*/ 0 w 18"/>
                <a:gd name="T23" fmla="*/ 59 h 62"/>
                <a:gd name="T24" fmla="*/ 7 w 18"/>
                <a:gd name="T25" fmla="*/ 62 h 62"/>
                <a:gd name="T26" fmla="*/ 8 w 18"/>
                <a:gd name="T27" fmla="*/ 62 h 62"/>
                <a:gd name="T28" fmla="*/ 10 w 18"/>
                <a:gd name="T29" fmla="*/ 62 h 62"/>
                <a:gd name="T30" fmla="*/ 10 w 18"/>
                <a:gd name="T31" fmla="*/ 62 h 62"/>
                <a:gd name="T32" fmla="*/ 17 w 18"/>
                <a:gd name="T33" fmla="*/ 59 h 62"/>
                <a:gd name="T34" fmla="*/ 17 w 18"/>
                <a:gd name="T35" fmla="*/ 53 h 62"/>
                <a:gd name="T36" fmla="*/ 17 w 18"/>
                <a:gd name="T37" fmla="*/ 45 h 62"/>
                <a:gd name="T38" fmla="*/ 17 w 18"/>
                <a:gd name="T39" fmla="*/ 17 h 62"/>
                <a:gd name="T40" fmla="*/ 17 w 18"/>
                <a:gd name="T41" fmla="*/ 10 h 62"/>
                <a:gd name="T42" fmla="*/ 17 w 18"/>
                <a:gd name="T43" fmla="*/ 9 h 62"/>
                <a:gd name="T44" fmla="*/ 17 w 18"/>
                <a:gd name="T4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62">
                  <a:moveTo>
                    <a:pt x="17" y="3"/>
                  </a:moveTo>
                  <a:cubicBezTo>
                    <a:pt x="17" y="2"/>
                    <a:pt x="18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12"/>
                    <a:pt x="0" y="1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2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7" y="62"/>
                    <a:pt x="17" y="61"/>
                    <a:pt x="17" y="59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1"/>
                    <a:pt x="17" y="49"/>
                    <a:pt x="17" y="4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6460484" y="4970667"/>
              <a:ext cx="107950" cy="230188"/>
            </a:xfrm>
            <a:custGeom>
              <a:avLst/>
              <a:gdLst>
                <a:gd name="T0" fmla="*/ 18 w 18"/>
                <a:gd name="T1" fmla="*/ 11 h 38"/>
                <a:gd name="T2" fmla="*/ 18 w 18"/>
                <a:gd name="T3" fmla="*/ 8 h 38"/>
                <a:gd name="T4" fmla="*/ 18 w 18"/>
                <a:gd name="T5" fmla="*/ 3 h 38"/>
                <a:gd name="T6" fmla="*/ 10 w 18"/>
                <a:gd name="T7" fmla="*/ 0 h 38"/>
                <a:gd name="T8" fmla="*/ 8 w 18"/>
                <a:gd name="T9" fmla="*/ 0 h 38"/>
                <a:gd name="T10" fmla="*/ 1 w 18"/>
                <a:gd name="T11" fmla="*/ 3 h 38"/>
                <a:gd name="T12" fmla="*/ 1 w 18"/>
                <a:gd name="T13" fmla="*/ 9 h 38"/>
                <a:gd name="T14" fmla="*/ 1 w 18"/>
                <a:gd name="T15" fmla="*/ 10 h 38"/>
                <a:gd name="T16" fmla="*/ 1 w 18"/>
                <a:gd name="T17" fmla="*/ 11 h 38"/>
                <a:gd name="T18" fmla="*/ 1 w 18"/>
                <a:gd name="T19" fmla="*/ 28 h 38"/>
                <a:gd name="T20" fmla="*/ 1 w 18"/>
                <a:gd name="T21" fmla="*/ 29 h 38"/>
                <a:gd name="T22" fmla="*/ 1 w 18"/>
                <a:gd name="T23" fmla="*/ 35 h 38"/>
                <a:gd name="T24" fmla="*/ 8 w 18"/>
                <a:gd name="T25" fmla="*/ 38 h 38"/>
                <a:gd name="T26" fmla="*/ 10 w 18"/>
                <a:gd name="T27" fmla="*/ 38 h 38"/>
                <a:gd name="T28" fmla="*/ 18 w 18"/>
                <a:gd name="T29" fmla="*/ 35 h 38"/>
                <a:gd name="T30" fmla="*/ 18 w 18"/>
                <a:gd name="T31" fmla="*/ 30 h 38"/>
                <a:gd name="T32" fmla="*/ 18 w 18"/>
                <a:gd name="T33" fmla="*/ 28 h 38"/>
                <a:gd name="T34" fmla="*/ 18 w 18"/>
                <a:gd name="T35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38">
                  <a:moveTo>
                    <a:pt x="18" y="11"/>
                  </a:moveTo>
                  <a:cubicBezTo>
                    <a:pt x="18" y="10"/>
                    <a:pt x="18" y="9"/>
                    <a:pt x="18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7"/>
                    <a:pt x="1" y="38"/>
                    <a:pt x="8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7" y="38"/>
                    <a:pt x="18" y="37"/>
                    <a:pt x="18" y="3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8" y="28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6623997" y="5013529"/>
              <a:ext cx="107950" cy="187325"/>
            </a:xfrm>
            <a:custGeom>
              <a:avLst/>
              <a:gdLst>
                <a:gd name="T0" fmla="*/ 18 w 18"/>
                <a:gd name="T1" fmla="*/ 9 h 31"/>
                <a:gd name="T2" fmla="*/ 18 w 18"/>
                <a:gd name="T3" fmla="*/ 4 h 31"/>
                <a:gd name="T4" fmla="*/ 10 w 18"/>
                <a:gd name="T5" fmla="*/ 0 h 31"/>
                <a:gd name="T6" fmla="*/ 8 w 18"/>
                <a:gd name="T7" fmla="*/ 0 h 31"/>
                <a:gd name="T8" fmla="*/ 1 w 18"/>
                <a:gd name="T9" fmla="*/ 4 h 31"/>
                <a:gd name="T10" fmla="*/ 1 w 18"/>
                <a:gd name="T11" fmla="*/ 7 h 31"/>
                <a:gd name="T12" fmla="*/ 1 w 18"/>
                <a:gd name="T13" fmla="*/ 9 h 31"/>
                <a:gd name="T14" fmla="*/ 1 w 18"/>
                <a:gd name="T15" fmla="*/ 9 h 31"/>
                <a:gd name="T16" fmla="*/ 1 w 18"/>
                <a:gd name="T17" fmla="*/ 21 h 31"/>
                <a:gd name="T18" fmla="*/ 1 w 18"/>
                <a:gd name="T19" fmla="*/ 22 h 31"/>
                <a:gd name="T20" fmla="*/ 1 w 18"/>
                <a:gd name="T21" fmla="*/ 23 h 31"/>
                <a:gd name="T22" fmla="*/ 1 w 18"/>
                <a:gd name="T23" fmla="*/ 28 h 31"/>
                <a:gd name="T24" fmla="*/ 8 w 18"/>
                <a:gd name="T25" fmla="*/ 31 h 31"/>
                <a:gd name="T26" fmla="*/ 10 w 18"/>
                <a:gd name="T27" fmla="*/ 31 h 31"/>
                <a:gd name="T28" fmla="*/ 18 w 18"/>
                <a:gd name="T29" fmla="*/ 28 h 31"/>
                <a:gd name="T30" fmla="*/ 18 w 18"/>
                <a:gd name="T31" fmla="*/ 22 h 31"/>
                <a:gd name="T32" fmla="*/ 18 w 18"/>
                <a:gd name="T33" fmla="*/ 21 h 31"/>
                <a:gd name="T34" fmla="*/ 18 w 18"/>
                <a:gd name="T35" fmla="*/ 9 h 31"/>
                <a:gd name="T36" fmla="*/ 18 w 18"/>
                <a:gd name="T3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1">
                  <a:moveTo>
                    <a:pt x="18" y="9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8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1" y="2"/>
                    <a:pt x="1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30"/>
                    <a:pt x="1" y="31"/>
                    <a:pt x="8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7" y="31"/>
                    <a:pt x="18" y="30"/>
                    <a:pt x="18" y="28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4324475" y="4700281"/>
            <a:ext cx="641350" cy="681038"/>
            <a:chOff x="1958334" y="3426029"/>
            <a:chExt cx="641350" cy="681038"/>
          </a:xfrm>
          <a:solidFill>
            <a:schemeClr val="tx1"/>
          </a:solidFill>
        </p:grpSpPr>
        <p:sp>
          <p:nvSpPr>
            <p:cNvPr id="94" name="Oval 35"/>
            <p:cNvSpPr>
              <a:spLocks noChangeArrowheads="1"/>
            </p:cNvSpPr>
            <p:nvPr/>
          </p:nvSpPr>
          <p:spPr bwMode="auto">
            <a:xfrm>
              <a:off x="2248847" y="3851479"/>
              <a:ext cx="144463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auto">
            <a:xfrm>
              <a:off x="1958334" y="3602242"/>
              <a:ext cx="641350" cy="504825"/>
            </a:xfrm>
            <a:custGeom>
              <a:avLst/>
              <a:gdLst>
                <a:gd name="T0" fmla="*/ 106 w 106"/>
                <a:gd name="T1" fmla="*/ 27 h 83"/>
                <a:gd name="T2" fmla="*/ 97 w 106"/>
                <a:gd name="T3" fmla="*/ 13 h 83"/>
                <a:gd name="T4" fmla="*/ 90 w 106"/>
                <a:gd name="T5" fmla="*/ 17 h 83"/>
                <a:gd name="T6" fmla="*/ 82 w 106"/>
                <a:gd name="T7" fmla="*/ 13 h 83"/>
                <a:gd name="T8" fmla="*/ 73 w 106"/>
                <a:gd name="T9" fmla="*/ 27 h 83"/>
                <a:gd name="T10" fmla="*/ 86 w 106"/>
                <a:gd name="T11" fmla="*/ 27 h 83"/>
                <a:gd name="T12" fmla="*/ 89 w 106"/>
                <a:gd name="T13" fmla="*/ 42 h 83"/>
                <a:gd name="T14" fmla="*/ 77 w 106"/>
                <a:gd name="T15" fmla="*/ 68 h 83"/>
                <a:gd name="T16" fmla="*/ 71 w 106"/>
                <a:gd name="T17" fmla="*/ 63 h 83"/>
                <a:gd name="T18" fmla="*/ 60 w 106"/>
                <a:gd name="T19" fmla="*/ 68 h 83"/>
                <a:gd name="T20" fmla="*/ 49 w 106"/>
                <a:gd name="T21" fmla="*/ 63 h 83"/>
                <a:gd name="T22" fmla="*/ 43 w 106"/>
                <a:gd name="T23" fmla="*/ 68 h 83"/>
                <a:gd name="T24" fmla="*/ 30 w 106"/>
                <a:gd name="T25" fmla="*/ 42 h 83"/>
                <a:gd name="T26" fmla="*/ 34 w 106"/>
                <a:gd name="T27" fmla="*/ 27 h 83"/>
                <a:gd name="T28" fmla="*/ 64 w 106"/>
                <a:gd name="T29" fmla="*/ 27 h 83"/>
                <a:gd name="T30" fmla="*/ 46 w 106"/>
                <a:gd name="T31" fmla="*/ 0 h 83"/>
                <a:gd name="T32" fmla="*/ 32 w 106"/>
                <a:gd name="T33" fmla="*/ 7 h 83"/>
                <a:gd name="T34" fmla="*/ 18 w 106"/>
                <a:gd name="T35" fmla="*/ 0 h 83"/>
                <a:gd name="T36" fmla="*/ 0 w 106"/>
                <a:gd name="T37" fmla="*/ 27 h 83"/>
                <a:gd name="T38" fmla="*/ 24 w 106"/>
                <a:gd name="T39" fmla="*/ 27 h 83"/>
                <a:gd name="T40" fmla="*/ 21 w 106"/>
                <a:gd name="T41" fmla="*/ 42 h 83"/>
                <a:gd name="T42" fmla="*/ 38 w 106"/>
                <a:gd name="T43" fmla="*/ 74 h 83"/>
                <a:gd name="T44" fmla="*/ 35 w 106"/>
                <a:gd name="T45" fmla="*/ 83 h 83"/>
                <a:gd name="T46" fmla="*/ 85 w 106"/>
                <a:gd name="T47" fmla="*/ 83 h 83"/>
                <a:gd name="T48" fmla="*/ 82 w 106"/>
                <a:gd name="T49" fmla="*/ 74 h 83"/>
                <a:gd name="T50" fmla="*/ 98 w 106"/>
                <a:gd name="T51" fmla="*/ 42 h 83"/>
                <a:gd name="T52" fmla="*/ 95 w 106"/>
                <a:gd name="T53" fmla="*/ 27 h 83"/>
                <a:gd name="T54" fmla="*/ 106 w 106"/>
                <a:gd name="T5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83">
                  <a:moveTo>
                    <a:pt x="106" y="27"/>
                  </a:moveTo>
                  <a:cubicBezTo>
                    <a:pt x="105" y="21"/>
                    <a:pt x="102" y="16"/>
                    <a:pt x="97" y="13"/>
                  </a:cubicBezTo>
                  <a:cubicBezTo>
                    <a:pt x="95" y="15"/>
                    <a:pt x="92" y="17"/>
                    <a:pt x="90" y="17"/>
                  </a:cubicBezTo>
                  <a:cubicBezTo>
                    <a:pt x="87" y="17"/>
                    <a:pt x="84" y="15"/>
                    <a:pt x="82" y="13"/>
                  </a:cubicBezTo>
                  <a:cubicBezTo>
                    <a:pt x="77" y="16"/>
                    <a:pt x="74" y="21"/>
                    <a:pt x="73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8" y="31"/>
                    <a:pt x="89" y="37"/>
                    <a:pt x="89" y="42"/>
                  </a:cubicBezTo>
                  <a:cubicBezTo>
                    <a:pt x="89" y="52"/>
                    <a:pt x="85" y="62"/>
                    <a:pt x="77" y="68"/>
                  </a:cubicBezTo>
                  <a:cubicBezTo>
                    <a:pt x="75" y="66"/>
                    <a:pt x="73" y="64"/>
                    <a:pt x="71" y="63"/>
                  </a:cubicBezTo>
                  <a:cubicBezTo>
                    <a:pt x="68" y="66"/>
                    <a:pt x="64" y="68"/>
                    <a:pt x="60" y="68"/>
                  </a:cubicBezTo>
                  <a:cubicBezTo>
                    <a:pt x="55" y="68"/>
                    <a:pt x="52" y="66"/>
                    <a:pt x="49" y="63"/>
                  </a:cubicBezTo>
                  <a:cubicBezTo>
                    <a:pt x="46" y="64"/>
                    <a:pt x="44" y="66"/>
                    <a:pt x="43" y="68"/>
                  </a:cubicBezTo>
                  <a:cubicBezTo>
                    <a:pt x="35" y="62"/>
                    <a:pt x="30" y="52"/>
                    <a:pt x="30" y="42"/>
                  </a:cubicBezTo>
                  <a:cubicBezTo>
                    <a:pt x="30" y="36"/>
                    <a:pt x="31" y="31"/>
                    <a:pt x="3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15"/>
                    <a:pt x="56" y="5"/>
                    <a:pt x="46" y="0"/>
                  </a:cubicBezTo>
                  <a:cubicBezTo>
                    <a:pt x="43" y="4"/>
                    <a:pt x="37" y="7"/>
                    <a:pt x="32" y="7"/>
                  </a:cubicBezTo>
                  <a:cubicBezTo>
                    <a:pt x="26" y="7"/>
                    <a:pt x="21" y="4"/>
                    <a:pt x="18" y="0"/>
                  </a:cubicBezTo>
                  <a:cubicBezTo>
                    <a:pt x="8" y="5"/>
                    <a:pt x="1" y="15"/>
                    <a:pt x="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31"/>
                    <a:pt x="21" y="36"/>
                    <a:pt x="21" y="42"/>
                  </a:cubicBezTo>
                  <a:cubicBezTo>
                    <a:pt x="21" y="55"/>
                    <a:pt x="28" y="67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7"/>
                    <a:pt x="82" y="74"/>
                  </a:cubicBezTo>
                  <a:cubicBezTo>
                    <a:pt x="92" y="67"/>
                    <a:pt x="98" y="55"/>
                    <a:pt x="98" y="42"/>
                  </a:cubicBezTo>
                  <a:cubicBezTo>
                    <a:pt x="98" y="37"/>
                    <a:pt x="97" y="32"/>
                    <a:pt x="95" y="27"/>
                  </a:cubicBezTo>
                  <a:lnTo>
                    <a:pt x="10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>
              <a:off x="2453634" y="3595892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Oval 38"/>
            <p:cNvSpPr>
              <a:spLocks noChangeArrowheads="1"/>
            </p:cNvSpPr>
            <p:nvPr/>
          </p:nvSpPr>
          <p:spPr bwMode="auto">
            <a:xfrm>
              <a:off x="2055172" y="3426029"/>
              <a:ext cx="193675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2499085" y="3868515"/>
            <a:ext cx="693738" cy="588963"/>
            <a:chOff x="4750747" y="4588079"/>
            <a:chExt cx="693738" cy="588963"/>
          </a:xfrm>
          <a:solidFill>
            <a:schemeClr val="tx1"/>
          </a:solidFill>
        </p:grpSpPr>
        <p:sp>
          <p:nvSpPr>
            <p:cNvPr id="99" name="Rectangle 39"/>
            <p:cNvSpPr>
              <a:spLocks noChangeArrowheads="1"/>
            </p:cNvSpPr>
            <p:nvPr/>
          </p:nvSpPr>
          <p:spPr bwMode="auto">
            <a:xfrm>
              <a:off x="4972997" y="4867479"/>
              <a:ext cx="230188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40"/>
            <p:cNvSpPr>
              <a:spLocks noEditPoints="1"/>
            </p:cNvSpPr>
            <p:nvPr/>
          </p:nvSpPr>
          <p:spPr bwMode="auto">
            <a:xfrm>
              <a:off x="4750747" y="4665867"/>
              <a:ext cx="693738" cy="511175"/>
            </a:xfrm>
            <a:custGeom>
              <a:avLst/>
              <a:gdLst>
                <a:gd name="T0" fmla="*/ 437 w 437"/>
                <a:gd name="T1" fmla="*/ 42 h 322"/>
                <a:gd name="T2" fmla="*/ 411 w 437"/>
                <a:gd name="T3" fmla="*/ 42 h 322"/>
                <a:gd name="T4" fmla="*/ 388 w 437"/>
                <a:gd name="T5" fmla="*/ 73 h 322"/>
                <a:gd name="T6" fmla="*/ 338 w 437"/>
                <a:gd name="T7" fmla="*/ 73 h 322"/>
                <a:gd name="T8" fmla="*/ 361 w 437"/>
                <a:gd name="T9" fmla="*/ 42 h 322"/>
                <a:gd name="T10" fmla="*/ 312 w 437"/>
                <a:gd name="T11" fmla="*/ 42 h 322"/>
                <a:gd name="T12" fmla="*/ 289 w 437"/>
                <a:gd name="T13" fmla="*/ 73 h 322"/>
                <a:gd name="T14" fmla="*/ 236 w 437"/>
                <a:gd name="T15" fmla="*/ 73 h 322"/>
                <a:gd name="T16" fmla="*/ 258 w 437"/>
                <a:gd name="T17" fmla="*/ 42 h 322"/>
                <a:gd name="T18" fmla="*/ 209 w 437"/>
                <a:gd name="T19" fmla="*/ 42 h 322"/>
                <a:gd name="T20" fmla="*/ 186 w 437"/>
                <a:gd name="T21" fmla="*/ 73 h 322"/>
                <a:gd name="T22" fmla="*/ 137 w 437"/>
                <a:gd name="T23" fmla="*/ 73 h 322"/>
                <a:gd name="T24" fmla="*/ 156 w 437"/>
                <a:gd name="T25" fmla="*/ 42 h 322"/>
                <a:gd name="T26" fmla="*/ 106 w 437"/>
                <a:gd name="T27" fmla="*/ 42 h 322"/>
                <a:gd name="T28" fmla="*/ 83 w 437"/>
                <a:gd name="T29" fmla="*/ 73 h 322"/>
                <a:gd name="T30" fmla="*/ 34 w 437"/>
                <a:gd name="T31" fmla="*/ 73 h 322"/>
                <a:gd name="T32" fmla="*/ 57 w 437"/>
                <a:gd name="T33" fmla="*/ 42 h 322"/>
                <a:gd name="T34" fmla="*/ 11 w 437"/>
                <a:gd name="T35" fmla="*/ 42 h 322"/>
                <a:gd name="T36" fmla="*/ 30 w 437"/>
                <a:gd name="T37" fmla="*/ 39 h 322"/>
                <a:gd name="T38" fmla="*/ 53 w 437"/>
                <a:gd name="T39" fmla="*/ 0 h 322"/>
                <a:gd name="T40" fmla="*/ 0 w 437"/>
                <a:gd name="T41" fmla="*/ 8 h 322"/>
                <a:gd name="T42" fmla="*/ 3 w 437"/>
                <a:gd name="T43" fmla="*/ 42 h 322"/>
                <a:gd name="T44" fmla="*/ 3 w 437"/>
                <a:gd name="T45" fmla="*/ 42 h 322"/>
                <a:gd name="T46" fmla="*/ 3 w 437"/>
                <a:gd name="T47" fmla="*/ 73 h 322"/>
                <a:gd name="T48" fmla="*/ 3 w 437"/>
                <a:gd name="T49" fmla="*/ 73 h 322"/>
                <a:gd name="T50" fmla="*/ 3 w 437"/>
                <a:gd name="T51" fmla="*/ 322 h 322"/>
                <a:gd name="T52" fmla="*/ 437 w 437"/>
                <a:gd name="T53" fmla="*/ 322 h 322"/>
                <a:gd name="T54" fmla="*/ 437 w 437"/>
                <a:gd name="T55" fmla="*/ 77 h 322"/>
                <a:gd name="T56" fmla="*/ 437 w 437"/>
                <a:gd name="T57" fmla="*/ 77 h 322"/>
                <a:gd name="T58" fmla="*/ 437 w 437"/>
                <a:gd name="T59" fmla="*/ 42 h 322"/>
                <a:gd name="T60" fmla="*/ 422 w 437"/>
                <a:gd name="T61" fmla="*/ 127 h 322"/>
                <a:gd name="T62" fmla="*/ 304 w 437"/>
                <a:gd name="T63" fmla="*/ 127 h 322"/>
                <a:gd name="T64" fmla="*/ 304 w 437"/>
                <a:gd name="T65" fmla="*/ 269 h 322"/>
                <a:gd name="T66" fmla="*/ 422 w 437"/>
                <a:gd name="T67" fmla="*/ 269 h 322"/>
                <a:gd name="T68" fmla="*/ 422 w 437"/>
                <a:gd name="T69" fmla="*/ 280 h 322"/>
                <a:gd name="T70" fmla="*/ 15 w 437"/>
                <a:gd name="T71" fmla="*/ 280 h 322"/>
                <a:gd name="T72" fmla="*/ 15 w 437"/>
                <a:gd name="T73" fmla="*/ 269 h 322"/>
                <a:gd name="T74" fmla="*/ 125 w 437"/>
                <a:gd name="T75" fmla="*/ 269 h 322"/>
                <a:gd name="T76" fmla="*/ 125 w 437"/>
                <a:gd name="T77" fmla="*/ 127 h 322"/>
                <a:gd name="T78" fmla="*/ 15 w 437"/>
                <a:gd name="T79" fmla="*/ 127 h 322"/>
                <a:gd name="T80" fmla="*/ 15 w 437"/>
                <a:gd name="T81" fmla="*/ 115 h 322"/>
                <a:gd name="T82" fmla="*/ 422 w 437"/>
                <a:gd name="T83" fmla="*/ 115 h 322"/>
                <a:gd name="T84" fmla="*/ 422 w 437"/>
                <a:gd name="T85" fmla="*/ 12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7" h="322">
                  <a:moveTo>
                    <a:pt x="437" y="42"/>
                  </a:moveTo>
                  <a:lnTo>
                    <a:pt x="411" y="42"/>
                  </a:lnTo>
                  <a:lnTo>
                    <a:pt x="388" y="73"/>
                  </a:lnTo>
                  <a:lnTo>
                    <a:pt x="338" y="73"/>
                  </a:lnTo>
                  <a:lnTo>
                    <a:pt x="361" y="42"/>
                  </a:lnTo>
                  <a:lnTo>
                    <a:pt x="312" y="42"/>
                  </a:lnTo>
                  <a:lnTo>
                    <a:pt x="289" y="73"/>
                  </a:lnTo>
                  <a:lnTo>
                    <a:pt x="236" y="73"/>
                  </a:lnTo>
                  <a:lnTo>
                    <a:pt x="258" y="42"/>
                  </a:lnTo>
                  <a:lnTo>
                    <a:pt x="209" y="42"/>
                  </a:lnTo>
                  <a:lnTo>
                    <a:pt x="186" y="73"/>
                  </a:lnTo>
                  <a:lnTo>
                    <a:pt x="137" y="73"/>
                  </a:lnTo>
                  <a:lnTo>
                    <a:pt x="156" y="42"/>
                  </a:lnTo>
                  <a:lnTo>
                    <a:pt x="106" y="42"/>
                  </a:lnTo>
                  <a:lnTo>
                    <a:pt x="83" y="73"/>
                  </a:lnTo>
                  <a:lnTo>
                    <a:pt x="34" y="73"/>
                  </a:lnTo>
                  <a:lnTo>
                    <a:pt x="57" y="42"/>
                  </a:lnTo>
                  <a:lnTo>
                    <a:pt x="11" y="42"/>
                  </a:lnTo>
                  <a:lnTo>
                    <a:pt x="30" y="39"/>
                  </a:lnTo>
                  <a:lnTo>
                    <a:pt x="53" y="0"/>
                  </a:lnTo>
                  <a:lnTo>
                    <a:pt x="0" y="8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3" y="322"/>
                  </a:lnTo>
                  <a:lnTo>
                    <a:pt x="437" y="322"/>
                  </a:lnTo>
                  <a:lnTo>
                    <a:pt x="437" y="77"/>
                  </a:lnTo>
                  <a:lnTo>
                    <a:pt x="437" y="77"/>
                  </a:lnTo>
                  <a:lnTo>
                    <a:pt x="437" y="42"/>
                  </a:lnTo>
                  <a:close/>
                  <a:moveTo>
                    <a:pt x="422" y="127"/>
                  </a:moveTo>
                  <a:lnTo>
                    <a:pt x="304" y="127"/>
                  </a:lnTo>
                  <a:lnTo>
                    <a:pt x="304" y="269"/>
                  </a:lnTo>
                  <a:lnTo>
                    <a:pt x="422" y="269"/>
                  </a:lnTo>
                  <a:lnTo>
                    <a:pt x="422" y="280"/>
                  </a:lnTo>
                  <a:lnTo>
                    <a:pt x="15" y="280"/>
                  </a:lnTo>
                  <a:lnTo>
                    <a:pt x="15" y="269"/>
                  </a:lnTo>
                  <a:lnTo>
                    <a:pt x="125" y="269"/>
                  </a:lnTo>
                  <a:lnTo>
                    <a:pt x="125" y="127"/>
                  </a:lnTo>
                  <a:lnTo>
                    <a:pt x="15" y="127"/>
                  </a:lnTo>
                  <a:lnTo>
                    <a:pt x="15" y="115"/>
                  </a:lnTo>
                  <a:lnTo>
                    <a:pt x="422" y="115"/>
                  </a:lnTo>
                  <a:lnTo>
                    <a:pt x="422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41"/>
            <p:cNvSpPr>
              <a:spLocks/>
            </p:cNvSpPr>
            <p:nvPr/>
          </p:nvSpPr>
          <p:spPr bwMode="auto">
            <a:xfrm>
              <a:off x="5203184" y="4605542"/>
              <a:ext cx="109538" cy="66675"/>
            </a:xfrm>
            <a:custGeom>
              <a:avLst/>
              <a:gdLst>
                <a:gd name="T0" fmla="*/ 69 w 69"/>
                <a:gd name="T1" fmla="*/ 0 h 42"/>
                <a:gd name="T2" fmla="*/ 19 w 69"/>
                <a:gd name="T3" fmla="*/ 8 h 42"/>
                <a:gd name="T4" fmla="*/ 0 w 69"/>
                <a:gd name="T5" fmla="*/ 42 h 42"/>
                <a:gd name="T6" fmla="*/ 50 w 69"/>
                <a:gd name="T7" fmla="*/ 38 h 42"/>
                <a:gd name="T8" fmla="*/ 69 w 6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2">
                  <a:moveTo>
                    <a:pt x="69" y="0"/>
                  </a:moveTo>
                  <a:lnTo>
                    <a:pt x="19" y="8"/>
                  </a:lnTo>
                  <a:lnTo>
                    <a:pt x="0" y="42"/>
                  </a:lnTo>
                  <a:lnTo>
                    <a:pt x="50" y="38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5360347" y="4588079"/>
              <a:ext cx="79375" cy="66675"/>
            </a:xfrm>
            <a:custGeom>
              <a:avLst/>
              <a:gdLst>
                <a:gd name="T0" fmla="*/ 46 w 50"/>
                <a:gd name="T1" fmla="*/ 0 h 42"/>
                <a:gd name="T2" fmla="*/ 19 w 50"/>
                <a:gd name="T3" fmla="*/ 3 h 42"/>
                <a:gd name="T4" fmla="*/ 0 w 50"/>
                <a:gd name="T5" fmla="*/ 42 h 42"/>
                <a:gd name="T6" fmla="*/ 50 w 50"/>
                <a:gd name="T7" fmla="*/ 34 h 42"/>
                <a:gd name="T8" fmla="*/ 46 w 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2">
                  <a:moveTo>
                    <a:pt x="46" y="0"/>
                  </a:moveTo>
                  <a:lnTo>
                    <a:pt x="19" y="3"/>
                  </a:lnTo>
                  <a:lnTo>
                    <a:pt x="0" y="42"/>
                  </a:lnTo>
                  <a:lnTo>
                    <a:pt x="50" y="34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43"/>
            <p:cNvSpPr>
              <a:spLocks/>
            </p:cNvSpPr>
            <p:nvPr/>
          </p:nvSpPr>
          <p:spPr bwMode="auto">
            <a:xfrm>
              <a:off x="4877747" y="4648404"/>
              <a:ext cx="114300" cy="66675"/>
            </a:xfrm>
            <a:custGeom>
              <a:avLst/>
              <a:gdLst>
                <a:gd name="T0" fmla="*/ 72 w 72"/>
                <a:gd name="T1" fmla="*/ 0 h 42"/>
                <a:gd name="T2" fmla="*/ 22 w 72"/>
                <a:gd name="T3" fmla="*/ 4 h 42"/>
                <a:gd name="T4" fmla="*/ 0 w 72"/>
                <a:gd name="T5" fmla="*/ 42 h 42"/>
                <a:gd name="T6" fmla="*/ 53 w 72"/>
                <a:gd name="T7" fmla="*/ 38 h 42"/>
                <a:gd name="T8" fmla="*/ 72 w 7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72" y="0"/>
                  </a:moveTo>
                  <a:lnTo>
                    <a:pt x="22" y="4"/>
                  </a:lnTo>
                  <a:lnTo>
                    <a:pt x="0" y="42"/>
                  </a:lnTo>
                  <a:lnTo>
                    <a:pt x="53" y="38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44"/>
            <p:cNvSpPr>
              <a:spLocks/>
            </p:cNvSpPr>
            <p:nvPr/>
          </p:nvSpPr>
          <p:spPr bwMode="auto">
            <a:xfrm>
              <a:off x="5039672" y="4624592"/>
              <a:ext cx="115888" cy="71438"/>
            </a:xfrm>
            <a:custGeom>
              <a:avLst/>
              <a:gdLst>
                <a:gd name="T0" fmla="*/ 73 w 73"/>
                <a:gd name="T1" fmla="*/ 0 h 45"/>
                <a:gd name="T2" fmla="*/ 19 w 73"/>
                <a:gd name="T3" fmla="*/ 7 h 45"/>
                <a:gd name="T4" fmla="*/ 0 w 73"/>
                <a:gd name="T5" fmla="*/ 45 h 45"/>
                <a:gd name="T6" fmla="*/ 50 w 73"/>
                <a:gd name="T7" fmla="*/ 38 h 45"/>
                <a:gd name="T8" fmla="*/ 73 w 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5">
                  <a:moveTo>
                    <a:pt x="73" y="0"/>
                  </a:moveTo>
                  <a:lnTo>
                    <a:pt x="19" y="7"/>
                  </a:lnTo>
                  <a:lnTo>
                    <a:pt x="0" y="45"/>
                  </a:lnTo>
                  <a:lnTo>
                    <a:pt x="50" y="38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3805935" y="2876501"/>
            <a:ext cx="544513" cy="650875"/>
          </a:xfrm>
          <a:custGeom>
            <a:avLst/>
            <a:gdLst>
              <a:gd name="T0" fmla="*/ 328 w 343"/>
              <a:gd name="T1" fmla="*/ 0 h 410"/>
              <a:gd name="T2" fmla="*/ 328 w 343"/>
              <a:gd name="T3" fmla="*/ 27 h 410"/>
              <a:gd name="T4" fmla="*/ 290 w 343"/>
              <a:gd name="T5" fmla="*/ 27 h 410"/>
              <a:gd name="T6" fmla="*/ 290 w 343"/>
              <a:gd name="T7" fmla="*/ 0 h 410"/>
              <a:gd name="T8" fmla="*/ 57 w 343"/>
              <a:gd name="T9" fmla="*/ 0 h 410"/>
              <a:gd name="T10" fmla="*/ 57 w 343"/>
              <a:gd name="T11" fmla="*/ 27 h 410"/>
              <a:gd name="T12" fmla="*/ 19 w 343"/>
              <a:gd name="T13" fmla="*/ 27 h 410"/>
              <a:gd name="T14" fmla="*/ 19 w 343"/>
              <a:gd name="T15" fmla="*/ 0 h 410"/>
              <a:gd name="T16" fmla="*/ 0 w 343"/>
              <a:gd name="T17" fmla="*/ 0 h 410"/>
              <a:gd name="T18" fmla="*/ 0 w 343"/>
              <a:gd name="T19" fmla="*/ 410 h 410"/>
              <a:gd name="T20" fmla="*/ 19 w 343"/>
              <a:gd name="T21" fmla="*/ 410 h 410"/>
              <a:gd name="T22" fmla="*/ 19 w 343"/>
              <a:gd name="T23" fmla="*/ 384 h 410"/>
              <a:gd name="T24" fmla="*/ 57 w 343"/>
              <a:gd name="T25" fmla="*/ 384 h 410"/>
              <a:gd name="T26" fmla="*/ 57 w 343"/>
              <a:gd name="T27" fmla="*/ 410 h 410"/>
              <a:gd name="T28" fmla="*/ 290 w 343"/>
              <a:gd name="T29" fmla="*/ 410 h 410"/>
              <a:gd name="T30" fmla="*/ 290 w 343"/>
              <a:gd name="T31" fmla="*/ 384 h 410"/>
              <a:gd name="T32" fmla="*/ 328 w 343"/>
              <a:gd name="T33" fmla="*/ 384 h 410"/>
              <a:gd name="T34" fmla="*/ 328 w 343"/>
              <a:gd name="T35" fmla="*/ 410 h 410"/>
              <a:gd name="T36" fmla="*/ 343 w 343"/>
              <a:gd name="T37" fmla="*/ 410 h 410"/>
              <a:gd name="T38" fmla="*/ 343 w 343"/>
              <a:gd name="T39" fmla="*/ 0 h 410"/>
              <a:gd name="T40" fmla="*/ 328 w 343"/>
              <a:gd name="T41" fmla="*/ 0 h 410"/>
              <a:gd name="T42" fmla="*/ 57 w 343"/>
              <a:gd name="T43" fmla="*/ 322 h 410"/>
              <a:gd name="T44" fmla="*/ 19 w 343"/>
              <a:gd name="T45" fmla="*/ 322 h 410"/>
              <a:gd name="T46" fmla="*/ 19 w 343"/>
              <a:gd name="T47" fmla="*/ 288 h 410"/>
              <a:gd name="T48" fmla="*/ 57 w 343"/>
              <a:gd name="T49" fmla="*/ 288 h 410"/>
              <a:gd name="T50" fmla="*/ 57 w 343"/>
              <a:gd name="T51" fmla="*/ 322 h 410"/>
              <a:gd name="T52" fmla="*/ 57 w 343"/>
              <a:gd name="T53" fmla="*/ 226 h 410"/>
              <a:gd name="T54" fmla="*/ 19 w 343"/>
              <a:gd name="T55" fmla="*/ 226 h 410"/>
              <a:gd name="T56" fmla="*/ 19 w 343"/>
              <a:gd name="T57" fmla="*/ 188 h 410"/>
              <a:gd name="T58" fmla="*/ 57 w 343"/>
              <a:gd name="T59" fmla="*/ 188 h 410"/>
              <a:gd name="T60" fmla="*/ 57 w 343"/>
              <a:gd name="T61" fmla="*/ 226 h 410"/>
              <a:gd name="T62" fmla="*/ 57 w 343"/>
              <a:gd name="T63" fmla="*/ 127 h 410"/>
              <a:gd name="T64" fmla="*/ 19 w 343"/>
              <a:gd name="T65" fmla="*/ 127 h 410"/>
              <a:gd name="T66" fmla="*/ 19 w 343"/>
              <a:gd name="T67" fmla="*/ 88 h 410"/>
              <a:gd name="T68" fmla="*/ 57 w 343"/>
              <a:gd name="T69" fmla="*/ 88 h 410"/>
              <a:gd name="T70" fmla="*/ 57 w 343"/>
              <a:gd name="T71" fmla="*/ 127 h 410"/>
              <a:gd name="T72" fmla="*/ 80 w 343"/>
              <a:gd name="T73" fmla="*/ 31 h 410"/>
              <a:gd name="T74" fmla="*/ 270 w 343"/>
              <a:gd name="T75" fmla="*/ 31 h 410"/>
              <a:gd name="T76" fmla="*/ 270 w 343"/>
              <a:gd name="T77" fmla="*/ 180 h 410"/>
              <a:gd name="T78" fmla="*/ 80 w 343"/>
              <a:gd name="T79" fmla="*/ 180 h 410"/>
              <a:gd name="T80" fmla="*/ 80 w 343"/>
              <a:gd name="T81" fmla="*/ 31 h 410"/>
              <a:gd name="T82" fmla="*/ 270 w 343"/>
              <a:gd name="T83" fmla="*/ 372 h 410"/>
              <a:gd name="T84" fmla="*/ 84 w 343"/>
              <a:gd name="T85" fmla="*/ 372 h 410"/>
              <a:gd name="T86" fmla="*/ 84 w 343"/>
              <a:gd name="T87" fmla="*/ 219 h 410"/>
              <a:gd name="T88" fmla="*/ 270 w 343"/>
              <a:gd name="T89" fmla="*/ 219 h 410"/>
              <a:gd name="T90" fmla="*/ 270 w 343"/>
              <a:gd name="T91" fmla="*/ 372 h 410"/>
              <a:gd name="T92" fmla="*/ 328 w 343"/>
              <a:gd name="T93" fmla="*/ 322 h 410"/>
              <a:gd name="T94" fmla="*/ 290 w 343"/>
              <a:gd name="T95" fmla="*/ 322 h 410"/>
              <a:gd name="T96" fmla="*/ 290 w 343"/>
              <a:gd name="T97" fmla="*/ 288 h 410"/>
              <a:gd name="T98" fmla="*/ 328 w 343"/>
              <a:gd name="T99" fmla="*/ 288 h 410"/>
              <a:gd name="T100" fmla="*/ 328 w 343"/>
              <a:gd name="T101" fmla="*/ 322 h 410"/>
              <a:gd name="T102" fmla="*/ 328 w 343"/>
              <a:gd name="T103" fmla="*/ 226 h 410"/>
              <a:gd name="T104" fmla="*/ 290 w 343"/>
              <a:gd name="T105" fmla="*/ 226 h 410"/>
              <a:gd name="T106" fmla="*/ 290 w 343"/>
              <a:gd name="T107" fmla="*/ 188 h 410"/>
              <a:gd name="T108" fmla="*/ 328 w 343"/>
              <a:gd name="T109" fmla="*/ 188 h 410"/>
              <a:gd name="T110" fmla="*/ 328 w 343"/>
              <a:gd name="T111" fmla="*/ 226 h 410"/>
              <a:gd name="T112" fmla="*/ 328 w 343"/>
              <a:gd name="T113" fmla="*/ 127 h 410"/>
              <a:gd name="T114" fmla="*/ 290 w 343"/>
              <a:gd name="T115" fmla="*/ 127 h 410"/>
              <a:gd name="T116" fmla="*/ 290 w 343"/>
              <a:gd name="T117" fmla="*/ 88 h 410"/>
              <a:gd name="T118" fmla="*/ 328 w 343"/>
              <a:gd name="T119" fmla="*/ 88 h 410"/>
              <a:gd name="T120" fmla="*/ 328 w 343"/>
              <a:gd name="T121" fmla="*/ 127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410">
                <a:moveTo>
                  <a:pt x="328" y="0"/>
                </a:moveTo>
                <a:lnTo>
                  <a:pt x="328" y="27"/>
                </a:lnTo>
                <a:lnTo>
                  <a:pt x="290" y="27"/>
                </a:lnTo>
                <a:lnTo>
                  <a:pt x="290" y="0"/>
                </a:lnTo>
                <a:lnTo>
                  <a:pt x="57" y="0"/>
                </a:lnTo>
                <a:lnTo>
                  <a:pt x="57" y="27"/>
                </a:lnTo>
                <a:lnTo>
                  <a:pt x="19" y="27"/>
                </a:lnTo>
                <a:lnTo>
                  <a:pt x="19" y="0"/>
                </a:lnTo>
                <a:lnTo>
                  <a:pt x="0" y="0"/>
                </a:lnTo>
                <a:lnTo>
                  <a:pt x="0" y="410"/>
                </a:lnTo>
                <a:lnTo>
                  <a:pt x="19" y="410"/>
                </a:lnTo>
                <a:lnTo>
                  <a:pt x="19" y="384"/>
                </a:lnTo>
                <a:lnTo>
                  <a:pt x="57" y="384"/>
                </a:lnTo>
                <a:lnTo>
                  <a:pt x="57" y="410"/>
                </a:lnTo>
                <a:lnTo>
                  <a:pt x="290" y="410"/>
                </a:lnTo>
                <a:lnTo>
                  <a:pt x="290" y="384"/>
                </a:lnTo>
                <a:lnTo>
                  <a:pt x="328" y="384"/>
                </a:lnTo>
                <a:lnTo>
                  <a:pt x="328" y="410"/>
                </a:lnTo>
                <a:lnTo>
                  <a:pt x="343" y="410"/>
                </a:lnTo>
                <a:lnTo>
                  <a:pt x="343" y="0"/>
                </a:lnTo>
                <a:lnTo>
                  <a:pt x="328" y="0"/>
                </a:lnTo>
                <a:close/>
                <a:moveTo>
                  <a:pt x="57" y="322"/>
                </a:moveTo>
                <a:lnTo>
                  <a:pt x="19" y="322"/>
                </a:lnTo>
                <a:lnTo>
                  <a:pt x="19" y="288"/>
                </a:lnTo>
                <a:lnTo>
                  <a:pt x="57" y="288"/>
                </a:lnTo>
                <a:lnTo>
                  <a:pt x="57" y="322"/>
                </a:lnTo>
                <a:close/>
                <a:moveTo>
                  <a:pt x="57" y="226"/>
                </a:moveTo>
                <a:lnTo>
                  <a:pt x="19" y="226"/>
                </a:lnTo>
                <a:lnTo>
                  <a:pt x="19" y="188"/>
                </a:lnTo>
                <a:lnTo>
                  <a:pt x="57" y="188"/>
                </a:lnTo>
                <a:lnTo>
                  <a:pt x="57" y="226"/>
                </a:lnTo>
                <a:close/>
                <a:moveTo>
                  <a:pt x="57" y="127"/>
                </a:moveTo>
                <a:lnTo>
                  <a:pt x="19" y="127"/>
                </a:lnTo>
                <a:lnTo>
                  <a:pt x="19" y="88"/>
                </a:lnTo>
                <a:lnTo>
                  <a:pt x="57" y="88"/>
                </a:lnTo>
                <a:lnTo>
                  <a:pt x="57" y="127"/>
                </a:lnTo>
                <a:close/>
                <a:moveTo>
                  <a:pt x="80" y="31"/>
                </a:moveTo>
                <a:lnTo>
                  <a:pt x="270" y="31"/>
                </a:lnTo>
                <a:lnTo>
                  <a:pt x="270" y="180"/>
                </a:lnTo>
                <a:lnTo>
                  <a:pt x="80" y="180"/>
                </a:lnTo>
                <a:lnTo>
                  <a:pt x="80" y="31"/>
                </a:lnTo>
                <a:close/>
                <a:moveTo>
                  <a:pt x="270" y="372"/>
                </a:moveTo>
                <a:lnTo>
                  <a:pt x="84" y="372"/>
                </a:lnTo>
                <a:lnTo>
                  <a:pt x="84" y="219"/>
                </a:lnTo>
                <a:lnTo>
                  <a:pt x="270" y="219"/>
                </a:lnTo>
                <a:lnTo>
                  <a:pt x="270" y="372"/>
                </a:lnTo>
                <a:close/>
                <a:moveTo>
                  <a:pt x="328" y="322"/>
                </a:moveTo>
                <a:lnTo>
                  <a:pt x="290" y="322"/>
                </a:lnTo>
                <a:lnTo>
                  <a:pt x="290" y="288"/>
                </a:lnTo>
                <a:lnTo>
                  <a:pt x="328" y="288"/>
                </a:lnTo>
                <a:lnTo>
                  <a:pt x="328" y="322"/>
                </a:lnTo>
                <a:close/>
                <a:moveTo>
                  <a:pt x="328" y="226"/>
                </a:moveTo>
                <a:lnTo>
                  <a:pt x="290" y="226"/>
                </a:lnTo>
                <a:lnTo>
                  <a:pt x="290" y="188"/>
                </a:lnTo>
                <a:lnTo>
                  <a:pt x="328" y="188"/>
                </a:lnTo>
                <a:lnTo>
                  <a:pt x="328" y="226"/>
                </a:lnTo>
                <a:close/>
                <a:moveTo>
                  <a:pt x="328" y="127"/>
                </a:moveTo>
                <a:lnTo>
                  <a:pt x="290" y="127"/>
                </a:lnTo>
                <a:lnTo>
                  <a:pt x="290" y="88"/>
                </a:lnTo>
                <a:lnTo>
                  <a:pt x="328" y="88"/>
                </a:lnTo>
                <a:lnTo>
                  <a:pt x="328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" name="Freeform 46"/>
          <p:cNvSpPr>
            <a:spLocks noEditPoints="1"/>
          </p:cNvSpPr>
          <p:nvPr/>
        </p:nvSpPr>
        <p:spPr bwMode="auto">
          <a:xfrm>
            <a:off x="1237744" y="3822477"/>
            <a:ext cx="676275" cy="681038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13 w 112"/>
              <a:gd name="T11" fmla="*/ 29 h 112"/>
              <a:gd name="T12" fmla="*/ 40 w 112"/>
              <a:gd name="T13" fmla="*/ 9 h 112"/>
              <a:gd name="T14" fmla="*/ 51 w 112"/>
              <a:gd name="T15" fmla="*/ 35 h 112"/>
              <a:gd name="T16" fmla="*/ 39 w 112"/>
              <a:gd name="T17" fmla="*/ 44 h 112"/>
              <a:gd name="T18" fmla="*/ 13 w 112"/>
              <a:gd name="T19" fmla="*/ 29 h 112"/>
              <a:gd name="T20" fmla="*/ 56 w 112"/>
              <a:gd name="T21" fmla="*/ 72 h 112"/>
              <a:gd name="T22" fmla="*/ 40 w 112"/>
              <a:gd name="T23" fmla="*/ 56 h 112"/>
              <a:gd name="T24" fmla="*/ 56 w 112"/>
              <a:gd name="T25" fmla="*/ 40 h 112"/>
              <a:gd name="T26" fmla="*/ 72 w 112"/>
              <a:gd name="T27" fmla="*/ 56 h 112"/>
              <a:gd name="T28" fmla="*/ 56 w 112"/>
              <a:gd name="T29" fmla="*/ 7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13" y="29"/>
                </a:moveTo>
                <a:cubicBezTo>
                  <a:pt x="13" y="29"/>
                  <a:pt x="23" y="12"/>
                  <a:pt x="40" y="9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42" y="38"/>
                  <a:pt x="39" y="44"/>
                </a:cubicBezTo>
                <a:lnTo>
                  <a:pt x="13" y="29"/>
                </a:lnTo>
                <a:close/>
                <a:moveTo>
                  <a:pt x="56" y="72"/>
                </a:moveTo>
                <a:cubicBezTo>
                  <a:pt x="47" y="72"/>
                  <a:pt x="40" y="65"/>
                  <a:pt x="40" y="56"/>
                </a:cubicBezTo>
                <a:cubicBezTo>
                  <a:pt x="40" y="47"/>
                  <a:pt x="47" y="40"/>
                  <a:pt x="56" y="40"/>
                </a:cubicBezTo>
                <a:cubicBezTo>
                  <a:pt x="65" y="40"/>
                  <a:pt x="72" y="47"/>
                  <a:pt x="72" y="56"/>
                </a:cubicBezTo>
                <a:cubicBezTo>
                  <a:pt x="72" y="65"/>
                  <a:pt x="65" y="72"/>
                  <a:pt x="56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8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5617</TotalTime>
  <Words>363</Words>
  <Application>Microsoft Office PowerPoint</Application>
  <PresentationFormat>와이드스크린</PresentationFormat>
  <Paragraphs>85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HY강B</vt:lpstr>
      <vt:lpstr>HY강M</vt:lpstr>
      <vt:lpstr>HY견고딕</vt:lpstr>
      <vt:lpstr>맑은 고딕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goni@xemi.co.kr</cp:lastModifiedBy>
  <cp:revision>206</cp:revision>
  <dcterms:created xsi:type="dcterms:W3CDTF">2016-08-29T06:39:06Z</dcterms:created>
  <dcterms:modified xsi:type="dcterms:W3CDTF">2016-09-23T07:33:00Z</dcterms:modified>
</cp:coreProperties>
</file>