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94" r:id="rId2"/>
    <p:sldId id="284" r:id="rId3"/>
    <p:sldId id="293" r:id="rId4"/>
    <p:sldId id="273" r:id="rId5"/>
    <p:sldId id="292" r:id="rId6"/>
    <p:sldId id="285" r:id="rId7"/>
    <p:sldId id="275" r:id="rId8"/>
    <p:sldId id="288" r:id="rId9"/>
    <p:sldId id="282" r:id="rId10"/>
  </p:sldIdLst>
  <p:sldSz cx="12192000" cy="6858000"/>
  <p:notesSz cx="6858000" cy="9144000"/>
  <p:embeddedFontLst>
    <p:embeddedFont>
      <p:font typeface="나눔명조" panose="02020603020101020101" pitchFamily="18" charset="-127"/>
      <p:regular r:id="rId13"/>
      <p:bold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HY강B" panose="02030600000101010101" pitchFamily="18" charset="-127"/>
      <p:regular r:id="rId17"/>
    </p:embeddedFont>
    <p:embeddedFont>
      <p:font typeface="맑은 고딕" panose="020B0503020000020004" pitchFamily="50" charset="-127"/>
      <p:regular r:id="rId18"/>
      <p:bold r:id="rId19"/>
    </p:embeddedFont>
    <p:embeddedFont>
      <p:font typeface="HY견명조" panose="02030600000101010101" pitchFamily="18" charset="-12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askerville Old Face" panose="02020602080505020303" pitchFamily="18" charset="0"/>
      <p:regular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5C0000"/>
    <a:srgbClr val="D4003E"/>
    <a:srgbClr val="F4DFAE"/>
    <a:srgbClr val="91BBE3"/>
    <a:srgbClr val="5EC69C"/>
    <a:srgbClr val="4FC9D9"/>
    <a:srgbClr val="558ED5"/>
    <a:srgbClr val="9DE0AD"/>
    <a:srgbClr val="637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04" y="1104"/>
      </p:cViewPr>
      <p:guideLst>
        <p:guide orient="horz" pos="346"/>
        <p:guide pos="735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5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A9F3D-E3A7-4F43-9FFF-76EBAE6C8A6E}" type="datetimeFigureOut">
              <a:rPr lang="ko-KR" altLang="en-US" smtClean="0"/>
              <a:t>2016-11-01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6760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7F6FF-7647-4096-B200-B203AF790309}" type="datetimeFigureOut">
              <a:rPr lang="ko-KR" altLang="en-US" smtClean="0"/>
              <a:t>2016-11-01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155EB-19F8-4A08-A92A-0661330CF8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42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flipH="1">
            <a:off x="2049616" y="0"/>
            <a:ext cx="10142384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986971" y="0"/>
            <a:ext cx="10377716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36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332854" y="0"/>
            <a:ext cx="10859147" cy="6858000"/>
          </a:xfrm>
          <a:prstGeom prst="rect">
            <a:avLst/>
          </a:prstGeom>
          <a:blipFill dpi="0" rotWithShape="1">
            <a:blip r:embed="rId2">
              <a:alphaModFix amt="37000"/>
            </a:blip>
            <a:srcRect/>
            <a:stretch>
              <a:fillRect t="-31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561567" y="0"/>
            <a:ext cx="11153615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1332854" y="0"/>
            <a:ext cx="10859147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>
            <a:off x="561567" y="0"/>
            <a:ext cx="11153615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3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14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625326" y="0"/>
            <a:ext cx="8566673" cy="6858000"/>
          </a:xfrm>
          <a:prstGeom prst="rect">
            <a:avLst/>
          </a:prstGeom>
          <a:blipFill dpi="0" rotWithShape="1">
            <a:blip r:embed="rId2">
              <a:alphaModFix amt="44000"/>
            </a:blip>
            <a:srcRect/>
            <a:stretch>
              <a:fillRect l="5000" r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750956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 flipH="1">
            <a:off x="0" y="0"/>
            <a:ext cx="4699000" cy="6858000"/>
          </a:xfrm>
          <a:prstGeom prst="rect">
            <a:avLst/>
          </a:prstGeom>
          <a:blipFill dpi="0" rotWithShape="0">
            <a:blip r:embed="rId2">
              <a:alphaModFix amt="3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1458797" y="0"/>
            <a:ext cx="4845981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5000" t="-10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115614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6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321A-160E-4817-AD05-EFD264CF529E}" type="datetimeFigureOut">
              <a:rPr lang="ko-KR" altLang="en-US" smtClean="0"/>
              <a:t>2016-11-01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7FCD-E1CB-4BEF-98E4-020D0A6DAF8F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3240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78" r:id="rId3"/>
    <p:sldLayoutId id="2147483680" r:id="rId4"/>
    <p:sldLayoutId id="2147483682" r:id="rId5"/>
    <p:sldLayoutId id="2147483681" r:id="rId6"/>
    <p:sldLayoutId id="214748368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641669" y="2235200"/>
            <a:ext cx="6751316" cy="2349974"/>
            <a:chOff x="4641669" y="2235200"/>
            <a:chExt cx="6751316" cy="2349974"/>
          </a:xfrm>
        </p:grpSpPr>
        <p:sp>
          <p:nvSpPr>
            <p:cNvPr id="28" name="직사각형 27"/>
            <p:cNvSpPr/>
            <p:nvPr/>
          </p:nvSpPr>
          <p:spPr>
            <a:xfrm flipH="1">
              <a:off x="4786080" y="2379613"/>
              <a:ext cx="6462491" cy="2061150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 flipH="1">
              <a:off x="4641669" y="2235201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 flipH="1">
              <a:off x="4641669" y="4440762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 flipH="1">
              <a:off x="11248571" y="4440762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 flipH="1">
              <a:off x="11248573" y="2235200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36" name="직선 연결선 35"/>
          <p:cNvCxnSpPr/>
          <p:nvPr/>
        </p:nvCxnSpPr>
        <p:spPr>
          <a:xfrm>
            <a:off x="4917385" y="3821373"/>
            <a:ext cx="6186044" cy="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2" name="Title 5"/>
          <p:cNvSpPr txBox="1">
            <a:spLocks/>
          </p:cNvSpPr>
          <p:nvPr/>
        </p:nvSpPr>
        <p:spPr>
          <a:xfrm>
            <a:off x="4688475" y="2692060"/>
            <a:ext cx="6734628" cy="1101480"/>
          </a:xfrm>
          <a:prstGeom prst="rect">
            <a:avLst/>
          </a:prstGeom>
          <a:ln>
            <a:noFill/>
          </a:ln>
          <a:scene3d>
            <a:camera prst="orthographicFront"/>
            <a:lightRig rig="sunrise" dir="t"/>
          </a:scene3d>
          <a:sp3d prstMaterial="metal"/>
        </p:spPr>
        <p:txBody>
          <a:bodyPr vert="horz" lIns="91440" tIns="45720" rIns="91440" bIns="45720" rtlCol="0" anchor="ctr">
            <a:noAutofit/>
            <a:sp3d extrusionH="127000" prstMaterial="metal">
              <a:bevelT h="88900" prst="angle"/>
            </a:sp3d>
          </a:bodyPr>
          <a:lstStyle>
            <a:lvl1pPr indent="0" algn="ctr" defTabSz="914377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8800" strike="noStrike" kern="1000" spc="-70" baseline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C25D1E"/>
                    </a:gs>
                    <a:gs pos="41646">
                      <a:srgbClr val="FFC364"/>
                    </a:gs>
                    <a:gs pos="66000">
                      <a:srgbClr val="FDD899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effectLst>
                  <a:outerShdw blurRad="190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skerville Old Face" panose="02020602080505020303" pitchFamily="18" charset="0"/>
                <a:ea typeface="+mj-ea"/>
                <a:cs typeface="+mj-cs"/>
              </a:defRPr>
            </a:lvl1pPr>
          </a:lstStyle>
          <a:p>
            <a:r>
              <a:rPr lang="en-US" altLang="ko-KR" sz="7200" b="1" dirty="0"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Main Title</a:t>
            </a:r>
            <a:endParaRPr lang="ko-KR" altLang="en-US" sz="7200" b="1" dirty="0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13" name="Subtitle 6"/>
          <p:cNvSpPr txBox="1">
            <a:spLocks/>
          </p:cNvSpPr>
          <p:nvPr/>
        </p:nvSpPr>
        <p:spPr>
          <a:xfrm>
            <a:off x="6635179" y="3935130"/>
            <a:ext cx="2840858" cy="3264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marL="0" indent="0" algn="dist" defTabSz="914377" rtl="0" eaLnBrk="1" latin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strike="noStrike" kern="1000" spc="-70" baseline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latin typeface="Baskerville Old Face" panose="02020602080505020303" pitchFamily="18" charset="0"/>
                <a:ea typeface="+mn-ea"/>
                <a:cs typeface="+mn-cs"/>
              </a:defRPr>
            </a:lvl1pPr>
            <a:lvl2pPr marL="457189" indent="0" algn="ctr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strike="noStrike" kern="1000" spc="-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strike="noStrike" kern="1000" spc="-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strike="noStrike" kern="1000" spc="-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strike="noStrike" kern="1000" spc="-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ko-KR" sz="2000" b="1" dirty="0" smtClean="0">
                <a:solidFill>
                  <a:schemeClr val="tx1">
                    <a:lumMod val="7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Sub Title</a:t>
            </a:r>
            <a:endParaRPr kumimoji="0" lang="ko-KR" altLang="en-US" sz="2000" b="1" i="0" u="none" strike="noStrike" kern="1000" cap="none" spc="-70" normalizeH="0" baseline="0" noProof="0" dirty="0">
              <a:ln>
                <a:solidFill>
                  <a:sysClr val="window" lastClr="FFFFFF">
                    <a:alpha val="0"/>
                  </a:sysClr>
                </a:solidFill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771564" y="2318066"/>
            <a:ext cx="6472476" cy="2201333"/>
            <a:chOff x="4771564" y="2318066"/>
            <a:chExt cx="6472476" cy="2201333"/>
          </a:xfrm>
        </p:grpSpPr>
        <p:grpSp>
          <p:nvGrpSpPr>
            <p:cNvPr id="16" name="그룹 15"/>
            <p:cNvGrpSpPr/>
            <p:nvPr/>
          </p:nvGrpSpPr>
          <p:grpSpPr>
            <a:xfrm flipH="1">
              <a:off x="4771564" y="2318066"/>
              <a:ext cx="782163" cy="2201333"/>
              <a:chOff x="8254163" y="1696592"/>
              <a:chExt cx="1902241" cy="4139461"/>
            </a:xfrm>
          </p:grpSpPr>
          <p:sp>
            <p:nvSpPr>
              <p:cNvPr id="17" name="Freeform 75"/>
              <p:cNvSpPr>
                <a:spLocks/>
              </p:cNvSpPr>
              <p:nvPr/>
            </p:nvSpPr>
            <p:spPr bwMode="auto">
              <a:xfrm>
                <a:off x="8254163" y="1736078"/>
                <a:ext cx="1811248" cy="4099975"/>
              </a:xfrm>
              <a:custGeom>
                <a:avLst/>
                <a:gdLst>
                  <a:gd name="T0" fmla="*/ 497 w 836"/>
                  <a:gd name="T1" fmla="*/ 91 h 1869"/>
                  <a:gd name="T2" fmla="*/ 747 w 836"/>
                  <a:gd name="T3" fmla="*/ 195 h 1869"/>
                  <a:gd name="T4" fmla="*/ 810 w 836"/>
                  <a:gd name="T5" fmla="*/ 230 h 1869"/>
                  <a:gd name="T6" fmla="*/ 812 w 836"/>
                  <a:gd name="T7" fmla="*/ 992 h 1869"/>
                  <a:gd name="T8" fmla="*/ 824 w 836"/>
                  <a:gd name="T9" fmla="*/ 1067 h 1869"/>
                  <a:gd name="T10" fmla="*/ 836 w 836"/>
                  <a:gd name="T11" fmla="*/ 1119 h 1869"/>
                  <a:gd name="T12" fmla="*/ 835 w 836"/>
                  <a:gd name="T13" fmla="*/ 1128 h 1869"/>
                  <a:gd name="T14" fmla="*/ 832 w 836"/>
                  <a:gd name="T15" fmla="*/ 1134 h 1869"/>
                  <a:gd name="T16" fmla="*/ 827 w 836"/>
                  <a:gd name="T17" fmla="*/ 1140 h 1869"/>
                  <a:gd name="T18" fmla="*/ 818 w 836"/>
                  <a:gd name="T19" fmla="*/ 1145 h 1869"/>
                  <a:gd name="T20" fmla="*/ 812 w 836"/>
                  <a:gd name="T21" fmla="*/ 1148 h 1869"/>
                  <a:gd name="T22" fmla="*/ 814 w 836"/>
                  <a:gd name="T23" fmla="*/ 1512 h 1869"/>
                  <a:gd name="T24" fmla="*/ 716 w 836"/>
                  <a:gd name="T25" fmla="*/ 1840 h 1869"/>
                  <a:gd name="T26" fmla="*/ 640 w 836"/>
                  <a:gd name="T27" fmla="*/ 1851 h 1869"/>
                  <a:gd name="T28" fmla="*/ 595 w 836"/>
                  <a:gd name="T29" fmla="*/ 1856 h 1869"/>
                  <a:gd name="T30" fmla="*/ 409 w 836"/>
                  <a:gd name="T31" fmla="*/ 1869 h 1869"/>
                  <a:gd name="T32" fmla="*/ 284 w 836"/>
                  <a:gd name="T33" fmla="*/ 1865 h 1869"/>
                  <a:gd name="T34" fmla="*/ 210 w 836"/>
                  <a:gd name="T35" fmla="*/ 1856 h 1869"/>
                  <a:gd name="T36" fmla="*/ 181 w 836"/>
                  <a:gd name="T37" fmla="*/ 1848 h 1869"/>
                  <a:gd name="T38" fmla="*/ 178 w 836"/>
                  <a:gd name="T39" fmla="*/ 1771 h 1869"/>
                  <a:gd name="T40" fmla="*/ 213 w 836"/>
                  <a:gd name="T41" fmla="*/ 1643 h 1869"/>
                  <a:gd name="T42" fmla="*/ 278 w 836"/>
                  <a:gd name="T43" fmla="*/ 1511 h 1869"/>
                  <a:gd name="T44" fmla="*/ 361 w 836"/>
                  <a:gd name="T45" fmla="*/ 1386 h 1869"/>
                  <a:gd name="T46" fmla="*/ 443 w 836"/>
                  <a:gd name="T47" fmla="*/ 1279 h 1869"/>
                  <a:gd name="T48" fmla="*/ 513 w 836"/>
                  <a:gd name="T49" fmla="*/ 1202 h 1869"/>
                  <a:gd name="T50" fmla="*/ 555 w 836"/>
                  <a:gd name="T51" fmla="*/ 1162 h 1869"/>
                  <a:gd name="T52" fmla="*/ 560 w 836"/>
                  <a:gd name="T53" fmla="*/ 1149 h 1869"/>
                  <a:gd name="T54" fmla="*/ 552 w 836"/>
                  <a:gd name="T55" fmla="*/ 1136 h 1869"/>
                  <a:gd name="T56" fmla="*/ 549 w 836"/>
                  <a:gd name="T57" fmla="*/ 1093 h 1869"/>
                  <a:gd name="T58" fmla="*/ 551 w 836"/>
                  <a:gd name="T59" fmla="*/ 1088 h 1869"/>
                  <a:gd name="T60" fmla="*/ 556 w 836"/>
                  <a:gd name="T61" fmla="*/ 1080 h 1869"/>
                  <a:gd name="T62" fmla="*/ 570 w 836"/>
                  <a:gd name="T63" fmla="*/ 1069 h 1869"/>
                  <a:gd name="T64" fmla="*/ 472 w 836"/>
                  <a:gd name="T65" fmla="*/ 1003 h 1869"/>
                  <a:gd name="T66" fmla="*/ 458 w 836"/>
                  <a:gd name="T67" fmla="*/ 990 h 1869"/>
                  <a:gd name="T68" fmla="*/ 432 w 836"/>
                  <a:gd name="T69" fmla="*/ 965 h 1869"/>
                  <a:gd name="T70" fmla="*/ 416 w 836"/>
                  <a:gd name="T71" fmla="*/ 946 h 1869"/>
                  <a:gd name="T72" fmla="*/ 365 w 836"/>
                  <a:gd name="T73" fmla="*/ 886 h 1869"/>
                  <a:gd name="T74" fmla="*/ 316 w 836"/>
                  <a:gd name="T75" fmla="*/ 819 h 1869"/>
                  <a:gd name="T76" fmla="*/ 303 w 836"/>
                  <a:gd name="T77" fmla="*/ 800 h 1869"/>
                  <a:gd name="T78" fmla="*/ 255 w 836"/>
                  <a:gd name="T79" fmla="*/ 717 h 1869"/>
                  <a:gd name="T80" fmla="*/ 209 w 836"/>
                  <a:gd name="T81" fmla="*/ 632 h 1869"/>
                  <a:gd name="T82" fmla="*/ 138 w 836"/>
                  <a:gd name="T83" fmla="*/ 476 h 1869"/>
                  <a:gd name="T84" fmla="*/ 130 w 836"/>
                  <a:gd name="T85" fmla="*/ 457 h 1869"/>
                  <a:gd name="T86" fmla="*/ 98 w 836"/>
                  <a:gd name="T87" fmla="*/ 374 h 1869"/>
                  <a:gd name="T88" fmla="*/ 70 w 836"/>
                  <a:gd name="T89" fmla="*/ 298 h 1869"/>
                  <a:gd name="T90" fmla="*/ 64 w 836"/>
                  <a:gd name="T91" fmla="*/ 280 h 1869"/>
                  <a:gd name="T92" fmla="*/ 44 w 836"/>
                  <a:gd name="T93" fmla="*/ 221 h 1869"/>
                  <a:gd name="T94" fmla="*/ 28 w 836"/>
                  <a:gd name="T95" fmla="*/ 170 h 1869"/>
                  <a:gd name="T96" fmla="*/ 23 w 836"/>
                  <a:gd name="T97" fmla="*/ 156 h 1869"/>
                  <a:gd name="T98" fmla="*/ 18 w 836"/>
                  <a:gd name="T99" fmla="*/ 137 h 1869"/>
                  <a:gd name="T100" fmla="*/ 14 w 836"/>
                  <a:gd name="T101" fmla="*/ 126 h 1869"/>
                  <a:gd name="T102" fmla="*/ 6 w 836"/>
                  <a:gd name="T103" fmla="*/ 97 h 1869"/>
                  <a:gd name="T104" fmla="*/ 5 w 836"/>
                  <a:gd name="T105" fmla="*/ 89 h 1869"/>
                  <a:gd name="T106" fmla="*/ 2 w 836"/>
                  <a:gd name="T107" fmla="*/ 81 h 1869"/>
                  <a:gd name="T108" fmla="*/ 1 w 836"/>
                  <a:gd name="T109" fmla="*/ 76 h 1869"/>
                  <a:gd name="T110" fmla="*/ 0 w 836"/>
                  <a:gd name="T111" fmla="*/ 73 h 1869"/>
                  <a:gd name="T112" fmla="*/ 34 w 836"/>
                  <a:gd name="T113" fmla="*/ 56 h 1869"/>
                  <a:gd name="T114" fmla="*/ 200 w 836"/>
                  <a:gd name="T115" fmla="*/ 0 h 1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36" h="1869">
                    <a:moveTo>
                      <a:pt x="200" y="0"/>
                    </a:moveTo>
                    <a:lnTo>
                      <a:pt x="322" y="33"/>
                    </a:lnTo>
                    <a:lnTo>
                      <a:pt x="497" y="91"/>
                    </a:lnTo>
                    <a:lnTo>
                      <a:pt x="674" y="160"/>
                    </a:lnTo>
                    <a:lnTo>
                      <a:pt x="712" y="178"/>
                    </a:lnTo>
                    <a:lnTo>
                      <a:pt x="747" y="195"/>
                    </a:lnTo>
                    <a:lnTo>
                      <a:pt x="777" y="211"/>
                    </a:lnTo>
                    <a:lnTo>
                      <a:pt x="805" y="226"/>
                    </a:lnTo>
                    <a:lnTo>
                      <a:pt x="810" y="230"/>
                    </a:lnTo>
                    <a:lnTo>
                      <a:pt x="812" y="990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1062"/>
                    </a:lnTo>
                    <a:lnTo>
                      <a:pt x="824" y="1067"/>
                    </a:lnTo>
                    <a:lnTo>
                      <a:pt x="832" y="1076"/>
                    </a:lnTo>
                    <a:lnTo>
                      <a:pt x="835" y="1088"/>
                    </a:lnTo>
                    <a:lnTo>
                      <a:pt x="836" y="1119"/>
                    </a:lnTo>
                    <a:lnTo>
                      <a:pt x="836" y="1124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3" y="1132"/>
                    </a:lnTo>
                    <a:lnTo>
                      <a:pt x="832" y="1134"/>
                    </a:lnTo>
                    <a:lnTo>
                      <a:pt x="831" y="1136"/>
                    </a:lnTo>
                    <a:lnTo>
                      <a:pt x="829" y="1137"/>
                    </a:lnTo>
                    <a:lnTo>
                      <a:pt x="827" y="1140"/>
                    </a:lnTo>
                    <a:lnTo>
                      <a:pt x="823" y="1144"/>
                    </a:lnTo>
                    <a:lnTo>
                      <a:pt x="820" y="1145"/>
                    </a:lnTo>
                    <a:lnTo>
                      <a:pt x="818" y="1145"/>
                    </a:lnTo>
                    <a:lnTo>
                      <a:pt x="816" y="1147"/>
                    </a:lnTo>
                    <a:lnTo>
                      <a:pt x="814" y="1148"/>
                    </a:lnTo>
                    <a:lnTo>
                      <a:pt x="812" y="1148"/>
                    </a:lnTo>
                    <a:lnTo>
                      <a:pt x="812" y="1148"/>
                    </a:lnTo>
                    <a:lnTo>
                      <a:pt x="814" y="1512"/>
                    </a:lnTo>
                    <a:lnTo>
                      <a:pt x="814" y="1512"/>
                    </a:lnTo>
                    <a:lnTo>
                      <a:pt x="815" y="1825"/>
                    </a:lnTo>
                    <a:lnTo>
                      <a:pt x="764" y="1833"/>
                    </a:lnTo>
                    <a:lnTo>
                      <a:pt x="716" y="1840"/>
                    </a:lnTo>
                    <a:lnTo>
                      <a:pt x="713" y="1840"/>
                    </a:lnTo>
                    <a:lnTo>
                      <a:pt x="713" y="1840"/>
                    </a:lnTo>
                    <a:lnTo>
                      <a:pt x="640" y="1851"/>
                    </a:lnTo>
                    <a:lnTo>
                      <a:pt x="630" y="1851"/>
                    </a:lnTo>
                    <a:lnTo>
                      <a:pt x="599" y="1855"/>
                    </a:lnTo>
                    <a:lnTo>
                      <a:pt x="595" y="1856"/>
                    </a:lnTo>
                    <a:lnTo>
                      <a:pt x="526" y="1863"/>
                    </a:lnTo>
                    <a:lnTo>
                      <a:pt x="464" y="1867"/>
                    </a:lnTo>
                    <a:lnTo>
                      <a:pt x="409" y="1869"/>
                    </a:lnTo>
                    <a:lnTo>
                      <a:pt x="361" y="1869"/>
                    </a:lnTo>
                    <a:lnTo>
                      <a:pt x="319" y="1868"/>
                    </a:lnTo>
                    <a:lnTo>
                      <a:pt x="284" y="1865"/>
                    </a:lnTo>
                    <a:lnTo>
                      <a:pt x="255" y="1863"/>
                    </a:lnTo>
                    <a:lnTo>
                      <a:pt x="230" y="1860"/>
                    </a:lnTo>
                    <a:lnTo>
                      <a:pt x="210" y="1856"/>
                    </a:lnTo>
                    <a:lnTo>
                      <a:pt x="196" y="1854"/>
                    </a:lnTo>
                    <a:lnTo>
                      <a:pt x="187" y="1851"/>
                    </a:lnTo>
                    <a:lnTo>
                      <a:pt x="181" y="1848"/>
                    </a:lnTo>
                    <a:lnTo>
                      <a:pt x="179" y="1848"/>
                    </a:lnTo>
                    <a:lnTo>
                      <a:pt x="175" y="1810"/>
                    </a:lnTo>
                    <a:lnTo>
                      <a:pt x="178" y="1771"/>
                    </a:lnTo>
                    <a:lnTo>
                      <a:pt x="185" y="1729"/>
                    </a:lnTo>
                    <a:lnTo>
                      <a:pt x="197" y="1686"/>
                    </a:lnTo>
                    <a:lnTo>
                      <a:pt x="213" y="1643"/>
                    </a:lnTo>
                    <a:lnTo>
                      <a:pt x="231" y="1598"/>
                    </a:lnTo>
                    <a:lnTo>
                      <a:pt x="253" y="1555"/>
                    </a:lnTo>
                    <a:lnTo>
                      <a:pt x="278" y="1511"/>
                    </a:lnTo>
                    <a:lnTo>
                      <a:pt x="305" y="1469"/>
                    </a:lnTo>
                    <a:lnTo>
                      <a:pt x="332" y="1427"/>
                    </a:lnTo>
                    <a:lnTo>
                      <a:pt x="361" y="1386"/>
                    </a:lnTo>
                    <a:lnTo>
                      <a:pt x="388" y="1348"/>
                    </a:lnTo>
                    <a:lnTo>
                      <a:pt x="417" y="1313"/>
                    </a:lnTo>
                    <a:lnTo>
                      <a:pt x="443" y="1279"/>
                    </a:lnTo>
                    <a:lnTo>
                      <a:pt x="469" y="1250"/>
                    </a:lnTo>
                    <a:lnTo>
                      <a:pt x="492" y="1224"/>
                    </a:lnTo>
                    <a:lnTo>
                      <a:pt x="513" y="1202"/>
                    </a:lnTo>
                    <a:lnTo>
                      <a:pt x="530" y="1185"/>
                    </a:lnTo>
                    <a:lnTo>
                      <a:pt x="543" y="1173"/>
                    </a:lnTo>
                    <a:lnTo>
                      <a:pt x="555" y="1162"/>
                    </a:lnTo>
                    <a:lnTo>
                      <a:pt x="564" y="1152"/>
                    </a:lnTo>
                    <a:lnTo>
                      <a:pt x="560" y="1149"/>
                    </a:lnTo>
                    <a:lnTo>
                      <a:pt x="560" y="1149"/>
                    </a:lnTo>
                    <a:lnTo>
                      <a:pt x="558" y="1148"/>
                    </a:lnTo>
                    <a:lnTo>
                      <a:pt x="555" y="1143"/>
                    </a:lnTo>
                    <a:lnTo>
                      <a:pt x="552" y="1136"/>
                    </a:lnTo>
                    <a:lnTo>
                      <a:pt x="551" y="1130"/>
                    </a:lnTo>
                    <a:lnTo>
                      <a:pt x="549" y="1098"/>
                    </a:lnTo>
                    <a:lnTo>
                      <a:pt x="549" y="1093"/>
                    </a:lnTo>
                    <a:lnTo>
                      <a:pt x="549" y="1092"/>
                    </a:lnTo>
                    <a:lnTo>
                      <a:pt x="551" y="1088"/>
                    </a:lnTo>
                    <a:lnTo>
                      <a:pt x="551" y="1088"/>
                    </a:lnTo>
                    <a:lnTo>
                      <a:pt x="553" y="1084"/>
                    </a:lnTo>
                    <a:lnTo>
                      <a:pt x="555" y="1081"/>
                    </a:lnTo>
                    <a:lnTo>
                      <a:pt x="556" y="1080"/>
                    </a:lnTo>
                    <a:lnTo>
                      <a:pt x="560" y="1076"/>
                    </a:lnTo>
                    <a:lnTo>
                      <a:pt x="565" y="1072"/>
                    </a:lnTo>
                    <a:lnTo>
                      <a:pt x="570" y="1069"/>
                    </a:lnTo>
                    <a:lnTo>
                      <a:pt x="521" y="1039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60" y="991"/>
                    </a:lnTo>
                    <a:lnTo>
                      <a:pt x="458" y="990"/>
                    </a:lnTo>
                    <a:lnTo>
                      <a:pt x="446" y="978"/>
                    </a:lnTo>
                    <a:lnTo>
                      <a:pt x="443" y="975"/>
                    </a:lnTo>
                    <a:lnTo>
                      <a:pt x="432" y="965"/>
                    </a:lnTo>
                    <a:lnTo>
                      <a:pt x="429" y="961"/>
                    </a:lnTo>
                    <a:lnTo>
                      <a:pt x="418" y="949"/>
                    </a:lnTo>
                    <a:lnTo>
                      <a:pt x="416" y="946"/>
                    </a:lnTo>
                    <a:lnTo>
                      <a:pt x="404" y="935"/>
                    </a:lnTo>
                    <a:lnTo>
                      <a:pt x="403" y="933"/>
                    </a:lnTo>
                    <a:lnTo>
                      <a:pt x="365" y="886"/>
                    </a:lnTo>
                    <a:lnTo>
                      <a:pt x="328" y="836"/>
                    </a:lnTo>
                    <a:lnTo>
                      <a:pt x="328" y="835"/>
                    </a:lnTo>
                    <a:lnTo>
                      <a:pt x="316" y="819"/>
                    </a:lnTo>
                    <a:lnTo>
                      <a:pt x="315" y="818"/>
                    </a:lnTo>
                    <a:lnTo>
                      <a:pt x="305" y="801"/>
                    </a:lnTo>
                    <a:lnTo>
                      <a:pt x="303" y="800"/>
                    </a:lnTo>
                    <a:lnTo>
                      <a:pt x="293" y="783"/>
                    </a:lnTo>
                    <a:lnTo>
                      <a:pt x="293" y="783"/>
                    </a:lnTo>
                    <a:lnTo>
                      <a:pt x="255" y="717"/>
                    </a:lnTo>
                    <a:lnTo>
                      <a:pt x="218" y="650"/>
                    </a:lnTo>
                    <a:lnTo>
                      <a:pt x="218" y="650"/>
                    </a:lnTo>
                    <a:lnTo>
                      <a:pt x="209" y="632"/>
                    </a:lnTo>
                    <a:lnTo>
                      <a:pt x="208" y="631"/>
                    </a:lnTo>
                    <a:lnTo>
                      <a:pt x="171" y="554"/>
                    </a:lnTo>
                    <a:lnTo>
                      <a:pt x="138" y="476"/>
                    </a:lnTo>
                    <a:lnTo>
                      <a:pt x="138" y="476"/>
                    </a:lnTo>
                    <a:lnTo>
                      <a:pt x="130" y="458"/>
                    </a:lnTo>
                    <a:lnTo>
                      <a:pt x="130" y="457"/>
                    </a:lnTo>
                    <a:lnTo>
                      <a:pt x="123" y="438"/>
                    </a:lnTo>
                    <a:lnTo>
                      <a:pt x="123" y="438"/>
                    </a:lnTo>
                    <a:lnTo>
                      <a:pt x="98" y="374"/>
                    </a:lnTo>
                    <a:lnTo>
                      <a:pt x="75" y="314"/>
                    </a:lnTo>
                    <a:lnTo>
                      <a:pt x="75" y="314"/>
                    </a:lnTo>
                    <a:lnTo>
                      <a:pt x="70" y="298"/>
                    </a:lnTo>
                    <a:lnTo>
                      <a:pt x="69" y="297"/>
                    </a:lnTo>
                    <a:lnTo>
                      <a:pt x="64" y="281"/>
                    </a:lnTo>
                    <a:lnTo>
                      <a:pt x="64" y="280"/>
                    </a:lnTo>
                    <a:lnTo>
                      <a:pt x="58" y="266"/>
                    </a:lnTo>
                    <a:lnTo>
                      <a:pt x="58" y="264"/>
                    </a:lnTo>
                    <a:lnTo>
                      <a:pt x="44" y="221"/>
                    </a:lnTo>
                    <a:lnTo>
                      <a:pt x="31" y="182"/>
                    </a:lnTo>
                    <a:lnTo>
                      <a:pt x="31" y="180"/>
                    </a:lnTo>
                    <a:lnTo>
                      <a:pt x="28" y="170"/>
                    </a:lnTo>
                    <a:lnTo>
                      <a:pt x="27" y="167"/>
                    </a:lnTo>
                    <a:lnTo>
                      <a:pt x="24" y="158"/>
                    </a:lnTo>
                    <a:lnTo>
                      <a:pt x="23" y="156"/>
                    </a:lnTo>
                    <a:lnTo>
                      <a:pt x="20" y="148"/>
                    </a:lnTo>
                    <a:lnTo>
                      <a:pt x="20" y="145"/>
                    </a:lnTo>
                    <a:lnTo>
                      <a:pt x="18" y="137"/>
                    </a:lnTo>
                    <a:lnTo>
                      <a:pt x="17" y="135"/>
                    </a:lnTo>
                    <a:lnTo>
                      <a:pt x="15" y="127"/>
                    </a:lnTo>
                    <a:lnTo>
                      <a:pt x="14" y="126"/>
                    </a:lnTo>
                    <a:lnTo>
                      <a:pt x="9" y="103"/>
                    </a:lnTo>
                    <a:lnTo>
                      <a:pt x="7" y="102"/>
                    </a:lnTo>
                    <a:lnTo>
                      <a:pt x="6" y="97"/>
                    </a:lnTo>
                    <a:lnTo>
                      <a:pt x="6" y="95"/>
                    </a:lnTo>
                    <a:lnTo>
                      <a:pt x="5" y="91"/>
                    </a:lnTo>
                    <a:lnTo>
                      <a:pt x="5" y="89"/>
                    </a:lnTo>
                    <a:lnTo>
                      <a:pt x="3" y="86"/>
                    </a:lnTo>
                    <a:lnTo>
                      <a:pt x="2" y="84"/>
                    </a:lnTo>
                    <a:lnTo>
                      <a:pt x="2" y="81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18" y="64"/>
                    </a:lnTo>
                    <a:lnTo>
                      <a:pt x="28" y="59"/>
                    </a:lnTo>
                    <a:lnTo>
                      <a:pt x="34" y="56"/>
                    </a:lnTo>
                    <a:lnTo>
                      <a:pt x="108" y="26"/>
                    </a:lnTo>
                    <a:lnTo>
                      <a:pt x="183" y="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1A0000"/>
              </a:solidFill>
              <a:ln w="0">
                <a:solidFill>
                  <a:srgbClr val="1A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88"/>
              <p:cNvSpPr>
                <a:spLocks/>
              </p:cNvSpPr>
              <p:nvPr/>
            </p:nvSpPr>
            <p:spPr bwMode="auto">
              <a:xfrm>
                <a:off x="8403654" y="1696592"/>
                <a:ext cx="1752750" cy="4001259"/>
              </a:xfrm>
              <a:custGeom>
                <a:avLst/>
                <a:gdLst>
                  <a:gd name="T0" fmla="*/ 76 w 809"/>
                  <a:gd name="T1" fmla="*/ 2 h 1824"/>
                  <a:gd name="T2" fmla="*/ 428 w 809"/>
                  <a:gd name="T3" fmla="*/ 109 h 1824"/>
                  <a:gd name="T4" fmla="*/ 643 w 809"/>
                  <a:gd name="T5" fmla="*/ 196 h 1824"/>
                  <a:gd name="T6" fmla="*/ 708 w 809"/>
                  <a:gd name="T7" fmla="*/ 229 h 1824"/>
                  <a:gd name="T8" fmla="*/ 758 w 809"/>
                  <a:gd name="T9" fmla="*/ 260 h 1824"/>
                  <a:gd name="T10" fmla="*/ 791 w 809"/>
                  <a:gd name="T11" fmla="*/ 298 h 1824"/>
                  <a:gd name="T12" fmla="*/ 808 w 809"/>
                  <a:gd name="T13" fmla="*/ 346 h 1824"/>
                  <a:gd name="T14" fmla="*/ 809 w 809"/>
                  <a:gd name="T15" fmla="*/ 1780 h 1824"/>
                  <a:gd name="T16" fmla="*/ 656 w 809"/>
                  <a:gd name="T17" fmla="*/ 1803 h 1824"/>
                  <a:gd name="T18" fmla="*/ 522 w 809"/>
                  <a:gd name="T19" fmla="*/ 1818 h 1824"/>
                  <a:gd name="T20" fmla="*/ 415 w 809"/>
                  <a:gd name="T21" fmla="*/ 1823 h 1824"/>
                  <a:gd name="T22" fmla="*/ 330 w 809"/>
                  <a:gd name="T23" fmla="*/ 1823 h 1824"/>
                  <a:gd name="T24" fmla="*/ 266 w 809"/>
                  <a:gd name="T25" fmla="*/ 1819 h 1824"/>
                  <a:gd name="T26" fmla="*/ 221 w 809"/>
                  <a:gd name="T27" fmla="*/ 1814 h 1824"/>
                  <a:gd name="T28" fmla="*/ 194 w 809"/>
                  <a:gd name="T29" fmla="*/ 1807 h 1824"/>
                  <a:gd name="T30" fmla="*/ 181 w 809"/>
                  <a:gd name="T31" fmla="*/ 1803 h 1824"/>
                  <a:gd name="T32" fmla="*/ 175 w 809"/>
                  <a:gd name="T33" fmla="*/ 1765 h 1824"/>
                  <a:gd name="T34" fmla="*/ 184 w 809"/>
                  <a:gd name="T35" fmla="*/ 1684 h 1824"/>
                  <a:gd name="T36" fmla="*/ 212 w 809"/>
                  <a:gd name="T37" fmla="*/ 1598 h 1824"/>
                  <a:gd name="T38" fmla="*/ 254 w 809"/>
                  <a:gd name="T39" fmla="*/ 1510 h 1824"/>
                  <a:gd name="T40" fmla="*/ 305 w 809"/>
                  <a:gd name="T41" fmla="*/ 1422 h 1824"/>
                  <a:gd name="T42" fmla="*/ 361 w 809"/>
                  <a:gd name="T43" fmla="*/ 1341 h 1824"/>
                  <a:gd name="T44" fmla="*/ 416 w 809"/>
                  <a:gd name="T45" fmla="*/ 1267 h 1824"/>
                  <a:gd name="T46" fmla="*/ 469 w 809"/>
                  <a:gd name="T47" fmla="*/ 1205 h 1824"/>
                  <a:gd name="T48" fmla="*/ 512 w 809"/>
                  <a:gd name="T49" fmla="*/ 1157 h 1824"/>
                  <a:gd name="T50" fmla="*/ 543 w 809"/>
                  <a:gd name="T51" fmla="*/ 1127 h 1824"/>
                  <a:gd name="T52" fmla="*/ 577 w 809"/>
                  <a:gd name="T53" fmla="*/ 1090 h 1824"/>
                  <a:gd name="T54" fmla="*/ 590 w 809"/>
                  <a:gd name="T55" fmla="*/ 1062 h 1824"/>
                  <a:gd name="T56" fmla="*/ 592 w 809"/>
                  <a:gd name="T57" fmla="*/ 1044 h 1824"/>
                  <a:gd name="T58" fmla="*/ 588 w 809"/>
                  <a:gd name="T59" fmla="*/ 1034 h 1824"/>
                  <a:gd name="T60" fmla="*/ 542 w 809"/>
                  <a:gd name="T61" fmla="*/ 1009 h 1824"/>
                  <a:gd name="T62" fmla="*/ 458 w 809"/>
                  <a:gd name="T63" fmla="*/ 945 h 1824"/>
                  <a:gd name="T64" fmla="*/ 381 w 809"/>
                  <a:gd name="T65" fmla="*/ 862 h 1824"/>
                  <a:gd name="T66" fmla="*/ 311 w 809"/>
                  <a:gd name="T67" fmla="*/ 765 h 1824"/>
                  <a:gd name="T68" fmla="*/ 247 w 809"/>
                  <a:gd name="T69" fmla="*/ 661 h 1824"/>
                  <a:gd name="T70" fmla="*/ 191 w 809"/>
                  <a:gd name="T71" fmla="*/ 549 h 1824"/>
                  <a:gd name="T72" fmla="*/ 141 w 809"/>
                  <a:gd name="T73" fmla="*/ 438 h 1824"/>
                  <a:gd name="T74" fmla="*/ 98 w 809"/>
                  <a:gd name="T75" fmla="*/ 332 h 1824"/>
                  <a:gd name="T76" fmla="*/ 63 w 809"/>
                  <a:gd name="T77" fmla="*/ 235 h 1824"/>
                  <a:gd name="T78" fmla="*/ 35 w 809"/>
                  <a:gd name="T79" fmla="*/ 151 h 1824"/>
                  <a:gd name="T80" fmla="*/ 16 w 809"/>
                  <a:gd name="T81" fmla="*/ 86 h 1824"/>
                  <a:gd name="T82" fmla="*/ 4 w 809"/>
                  <a:gd name="T83" fmla="*/ 43 h 1824"/>
                  <a:gd name="T84" fmla="*/ 0 w 809"/>
                  <a:gd name="T85" fmla="*/ 28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9" h="1824">
                    <a:moveTo>
                      <a:pt x="61" y="0"/>
                    </a:moveTo>
                    <a:lnTo>
                      <a:pt x="76" y="2"/>
                    </a:lnTo>
                    <a:lnTo>
                      <a:pt x="253" y="51"/>
                    </a:lnTo>
                    <a:lnTo>
                      <a:pt x="428" y="109"/>
                    </a:lnTo>
                    <a:lnTo>
                      <a:pt x="605" y="178"/>
                    </a:lnTo>
                    <a:lnTo>
                      <a:pt x="643" y="196"/>
                    </a:lnTo>
                    <a:lnTo>
                      <a:pt x="678" y="213"/>
                    </a:lnTo>
                    <a:lnTo>
                      <a:pt x="708" y="229"/>
                    </a:lnTo>
                    <a:lnTo>
                      <a:pt x="736" y="244"/>
                    </a:lnTo>
                    <a:lnTo>
                      <a:pt x="758" y="260"/>
                    </a:lnTo>
                    <a:lnTo>
                      <a:pt x="776" y="278"/>
                    </a:lnTo>
                    <a:lnTo>
                      <a:pt x="791" y="298"/>
                    </a:lnTo>
                    <a:lnTo>
                      <a:pt x="801" y="320"/>
                    </a:lnTo>
                    <a:lnTo>
                      <a:pt x="808" y="346"/>
                    </a:lnTo>
                    <a:lnTo>
                      <a:pt x="809" y="378"/>
                    </a:lnTo>
                    <a:lnTo>
                      <a:pt x="809" y="1780"/>
                    </a:lnTo>
                    <a:lnTo>
                      <a:pt x="732" y="1793"/>
                    </a:lnTo>
                    <a:lnTo>
                      <a:pt x="656" y="1803"/>
                    </a:lnTo>
                    <a:lnTo>
                      <a:pt x="585" y="1811"/>
                    </a:lnTo>
                    <a:lnTo>
                      <a:pt x="522" y="1818"/>
                    </a:lnTo>
                    <a:lnTo>
                      <a:pt x="466" y="1822"/>
                    </a:lnTo>
                    <a:lnTo>
                      <a:pt x="415" y="1823"/>
                    </a:lnTo>
                    <a:lnTo>
                      <a:pt x="369" y="1824"/>
                    </a:lnTo>
                    <a:lnTo>
                      <a:pt x="330" y="1823"/>
                    </a:lnTo>
                    <a:lnTo>
                      <a:pt x="296" y="1822"/>
                    </a:lnTo>
                    <a:lnTo>
                      <a:pt x="266" y="1819"/>
                    </a:lnTo>
                    <a:lnTo>
                      <a:pt x="242" y="1817"/>
                    </a:lnTo>
                    <a:lnTo>
                      <a:pt x="221" y="1814"/>
                    </a:lnTo>
                    <a:lnTo>
                      <a:pt x="205" y="1810"/>
                    </a:lnTo>
                    <a:lnTo>
                      <a:pt x="194" y="1807"/>
                    </a:lnTo>
                    <a:lnTo>
                      <a:pt x="186" y="1805"/>
                    </a:lnTo>
                    <a:lnTo>
                      <a:pt x="181" y="1803"/>
                    </a:lnTo>
                    <a:lnTo>
                      <a:pt x="179" y="1803"/>
                    </a:lnTo>
                    <a:lnTo>
                      <a:pt x="175" y="1765"/>
                    </a:lnTo>
                    <a:lnTo>
                      <a:pt x="178" y="1726"/>
                    </a:lnTo>
                    <a:lnTo>
                      <a:pt x="184" y="1684"/>
                    </a:lnTo>
                    <a:lnTo>
                      <a:pt x="196" y="1641"/>
                    </a:lnTo>
                    <a:lnTo>
                      <a:pt x="212" y="1598"/>
                    </a:lnTo>
                    <a:lnTo>
                      <a:pt x="232" y="1553"/>
                    </a:lnTo>
                    <a:lnTo>
                      <a:pt x="254" y="1510"/>
                    </a:lnTo>
                    <a:lnTo>
                      <a:pt x="279" y="1466"/>
                    </a:lnTo>
                    <a:lnTo>
                      <a:pt x="305" y="1422"/>
                    </a:lnTo>
                    <a:lnTo>
                      <a:pt x="332" y="1382"/>
                    </a:lnTo>
                    <a:lnTo>
                      <a:pt x="361" y="1341"/>
                    </a:lnTo>
                    <a:lnTo>
                      <a:pt x="389" y="1303"/>
                    </a:lnTo>
                    <a:lnTo>
                      <a:pt x="416" y="1267"/>
                    </a:lnTo>
                    <a:lnTo>
                      <a:pt x="444" y="1234"/>
                    </a:lnTo>
                    <a:lnTo>
                      <a:pt x="469" y="1205"/>
                    </a:lnTo>
                    <a:lnTo>
                      <a:pt x="492" y="1179"/>
                    </a:lnTo>
                    <a:lnTo>
                      <a:pt x="512" y="1157"/>
                    </a:lnTo>
                    <a:lnTo>
                      <a:pt x="530" y="1140"/>
                    </a:lnTo>
                    <a:lnTo>
                      <a:pt x="543" y="1127"/>
                    </a:lnTo>
                    <a:lnTo>
                      <a:pt x="563" y="1107"/>
                    </a:lnTo>
                    <a:lnTo>
                      <a:pt x="577" y="1090"/>
                    </a:lnTo>
                    <a:lnTo>
                      <a:pt x="586" y="1076"/>
                    </a:lnTo>
                    <a:lnTo>
                      <a:pt x="590" y="1062"/>
                    </a:lnTo>
                    <a:lnTo>
                      <a:pt x="592" y="1052"/>
                    </a:lnTo>
                    <a:lnTo>
                      <a:pt x="592" y="1044"/>
                    </a:lnTo>
                    <a:lnTo>
                      <a:pt x="589" y="1038"/>
                    </a:lnTo>
                    <a:lnTo>
                      <a:pt x="588" y="1034"/>
                    </a:lnTo>
                    <a:lnTo>
                      <a:pt x="586" y="1032"/>
                    </a:lnTo>
                    <a:lnTo>
                      <a:pt x="542" y="1009"/>
                    </a:lnTo>
                    <a:lnTo>
                      <a:pt x="500" y="980"/>
                    </a:lnTo>
                    <a:lnTo>
                      <a:pt x="458" y="945"/>
                    </a:lnTo>
                    <a:lnTo>
                      <a:pt x="419" y="905"/>
                    </a:lnTo>
                    <a:lnTo>
                      <a:pt x="381" y="862"/>
                    </a:lnTo>
                    <a:lnTo>
                      <a:pt x="345" y="815"/>
                    </a:lnTo>
                    <a:lnTo>
                      <a:pt x="311" y="765"/>
                    </a:lnTo>
                    <a:lnTo>
                      <a:pt x="279" y="714"/>
                    </a:lnTo>
                    <a:lnTo>
                      <a:pt x="247" y="661"/>
                    </a:lnTo>
                    <a:lnTo>
                      <a:pt x="219" y="606"/>
                    </a:lnTo>
                    <a:lnTo>
                      <a:pt x="191" y="549"/>
                    </a:lnTo>
                    <a:lnTo>
                      <a:pt x="165" y="494"/>
                    </a:lnTo>
                    <a:lnTo>
                      <a:pt x="141" y="438"/>
                    </a:lnTo>
                    <a:lnTo>
                      <a:pt x="119" y="384"/>
                    </a:lnTo>
                    <a:lnTo>
                      <a:pt x="98" y="332"/>
                    </a:lnTo>
                    <a:lnTo>
                      <a:pt x="80" y="282"/>
                    </a:lnTo>
                    <a:lnTo>
                      <a:pt x="63" y="235"/>
                    </a:lnTo>
                    <a:lnTo>
                      <a:pt x="48" y="191"/>
                    </a:lnTo>
                    <a:lnTo>
                      <a:pt x="35" y="151"/>
                    </a:lnTo>
                    <a:lnTo>
                      <a:pt x="25" y="116"/>
                    </a:lnTo>
                    <a:lnTo>
                      <a:pt x="16" y="86"/>
                    </a:lnTo>
                    <a:lnTo>
                      <a:pt x="9" y="61"/>
                    </a:lnTo>
                    <a:lnTo>
                      <a:pt x="4" y="43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4003E"/>
              </a:solidFill>
              <a:ln w="0">
                <a:solidFill>
                  <a:srgbClr val="D4003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89"/>
              <p:cNvSpPr>
                <a:spLocks/>
              </p:cNvSpPr>
              <p:nvPr/>
            </p:nvSpPr>
            <p:spPr bwMode="auto">
              <a:xfrm>
                <a:off x="9159784" y="1878667"/>
                <a:ext cx="996618" cy="1890945"/>
              </a:xfrm>
              <a:custGeom>
                <a:avLst/>
                <a:gdLst>
                  <a:gd name="T0" fmla="*/ 0 w 460"/>
                  <a:gd name="T1" fmla="*/ 0 h 862"/>
                  <a:gd name="T2" fmla="*/ 79 w 460"/>
                  <a:gd name="T3" fmla="*/ 26 h 862"/>
                  <a:gd name="T4" fmla="*/ 256 w 460"/>
                  <a:gd name="T5" fmla="*/ 95 h 862"/>
                  <a:gd name="T6" fmla="*/ 294 w 460"/>
                  <a:gd name="T7" fmla="*/ 113 h 862"/>
                  <a:gd name="T8" fmla="*/ 296 w 460"/>
                  <a:gd name="T9" fmla="*/ 163 h 862"/>
                  <a:gd name="T10" fmla="*/ 300 w 460"/>
                  <a:gd name="T11" fmla="*/ 219 h 862"/>
                  <a:gd name="T12" fmla="*/ 307 w 460"/>
                  <a:gd name="T13" fmla="*/ 278 h 862"/>
                  <a:gd name="T14" fmla="*/ 315 w 460"/>
                  <a:gd name="T15" fmla="*/ 337 h 862"/>
                  <a:gd name="T16" fmla="*/ 324 w 460"/>
                  <a:gd name="T17" fmla="*/ 396 h 862"/>
                  <a:gd name="T18" fmla="*/ 336 w 460"/>
                  <a:gd name="T19" fmla="*/ 455 h 862"/>
                  <a:gd name="T20" fmla="*/ 353 w 460"/>
                  <a:gd name="T21" fmla="*/ 524 h 862"/>
                  <a:gd name="T22" fmla="*/ 368 w 460"/>
                  <a:gd name="T23" fmla="*/ 588 h 862"/>
                  <a:gd name="T24" fmla="*/ 385 w 460"/>
                  <a:gd name="T25" fmla="*/ 646 h 862"/>
                  <a:gd name="T26" fmla="*/ 401 w 460"/>
                  <a:gd name="T27" fmla="*/ 697 h 862"/>
                  <a:gd name="T28" fmla="*/ 415 w 460"/>
                  <a:gd name="T29" fmla="*/ 741 h 862"/>
                  <a:gd name="T30" fmla="*/ 428 w 460"/>
                  <a:gd name="T31" fmla="*/ 778 h 862"/>
                  <a:gd name="T32" fmla="*/ 440 w 460"/>
                  <a:gd name="T33" fmla="*/ 809 h 862"/>
                  <a:gd name="T34" fmla="*/ 449 w 460"/>
                  <a:gd name="T35" fmla="*/ 833 h 862"/>
                  <a:gd name="T36" fmla="*/ 457 w 460"/>
                  <a:gd name="T37" fmla="*/ 850 h 862"/>
                  <a:gd name="T38" fmla="*/ 460 w 460"/>
                  <a:gd name="T39" fmla="*/ 856 h 862"/>
                  <a:gd name="T40" fmla="*/ 460 w 460"/>
                  <a:gd name="T41" fmla="*/ 862 h 862"/>
                  <a:gd name="T42" fmla="*/ 452 w 460"/>
                  <a:gd name="T43" fmla="*/ 856 h 862"/>
                  <a:gd name="T44" fmla="*/ 438 w 460"/>
                  <a:gd name="T45" fmla="*/ 847 h 862"/>
                  <a:gd name="T46" fmla="*/ 419 w 460"/>
                  <a:gd name="T47" fmla="*/ 835 h 862"/>
                  <a:gd name="T48" fmla="*/ 397 w 460"/>
                  <a:gd name="T49" fmla="*/ 820 h 862"/>
                  <a:gd name="T50" fmla="*/ 372 w 460"/>
                  <a:gd name="T51" fmla="*/ 803 h 862"/>
                  <a:gd name="T52" fmla="*/ 345 w 460"/>
                  <a:gd name="T53" fmla="*/ 782 h 862"/>
                  <a:gd name="T54" fmla="*/ 317 w 460"/>
                  <a:gd name="T55" fmla="*/ 758 h 862"/>
                  <a:gd name="T56" fmla="*/ 287 w 460"/>
                  <a:gd name="T57" fmla="*/ 733 h 862"/>
                  <a:gd name="T58" fmla="*/ 258 w 460"/>
                  <a:gd name="T59" fmla="*/ 706 h 862"/>
                  <a:gd name="T60" fmla="*/ 230 w 460"/>
                  <a:gd name="T61" fmla="*/ 676 h 862"/>
                  <a:gd name="T62" fmla="*/ 201 w 460"/>
                  <a:gd name="T63" fmla="*/ 646 h 862"/>
                  <a:gd name="T64" fmla="*/ 176 w 460"/>
                  <a:gd name="T65" fmla="*/ 613 h 862"/>
                  <a:gd name="T66" fmla="*/ 154 w 460"/>
                  <a:gd name="T67" fmla="*/ 579 h 862"/>
                  <a:gd name="T68" fmla="*/ 134 w 460"/>
                  <a:gd name="T69" fmla="*/ 545 h 862"/>
                  <a:gd name="T70" fmla="*/ 120 w 460"/>
                  <a:gd name="T71" fmla="*/ 513 h 862"/>
                  <a:gd name="T72" fmla="*/ 106 w 460"/>
                  <a:gd name="T73" fmla="*/ 478 h 862"/>
                  <a:gd name="T74" fmla="*/ 95 w 460"/>
                  <a:gd name="T75" fmla="*/ 439 h 862"/>
                  <a:gd name="T76" fmla="*/ 82 w 460"/>
                  <a:gd name="T77" fmla="*/ 396 h 862"/>
                  <a:gd name="T78" fmla="*/ 70 w 460"/>
                  <a:gd name="T79" fmla="*/ 350 h 862"/>
                  <a:gd name="T80" fmla="*/ 58 w 460"/>
                  <a:gd name="T81" fmla="*/ 303 h 862"/>
                  <a:gd name="T82" fmla="*/ 48 w 460"/>
                  <a:gd name="T83" fmla="*/ 253 h 862"/>
                  <a:gd name="T84" fmla="*/ 37 w 460"/>
                  <a:gd name="T85" fmla="*/ 205 h 862"/>
                  <a:gd name="T86" fmla="*/ 28 w 460"/>
                  <a:gd name="T87" fmla="*/ 155 h 862"/>
                  <a:gd name="T88" fmla="*/ 19 w 460"/>
                  <a:gd name="T89" fmla="*/ 108 h 862"/>
                  <a:gd name="T90" fmla="*/ 11 w 460"/>
                  <a:gd name="T91" fmla="*/ 62 h 862"/>
                  <a:gd name="T92" fmla="*/ 3 w 460"/>
                  <a:gd name="T93" fmla="*/ 19 h 862"/>
                  <a:gd name="T94" fmla="*/ 0 w 460"/>
                  <a:gd name="T95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0" h="862">
                    <a:moveTo>
                      <a:pt x="0" y="0"/>
                    </a:moveTo>
                    <a:lnTo>
                      <a:pt x="79" y="26"/>
                    </a:lnTo>
                    <a:lnTo>
                      <a:pt x="256" y="95"/>
                    </a:lnTo>
                    <a:lnTo>
                      <a:pt x="294" y="113"/>
                    </a:lnTo>
                    <a:lnTo>
                      <a:pt x="296" y="163"/>
                    </a:lnTo>
                    <a:lnTo>
                      <a:pt x="300" y="219"/>
                    </a:lnTo>
                    <a:lnTo>
                      <a:pt x="307" y="278"/>
                    </a:lnTo>
                    <a:lnTo>
                      <a:pt x="315" y="337"/>
                    </a:lnTo>
                    <a:lnTo>
                      <a:pt x="324" y="396"/>
                    </a:lnTo>
                    <a:lnTo>
                      <a:pt x="336" y="455"/>
                    </a:lnTo>
                    <a:lnTo>
                      <a:pt x="353" y="524"/>
                    </a:lnTo>
                    <a:lnTo>
                      <a:pt x="368" y="588"/>
                    </a:lnTo>
                    <a:lnTo>
                      <a:pt x="385" y="646"/>
                    </a:lnTo>
                    <a:lnTo>
                      <a:pt x="401" y="697"/>
                    </a:lnTo>
                    <a:lnTo>
                      <a:pt x="415" y="741"/>
                    </a:lnTo>
                    <a:lnTo>
                      <a:pt x="428" y="778"/>
                    </a:lnTo>
                    <a:lnTo>
                      <a:pt x="440" y="809"/>
                    </a:lnTo>
                    <a:lnTo>
                      <a:pt x="449" y="833"/>
                    </a:lnTo>
                    <a:lnTo>
                      <a:pt x="457" y="850"/>
                    </a:lnTo>
                    <a:lnTo>
                      <a:pt x="460" y="856"/>
                    </a:lnTo>
                    <a:lnTo>
                      <a:pt x="460" y="862"/>
                    </a:lnTo>
                    <a:lnTo>
                      <a:pt x="452" y="856"/>
                    </a:lnTo>
                    <a:lnTo>
                      <a:pt x="438" y="847"/>
                    </a:lnTo>
                    <a:lnTo>
                      <a:pt x="419" y="835"/>
                    </a:lnTo>
                    <a:lnTo>
                      <a:pt x="397" y="820"/>
                    </a:lnTo>
                    <a:lnTo>
                      <a:pt x="372" y="803"/>
                    </a:lnTo>
                    <a:lnTo>
                      <a:pt x="345" y="782"/>
                    </a:lnTo>
                    <a:lnTo>
                      <a:pt x="317" y="758"/>
                    </a:lnTo>
                    <a:lnTo>
                      <a:pt x="287" y="733"/>
                    </a:lnTo>
                    <a:lnTo>
                      <a:pt x="258" y="706"/>
                    </a:lnTo>
                    <a:lnTo>
                      <a:pt x="230" y="676"/>
                    </a:lnTo>
                    <a:lnTo>
                      <a:pt x="201" y="646"/>
                    </a:lnTo>
                    <a:lnTo>
                      <a:pt x="176" y="613"/>
                    </a:lnTo>
                    <a:lnTo>
                      <a:pt x="154" y="579"/>
                    </a:lnTo>
                    <a:lnTo>
                      <a:pt x="134" y="545"/>
                    </a:lnTo>
                    <a:lnTo>
                      <a:pt x="120" y="513"/>
                    </a:lnTo>
                    <a:lnTo>
                      <a:pt x="106" y="478"/>
                    </a:lnTo>
                    <a:lnTo>
                      <a:pt x="95" y="439"/>
                    </a:lnTo>
                    <a:lnTo>
                      <a:pt x="82" y="396"/>
                    </a:lnTo>
                    <a:lnTo>
                      <a:pt x="70" y="350"/>
                    </a:lnTo>
                    <a:lnTo>
                      <a:pt x="58" y="303"/>
                    </a:lnTo>
                    <a:lnTo>
                      <a:pt x="48" y="253"/>
                    </a:lnTo>
                    <a:lnTo>
                      <a:pt x="37" y="205"/>
                    </a:lnTo>
                    <a:lnTo>
                      <a:pt x="28" y="155"/>
                    </a:lnTo>
                    <a:lnTo>
                      <a:pt x="19" y="108"/>
                    </a:lnTo>
                    <a:lnTo>
                      <a:pt x="11" y="62"/>
                    </a:lnTo>
                    <a:lnTo>
                      <a:pt x="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90"/>
              <p:cNvSpPr>
                <a:spLocks/>
              </p:cNvSpPr>
              <p:nvPr/>
            </p:nvSpPr>
            <p:spPr bwMode="auto">
              <a:xfrm>
                <a:off x="9359109" y="1948864"/>
                <a:ext cx="790796" cy="1792231"/>
              </a:xfrm>
              <a:custGeom>
                <a:avLst/>
                <a:gdLst>
                  <a:gd name="T0" fmla="*/ 0 w 365"/>
                  <a:gd name="T1" fmla="*/ 0 h 817"/>
                  <a:gd name="T2" fmla="*/ 164 w 365"/>
                  <a:gd name="T3" fmla="*/ 63 h 817"/>
                  <a:gd name="T4" fmla="*/ 202 w 365"/>
                  <a:gd name="T5" fmla="*/ 81 h 817"/>
                  <a:gd name="T6" fmla="*/ 204 w 365"/>
                  <a:gd name="T7" fmla="*/ 129 h 817"/>
                  <a:gd name="T8" fmla="*/ 208 w 365"/>
                  <a:gd name="T9" fmla="*/ 186 h 817"/>
                  <a:gd name="T10" fmla="*/ 215 w 365"/>
                  <a:gd name="T11" fmla="*/ 243 h 817"/>
                  <a:gd name="T12" fmla="*/ 223 w 365"/>
                  <a:gd name="T13" fmla="*/ 302 h 817"/>
                  <a:gd name="T14" fmla="*/ 232 w 365"/>
                  <a:gd name="T15" fmla="*/ 361 h 817"/>
                  <a:gd name="T16" fmla="*/ 244 w 365"/>
                  <a:gd name="T17" fmla="*/ 420 h 817"/>
                  <a:gd name="T18" fmla="*/ 261 w 365"/>
                  <a:gd name="T19" fmla="*/ 491 h 817"/>
                  <a:gd name="T20" fmla="*/ 276 w 365"/>
                  <a:gd name="T21" fmla="*/ 555 h 817"/>
                  <a:gd name="T22" fmla="*/ 293 w 365"/>
                  <a:gd name="T23" fmla="*/ 611 h 817"/>
                  <a:gd name="T24" fmla="*/ 309 w 365"/>
                  <a:gd name="T25" fmla="*/ 662 h 817"/>
                  <a:gd name="T26" fmla="*/ 323 w 365"/>
                  <a:gd name="T27" fmla="*/ 707 h 817"/>
                  <a:gd name="T28" fmla="*/ 336 w 365"/>
                  <a:gd name="T29" fmla="*/ 745 h 817"/>
                  <a:gd name="T30" fmla="*/ 348 w 365"/>
                  <a:gd name="T31" fmla="*/ 775 h 817"/>
                  <a:gd name="T32" fmla="*/ 357 w 365"/>
                  <a:gd name="T33" fmla="*/ 798 h 817"/>
                  <a:gd name="T34" fmla="*/ 365 w 365"/>
                  <a:gd name="T35" fmla="*/ 817 h 817"/>
                  <a:gd name="T36" fmla="*/ 334 w 365"/>
                  <a:gd name="T37" fmla="*/ 775 h 817"/>
                  <a:gd name="T38" fmla="*/ 300 w 365"/>
                  <a:gd name="T39" fmla="*/ 730 h 817"/>
                  <a:gd name="T40" fmla="*/ 267 w 365"/>
                  <a:gd name="T41" fmla="*/ 684 h 817"/>
                  <a:gd name="T42" fmla="*/ 233 w 365"/>
                  <a:gd name="T43" fmla="*/ 637 h 817"/>
                  <a:gd name="T44" fmla="*/ 200 w 365"/>
                  <a:gd name="T45" fmla="*/ 589 h 817"/>
                  <a:gd name="T46" fmla="*/ 169 w 365"/>
                  <a:gd name="T47" fmla="*/ 540 h 817"/>
                  <a:gd name="T48" fmla="*/ 140 w 365"/>
                  <a:gd name="T49" fmla="*/ 493 h 817"/>
                  <a:gd name="T50" fmla="*/ 113 w 365"/>
                  <a:gd name="T51" fmla="*/ 447 h 817"/>
                  <a:gd name="T52" fmla="*/ 89 w 365"/>
                  <a:gd name="T53" fmla="*/ 404 h 817"/>
                  <a:gd name="T54" fmla="*/ 71 w 365"/>
                  <a:gd name="T55" fmla="*/ 362 h 817"/>
                  <a:gd name="T56" fmla="*/ 55 w 365"/>
                  <a:gd name="T57" fmla="*/ 324 h 817"/>
                  <a:gd name="T58" fmla="*/ 41 w 365"/>
                  <a:gd name="T59" fmla="*/ 272 h 817"/>
                  <a:gd name="T60" fmla="*/ 28 w 365"/>
                  <a:gd name="T61" fmla="*/ 214 h 817"/>
                  <a:gd name="T62" fmla="*/ 17 w 365"/>
                  <a:gd name="T63" fmla="*/ 154 h 817"/>
                  <a:gd name="T64" fmla="*/ 9 w 365"/>
                  <a:gd name="T65" fmla="*/ 93 h 817"/>
                  <a:gd name="T66" fmla="*/ 3 w 365"/>
                  <a:gd name="T67" fmla="*/ 30 h 817"/>
                  <a:gd name="T68" fmla="*/ 0 w 365"/>
                  <a:gd name="T6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5" h="817">
                    <a:moveTo>
                      <a:pt x="0" y="0"/>
                    </a:moveTo>
                    <a:lnTo>
                      <a:pt x="164" y="63"/>
                    </a:lnTo>
                    <a:lnTo>
                      <a:pt x="202" y="81"/>
                    </a:lnTo>
                    <a:lnTo>
                      <a:pt x="204" y="129"/>
                    </a:lnTo>
                    <a:lnTo>
                      <a:pt x="208" y="186"/>
                    </a:lnTo>
                    <a:lnTo>
                      <a:pt x="215" y="243"/>
                    </a:lnTo>
                    <a:lnTo>
                      <a:pt x="223" y="302"/>
                    </a:lnTo>
                    <a:lnTo>
                      <a:pt x="232" y="361"/>
                    </a:lnTo>
                    <a:lnTo>
                      <a:pt x="244" y="420"/>
                    </a:lnTo>
                    <a:lnTo>
                      <a:pt x="261" y="491"/>
                    </a:lnTo>
                    <a:lnTo>
                      <a:pt x="276" y="555"/>
                    </a:lnTo>
                    <a:lnTo>
                      <a:pt x="293" y="611"/>
                    </a:lnTo>
                    <a:lnTo>
                      <a:pt x="309" y="662"/>
                    </a:lnTo>
                    <a:lnTo>
                      <a:pt x="323" y="707"/>
                    </a:lnTo>
                    <a:lnTo>
                      <a:pt x="336" y="745"/>
                    </a:lnTo>
                    <a:lnTo>
                      <a:pt x="348" y="775"/>
                    </a:lnTo>
                    <a:lnTo>
                      <a:pt x="357" y="798"/>
                    </a:lnTo>
                    <a:lnTo>
                      <a:pt x="365" y="817"/>
                    </a:lnTo>
                    <a:lnTo>
                      <a:pt x="334" y="775"/>
                    </a:lnTo>
                    <a:lnTo>
                      <a:pt x="300" y="730"/>
                    </a:lnTo>
                    <a:lnTo>
                      <a:pt x="267" y="684"/>
                    </a:lnTo>
                    <a:lnTo>
                      <a:pt x="233" y="637"/>
                    </a:lnTo>
                    <a:lnTo>
                      <a:pt x="200" y="589"/>
                    </a:lnTo>
                    <a:lnTo>
                      <a:pt x="169" y="540"/>
                    </a:lnTo>
                    <a:lnTo>
                      <a:pt x="140" y="493"/>
                    </a:lnTo>
                    <a:lnTo>
                      <a:pt x="113" y="447"/>
                    </a:lnTo>
                    <a:lnTo>
                      <a:pt x="89" y="404"/>
                    </a:lnTo>
                    <a:lnTo>
                      <a:pt x="71" y="362"/>
                    </a:lnTo>
                    <a:lnTo>
                      <a:pt x="55" y="324"/>
                    </a:lnTo>
                    <a:lnTo>
                      <a:pt x="41" y="272"/>
                    </a:lnTo>
                    <a:lnTo>
                      <a:pt x="28" y="214"/>
                    </a:lnTo>
                    <a:lnTo>
                      <a:pt x="17" y="154"/>
                    </a:lnTo>
                    <a:lnTo>
                      <a:pt x="9" y="93"/>
                    </a:lnTo>
                    <a:lnTo>
                      <a:pt x="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91"/>
              <p:cNvSpPr>
                <a:spLocks/>
              </p:cNvSpPr>
              <p:nvPr/>
            </p:nvSpPr>
            <p:spPr bwMode="auto">
              <a:xfrm>
                <a:off x="9575763" y="2032223"/>
                <a:ext cx="580639" cy="1733001"/>
              </a:xfrm>
              <a:custGeom>
                <a:avLst/>
                <a:gdLst>
                  <a:gd name="T0" fmla="*/ 0 w 268"/>
                  <a:gd name="T1" fmla="*/ 0 h 790"/>
                  <a:gd name="T2" fmla="*/ 64 w 268"/>
                  <a:gd name="T3" fmla="*/ 25 h 790"/>
                  <a:gd name="T4" fmla="*/ 102 w 268"/>
                  <a:gd name="T5" fmla="*/ 43 h 790"/>
                  <a:gd name="T6" fmla="*/ 104 w 268"/>
                  <a:gd name="T7" fmla="*/ 91 h 790"/>
                  <a:gd name="T8" fmla="*/ 108 w 268"/>
                  <a:gd name="T9" fmla="*/ 148 h 790"/>
                  <a:gd name="T10" fmla="*/ 115 w 268"/>
                  <a:gd name="T11" fmla="*/ 205 h 790"/>
                  <a:gd name="T12" fmla="*/ 123 w 268"/>
                  <a:gd name="T13" fmla="*/ 264 h 790"/>
                  <a:gd name="T14" fmla="*/ 132 w 268"/>
                  <a:gd name="T15" fmla="*/ 323 h 790"/>
                  <a:gd name="T16" fmla="*/ 144 w 268"/>
                  <a:gd name="T17" fmla="*/ 382 h 790"/>
                  <a:gd name="T18" fmla="*/ 161 w 268"/>
                  <a:gd name="T19" fmla="*/ 453 h 790"/>
                  <a:gd name="T20" fmla="*/ 176 w 268"/>
                  <a:gd name="T21" fmla="*/ 517 h 790"/>
                  <a:gd name="T22" fmla="*/ 193 w 268"/>
                  <a:gd name="T23" fmla="*/ 573 h 790"/>
                  <a:gd name="T24" fmla="*/ 209 w 268"/>
                  <a:gd name="T25" fmla="*/ 624 h 790"/>
                  <a:gd name="T26" fmla="*/ 223 w 268"/>
                  <a:gd name="T27" fmla="*/ 669 h 790"/>
                  <a:gd name="T28" fmla="*/ 236 w 268"/>
                  <a:gd name="T29" fmla="*/ 707 h 790"/>
                  <a:gd name="T30" fmla="*/ 248 w 268"/>
                  <a:gd name="T31" fmla="*/ 737 h 790"/>
                  <a:gd name="T32" fmla="*/ 257 w 268"/>
                  <a:gd name="T33" fmla="*/ 760 h 790"/>
                  <a:gd name="T34" fmla="*/ 265 w 268"/>
                  <a:gd name="T35" fmla="*/ 779 h 790"/>
                  <a:gd name="T36" fmla="*/ 268 w 268"/>
                  <a:gd name="T37" fmla="*/ 785 h 790"/>
                  <a:gd name="T38" fmla="*/ 268 w 268"/>
                  <a:gd name="T39" fmla="*/ 790 h 790"/>
                  <a:gd name="T40" fmla="*/ 267 w 268"/>
                  <a:gd name="T41" fmla="*/ 789 h 790"/>
                  <a:gd name="T42" fmla="*/ 264 w 268"/>
                  <a:gd name="T43" fmla="*/ 788 h 790"/>
                  <a:gd name="T44" fmla="*/ 244 w 268"/>
                  <a:gd name="T45" fmla="*/ 754 h 790"/>
                  <a:gd name="T46" fmla="*/ 223 w 268"/>
                  <a:gd name="T47" fmla="*/ 714 h 790"/>
                  <a:gd name="T48" fmla="*/ 202 w 268"/>
                  <a:gd name="T49" fmla="*/ 670 h 790"/>
                  <a:gd name="T50" fmla="*/ 180 w 268"/>
                  <a:gd name="T51" fmla="*/ 620 h 790"/>
                  <a:gd name="T52" fmla="*/ 159 w 268"/>
                  <a:gd name="T53" fmla="*/ 569 h 790"/>
                  <a:gd name="T54" fmla="*/ 137 w 268"/>
                  <a:gd name="T55" fmla="*/ 515 h 790"/>
                  <a:gd name="T56" fmla="*/ 116 w 268"/>
                  <a:gd name="T57" fmla="*/ 460 h 790"/>
                  <a:gd name="T58" fmla="*/ 96 w 268"/>
                  <a:gd name="T59" fmla="*/ 405 h 790"/>
                  <a:gd name="T60" fmla="*/ 78 w 268"/>
                  <a:gd name="T61" fmla="*/ 352 h 790"/>
                  <a:gd name="T62" fmla="*/ 61 w 268"/>
                  <a:gd name="T63" fmla="*/ 299 h 790"/>
                  <a:gd name="T64" fmla="*/ 45 w 268"/>
                  <a:gd name="T65" fmla="*/ 251 h 790"/>
                  <a:gd name="T66" fmla="*/ 32 w 268"/>
                  <a:gd name="T67" fmla="*/ 207 h 790"/>
                  <a:gd name="T68" fmla="*/ 22 w 268"/>
                  <a:gd name="T69" fmla="*/ 166 h 790"/>
                  <a:gd name="T70" fmla="*/ 13 w 268"/>
                  <a:gd name="T71" fmla="*/ 132 h 790"/>
                  <a:gd name="T72" fmla="*/ 6 w 268"/>
                  <a:gd name="T73" fmla="*/ 91 h 790"/>
                  <a:gd name="T74" fmla="*/ 2 w 268"/>
                  <a:gd name="T75" fmla="*/ 45 h 790"/>
                  <a:gd name="T76" fmla="*/ 0 w 268"/>
                  <a:gd name="T77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8" h="790">
                    <a:moveTo>
                      <a:pt x="0" y="0"/>
                    </a:moveTo>
                    <a:lnTo>
                      <a:pt x="64" y="25"/>
                    </a:lnTo>
                    <a:lnTo>
                      <a:pt x="102" y="43"/>
                    </a:lnTo>
                    <a:lnTo>
                      <a:pt x="104" y="91"/>
                    </a:lnTo>
                    <a:lnTo>
                      <a:pt x="108" y="148"/>
                    </a:lnTo>
                    <a:lnTo>
                      <a:pt x="115" y="205"/>
                    </a:lnTo>
                    <a:lnTo>
                      <a:pt x="123" y="264"/>
                    </a:lnTo>
                    <a:lnTo>
                      <a:pt x="132" y="323"/>
                    </a:lnTo>
                    <a:lnTo>
                      <a:pt x="144" y="382"/>
                    </a:lnTo>
                    <a:lnTo>
                      <a:pt x="161" y="453"/>
                    </a:lnTo>
                    <a:lnTo>
                      <a:pt x="176" y="517"/>
                    </a:lnTo>
                    <a:lnTo>
                      <a:pt x="193" y="573"/>
                    </a:lnTo>
                    <a:lnTo>
                      <a:pt x="209" y="624"/>
                    </a:lnTo>
                    <a:lnTo>
                      <a:pt x="223" y="669"/>
                    </a:lnTo>
                    <a:lnTo>
                      <a:pt x="236" y="707"/>
                    </a:lnTo>
                    <a:lnTo>
                      <a:pt x="248" y="737"/>
                    </a:lnTo>
                    <a:lnTo>
                      <a:pt x="257" y="760"/>
                    </a:lnTo>
                    <a:lnTo>
                      <a:pt x="265" y="779"/>
                    </a:lnTo>
                    <a:lnTo>
                      <a:pt x="268" y="785"/>
                    </a:lnTo>
                    <a:lnTo>
                      <a:pt x="268" y="790"/>
                    </a:lnTo>
                    <a:lnTo>
                      <a:pt x="267" y="789"/>
                    </a:lnTo>
                    <a:lnTo>
                      <a:pt x="264" y="788"/>
                    </a:lnTo>
                    <a:lnTo>
                      <a:pt x="244" y="754"/>
                    </a:lnTo>
                    <a:lnTo>
                      <a:pt x="223" y="714"/>
                    </a:lnTo>
                    <a:lnTo>
                      <a:pt x="202" y="670"/>
                    </a:lnTo>
                    <a:lnTo>
                      <a:pt x="180" y="620"/>
                    </a:lnTo>
                    <a:lnTo>
                      <a:pt x="159" y="569"/>
                    </a:lnTo>
                    <a:lnTo>
                      <a:pt x="137" y="515"/>
                    </a:lnTo>
                    <a:lnTo>
                      <a:pt x="116" y="460"/>
                    </a:lnTo>
                    <a:lnTo>
                      <a:pt x="96" y="405"/>
                    </a:lnTo>
                    <a:lnTo>
                      <a:pt x="78" y="352"/>
                    </a:lnTo>
                    <a:lnTo>
                      <a:pt x="61" y="299"/>
                    </a:lnTo>
                    <a:lnTo>
                      <a:pt x="45" y="251"/>
                    </a:lnTo>
                    <a:lnTo>
                      <a:pt x="32" y="207"/>
                    </a:lnTo>
                    <a:lnTo>
                      <a:pt x="22" y="166"/>
                    </a:lnTo>
                    <a:lnTo>
                      <a:pt x="13" y="132"/>
                    </a:lnTo>
                    <a:lnTo>
                      <a:pt x="6" y="91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92"/>
              <p:cNvSpPr>
                <a:spLocks/>
              </p:cNvSpPr>
              <p:nvPr/>
            </p:nvSpPr>
            <p:spPr bwMode="auto">
              <a:xfrm>
                <a:off x="8403653" y="1696592"/>
                <a:ext cx="1022618" cy="2101538"/>
              </a:xfrm>
              <a:custGeom>
                <a:avLst/>
                <a:gdLst>
                  <a:gd name="T0" fmla="*/ 63 w 472"/>
                  <a:gd name="T1" fmla="*/ 0 h 958"/>
                  <a:gd name="T2" fmla="*/ 76 w 472"/>
                  <a:gd name="T3" fmla="*/ 2 h 958"/>
                  <a:gd name="T4" fmla="*/ 137 w 472"/>
                  <a:gd name="T5" fmla="*/ 19 h 958"/>
                  <a:gd name="T6" fmla="*/ 143 w 472"/>
                  <a:gd name="T7" fmla="*/ 62 h 958"/>
                  <a:gd name="T8" fmla="*/ 152 w 472"/>
                  <a:gd name="T9" fmla="*/ 116 h 958"/>
                  <a:gd name="T10" fmla="*/ 161 w 472"/>
                  <a:gd name="T11" fmla="*/ 174 h 958"/>
                  <a:gd name="T12" fmla="*/ 173 w 472"/>
                  <a:gd name="T13" fmla="*/ 236 h 958"/>
                  <a:gd name="T14" fmla="*/ 187 w 472"/>
                  <a:gd name="T15" fmla="*/ 301 h 958"/>
                  <a:gd name="T16" fmla="*/ 201 w 472"/>
                  <a:gd name="T17" fmla="*/ 367 h 958"/>
                  <a:gd name="T18" fmla="*/ 219 w 472"/>
                  <a:gd name="T19" fmla="*/ 435 h 958"/>
                  <a:gd name="T20" fmla="*/ 238 w 472"/>
                  <a:gd name="T21" fmla="*/ 504 h 958"/>
                  <a:gd name="T22" fmla="*/ 259 w 472"/>
                  <a:gd name="T23" fmla="*/ 570 h 958"/>
                  <a:gd name="T24" fmla="*/ 284 w 472"/>
                  <a:gd name="T25" fmla="*/ 637 h 958"/>
                  <a:gd name="T26" fmla="*/ 309 w 472"/>
                  <a:gd name="T27" fmla="*/ 701 h 958"/>
                  <a:gd name="T28" fmla="*/ 338 w 472"/>
                  <a:gd name="T29" fmla="*/ 761 h 958"/>
                  <a:gd name="T30" fmla="*/ 369 w 472"/>
                  <a:gd name="T31" fmla="*/ 818 h 958"/>
                  <a:gd name="T32" fmla="*/ 402 w 472"/>
                  <a:gd name="T33" fmla="*/ 869 h 958"/>
                  <a:gd name="T34" fmla="*/ 438 w 472"/>
                  <a:gd name="T35" fmla="*/ 915 h 958"/>
                  <a:gd name="T36" fmla="*/ 457 w 472"/>
                  <a:gd name="T37" fmla="*/ 938 h 958"/>
                  <a:gd name="T38" fmla="*/ 472 w 472"/>
                  <a:gd name="T39" fmla="*/ 958 h 958"/>
                  <a:gd name="T40" fmla="*/ 432 w 472"/>
                  <a:gd name="T41" fmla="*/ 918 h 958"/>
                  <a:gd name="T42" fmla="*/ 393 w 472"/>
                  <a:gd name="T43" fmla="*/ 877 h 958"/>
                  <a:gd name="T44" fmla="*/ 356 w 472"/>
                  <a:gd name="T45" fmla="*/ 829 h 958"/>
                  <a:gd name="T46" fmla="*/ 321 w 472"/>
                  <a:gd name="T47" fmla="*/ 780 h 958"/>
                  <a:gd name="T48" fmla="*/ 287 w 472"/>
                  <a:gd name="T49" fmla="*/ 727 h 958"/>
                  <a:gd name="T50" fmla="*/ 255 w 472"/>
                  <a:gd name="T51" fmla="*/ 674 h 958"/>
                  <a:gd name="T52" fmla="*/ 225 w 472"/>
                  <a:gd name="T53" fmla="*/ 617 h 958"/>
                  <a:gd name="T54" fmla="*/ 196 w 472"/>
                  <a:gd name="T55" fmla="*/ 561 h 958"/>
                  <a:gd name="T56" fmla="*/ 170 w 472"/>
                  <a:gd name="T57" fmla="*/ 505 h 958"/>
                  <a:gd name="T58" fmla="*/ 145 w 472"/>
                  <a:gd name="T59" fmla="*/ 449 h 958"/>
                  <a:gd name="T60" fmla="*/ 123 w 472"/>
                  <a:gd name="T61" fmla="*/ 394 h 958"/>
                  <a:gd name="T62" fmla="*/ 102 w 472"/>
                  <a:gd name="T63" fmla="*/ 340 h 958"/>
                  <a:gd name="T64" fmla="*/ 82 w 472"/>
                  <a:gd name="T65" fmla="*/ 289 h 958"/>
                  <a:gd name="T66" fmla="*/ 65 w 472"/>
                  <a:gd name="T67" fmla="*/ 240 h 958"/>
                  <a:gd name="T68" fmla="*/ 50 w 472"/>
                  <a:gd name="T69" fmla="*/ 196 h 958"/>
                  <a:gd name="T70" fmla="*/ 37 w 472"/>
                  <a:gd name="T71" fmla="*/ 155 h 958"/>
                  <a:gd name="T72" fmla="*/ 26 w 472"/>
                  <a:gd name="T73" fmla="*/ 119 h 958"/>
                  <a:gd name="T74" fmla="*/ 17 w 472"/>
                  <a:gd name="T75" fmla="*/ 87 h 958"/>
                  <a:gd name="T76" fmla="*/ 9 w 472"/>
                  <a:gd name="T77" fmla="*/ 62 h 958"/>
                  <a:gd name="T78" fmla="*/ 4 w 472"/>
                  <a:gd name="T79" fmla="*/ 44 h 958"/>
                  <a:gd name="T80" fmla="*/ 1 w 472"/>
                  <a:gd name="T81" fmla="*/ 32 h 958"/>
                  <a:gd name="T82" fmla="*/ 0 w 472"/>
                  <a:gd name="T83" fmla="*/ 28 h 958"/>
                  <a:gd name="T84" fmla="*/ 63 w 472"/>
                  <a:gd name="T85" fmla="*/ 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72" h="958">
                    <a:moveTo>
                      <a:pt x="63" y="0"/>
                    </a:moveTo>
                    <a:lnTo>
                      <a:pt x="76" y="2"/>
                    </a:lnTo>
                    <a:lnTo>
                      <a:pt x="137" y="19"/>
                    </a:lnTo>
                    <a:lnTo>
                      <a:pt x="143" y="62"/>
                    </a:lnTo>
                    <a:lnTo>
                      <a:pt x="152" y="116"/>
                    </a:lnTo>
                    <a:lnTo>
                      <a:pt x="161" y="174"/>
                    </a:lnTo>
                    <a:lnTo>
                      <a:pt x="173" y="236"/>
                    </a:lnTo>
                    <a:lnTo>
                      <a:pt x="187" y="301"/>
                    </a:lnTo>
                    <a:lnTo>
                      <a:pt x="201" y="367"/>
                    </a:lnTo>
                    <a:lnTo>
                      <a:pt x="219" y="435"/>
                    </a:lnTo>
                    <a:lnTo>
                      <a:pt x="238" y="504"/>
                    </a:lnTo>
                    <a:lnTo>
                      <a:pt x="259" y="570"/>
                    </a:lnTo>
                    <a:lnTo>
                      <a:pt x="284" y="637"/>
                    </a:lnTo>
                    <a:lnTo>
                      <a:pt x="309" y="701"/>
                    </a:lnTo>
                    <a:lnTo>
                      <a:pt x="338" y="761"/>
                    </a:lnTo>
                    <a:lnTo>
                      <a:pt x="369" y="818"/>
                    </a:lnTo>
                    <a:lnTo>
                      <a:pt x="402" y="869"/>
                    </a:lnTo>
                    <a:lnTo>
                      <a:pt x="438" y="915"/>
                    </a:lnTo>
                    <a:lnTo>
                      <a:pt x="457" y="938"/>
                    </a:lnTo>
                    <a:lnTo>
                      <a:pt x="472" y="958"/>
                    </a:lnTo>
                    <a:lnTo>
                      <a:pt x="432" y="918"/>
                    </a:lnTo>
                    <a:lnTo>
                      <a:pt x="393" y="877"/>
                    </a:lnTo>
                    <a:lnTo>
                      <a:pt x="356" y="829"/>
                    </a:lnTo>
                    <a:lnTo>
                      <a:pt x="321" y="780"/>
                    </a:lnTo>
                    <a:lnTo>
                      <a:pt x="287" y="727"/>
                    </a:lnTo>
                    <a:lnTo>
                      <a:pt x="255" y="674"/>
                    </a:lnTo>
                    <a:lnTo>
                      <a:pt x="225" y="617"/>
                    </a:lnTo>
                    <a:lnTo>
                      <a:pt x="196" y="561"/>
                    </a:lnTo>
                    <a:lnTo>
                      <a:pt x="170" y="505"/>
                    </a:lnTo>
                    <a:lnTo>
                      <a:pt x="145" y="449"/>
                    </a:lnTo>
                    <a:lnTo>
                      <a:pt x="123" y="394"/>
                    </a:lnTo>
                    <a:lnTo>
                      <a:pt x="102" y="340"/>
                    </a:lnTo>
                    <a:lnTo>
                      <a:pt x="82" y="289"/>
                    </a:lnTo>
                    <a:lnTo>
                      <a:pt x="65" y="240"/>
                    </a:lnTo>
                    <a:lnTo>
                      <a:pt x="50" y="196"/>
                    </a:lnTo>
                    <a:lnTo>
                      <a:pt x="37" y="155"/>
                    </a:lnTo>
                    <a:lnTo>
                      <a:pt x="26" y="119"/>
                    </a:lnTo>
                    <a:lnTo>
                      <a:pt x="17" y="87"/>
                    </a:lnTo>
                    <a:lnTo>
                      <a:pt x="9" y="62"/>
                    </a:lnTo>
                    <a:lnTo>
                      <a:pt x="4" y="44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93"/>
              <p:cNvSpPr>
                <a:spLocks/>
              </p:cNvSpPr>
              <p:nvPr/>
            </p:nvSpPr>
            <p:spPr bwMode="auto">
              <a:xfrm>
                <a:off x="10037238" y="2260364"/>
                <a:ext cx="119161" cy="1035413"/>
              </a:xfrm>
              <a:custGeom>
                <a:avLst/>
                <a:gdLst>
                  <a:gd name="T0" fmla="*/ 0 w 55"/>
                  <a:gd name="T1" fmla="*/ 0 h 472"/>
                  <a:gd name="T2" fmla="*/ 4 w 55"/>
                  <a:gd name="T3" fmla="*/ 3 h 472"/>
                  <a:gd name="T4" fmla="*/ 22 w 55"/>
                  <a:gd name="T5" fmla="*/ 21 h 472"/>
                  <a:gd name="T6" fmla="*/ 37 w 55"/>
                  <a:gd name="T7" fmla="*/ 41 h 472"/>
                  <a:gd name="T8" fmla="*/ 47 w 55"/>
                  <a:gd name="T9" fmla="*/ 63 h 472"/>
                  <a:gd name="T10" fmla="*/ 54 w 55"/>
                  <a:gd name="T11" fmla="*/ 89 h 472"/>
                  <a:gd name="T12" fmla="*/ 55 w 55"/>
                  <a:gd name="T13" fmla="*/ 121 h 472"/>
                  <a:gd name="T14" fmla="*/ 55 w 55"/>
                  <a:gd name="T15" fmla="*/ 472 h 472"/>
                  <a:gd name="T16" fmla="*/ 0 w 55"/>
                  <a:gd name="T17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472">
                    <a:moveTo>
                      <a:pt x="0" y="0"/>
                    </a:moveTo>
                    <a:lnTo>
                      <a:pt x="4" y="3"/>
                    </a:lnTo>
                    <a:lnTo>
                      <a:pt x="22" y="21"/>
                    </a:lnTo>
                    <a:lnTo>
                      <a:pt x="37" y="41"/>
                    </a:lnTo>
                    <a:lnTo>
                      <a:pt x="47" y="63"/>
                    </a:lnTo>
                    <a:lnTo>
                      <a:pt x="54" y="89"/>
                    </a:lnTo>
                    <a:lnTo>
                      <a:pt x="55" y="121"/>
                    </a:lnTo>
                    <a:lnTo>
                      <a:pt x="55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94"/>
              <p:cNvSpPr>
                <a:spLocks/>
              </p:cNvSpPr>
              <p:nvPr/>
            </p:nvSpPr>
            <p:spPr bwMode="auto">
              <a:xfrm>
                <a:off x="9508598" y="4179829"/>
                <a:ext cx="372649" cy="1504859"/>
              </a:xfrm>
              <a:custGeom>
                <a:avLst/>
                <a:gdLst>
                  <a:gd name="T0" fmla="*/ 172 w 172"/>
                  <a:gd name="T1" fmla="*/ 0 h 686"/>
                  <a:gd name="T2" fmla="*/ 171 w 172"/>
                  <a:gd name="T3" fmla="*/ 2 h 686"/>
                  <a:gd name="T4" fmla="*/ 167 w 172"/>
                  <a:gd name="T5" fmla="*/ 12 h 686"/>
                  <a:gd name="T6" fmla="*/ 161 w 172"/>
                  <a:gd name="T7" fmla="*/ 26 h 686"/>
                  <a:gd name="T8" fmla="*/ 155 w 172"/>
                  <a:gd name="T9" fmla="*/ 44 h 686"/>
                  <a:gd name="T10" fmla="*/ 147 w 172"/>
                  <a:gd name="T11" fmla="*/ 68 h 686"/>
                  <a:gd name="T12" fmla="*/ 139 w 172"/>
                  <a:gd name="T13" fmla="*/ 95 h 686"/>
                  <a:gd name="T14" fmla="*/ 131 w 172"/>
                  <a:gd name="T15" fmla="*/ 126 h 686"/>
                  <a:gd name="T16" fmla="*/ 123 w 172"/>
                  <a:gd name="T17" fmla="*/ 160 h 686"/>
                  <a:gd name="T18" fmla="*/ 117 w 172"/>
                  <a:gd name="T19" fmla="*/ 196 h 686"/>
                  <a:gd name="T20" fmla="*/ 110 w 172"/>
                  <a:gd name="T21" fmla="*/ 234 h 686"/>
                  <a:gd name="T22" fmla="*/ 106 w 172"/>
                  <a:gd name="T23" fmla="*/ 275 h 686"/>
                  <a:gd name="T24" fmla="*/ 105 w 172"/>
                  <a:gd name="T25" fmla="*/ 315 h 686"/>
                  <a:gd name="T26" fmla="*/ 105 w 172"/>
                  <a:gd name="T27" fmla="*/ 357 h 686"/>
                  <a:gd name="T28" fmla="*/ 108 w 172"/>
                  <a:gd name="T29" fmla="*/ 399 h 686"/>
                  <a:gd name="T30" fmla="*/ 113 w 172"/>
                  <a:gd name="T31" fmla="*/ 441 h 686"/>
                  <a:gd name="T32" fmla="*/ 118 w 172"/>
                  <a:gd name="T33" fmla="*/ 482 h 686"/>
                  <a:gd name="T34" fmla="*/ 125 w 172"/>
                  <a:gd name="T35" fmla="*/ 520 h 686"/>
                  <a:gd name="T36" fmla="*/ 133 w 172"/>
                  <a:gd name="T37" fmla="*/ 555 h 686"/>
                  <a:gd name="T38" fmla="*/ 141 w 172"/>
                  <a:gd name="T39" fmla="*/ 586 h 686"/>
                  <a:gd name="T40" fmla="*/ 147 w 172"/>
                  <a:gd name="T41" fmla="*/ 615 h 686"/>
                  <a:gd name="T42" fmla="*/ 152 w 172"/>
                  <a:gd name="T43" fmla="*/ 637 h 686"/>
                  <a:gd name="T44" fmla="*/ 158 w 172"/>
                  <a:gd name="T45" fmla="*/ 654 h 686"/>
                  <a:gd name="T46" fmla="*/ 161 w 172"/>
                  <a:gd name="T47" fmla="*/ 665 h 686"/>
                  <a:gd name="T48" fmla="*/ 163 w 172"/>
                  <a:gd name="T49" fmla="*/ 669 h 686"/>
                  <a:gd name="T50" fmla="*/ 11 w 172"/>
                  <a:gd name="T51" fmla="*/ 686 h 686"/>
                  <a:gd name="T52" fmla="*/ 11 w 172"/>
                  <a:gd name="T53" fmla="*/ 682 h 686"/>
                  <a:gd name="T54" fmla="*/ 10 w 172"/>
                  <a:gd name="T55" fmla="*/ 669 h 686"/>
                  <a:gd name="T56" fmla="*/ 8 w 172"/>
                  <a:gd name="T57" fmla="*/ 649 h 686"/>
                  <a:gd name="T58" fmla="*/ 7 w 172"/>
                  <a:gd name="T59" fmla="*/ 624 h 686"/>
                  <a:gd name="T60" fmla="*/ 4 w 172"/>
                  <a:gd name="T61" fmla="*/ 594 h 686"/>
                  <a:gd name="T62" fmla="*/ 3 w 172"/>
                  <a:gd name="T63" fmla="*/ 560 h 686"/>
                  <a:gd name="T64" fmla="*/ 2 w 172"/>
                  <a:gd name="T65" fmla="*/ 522 h 686"/>
                  <a:gd name="T66" fmla="*/ 0 w 172"/>
                  <a:gd name="T67" fmla="*/ 483 h 686"/>
                  <a:gd name="T68" fmla="*/ 0 w 172"/>
                  <a:gd name="T69" fmla="*/ 442 h 686"/>
                  <a:gd name="T70" fmla="*/ 0 w 172"/>
                  <a:gd name="T71" fmla="*/ 400 h 686"/>
                  <a:gd name="T72" fmla="*/ 3 w 172"/>
                  <a:gd name="T73" fmla="*/ 361 h 686"/>
                  <a:gd name="T74" fmla="*/ 6 w 172"/>
                  <a:gd name="T75" fmla="*/ 323 h 686"/>
                  <a:gd name="T76" fmla="*/ 11 w 172"/>
                  <a:gd name="T77" fmla="*/ 288 h 686"/>
                  <a:gd name="T78" fmla="*/ 16 w 172"/>
                  <a:gd name="T79" fmla="*/ 256 h 686"/>
                  <a:gd name="T80" fmla="*/ 25 w 172"/>
                  <a:gd name="T81" fmla="*/ 229 h 686"/>
                  <a:gd name="T82" fmla="*/ 38 w 172"/>
                  <a:gd name="T83" fmla="*/ 196 h 686"/>
                  <a:gd name="T84" fmla="*/ 54 w 172"/>
                  <a:gd name="T85" fmla="*/ 165 h 686"/>
                  <a:gd name="T86" fmla="*/ 71 w 172"/>
                  <a:gd name="T87" fmla="*/ 135 h 686"/>
                  <a:gd name="T88" fmla="*/ 89 w 172"/>
                  <a:gd name="T89" fmla="*/ 107 h 686"/>
                  <a:gd name="T90" fmla="*/ 106 w 172"/>
                  <a:gd name="T91" fmla="*/ 81 h 686"/>
                  <a:gd name="T92" fmla="*/ 123 w 172"/>
                  <a:gd name="T93" fmla="*/ 57 h 686"/>
                  <a:gd name="T94" fmla="*/ 139 w 172"/>
                  <a:gd name="T95" fmla="*/ 38 h 686"/>
                  <a:gd name="T96" fmla="*/ 152 w 172"/>
                  <a:gd name="T97" fmla="*/ 22 h 686"/>
                  <a:gd name="T98" fmla="*/ 163 w 172"/>
                  <a:gd name="T99" fmla="*/ 10 h 686"/>
                  <a:gd name="T100" fmla="*/ 169 w 172"/>
                  <a:gd name="T101" fmla="*/ 2 h 686"/>
                  <a:gd name="T102" fmla="*/ 172 w 172"/>
                  <a:gd name="T103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686">
                    <a:moveTo>
                      <a:pt x="172" y="0"/>
                    </a:moveTo>
                    <a:lnTo>
                      <a:pt x="171" y="2"/>
                    </a:lnTo>
                    <a:lnTo>
                      <a:pt x="167" y="12"/>
                    </a:lnTo>
                    <a:lnTo>
                      <a:pt x="161" y="26"/>
                    </a:lnTo>
                    <a:lnTo>
                      <a:pt x="155" y="44"/>
                    </a:lnTo>
                    <a:lnTo>
                      <a:pt x="147" y="68"/>
                    </a:lnTo>
                    <a:lnTo>
                      <a:pt x="139" y="95"/>
                    </a:lnTo>
                    <a:lnTo>
                      <a:pt x="131" y="126"/>
                    </a:lnTo>
                    <a:lnTo>
                      <a:pt x="123" y="160"/>
                    </a:lnTo>
                    <a:lnTo>
                      <a:pt x="117" y="196"/>
                    </a:lnTo>
                    <a:lnTo>
                      <a:pt x="110" y="234"/>
                    </a:lnTo>
                    <a:lnTo>
                      <a:pt x="106" y="275"/>
                    </a:lnTo>
                    <a:lnTo>
                      <a:pt x="105" y="315"/>
                    </a:lnTo>
                    <a:lnTo>
                      <a:pt x="105" y="357"/>
                    </a:lnTo>
                    <a:lnTo>
                      <a:pt x="108" y="399"/>
                    </a:lnTo>
                    <a:lnTo>
                      <a:pt x="113" y="441"/>
                    </a:lnTo>
                    <a:lnTo>
                      <a:pt x="118" y="482"/>
                    </a:lnTo>
                    <a:lnTo>
                      <a:pt x="125" y="520"/>
                    </a:lnTo>
                    <a:lnTo>
                      <a:pt x="133" y="555"/>
                    </a:lnTo>
                    <a:lnTo>
                      <a:pt x="141" y="586"/>
                    </a:lnTo>
                    <a:lnTo>
                      <a:pt x="147" y="615"/>
                    </a:lnTo>
                    <a:lnTo>
                      <a:pt x="152" y="637"/>
                    </a:lnTo>
                    <a:lnTo>
                      <a:pt x="158" y="654"/>
                    </a:lnTo>
                    <a:lnTo>
                      <a:pt x="161" y="665"/>
                    </a:lnTo>
                    <a:lnTo>
                      <a:pt x="163" y="669"/>
                    </a:lnTo>
                    <a:lnTo>
                      <a:pt x="11" y="686"/>
                    </a:lnTo>
                    <a:lnTo>
                      <a:pt x="11" y="682"/>
                    </a:lnTo>
                    <a:lnTo>
                      <a:pt x="10" y="669"/>
                    </a:lnTo>
                    <a:lnTo>
                      <a:pt x="8" y="649"/>
                    </a:lnTo>
                    <a:lnTo>
                      <a:pt x="7" y="624"/>
                    </a:lnTo>
                    <a:lnTo>
                      <a:pt x="4" y="594"/>
                    </a:lnTo>
                    <a:lnTo>
                      <a:pt x="3" y="560"/>
                    </a:lnTo>
                    <a:lnTo>
                      <a:pt x="2" y="522"/>
                    </a:lnTo>
                    <a:lnTo>
                      <a:pt x="0" y="483"/>
                    </a:lnTo>
                    <a:lnTo>
                      <a:pt x="0" y="442"/>
                    </a:lnTo>
                    <a:lnTo>
                      <a:pt x="0" y="400"/>
                    </a:lnTo>
                    <a:lnTo>
                      <a:pt x="3" y="361"/>
                    </a:lnTo>
                    <a:lnTo>
                      <a:pt x="6" y="323"/>
                    </a:lnTo>
                    <a:lnTo>
                      <a:pt x="11" y="288"/>
                    </a:lnTo>
                    <a:lnTo>
                      <a:pt x="16" y="256"/>
                    </a:lnTo>
                    <a:lnTo>
                      <a:pt x="25" y="229"/>
                    </a:lnTo>
                    <a:lnTo>
                      <a:pt x="38" y="196"/>
                    </a:lnTo>
                    <a:lnTo>
                      <a:pt x="54" y="165"/>
                    </a:lnTo>
                    <a:lnTo>
                      <a:pt x="71" y="135"/>
                    </a:lnTo>
                    <a:lnTo>
                      <a:pt x="89" y="107"/>
                    </a:lnTo>
                    <a:lnTo>
                      <a:pt x="106" y="81"/>
                    </a:lnTo>
                    <a:lnTo>
                      <a:pt x="123" y="57"/>
                    </a:lnTo>
                    <a:lnTo>
                      <a:pt x="139" y="38"/>
                    </a:lnTo>
                    <a:lnTo>
                      <a:pt x="152" y="22"/>
                    </a:lnTo>
                    <a:lnTo>
                      <a:pt x="163" y="10"/>
                    </a:lnTo>
                    <a:lnTo>
                      <a:pt x="169" y="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95"/>
              <p:cNvSpPr>
                <a:spLocks/>
              </p:cNvSpPr>
              <p:nvPr/>
            </p:nvSpPr>
            <p:spPr bwMode="auto">
              <a:xfrm>
                <a:off x="9177113" y="4131569"/>
                <a:ext cx="597971" cy="1158259"/>
              </a:xfrm>
              <a:custGeom>
                <a:avLst/>
                <a:gdLst>
                  <a:gd name="T0" fmla="*/ 276 w 276"/>
                  <a:gd name="T1" fmla="*/ 0 h 528"/>
                  <a:gd name="T2" fmla="*/ 274 w 276"/>
                  <a:gd name="T3" fmla="*/ 2 h 528"/>
                  <a:gd name="T4" fmla="*/ 267 w 276"/>
                  <a:gd name="T5" fmla="*/ 9 h 528"/>
                  <a:gd name="T6" fmla="*/ 257 w 276"/>
                  <a:gd name="T7" fmla="*/ 21 h 528"/>
                  <a:gd name="T8" fmla="*/ 244 w 276"/>
                  <a:gd name="T9" fmla="*/ 36 h 528"/>
                  <a:gd name="T10" fmla="*/ 228 w 276"/>
                  <a:gd name="T11" fmla="*/ 55 h 528"/>
                  <a:gd name="T12" fmla="*/ 210 w 276"/>
                  <a:gd name="T13" fmla="*/ 77 h 528"/>
                  <a:gd name="T14" fmla="*/ 190 w 276"/>
                  <a:gd name="T15" fmla="*/ 100 h 528"/>
                  <a:gd name="T16" fmla="*/ 169 w 276"/>
                  <a:gd name="T17" fmla="*/ 128 h 528"/>
                  <a:gd name="T18" fmla="*/ 148 w 276"/>
                  <a:gd name="T19" fmla="*/ 157 h 528"/>
                  <a:gd name="T20" fmla="*/ 127 w 276"/>
                  <a:gd name="T21" fmla="*/ 186 h 528"/>
                  <a:gd name="T22" fmla="*/ 108 w 276"/>
                  <a:gd name="T23" fmla="*/ 217 h 528"/>
                  <a:gd name="T24" fmla="*/ 88 w 276"/>
                  <a:gd name="T25" fmla="*/ 248 h 528"/>
                  <a:gd name="T26" fmla="*/ 71 w 276"/>
                  <a:gd name="T27" fmla="*/ 280 h 528"/>
                  <a:gd name="T28" fmla="*/ 57 w 276"/>
                  <a:gd name="T29" fmla="*/ 311 h 528"/>
                  <a:gd name="T30" fmla="*/ 45 w 276"/>
                  <a:gd name="T31" fmla="*/ 343 h 528"/>
                  <a:gd name="T32" fmla="*/ 37 w 276"/>
                  <a:gd name="T33" fmla="*/ 373 h 528"/>
                  <a:gd name="T34" fmla="*/ 28 w 276"/>
                  <a:gd name="T35" fmla="*/ 411 h 528"/>
                  <a:gd name="T36" fmla="*/ 21 w 276"/>
                  <a:gd name="T37" fmla="*/ 443 h 528"/>
                  <a:gd name="T38" fmla="*/ 15 w 276"/>
                  <a:gd name="T39" fmla="*/ 468 h 528"/>
                  <a:gd name="T40" fmla="*/ 11 w 276"/>
                  <a:gd name="T41" fmla="*/ 488 h 528"/>
                  <a:gd name="T42" fmla="*/ 8 w 276"/>
                  <a:gd name="T43" fmla="*/ 502 h 528"/>
                  <a:gd name="T44" fmla="*/ 6 w 276"/>
                  <a:gd name="T45" fmla="*/ 514 h 528"/>
                  <a:gd name="T46" fmla="*/ 4 w 276"/>
                  <a:gd name="T47" fmla="*/ 521 h 528"/>
                  <a:gd name="T48" fmla="*/ 3 w 276"/>
                  <a:gd name="T49" fmla="*/ 525 h 528"/>
                  <a:gd name="T50" fmla="*/ 2 w 276"/>
                  <a:gd name="T51" fmla="*/ 527 h 528"/>
                  <a:gd name="T52" fmla="*/ 2 w 276"/>
                  <a:gd name="T53" fmla="*/ 528 h 528"/>
                  <a:gd name="T54" fmla="*/ 2 w 276"/>
                  <a:gd name="T55" fmla="*/ 528 h 528"/>
                  <a:gd name="T56" fmla="*/ 2 w 276"/>
                  <a:gd name="T57" fmla="*/ 525 h 528"/>
                  <a:gd name="T58" fmla="*/ 2 w 276"/>
                  <a:gd name="T59" fmla="*/ 517 h 528"/>
                  <a:gd name="T60" fmla="*/ 0 w 276"/>
                  <a:gd name="T61" fmla="*/ 502 h 528"/>
                  <a:gd name="T62" fmla="*/ 2 w 276"/>
                  <a:gd name="T63" fmla="*/ 484 h 528"/>
                  <a:gd name="T64" fmla="*/ 3 w 276"/>
                  <a:gd name="T65" fmla="*/ 459 h 528"/>
                  <a:gd name="T66" fmla="*/ 7 w 276"/>
                  <a:gd name="T67" fmla="*/ 430 h 528"/>
                  <a:gd name="T68" fmla="*/ 13 w 276"/>
                  <a:gd name="T69" fmla="*/ 398 h 528"/>
                  <a:gd name="T70" fmla="*/ 23 w 276"/>
                  <a:gd name="T71" fmla="*/ 360 h 528"/>
                  <a:gd name="T72" fmla="*/ 36 w 276"/>
                  <a:gd name="T73" fmla="*/ 319 h 528"/>
                  <a:gd name="T74" fmla="*/ 53 w 276"/>
                  <a:gd name="T75" fmla="*/ 273 h 528"/>
                  <a:gd name="T76" fmla="*/ 75 w 276"/>
                  <a:gd name="T77" fmla="*/ 225 h 528"/>
                  <a:gd name="T78" fmla="*/ 102 w 276"/>
                  <a:gd name="T79" fmla="*/ 174 h 528"/>
                  <a:gd name="T80" fmla="*/ 135 w 276"/>
                  <a:gd name="T81" fmla="*/ 119 h 528"/>
                  <a:gd name="T82" fmla="*/ 176 w 276"/>
                  <a:gd name="T83" fmla="*/ 61 h 528"/>
                  <a:gd name="T84" fmla="*/ 223 w 276"/>
                  <a:gd name="T85" fmla="*/ 1 h 528"/>
                  <a:gd name="T86" fmla="*/ 276 w 276"/>
                  <a:gd name="T8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6" h="528">
                    <a:moveTo>
                      <a:pt x="276" y="0"/>
                    </a:moveTo>
                    <a:lnTo>
                      <a:pt x="274" y="2"/>
                    </a:lnTo>
                    <a:lnTo>
                      <a:pt x="267" y="9"/>
                    </a:lnTo>
                    <a:lnTo>
                      <a:pt x="257" y="21"/>
                    </a:lnTo>
                    <a:lnTo>
                      <a:pt x="244" y="36"/>
                    </a:lnTo>
                    <a:lnTo>
                      <a:pt x="228" y="55"/>
                    </a:lnTo>
                    <a:lnTo>
                      <a:pt x="210" y="77"/>
                    </a:lnTo>
                    <a:lnTo>
                      <a:pt x="190" y="100"/>
                    </a:lnTo>
                    <a:lnTo>
                      <a:pt x="169" y="128"/>
                    </a:lnTo>
                    <a:lnTo>
                      <a:pt x="148" y="157"/>
                    </a:lnTo>
                    <a:lnTo>
                      <a:pt x="127" y="186"/>
                    </a:lnTo>
                    <a:lnTo>
                      <a:pt x="108" y="217"/>
                    </a:lnTo>
                    <a:lnTo>
                      <a:pt x="88" y="248"/>
                    </a:lnTo>
                    <a:lnTo>
                      <a:pt x="71" y="280"/>
                    </a:lnTo>
                    <a:lnTo>
                      <a:pt x="57" y="311"/>
                    </a:lnTo>
                    <a:lnTo>
                      <a:pt x="45" y="343"/>
                    </a:lnTo>
                    <a:lnTo>
                      <a:pt x="37" y="373"/>
                    </a:lnTo>
                    <a:lnTo>
                      <a:pt x="28" y="411"/>
                    </a:lnTo>
                    <a:lnTo>
                      <a:pt x="21" y="443"/>
                    </a:lnTo>
                    <a:lnTo>
                      <a:pt x="15" y="468"/>
                    </a:lnTo>
                    <a:lnTo>
                      <a:pt x="11" y="488"/>
                    </a:lnTo>
                    <a:lnTo>
                      <a:pt x="8" y="502"/>
                    </a:lnTo>
                    <a:lnTo>
                      <a:pt x="6" y="514"/>
                    </a:lnTo>
                    <a:lnTo>
                      <a:pt x="4" y="521"/>
                    </a:lnTo>
                    <a:lnTo>
                      <a:pt x="3" y="525"/>
                    </a:lnTo>
                    <a:lnTo>
                      <a:pt x="2" y="527"/>
                    </a:lnTo>
                    <a:lnTo>
                      <a:pt x="2" y="528"/>
                    </a:lnTo>
                    <a:lnTo>
                      <a:pt x="2" y="528"/>
                    </a:lnTo>
                    <a:lnTo>
                      <a:pt x="2" y="525"/>
                    </a:lnTo>
                    <a:lnTo>
                      <a:pt x="2" y="517"/>
                    </a:lnTo>
                    <a:lnTo>
                      <a:pt x="0" y="502"/>
                    </a:lnTo>
                    <a:lnTo>
                      <a:pt x="2" y="484"/>
                    </a:lnTo>
                    <a:lnTo>
                      <a:pt x="3" y="459"/>
                    </a:lnTo>
                    <a:lnTo>
                      <a:pt x="7" y="430"/>
                    </a:lnTo>
                    <a:lnTo>
                      <a:pt x="13" y="398"/>
                    </a:lnTo>
                    <a:lnTo>
                      <a:pt x="23" y="360"/>
                    </a:lnTo>
                    <a:lnTo>
                      <a:pt x="36" y="319"/>
                    </a:lnTo>
                    <a:lnTo>
                      <a:pt x="53" y="273"/>
                    </a:lnTo>
                    <a:lnTo>
                      <a:pt x="75" y="225"/>
                    </a:lnTo>
                    <a:lnTo>
                      <a:pt x="102" y="174"/>
                    </a:lnTo>
                    <a:lnTo>
                      <a:pt x="135" y="119"/>
                    </a:lnTo>
                    <a:lnTo>
                      <a:pt x="176" y="61"/>
                    </a:lnTo>
                    <a:lnTo>
                      <a:pt x="223" y="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96"/>
              <p:cNvSpPr>
                <a:spLocks noEditPoints="1"/>
              </p:cNvSpPr>
              <p:nvPr/>
            </p:nvSpPr>
            <p:spPr bwMode="auto">
              <a:xfrm>
                <a:off x="9881246" y="4550560"/>
                <a:ext cx="199323" cy="1085869"/>
              </a:xfrm>
              <a:custGeom>
                <a:avLst/>
                <a:gdLst>
                  <a:gd name="T0" fmla="*/ 18 w 92"/>
                  <a:gd name="T1" fmla="*/ 2 h 495"/>
                  <a:gd name="T2" fmla="*/ 18 w 92"/>
                  <a:gd name="T3" fmla="*/ 6 h 495"/>
                  <a:gd name="T4" fmla="*/ 18 w 92"/>
                  <a:gd name="T5" fmla="*/ 15 h 495"/>
                  <a:gd name="T6" fmla="*/ 17 w 92"/>
                  <a:gd name="T7" fmla="*/ 29 h 495"/>
                  <a:gd name="T8" fmla="*/ 17 w 92"/>
                  <a:gd name="T9" fmla="*/ 48 h 495"/>
                  <a:gd name="T10" fmla="*/ 18 w 92"/>
                  <a:gd name="T11" fmla="*/ 74 h 495"/>
                  <a:gd name="T12" fmla="*/ 21 w 92"/>
                  <a:gd name="T13" fmla="*/ 107 h 495"/>
                  <a:gd name="T14" fmla="*/ 25 w 92"/>
                  <a:gd name="T15" fmla="*/ 148 h 495"/>
                  <a:gd name="T16" fmla="*/ 29 w 92"/>
                  <a:gd name="T17" fmla="*/ 176 h 495"/>
                  <a:gd name="T18" fmla="*/ 33 w 92"/>
                  <a:gd name="T19" fmla="*/ 209 h 495"/>
                  <a:gd name="T20" fmla="*/ 39 w 92"/>
                  <a:gd name="T21" fmla="*/ 242 h 495"/>
                  <a:gd name="T22" fmla="*/ 46 w 92"/>
                  <a:gd name="T23" fmla="*/ 277 h 495"/>
                  <a:gd name="T24" fmla="*/ 52 w 92"/>
                  <a:gd name="T25" fmla="*/ 311 h 495"/>
                  <a:gd name="T26" fmla="*/ 59 w 92"/>
                  <a:gd name="T27" fmla="*/ 345 h 495"/>
                  <a:gd name="T28" fmla="*/ 67 w 92"/>
                  <a:gd name="T29" fmla="*/ 377 h 495"/>
                  <a:gd name="T30" fmla="*/ 73 w 92"/>
                  <a:gd name="T31" fmla="*/ 407 h 495"/>
                  <a:gd name="T32" fmla="*/ 80 w 92"/>
                  <a:gd name="T33" fmla="*/ 433 h 495"/>
                  <a:gd name="T34" fmla="*/ 85 w 92"/>
                  <a:gd name="T35" fmla="*/ 454 h 495"/>
                  <a:gd name="T36" fmla="*/ 89 w 92"/>
                  <a:gd name="T37" fmla="*/ 471 h 495"/>
                  <a:gd name="T38" fmla="*/ 92 w 92"/>
                  <a:gd name="T39" fmla="*/ 481 h 495"/>
                  <a:gd name="T40" fmla="*/ 92 w 92"/>
                  <a:gd name="T41" fmla="*/ 485 h 495"/>
                  <a:gd name="T42" fmla="*/ 31 w 92"/>
                  <a:gd name="T43" fmla="*/ 495 h 495"/>
                  <a:gd name="T44" fmla="*/ 21 w 92"/>
                  <a:gd name="T45" fmla="*/ 457 h 495"/>
                  <a:gd name="T46" fmla="*/ 12 w 92"/>
                  <a:gd name="T47" fmla="*/ 416 h 495"/>
                  <a:gd name="T48" fmla="*/ 6 w 92"/>
                  <a:gd name="T49" fmla="*/ 374 h 495"/>
                  <a:gd name="T50" fmla="*/ 3 w 92"/>
                  <a:gd name="T51" fmla="*/ 331 h 495"/>
                  <a:gd name="T52" fmla="*/ 1 w 92"/>
                  <a:gd name="T53" fmla="*/ 286 h 495"/>
                  <a:gd name="T54" fmla="*/ 0 w 92"/>
                  <a:gd name="T55" fmla="*/ 243 h 495"/>
                  <a:gd name="T56" fmla="*/ 1 w 92"/>
                  <a:gd name="T57" fmla="*/ 200 h 495"/>
                  <a:gd name="T58" fmla="*/ 3 w 92"/>
                  <a:gd name="T59" fmla="*/ 159 h 495"/>
                  <a:gd name="T60" fmla="*/ 5 w 92"/>
                  <a:gd name="T61" fmla="*/ 121 h 495"/>
                  <a:gd name="T62" fmla="*/ 9 w 92"/>
                  <a:gd name="T63" fmla="*/ 87 h 495"/>
                  <a:gd name="T64" fmla="*/ 12 w 92"/>
                  <a:gd name="T65" fmla="*/ 59 h 495"/>
                  <a:gd name="T66" fmla="*/ 14 w 92"/>
                  <a:gd name="T67" fmla="*/ 34 h 495"/>
                  <a:gd name="T68" fmla="*/ 17 w 92"/>
                  <a:gd name="T69" fmla="*/ 15 h 495"/>
                  <a:gd name="T70" fmla="*/ 18 w 92"/>
                  <a:gd name="T71" fmla="*/ 4 h 495"/>
                  <a:gd name="T72" fmla="*/ 18 w 92"/>
                  <a:gd name="T73" fmla="*/ 2 h 495"/>
                  <a:gd name="T74" fmla="*/ 20 w 92"/>
                  <a:gd name="T75" fmla="*/ 0 h 495"/>
                  <a:gd name="T76" fmla="*/ 18 w 92"/>
                  <a:gd name="T77" fmla="*/ 2 h 495"/>
                  <a:gd name="T78" fmla="*/ 18 w 92"/>
                  <a:gd name="T79" fmla="*/ 1 h 495"/>
                  <a:gd name="T80" fmla="*/ 20 w 92"/>
                  <a:gd name="T81" fmla="*/ 0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95">
                    <a:moveTo>
                      <a:pt x="18" y="2"/>
                    </a:moveTo>
                    <a:lnTo>
                      <a:pt x="18" y="6"/>
                    </a:lnTo>
                    <a:lnTo>
                      <a:pt x="18" y="15"/>
                    </a:lnTo>
                    <a:lnTo>
                      <a:pt x="17" y="29"/>
                    </a:lnTo>
                    <a:lnTo>
                      <a:pt x="17" y="48"/>
                    </a:lnTo>
                    <a:lnTo>
                      <a:pt x="18" y="74"/>
                    </a:lnTo>
                    <a:lnTo>
                      <a:pt x="21" y="107"/>
                    </a:lnTo>
                    <a:lnTo>
                      <a:pt x="25" y="148"/>
                    </a:lnTo>
                    <a:lnTo>
                      <a:pt x="29" y="176"/>
                    </a:lnTo>
                    <a:lnTo>
                      <a:pt x="33" y="209"/>
                    </a:lnTo>
                    <a:lnTo>
                      <a:pt x="39" y="242"/>
                    </a:lnTo>
                    <a:lnTo>
                      <a:pt x="46" y="277"/>
                    </a:lnTo>
                    <a:lnTo>
                      <a:pt x="52" y="311"/>
                    </a:lnTo>
                    <a:lnTo>
                      <a:pt x="59" y="345"/>
                    </a:lnTo>
                    <a:lnTo>
                      <a:pt x="67" y="377"/>
                    </a:lnTo>
                    <a:lnTo>
                      <a:pt x="73" y="407"/>
                    </a:lnTo>
                    <a:lnTo>
                      <a:pt x="80" y="433"/>
                    </a:lnTo>
                    <a:lnTo>
                      <a:pt x="85" y="454"/>
                    </a:lnTo>
                    <a:lnTo>
                      <a:pt x="89" y="471"/>
                    </a:lnTo>
                    <a:lnTo>
                      <a:pt x="92" y="481"/>
                    </a:lnTo>
                    <a:lnTo>
                      <a:pt x="92" y="485"/>
                    </a:lnTo>
                    <a:lnTo>
                      <a:pt x="31" y="495"/>
                    </a:lnTo>
                    <a:lnTo>
                      <a:pt x="21" y="457"/>
                    </a:lnTo>
                    <a:lnTo>
                      <a:pt x="12" y="416"/>
                    </a:lnTo>
                    <a:lnTo>
                      <a:pt x="6" y="374"/>
                    </a:lnTo>
                    <a:lnTo>
                      <a:pt x="3" y="331"/>
                    </a:lnTo>
                    <a:lnTo>
                      <a:pt x="1" y="286"/>
                    </a:lnTo>
                    <a:lnTo>
                      <a:pt x="0" y="243"/>
                    </a:lnTo>
                    <a:lnTo>
                      <a:pt x="1" y="200"/>
                    </a:lnTo>
                    <a:lnTo>
                      <a:pt x="3" y="159"/>
                    </a:lnTo>
                    <a:lnTo>
                      <a:pt x="5" y="121"/>
                    </a:lnTo>
                    <a:lnTo>
                      <a:pt x="9" y="87"/>
                    </a:lnTo>
                    <a:lnTo>
                      <a:pt x="12" y="59"/>
                    </a:lnTo>
                    <a:lnTo>
                      <a:pt x="14" y="34"/>
                    </a:lnTo>
                    <a:lnTo>
                      <a:pt x="17" y="15"/>
                    </a:lnTo>
                    <a:lnTo>
                      <a:pt x="18" y="4"/>
                    </a:lnTo>
                    <a:lnTo>
                      <a:pt x="18" y="2"/>
                    </a:lnTo>
                    <a:close/>
                    <a:moveTo>
                      <a:pt x="20" y="0"/>
                    </a:moveTo>
                    <a:lnTo>
                      <a:pt x="18" y="2"/>
                    </a:lnTo>
                    <a:lnTo>
                      <a:pt x="18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97"/>
              <p:cNvSpPr>
                <a:spLocks/>
              </p:cNvSpPr>
              <p:nvPr/>
            </p:nvSpPr>
            <p:spPr bwMode="auto">
              <a:xfrm>
                <a:off x="10054568" y="4116214"/>
                <a:ext cx="101829" cy="723912"/>
              </a:xfrm>
              <a:custGeom>
                <a:avLst/>
                <a:gdLst>
                  <a:gd name="T0" fmla="*/ 47 w 47"/>
                  <a:gd name="T1" fmla="*/ 0 h 330"/>
                  <a:gd name="T2" fmla="*/ 47 w 47"/>
                  <a:gd name="T3" fmla="*/ 330 h 330"/>
                  <a:gd name="T4" fmla="*/ 0 w 47"/>
                  <a:gd name="T5" fmla="*/ 1 h 330"/>
                  <a:gd name="T6" fmla="*/ 47 w 47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30">
                    <a:moveTo>
                      <a:pt x="47" y="0"/>
                    </a:moveTo>
                    <a:lnTo>
                      <a:pt x="47" y="330"/>
                    </a:lnTo>
                    <a:lnTo>
                      <a:pt x="0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98"/>
              <p:cNvSpPr>
                <a:spLocks/>
              </p:cNvSpPr>
              <p:nvPr/>
            </p:nvSpPr>
            <p:spPr bwMode="auto">
              <a:xfrm>
                <a:off x="9595250" y="3923166"/>
                <a:ext cx="561140" cy="210593"/>
              </a:xfrm>
              <a:custGeom>
                <a:avLst/>
                <a:gdLst>
                  <a:gd name="T0" fmla="*/ 255 w 259"/>
                  <a:gd name="T1" fmla="*/ 0 h 96"/>
                  <a:gd name="T2" fmla="*/ 259 w 259"/>
                  <a:gd name="T3" fmla="*/ 2 h 96"/>
                  <a:gd name="T4" fmla="*/ 259 w 259"/>
                  <a:gd name="T5" fmla="*/ 88 h 96"/>
                  <a:gd name="T6" fmla="*/ 259 w 259"/>
                  <a:gd name="T7" fmla="*/ 88 h 96"/>
                  <a:gd name="T8" fmla="*/ 30 w 259"/>
                  <a:gd name="T9" fmla="*/ 96 h 96"/>
                  <a:gd name="T10" fmla="*/ 18 w 259"/>
                  <a:gd name="T11" fmla="*/ 95 h 96"/>
                  <a:gd name="T12" fmla="*/ 9 w 259"/>
                  <a:gd name="T13" fmla="*/ 89 h 96"/>
                  <a:gd name="T14" fmla="*/ 2 w 259"/>
                  <a:gd name="T15" fmla="*/ 80 h 96"/>
                  <a:gd name="T16" fmla="*/ 0 w 259"/>
                  <a:gd name="T17" fmla="*/ 70 h 96"/>
                  <a:gd name="T18" fmla="*/ 0 w 259"/>
                  <a:gd name="T19" fmla="*/ 38 h 96"/>
                  <a:gd name="T20" fmla="*/ 1 w 259"/>
                  <a:gd name="T21" fmla="*/ 28 h 96"/>
                  <a:gd name="T22" fmla="*/ 6 w 259"/>
                  <a:gd name="T23" fmla="*/ 19 h 96"/>
                  <a:gd name="T24" fmla="*/ 15 w 259"/>
                  <a:gd name="T25" fmla="*/ 12 h 96"/>
                  <a:gd name="T26" fmla="*/ 26 w 259"/>
                  <a:gd name="T27" fmla="*/ 10 h 96"/>
                  <a:gd name="T28" fmla="*/ 255 w 259"/>
                  <a:gd name="T2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96">
                    <a:moveTo>
                      <a:pt x="255" y="0"/>
                    </a:moveTo>
                    <a:lnTo>
                      <a:pt x="259" y="2"/>
                    </a:lnTo>
                    <a:lnTo>
                      <a:pt x="259" y="88"/>
                    </a:lnTo>
                    <a:lnTo>
                      <a:pt x="259" y="88"/>
                    </a:lnTo>
                    <a:lnTo>
                      <a:pt x="30" y="96"/>
                    </a:lnTo>
                    <a:lnTo>
                      <a:pt x="18" y="95"/>
                    </a:lnTo>
                    <a:lnTo>
                      <a:pt x="9" y="89"/>
                    </a:lnTo>
                    <a:lnTo>
                      <a:pt x="2" y="80"/>
                    </a:lnTo>
                    <a:lnTo>
                      <a:pt x="0" y="70"/>
                    </a:lnTo>
                    <a:lnTo>
                      <a:pt x="0" y="38"/>
                    </a:lnTo>
                    <a:lnTo>
                      <a:pt x="1" y="28"/>
                    </a:lnTo>
                    <a:lnTo>
                      <a:pt x="6" y="19"/>
                    </a:lnTo>
                    <a:lnTo>
                      <a:pt x="15" y="12"/>
                    </a:lnTo>
                    <a:lnTo>
                      <a:pt x="26" y="1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FF9667"/>
              </a:solidFill>
              <a:ln w="0">
                <a:solidFill>
                  <a:srgbClr val="FF966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99"/>
              <p:cNvSpPr>
                <a:spLocks/>
              </p:cNvSpPr>
              <p:nvPr/>
            </p:nvSpPr>
            <p:spPr bwMode="auto">
              <a:xfrm>
                <a:off x="9595247" y="3951687"/>
                <a:ext cx="561140" cy="182076"/>
              </a:xfrm>
              <a:custGeom>
                <a:avLst/>
                <a:gdLst>
                  <a:gd name="T0" fmla="*/ 13 w 259"/>
                  <a:gd name="T1" fmla="*/ 0 h 83"/>
                  <a:gd name="T2" fmla="*/ 11 w 259"/>
                  <a:gd name="T3" fmla="*/ 4 h 83"/>
                  <a:gd name="T4" fmla="*/ 11 w 259"/>
                  <a:gd name="T5" fmla="*/ 10 h 83"/>
                  <a:gd name="T6" fmla="*/ 13 w 259"/>
                  <a:gd name="T7" fmla="*/ 41 h 83"/>
                  <a:gd name="T8" fmla="*/ 15 w 259"/>
                  <a:gd name="T9" fmla="*/ 52 h 83"/>
                  <a:gd name="T10" fmla="*/ 22 w 259"/>
                  <a:gd name="T11" fmla="*/ 61 h 83"/>
                  <a:gd name="T12" fmla="*/ 31 w 259"/>
                  <a:gd name="T13" fmla="*/ 66 h 83"/>
                  <a:gd name="T14" fmla="*/ 42 w 259"/>
                  <a:gd name="T15" fmla="*/ 69 h 83"/>
                  <a:gd name="T16" fmla="*/ 259 w 259"/>
                  <a:gd name="T17" fmla="*/ 61 h 83"/>
                  <a:gd name="T18" fmla="*/ 259 w 259"/>
                  <a:gd name="T19" fmla="*/ 75 h 83"/>
                  <a:gd name="T20" fmla="*/ 259 w 259"/>
                  <a:gd name="T21" fmla="*/ 75 h 83"/>
                  <a:gd name="T22" fmla="*/ 30 w 259"/>
                  <a:gd name="T23" fmla="*/ 83 h 83"/>
                  <a:gd name="T24" fmla="*/ 18 w 259"/>
                  <a:gd name="T25" fmla="*/ 82 h 83"/>
                  <a:gd name="T26" fmla="*/ 9 w 259"/>
                  <a:gd name="T27" fmla="*/ 76 h 83"/>
                  <a:gd name="T28" fmla="*/ 2 w 259"/>
                  <a:gd name="T29" fmla="*/ 67 h 83"/>
                  <a:gd name="T30" fmla="*/ 0 w 259"/>
                  <a:gd name="T31" fmla="*/ 57 h 83"/>
                  <a:gd name="T32" fmla="*/ 0 w 259"/>
                  <a:gd name="T33" fmla="*/ 25 h 83"/>
                  <a:gd name="T34" fmla="*/ 1 w 259"/>
                  <a:gd name="T35" fmla="*/ 15 h 83"/>
                  <a:gd name="T36" fmla="*/ 5 w 259"/>
                  <a:gd name="T37" fmla="*/ 7 h 83"/>
                  <a:gd name="T38" fmla="*/ 13 w 259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9" h="83">
                    <a:moveTo>
                      <a:pt x="13" y="0"/>
                    </a:moveTo>
                    <a:lnTo>
                      <a:pt x="11" y="4"/>
                    </a:lnTo>
                    <a:lnTo>
                      <a:pt x="11" y="10"/>
                    </a:lnTo>
                    <a:lnTo>
                      <a:pt x="13" y="41"/>
                    </a:lnTo>
                    <a:lnTo>
                      <a:pt x="15" y="52"/>
                    </a:lnTo>
                    <a:lnTo>
                      <a:pt x="22" y="61"/>
                    </a:lnTo>
                    <a:lnTo>
                      <a:pt x="31" y="66"/>
                    </a:lnTo>
                    <a:lnTo>
                      <a:pt x="42" y="69"/>
                    </a:lnTo>
                    <a:lnTo>
                      <a:pt x="259" y="61"/>
                    </a:lnTo>
                    <a:lnTo>
                      <a:pt x="259" y="75"/>
                    </a:lnTo>
                    <a:lnTo>
                      <a:pt x="259" y="75"/>
                    </a:lnTo>
                    <a:lnTo>
                      <a:pt x="30" y="83"/>
                    </a:lnTo>
                    <a:lnTo>
                      <a:pt x="18" y="82"/>
                    </a:lnTo>
                    <a:lnTo>
                      <a:pt x="9" y="76"/>
                    </a:lnTo>
                    <a:lnTo>
                      <a:pt x="2" y="67"/>
                    </a:lnTo>
                    <a:lnTo>
                      <a:pt x="0" y="57"/>
                    </a:lnTo>
                    <a:lnTo>
                      <a:pt x="0" y="25"/>
                    </a:lnTo>
                    <a:lnTo>
                      <a:pt x="1" y="15"/>
                    </a:lnTo>
                    <a:lnTo>
                      <a:pt x="5" y="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66C15"/>
              </a:solidFill>
              <a:ln w="0">
                <a:solidFill>
                  <a:srgbClr val="D66C1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10461877" y="2318066"/>
              <a:ext cx="782163" cy="2201333"/>
              <a:chOff x="8254163" y="1696592"/>
              <a:chExt cx="1902241" cy="4139461"/>
            </a:xfrm>
          </p:grpSpPr>
          <p:sp>
            <p:nvSpPr>
              <p:cNvPr id="40" name="Freeform 75"/>
              <p:cNvSpPr>
                <a:spLocks/>
              </p:cNvSpPr>
              <p:nvPr/>
            </p:nvSpPr>
            <p:spPr bwMode="auto">
              <a:xfrm>
                <a:off x="8254163" y="1736078"/>
                <a:ext cx="1811248" cy="4099975"/>
              </a:xfrm>
              <a:custGeom>
                <a:avLst/>
                <a:gdLst>
                  <a:gd name="T0" fmla="*/ 497 w 836"/>
                  <a:gd name="T1" fmla="*/ 91 h 1869"/>
                  <a:gd name="T2" fmla="*/ 747 w 836"/>
                  <a:gd name="T3" fmla="*/ 195 h 1869"/>
                  <a:gd name="T4" fmla="*/ 810 w 836"/>
                  <a:gd name="T5" fmla="*/ 230 h 1869"/>
                  <a:gd name="T6" fmla="*/ 812 w 836"/>
                  <a:gd name="T7" fmla="*/ 992 h 1869"/>
                  <a:gd name="T8" fmla="*/ 824 w 836"/>
                  <a:gd name="T9" fmla="*/ 1067 h 1869"/>
                  <a:gd name="T10" fmla="*/ 836 w 836"/>
                  <a:gd name="T11" fmla="*/ 1119 h 1869"/>
                  <a:gd name="T12" fmla="*/ 835 w 836"/>
                  <a:gd name="T13" fmla="*/ 1128 h 1869"/>
                  <a:gd name="T14" fmla="*/ 832 w 836"/>
                  <a:gd name="T15" fmla="*/ 1134 h 1869"/>
                  <a:gd name="T16" fmla="*/ 827 w 836"/>
                  <a:gd name="T17" fmla="*/ 1140 h 1869"/>
                  <a:gd name="T18" fmla="*/ 818 w 836"/>
                  <a:gd name="T19" fmla="*/ 1145 h 1869"/>
                  <a:gd name="T20" fmla="*/ 812 w 836"/>
                  <a:gd name="T21" fmla="*/ 1148 h 1869"/>
                  <a:gd name="T22" fmla="*/ 814 w 836"/>
                  <a:gd name="T23" fmla="*/ 1512 h 1869"/>
                  <a:gd name="T24" fmla="*/ 716 w 836"/>
                  <a:gd name="T25" fmla="*/ 1840 h 1869"/>
                  <a:gd name="T26" fmla="*/ 640 w 836"/>
                  <a:gd name="T27" fmla="*/ 1851 h 1869"/>
                  <a:gd name="T28" fmla="*/ 595 w 836"/>
                  <a:gd name="T29" fmla="*/ 1856 h 1869"/>
                  <a:gd name="T30" fmla="*/ 409 w 836"/>
                  <a:gd name="T31" fmla="*/ 1869 h 1869"/>
                  <a:gd name="T32" fmla="*/ 284 w 836"/>
                  <a:gd name="T33" fmla="*/ 1865 h 1869"/>
                  <a:gd name="T34" fmla="*/ 210 w 836"/>
                  <a:gd name="T35" fmla="*/ 1856 h 1869"/>
                  <a:gd name="T36" fmla="*/ 181 w 836"/>
                  <a:gd name="T37" fmla="*/ 1848 h 1869"/>
                  <a:gd name="T38" fmla="*/ 178 w 836"/>
                  <a:gd name="T39" fmla="*/ 1771 h 1869"/>
                  <a:gd name="T40" fmla="*/ 213 w 836"/>
                  <a:gd name="T41" fmla="*/ 1643 h 1869"/>
                  <a:gd name="T42" fmla="*/ 278 w 836"/>
                  <a:gd name="T43" fmla="*/ 1511 h 1869"/>
                  <a:gd name="T44" fmla="*/ 361 w 836"/>
                  <a:gd name="T45" fmla="*/ 1386 h 1869"/>
                  <a:gd name="T46" fmla="*/ 443 w 836"/>
                  <a:gd name="T47" fmla="*/ 1279 h 1869"/>
                  <a:gd name="T48" fmla="*/ 513 w 836"/>
                  <a:gd name="T49" fmla="*/ 1202 h 1869"/>
                  <a:gd name="T50" fmla="*/ 555 w 836"/>
                  <a:gd name="T51" fmla="*/ 1162 h 1869"/>
                  <a:gd name="T52" fmla="*/ 560 w 836"/>
                  <a:gd name="T53" fmla="*/ 1149 h 1869"/>
                  <a:gd name="T54" fmla="*/ 552 w 836"/>
                  <a:gd name="T55" fmla="*/ 1136 h 1869"/>
                  <a:gd name="T56" fmla="*/ 549 w 836"/>
                  <a:gd name="T57" fmla="*/ 1093 h 1869"/>
                  <a:gd name="T58" fmla="*/ 551 w 836"/>
                  <a:gd name="T59" fmla="*/ 1088 h 1869"/>
                  <a:gd name="T60" fmla="*/ 556 w 836"/>
                  <a:gd name="T61" fmla="*/ 1080 h 1869"/>
                  <a:gd name="T62" fmla="*/ 570 w 836"/>
                  <a:gd name="T63" fmla="*/ 1069 h 1869"/>
                  <a:gd name="T64" fmla="*/ 472 w 836"/>
                  <a:gd name="T65" fmla="*/ 1003 h 1869"/>
                  <a:gd name="T66" fmla="*/ 458 w 836"/>
                  <a:gd name="T67" fmla="*/ 990 h 1869"/>
                  <a:gd name="T68" fmla="*/ 432 w 836"/>
                  <a:gd name="T69" fmla="*/ 965 h 1869"/>
                  <a:gd name="T70" fmla="*/ 416 w 836"/>
                  <a:gd name="T71" fmla="*/ 946 h 1869"/>
                  <a:gd name="T72" fmla="*/ 365 w 836"/>
                  <a:gd name="T73" fmla="*/ 886 h 1869"/>
                  <a:gd name="T74" fmla="*/ 316 w 836"/>
                  <a:gd name="T75" fmla="*/ 819 h 1869"/>
                  <a:gd name="T76" fmla="*/ 303 w 836"/>
                  <a:gd name="T77" fmla="*/ 800 h 1869"/>
                  <a:gd name="T78" fmla="*/ 255 w 836"/>
                  <a:gd name="T79" fmla="*/ 717 h 1869"/>
                  <a:gd name="T80" fmla="*/ 209 w 836"/>
                  <a:gd name="T81" fmla="*/ 632 h 1869"/>
                  <a:gd name="T82" fmla="*/ 138 w 836"/>
                  <a:gd name="T83" fmla="*/ 476 h 1869"/>
                  <a:gd name="T84" fmla="*/ 130 w 836"/>
                  <a:gd name="T85" fmla="*/ 457 h 1869"/>
                  <a:gd name="T86" fmla="*/ 98 w 836"/>
                  <a:gd name="T87" fmla="*/ 374 h 1869"/>
                  <a:gd name="T88" fmla="*/ 70 w 836"/>
                  <a:gd name="T89" fmla="*/ 298 h 1869"/>
                  <a:gd name="T90" fmla="*/ 64 w 836"/>
                  <a:gd name="T91" fmla="*/ 280 h 1869"/>
                  <a:gd name="T92" fmla="*/ 44 w 836"/>
                  <a:gd name="T93" fmla="*/ 221 h 1869"/>
                  <a:gd name="T94" fmla="*/ 28 w 836"/>
                  <a:gd name="T95" fmla="*/ 170 h 1869"/>
                  <a:gd name="T96" fmla="*/ 23 w 836"/>
                  <a:gd name="T97" fmla="*/ 156 h 1869"/>
                  <a:gd name="T98" fmla="*/ 18 w 836"/>
                  <a:gd name="T99" fmla="*/ 137 h 1869"/>
                  <a:gd name="T100" fmla="*/ 14 w 836"/>
                  <a:gd name="T101" fmla="*/ 126 h 1869"/>
                  <a:gd name="T102" fmla="*/ 6 w 836"/>
                  <a:gd name="T103" fmla="*/ 97 h 1869"/>
                  <a:gd name="T104" fmla="*/ 5 w 836"/>
                  <a:gd name="T105" fmla="*/ 89 h 1869"/>
                  <a:gd name="T106" fmla="*/ 2 w 836"/>
                  <a:gd name="T107" fmla="*/ 81 h 1869"/>
                  <a:gd name="T108" fmla="*/ 1 w 836"/>
                  <a:gd name="T109" fmla="*/ 76 h 1869"/>
                  <a:gd name="T110" fmla="*/ 0 w 836"/>
                  <a:gd name="T111" fmla="*/ 73 h 1869"/>
                  <a:gd name="T112" fmla="*/ 34 w 836"/>
                  <a:gd name="T113" fmla="*/ 56 h 1869"/>
                  <a:gd name="T114" fmla="*/ 200 w 836"/>
                  <a:gd name="T115" fmla="*/ 0 h 1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36" h="1869">
                    <a:moveTo>
                      <a:pt x="200" y="0"/>
                    </a:moveTo>
                    <a:lnTo>
                      <a:pt x="322" y="33"/>
                    </a:lnTo>
                    <a:lnTo>
                      <a:pt x="497" y="91"/>
                    </a:lnTo>
                    <a:lnTo>
                      <a:pt x="674" y="160"/>
                    </a:lnTo>
                    <a:lnTo>
                      <a:pt x="712" y="178"/>
                    </a:lnTo>
                    <a:lnTo>
                      <a:pt x="747" y="195"/>
                    </a:lnTo>
                    <a:lnTo>
                      <a:pt x="777" y="211"/>
                    </a:lnTo>
                    <a:lnTo>
                      <a:pt x="805" y="226"/>
                    </a:lnTo>
                    <a:lnTo>
                      <a:pt x="810" y="230"/>
                    </a:lnTo>
                    <a:lnTo>
                      <a:pt x="812" y="990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1062"/>
                    </a:lnTo>
                    <a:lnTo>
                      <a:pt x="824" y="1067"/>
                    </a:lnTo>
                    <a:lnTo>
                      <a:pt x="832" y="1076"/>
                    </a:lnTo>
                    <a:lnTo>
                      <a:pt x="835" y="1088"/>
                    </a:lnTo>
                    <a:lnTo>
                      <a:pt x="836" y="1119"/>
                    </a:lnTo>
                    <a:lnTo>
                      <a:pt x="836" y="1124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3" y="1132"/>
                    </a:lnTo>
                    <a:lnTo>
                      <a:pt x="832" y="1134"/>
                    </a:lnTo>
                    <a:lnTo>
                      <a:pt x="831" y="1136"/>
                    </a:lnTo>
                    <a:lnTo>
                      <a:pt x="829" y="1137"/>
                    </a:lnTo>
                    <a:lnTo>
                      <a:pt x="827" y="1140"/>
                    </a:lnTo>
                    <a:lnTo>
                      <a:pt x="823" y="1144"/>
                    </a:lnTo>
                    <a:lnTo>
                      <a:pt x="820" y="1145"/>
                    </a:lnTo>
                    <a:lnTo>
                      <a:pt x="818" y="1145"/>
                    </a:lnTo>
                    <a:lnTo>
                      <a:pt x="816" y="1147"/>
                    </a:lnTo>
                    <a:lnTo>
                      <a:pt x="814" y="1148"/>
                    </a:lnTo>
                    <a:lnTo>
                      <a:pt x="812" y="1148"/>
                    </a:lnTo>
                    <a:lnTo>
                      <a:pt x="812" y="1148"/>
                    </a:lnTo>
                    <a:lnTo>
                      <a:pt x="814" y="1512"/>
                    </a:lnTo>
                    <a:lnTo>
                      <a:pt x="814" y="1512"/>
                    </a:lnTo>
                    <a:lnTo>
                      <a:pt x="815" y="1825"/>
                    </a:lnTo>
                    <a:lnTo>
                      <a:pt x="764" y="1833"/>
                    </a:lnTo>
                    <a:lnTo>
                      <a:pt x="716" y="1840"/>
                    </a:lnTo>
                    <a:lnTo>
                      <a:pt x="713" y="1840"/>
                    </a:lnTo>
                    <a:lnTo>
                      <a:pt x="713" y="1840"/>
                    </a:lnTo>
                    <a:lnTo>
                      <a:pt x="640" y="1851"/>
                    </a:lnTo>
                    <a:lnTo>
                      <a:pt x="630" y="1851"/>
                    </a:lnTo>
                    <a:lnTo>
                      <a:pt x="599" y="1855"/>
                    </a:lnTo>
                    <a:lnTo>
                      <a:pt x="595" y="1856"/>
                    </a:lnTo>
                    <a:lnTo>
                      <a:pt x="526" y="1863"/>
                    </a:lnTo>
                    <a:lnTo>
                      <a:pt x="464" y="1867"/>
                    </a:lnTo>
                    <a:lnTo>
                      <a:pt x="409" y="1869"/>
                    </a:lnTo>
                    <a:lnTo>
                      <a:pt x="361" y="1869"/>
                    </a:lnTo>
                    <a:lnTo>
                      <a:pt x="319" y="1868"/>
                    </a:lnTo>
                    <a:lnTo>
                      <a:pt x="284" y="1865"/>
                    </a:lnTo>
                    <a:lnTo>
                      <a:pt x="255" y="1863"/>
                    </a:lnTo>
                    <a:lnTo>
                      <a:pt x="230" y="1860"/>
                    </a:lnTo>
                    <a:lnTo>
                      <a:pt x="210" y="1856"/>
                    </a:lnTo>
                    <a:lnTo>
                      <a:pt x="196" y="1854"/>
                    </a:lnTo>
                    <a:lnTo>
                      <a:pt x="187" y="1851"/>
                    </a:lnTo>
                    <a:lnTo>
                      <a:pt x="181" y="1848"/>
                    </a:lnTo>
                    <a:lnTo>
                      <a:pt x="179" y="1848"/>
                    </a:lnTo>
                    <a:lnTo>
                      <a:pt x="175" y="1810"/>
                    </a:lnTo>
                    <a:lnTo>
                      <a:pt x="178" y="1771"/>
                    </a:lnTo>
                    <a:lnTo>
                      <a:pt x="185" y="1729"/>
                    </a:lnTo>
                    <a:lnTo>
                      <a:pt x="197" y="1686"/>
                    </a:lnTo>
                    <a:lnTo>
                      <a:pt x="213" y="1643"/>
                    </a:lnTo>
                    <a:lnTo>
                      <a:pt x="231" y="1598"/>
                    </a:lnTo>
                    <a:lnTo>
                      <a:pt x="253" y="1555"/>
                    </a:lnTo>
                    <a:lnTo>
                      <a:pt x="278" y="1511"/>
                    </a:lnTo>
                    <a:lnTo>
                      <a:pt x="305" y="1469"/>
                    </a:lnTo>
                    <a:lnTo>
                      <a:pt x="332" y="1427"/>
                    </a:lnTo>
                    <a:lnTo>
                      <a:pt x="361" y="1386"/>
                    </a:lnTo>
                    <a:lnTo>
                      <a:pt x="388" y="1348"/>
                    </a:lnTo>
                    <a:lnTo>
                      <a:pt x="417" y="1313"/>
                    </a:lnTo>
                    <a:lnTo>
                      <a:pt x="443" y="1279"/>
                    </a:lnTo>
                    <a:lnTo>
                      <a:pt x="469" y="1250"/>
                    </a:lnTo>
                    <a:lnTo>
                      <a:pt x="492" y="1224"/>
                    </a:lnTo>
                    <a:lnTo>
                      <a:pt x="513" y="1202"/>
                    </a:lnTo>
                    <a:lnTo>
                      <a:pt x="530" y="1185"/>
                    </a:lnTo>
                    <a:lnTo>
                      <a:pt x="543" y="1173"/>
                    </a:lnTo>
                    <a:lnTo>
                      <a:pt x="555" y="1162"/>
                    </a:lnTo>
                    <a:lnTo>
                      <a:pt x="564" y="1152"/>
                    </a:lnTo>
                    <a:lnTo>
                      <a:pt x="560" y="1149"/>
                    </a:lnTo>
                    <a:lnTo>
                      <a:pt x="560" y="1149"/>
                    </a:lnTo>
                    <a:lnTo>
                      <a:pt x="558" y="1148"/>
                    </a:lnTo>
                    <a:lnTo>
                      <a:pt x="555" y="1143"/>
                    </a:lnTo>
                    <a:lnTo>
                      <a:pt x="552" y="1136"/>
                    </a:lnTo>
                    <a:lnTo>
                      <a:pt x="551" y="1130"/>
                    </a:lnTo>
                    <a:lnTo>
                      <a:pt x="549" y="1098"/>
                    </a:lnTo>
                    <a:lnTo>
                      <a:pt x="549" y="1093"/>
                    </a:lnTo>
                    <a:lnTo>
                      <a:pt x="549" y="1092"/>
                    </a:lnTo>
                    <a:lnTo>
                      <a:pt x="551" y="1088"/>
                    </a:lnTo>
                    <a:lnTo>
                      <a:pt x="551" y="1088"/>
                    </a:lnTo>
                    <a:lnTo>
                      <a:pt x="553" y="1084"/>
                    </a:lnTo>
                    <a:lnTo>
                      <a:pt x="555" y="1081"/>
                    </a:lnTo>
                    <a:lnTo>
                      <a:pt x="556" y="1080"/>
                    </a:lnTo>
                    <a:lnTo>
                      <a:pt x="560" y="1076"/>
                    </a:lnTo>
                    <a:lnTo>
                      <a:pt x="565" y="1072"/>
                    </a:lnTo>
                    <a:lnTo>
                      <a:pt x="570" y="1069"/>
                    </a:lnTo>
                    <a:lnTo>
                      <a:pt x="521" y="1039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60" y="991"/>
                    </a:lnTo>
                    <a:lnTo>
                      <a:pt x="458" y="990"/>
                    </a:lnTo>
                    <a:lnTo>
                      <a:pt x="446" y="978"/>
                    </a:lnTo>
                    <a:lnTo>
                      <a:pt x="443" y="975"/>
                    </a:lnTo>
                    <a:lnTo>
                      <a:pt x="432" y="965"/>
                    </a:lnTo>
                    <a:lnTo>
                      <a:pt x="429" y="961"/>
                    </a:lnTo>
                    <a:lnTo>
                      <a:pt x="418" y="949"/>
                    </a:lnTo>
                    <a:lnTo>
                      <a:pt x="416" y="946"/>
                    </a:lnTo>
                    <a:lnTo>
                      <a:pt x="404" y="935"/>
                    </a:lnTo>
                    <a:lnTo>
                      <a:pt x="403" y="933"/>
                    </a:lnTo>
                    <a:lnTo>
                      <a:pt x="365" y="886"/>
                    </a:lnTo>
                    <a:lnTo>
                      <a:pt x="328" y="836"/>
                    </a:lnTo>
                    <a:lnTo>
                      <a:pt x="328" y="835"/>
                    </a:lnTo>
                    <a:lnTo>
                      <a:pt x="316" y="819"/>
                    </a:lnTo>
                    <a:lnTo>
                      <a:pt x="315" y="818"/>
                    </a:lnTo>
                    <a:lnTo>
                      <a:pt x="305" y="801"/>
                    </a:lnTo>
                    <a:lnTo>
                      <a:pt x="303" y="800"/>
                    </a:lnTo>
                    <a:lnTo>
                      <a:pt x="293" y="783"/>
                    </a:lnTo>
                    <a:lnTo>
                      <a:pt x="293" y="783"/>
                    </a:lnTo>
                    <a:lnTo>
                      <a:pt x="255" y="717"/>
                    </a:lnTo>
                    <a:lnTo>
                      <a:pt x="218" y="650"/>
                    </a:lnTo>
                    <a:lnTo>
                      <a:pt x="218" y="650"/>
                    </a:lnTo>
                    <a:lnTo>
                      <a:pt x="209" y="632"/>
                    </a:lnTo>
                    <a:lnTo>
                      <a:pt x="208" y="631"/>
                    </a:lnTo>
                    <a:lnTo>
                      <a:pt x="171" y="554"/>
                    </a:lnTo>
                    <a:lnTo>
                      <a:pt x="138" y="476"/>
                    </a:lnTo>
                    <a:lnTo>
                      <a:pt x="138" y="476"/>
                    </a:lnTo>
                    <a:lnTo>
                      <a:pt x="130" y="458"/>
                    </a:lnTo>
                    <a:lnTo>
                      <a:pt x="130" y="457"/>
                    </a:lnTo>
                    <a:lnTo>
                      <a:pt x="123" y="438"/>
                    </a:lnTo>
                    <a:lnTo>
                      <a:pt x="123" y="438"/>
                    </a:lnTo>
                    <a:lnTo>
                      <a:pt x="98" y="374"/>
                    </a:lnTo>
                    <a:lnTo>
                      <a:pt x="75" y="314"/>
                    </a:lnTo>
                    <a:lnTo>
                      <a:pt x="75" y="314"/>
                    </a:lnTo>
                    <a:lnTo>
                      <a:pt x="70" y="298"/>
                    </a:lnTo>
                    <a:lnTo>
                      <a:pt x="69" y="297"/>
                    </a:lnTo>
                    <a:lnTo>
                      <a:pt x="64" y="281"/>
                    </a:lnTo>
                    <a:lnTo>
                      <a:pt x="64" y="280"/>
                    </a:lnTo>
                    <a:lnTo>
                      <a:pt x="58" y="266"/>
                    </a:lnTo>
                    <a:lnTo>
                      <a:pt x="58" y="264"/>
                    </a:lnTo>
                    <a:lnTo>
                      <a:pt x="44" y="221"/>
                    </a:lnTo>
                    <a:lnTo>
                      <a:pt x="31" y="182"/>
                    </a:lnTo>
                    <a:lnTo>
                      <a:pt x="31" y="180"/>
                    </a:lnTo>
                    <a:lnTo>
                      <a:pt x="28" y="170"/>
                    </a:lnTo>
                    <a:lnTo>
                      <a:pt x="27" y="167"/>
                    </a:lnTo>
                    <a:lnTo>
                      <a:pt x="24" y="158"/>
                    </a:lnTo>
                    <a:lnTo>
                      <a:pt x="23" y="156"/>
                    </a:lnTo>
                    <a:lnTo>
                      <a:pt x="20" y="148"/>
                    </a:lnTo>
                    <a:lnTo>
                      <a:pt x="20" y="145"/>
                    </a:lnTo>
                    <a:lnTo>
                      <a:pt x="18" y="137"/>
                    </a:lnTo>
                    <a:lnTo>
                      <a:pt x="17" y="135"/>
                    </a:lnTo>
                    <a:lnTo>
                      <a:pt x="15" y="127"/>
                    </a:lnTo>
                    <a:lnTo>
                      <a:pt x="14" y="126"/>
                    </a:lnTo>
                    <a:lnTo>
                      <a:pt x="9" y="103"/>
                    </a:lnTo>
                    <a:lnTo>
                      <a:pt x="7" y="102"/>
                    </a:lnTo>
                    <a:lnTo>
                      <a:pt x="6" y="97"/>
                    </a:lnTo>
                    <a:lnTo>
                      <a:pt x="6" y="95"/>
                    </a:lnTo>
                    <a:lnTo>
                      <a:pt x="5" y="91"/>
                    </a:lnTo>
                    <a:lnTo>
                      <a:pt x="5" y="89"/>
                    </a:lnTo>
                    <a:lnTo>
                      <a:pt x="3" y="86"/>
                    </a:lnTo>
                    <a:lnTo>
                      <a:pt x="2" y="84"/>
                    </a:lnTo>
                    <a:lnTo>
                      <a:pt x="2" y="81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18" y="64"/>
                    </a:lnTo>
                    <a:lnTo>
                      <a:pt x="28" y="59"/>
                    </a:lnTo>
                    <a:lnTo>
                      <a:pt x="34" y="56"/>
                    </a:lnTo>
                    <a:lnTo>
                      <a:pt x="108" y="26"/>
                    </a:lnTo>
                    <a:lnTo>
                      <a:pt x="183" y="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1A0000"/>
              </a:solidFill>
              <a:ln w="0">
                <a:solidFill>
                  <a:srgbClr val="1A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88"/>
              <p:cNvSpPr>
                <a:spLocks/>
              </p:cNvSpPr>
              <p:nvPr/>
            </p:nvSpPr>
            <p:spPr bwMode="auto">
              <a:xfrm>
                <a:off x="8403654" y="1696592"/>
                <a:ext cx="1752750" cy="4001259"/>
              </a:xfrm>
              <a:custGeom>
                <a:avLst/>
                <a:gdLst>
                  <a:gd name="T0" fmla="*/ 76 w 809"/>
                  <a:gd name="T1" fmla="*/ 2 h 1824"/>
                  <a:gd name="T2" fmla="*/ 428 w 809"/>
                  <a:gd name="T3" fmla="*/ 109 h 1824"/>
                  <a:gd name="T4" fmla="*/ 643 w 809"/>
                  <a:gd name="T5" fmla="*/ 196 h 1824"/>
                  <a:gd name="T6" fmla="*/ 708 w 809"/>
                  <a:gd name="T7" fmla="*/ 229 h 1824"/>
                  <a:gd name="T8" fmla="*/ 758 w 809"/>
                  <a:gd name="T9" fmla="*/ 260 h 1824"/>
                  <a:gd name="T10" fmla="*/ 791 w 809"/>
                  <a:gd name="T11" fmla="*/ 298 h 1824"/>
                  <a:gd name="T12" fmla="*/ 808 w 809"/>
                  <a:gd name="T13" fmla="*/ 346 h 1824"/>
                  <a:gd name="T14" fmla="*/ 809 w 809"/>
                  <a:gd name="T15" fmla="*/ 1780 h 1824"/>
                  <a:gd name="T16" fmla="*/ 656 w 809"/>
                  <a:gd name="T17" fmla="*/ 1803 h 1824"/>
                  <a:gd name="T18" fmla="*/ 522 w 809"/>
                  <a:gd name="T19" fmla="*/ 1818 h 1824"/>
                  <a:gd name="T20" fmla="*/ 415 w 809"/>
                  <a:gd name="T21" fmla="*/ 1823 h 1824"/>
                  <a:gd name="T22" fmla="*/ 330 w 809"/>
                  <a:gd name="T23" fmla="*/ 1823 h 1824"/>
                  <a:gd name="T24" fmla="*/ 266 w 809"/>
                  <a:gd name="T25" fmla="*/ 1819 h 1824"/>
                  <a:gd name="T26" fmla="*/ 221 w 809"/>
                  <a:gd name="T27" fmla="*/ 1814 h 1824"/>
                  <a:gd name="T28" fmla="*/ 194 w 809"/>
                  <a:gd name="T29" fmla="*/ 1807 h 1824"/>
                  <a:gd name="T30" fmla="*/ 181 w 809"/>
                  <a:gd name="T31" fmla="*/ 1803 h 1824"/>
                  <a:gd name="T32" fmla="*/ 175 w 809"/>
                  <a:gd name="T33" fmla="*/ 1765 h 1824"/>
                  <a:gd name="T34" fmla="*/ 184 w 809"/>
                  <a:gd name="T35" fmla="*/ 1684 h 1824"/>
                  <a:gd name="T36" fmla="*/ 212 w 809"/>
                  <a:gd name="T37" fmla="*/ 1598 h 1824"/>
                  <a:gd name="T38" fmla="*/ 254 w 809"/>
                  <a:gd name="T39" fmla="*/ 1510 h 1824"/>
                  <a:gd name="T40" fmla="*/ 305 w 809"/>
                  <a:gd name="T41" fmla="*/ 1422 h 1824"/>
                  <a:gd name="T42" fmla="*/ 361 w 809"/>
                  <a:gd name="T43" fmla="*/ 1341 h 1824"/>
                  <a:gd name="T44" fmla="*/ 416 w 809"/>
                  <a:gd name="T45" fmla="*/ 1267 h 1824"/>
                  <a:gd name="T46" fmla="*/ 469 w 809"/>
                  <a:gd name="T47" fmla="*/ 1205 h 1824"/>
                  <a:gd name="T48" fmla="*/ 512 w 809"/>
                  <a:gd name="T49" fmla="*/ 1157 h 1824"/>
                  <a:gd name="T50" fmla="*/ 543 w 809"/>
                  <a:gd name="T51" fmla="*/ 1127 h 1824"/>
                  <a:gd name="T52" fmla="*/ 577 w 809"/>
                  <a:gd name="T53" fmla="*/ 1090 h 1824"/>
                  <a:gd name="T54" fmla="*/ 590 w 809"/>
                  <a:gd name="T55" fmla="*/ 1062 h 1824"/>
                  <a:gd name="T56" fmla="*/ 592 w 809"/>
                  <a:gd name="T57" fmla="*/ 1044 h 1824"/>
                  <a:gd name="T58" fmla="*/ 588 w 809"/>
                  <a:gd name="T59" fmla="*/ 1034 h 1824"/>
                  <a:gd name="T60" fmla="*/ 542 w 809"/>
                  <a:gd name="T61" fmla="*/ 1009 h 1824"/>
                  <a:gd name="T62" fmla="*/ 458 w 809"/>
                  <a:gd name="T63" fmla="*/ 945 h 1824"/>
                  <a:gd name="T64" fmla="*/ 381 w 809"/>
                  <a:gd name="T65" fmla="*/ 862 h 1824"/>
                  <a:gd name="T66" fmla="*/ 311 w 809"/>
                  <a:gd name="T67" fmla="*/ 765 h 1824"/>
                  <a:gd name="T68" fmla="*/ 247 w 809"/>
                  <a:gd name="T69" fmla="*/ 661 h 1824"/>
                  <a:gd name="T70" fmla="*/ 191 w 809"/>
                  <a:gd name="T71" fmla="*/ 549 h 1824"/>
                  <a:gd name="T72" fmla="*/ 141 w 809"/>
                  <a:gd name="T73" fmla="*/ 438 h 1824"/>
                  <a:gd name="T74" fmla="*/ 98 w 809"/>
                  <a:gd name="T75" fmla="*/ 332 h 1824"/>
                  <a:gd name="T76" fmla="*/ 63 w 809"/>
                  <a:gd name="T77" fmla="*/ 235 h 1824"/>
                  <a:gd name="T78" fmla="*/ 35 w 809"/>
                  <a:gd name="T79" fmla="*/ 151 h 1824"/>
                  <a:gd name="T80" fmla="*/ 16 w 809"/>
                  <a:gd name="T81" fmla="*/ 86 h 1824"/>
                  <a:gd name="T82" fmla="*/ 4 w 809"/>
                  <a:gd name="T83" fmla="*/ 43 h 1824"/>
                  <a:gd name="T84" fmla="*/ 0 w 809"/>
                  <a:gd name="T85" fmla="*/ 28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9" h="1824">
                    <a:moveTo>
                      <a:pt x="61" y="0"/>
                    </a:moveTo>
                    <a:lnTo>
                      <a:pt x="76" y="2"/>
                    </a:lnTo>
                    <a:lnTo>
                      <a:pt x="253" y="51"/>
                    </a:lnTo>
                    <a:lnTo>
                      <a:pt x="428" y="109"/>
                    </a:lnTo>
                    <a:lnTo>
                      <a:pt x="605" y="178"/>
                    </a:lnTo>
                    <a:lnTo>
                      <a:pt x="643" y="196"/>
                    </a:lnTo>
                    <a:lnTo>
                      <a:pt x="678" y="213"/>
                    </a:lnTo>
                    <a:lnTo>
                      <a:pt x="708" y="229"/>
                    </a:lnTo>
                    <a:lnTo>
                      <a:pt x="736" y="244"/>
                    </a:lnTo>
                    <a:lnTo>
                      <a:pt x="758" y="260"/>
                    </a:lnTo>
                    <a:lnTo>
                      <a:pt x="776" y="278"/>
                    </a:lnTo>
                    <a:lnTo>
                      <a:pt x="791" y="298"/>
                    </a:lnTo>
                    <a:lnTo>
                      <a:pt x="801" y="320"/>
                    </a:lnTo>
                    <a:lnTo>
                      <a:pt x="808" y="346"/>
                    </a:lnTo>
                    <a:lnTo>
                      <a:pt x="809" y="378"/>
                    </a:lnTo>
                    <a:lnTo>
                      <a:pt x="809" y="1780"/>
                    </a:lnTo>
                    <a:lnTo>
                      <a:pt x="732" y="1793"/>
                    </a:lnTo>
                    <a:lnTo>
                      <a:pt x="656" y="1803"/>
                    </a:lnTo>
                    <a:lnTo>
                      <a:pt x="585" y="1811"/>
                    </a:lnTo>
                    <a:lnTo>
                      <a:pt x="522" y="1818"/>
                    </a:lnTo>
                    <a:lnTo>
                      <a:pt x="466" y="1822"/>
                    </a:lnTo>
                    <a:lnTo>
                      <a:pt x="415" y="1823"/>
                    </a:lnTo>
                    <a:lnTo>
                      <a:pt x="369" y="1824"/>
                    </a:lnTo>
                    <a:lnTo>
                      <a:pt x="330" y="1823"/>
                    </a:lnTo>
                    <a:lnTo>
                      <a:pt x="296" y="1822"/>
                    </a:lnTo>
                    <a:lnTo>
                      <a:pt x="266" y="1819"/>
                    </a:lnTo>
                    <a:lnTo>
                      <a:pt x="242" y="1817"/>
                    </a:lnTo>
                    <a:lnTo>
                      <a:pt x="221" y="1814"/>
                    </a:lnTo>
                    <a:lnTo>
                      <a:pt x="205" y="1810"/>
                    </a:lnTo>
                    <a:lnTo>
                      <a:pt x="194" y="1807"/>
                    </a:lnTo>
                    <a:lnTo>
                      <a:pt x="186" y="1805"/>
                    </a:lnTo>
                    <a:lnTo>
                      <a:pt x="181" y="1803"/>
                    </a:lnTo>
                    <a:lnTo>
                      <a:pt x="179" y="1803"/>
                    </a:lnTo>
                    <a:lnTo>
                      <a:pt x="175" y="1765"/>
                    </a:lnTo>
                    <a:lnTo>
                      <a:pt x="178" y="1726"/>
                    </a:lnTo>
                    <a:lnTo>
                      <a:pt x="184" y="1684"/>
                    </a:lnTo>
                    <a:lnTo>
                      <a:pt x="196" y="1641"/>
                    </a:lnTo>
                    <a:lnTo>
                      <a:pt x="212" y="1598"/>
                    </a:lnTo>
                    <a:lnTo>
                      <a:pt x="232" y="1553"/>
                    </a:lnTo>
                    <a:lnTo>
                      <a:pt x="254" y="1510"/>
                    </a:lnTo>
                    <a:lnTo>
                      <a:pt x="279" y="1466"/>
                    </a:lnTo>
                    <a:lnTo>
                      <a:pt x="305" y="1422"/>
                    </a:lnTo>
                    <a:lnTo>
                      <a:pt x="332" y="1382"/>
                    </a:lnTo>
                    <a:lnTo>
                      <a:pt x="361" y="1341"/>
                    </a:lnTo>
                    <a:lnTo>
                      <a:pt x="389" y="1303"/>
                    </a:lnTo>
                    <a:lnTo>
                      <a:pt x="416" y="1267"/>
                    </a:lnTo>
                    <a:lnTo>
                      <a:pt x="444" y="1234"/>
                    </a:lnTo>
                    <a:lnTo>
                      <a:pt x="469" y="1205"/>
                    </a:lnTo>
                    <a:lnTo>
                      <a:pt x="492" y="1179"/>
                    </a:lnTo>
                    <a:lnTo>
                      <a:pt x="512" y="1157"/>
                    </a:lnTo>
                    <a:lnTo>
                      <a:pt x="530" y="1140"/>
                    </a:lnTo>
                    <a:lnTo>
                      <a:pt x="543" y="1127"/>
                    </a:lnTo>
                    <a:lnTo>
                      <a:pt x="563" y="1107"/>
                    </a:lnTo>
                    <a:lnTo>
                      <a:pt x="577" y="1090"/>
                    </a:lnTo>
                    <a:lnTo>
                      <a:pt x="586" y="1076"/>
                    </a:lnTo>
                    <a:lnTo>
                      <a:pt x="590" y="1062"/>
                    </a:lnTo>
                    <a:lnTo>
                      <a:pt x="592" y="1052"/>
                    </a:lnTo>
                    <a:lnTo>
                      <a:pt x="592" y="1044"/>
                    </a:lnTo>
                    <a:lnTo>
                      <a:pt x="589" y="1038"/>
                    </a:lnTo>
                    <a:lnTo>
                      <a:pt x="588" y="1034"/>
                    </a:lnTo>
                    <a:lnTo>
                      <a:pt x="586" y="1032"/>
                    </a:lnTo>
                    <a:lnTo>
                      <a:pt x="542" y="1009"/>
                    </a:lnTo>
                    <a:lnTo>
                      <a:pt x="500" y="980"/>
                    </a:lnTo>
                    <a:lnTo>
                      <a:pt x="458" y="945"/>
                    </a:lnTo>
                    <a:lnTo>
                      <a:pt x="419" y="905"/>
                    </a:lnTo>
                    <a:lnTo>
                      <a:pt x="381" y="862"/>
                    </a:lnTo>
                    <a:lnTo>
                      <a:pt x="345" y="815"/>
                    </a:lnTo>
                    <a:lnTo>
                      <a:pt x="311" y="765"/>
                    </a:lnTo>
                    <a:lnTo>
                      <a:pt x="279" y="714"/>
                    </a:lnTo>
                    <a:lnTo>
                      <a:pt x="247" y="661"/>
                    </a:lnTo>
                    <a:lnTo>
                      <a:pt x="219" y="606"/>
                    </a:lnTo>
                    <a:lnTo>
                      <a:pt x="191" y="549"/>
                    </a:lnTo>
                    <a:lnTo>
                      <a:pt x="165" y="494"/>
                    </a:lnTo>
                    <a:lnTo>
                      <a:pt x="141" y="438"/>
                    </a:lnTo>
                    <a:lnTo>
                      <a:pt x="119" y="384"/>
                    </a:lnTo>
                    <a:lnTo>
                      <a:pt x="98" y="332"/>
                    </a:lnTo>
                    <a:lnTo>
                      <a:pt x="80" y="282"/>
                    </a:lnTo>
                    <a:lnTo>
                      <a:pt x="63" y="235"/>
                    </a:lnTo>
                    <a:lnTo>
                      <a:pt x="48" y="191"/>
                    </a:lnTo>
                    <a:lnTo>
                      <a:pt x="35" y="151"/>
                    </a:lnTo>
                    <a:lnTo>
                      <a:pt x="25" y="116"/>
                    </a:lnTo>
                    <a:lnTo>
                      <a:pt x="16" y="86"/>
                    </a:lnTo>
                    <a:lnTo>
                      <a:pt x="9" y="61"/>
                    </a:lnTo>
                    <a:lnTo>
                      <a:pt x="4" y="43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4003E"/>
              </a:solidFill>
              <a:ln w="0">
                <a:solidFill>
                  <a:srgbClr val="D4003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89"/>
              <p:cNvSpPr>
                <a:spLocks/>
              </p:cNvSpPr>
              <p:nvPr/>
            </p:nvSpPr>
            <p:spPr bwMode="auto">
              <a:xfrm>
                <a:off x="9159784" y="1878667"/>
                <a:ext cx="996618" cy="1890945"/>
              </a:xfrm>
              <a:custGeom>
                <a:avLst/>
                <a:gdLst>
                  <a:gd name="T0" fmla="*/ 0 w 460"/>
                  <a:gd name="T1" fmla="*/ 0 h 862"/>
                  <a:gd name="T2" fmla="*/ 79 w 460"/>
                  <a:gd name="T3" fmla="*/ 26 h 862"/>
                  <a:gd name="T4" fmla="*/ 256 w 460"/>
                  <a:gd name="T5" fmla="*/ 95 h 862"/>
                  <a:gd name="T6" fmla="*/ 294 w 460"/>
                  <a:gd name="T7" fmla="*/ 113 h 862"/>
                  <a:gd name="T8" fmla="*/ 296 w 460"/>
                  <a:gd name="T9" fmla="*/ 163 h 862"/>
                  <a:gd name="T10" fmla="*/ 300 w 460"/>
                  <a:gd name="T11" fmla="*/ 219 h 862"/>
                  <a:gd name="T12" fmla="*/ 307 w 460"/>
                  <a:gd name="T13" fmla="*/ 278 h 862"/>
                  <a:gd name="T14" fmla="*/ 315 w 460"/>
                  <a:gd name="T15" fmla="*/ 337 h 862"/>
                  <a:gd name="T16" fmla="*/ 324 w 460"/>
                  <a:gd name="T17" fmla="*/ 396 h 862"/>
                  <a:gd name="T18" fmla="*/ 336 w 460"/>
                  <a:gd name="T19" fmla="*/ 455 h 862"/>
                  <a:gd name="T20" fmla="*/ 353 w 460"/>
                  <a:gd name="T21" fmla="*/ 524 h 862"/>
                  <a:gd name="T22" fmla="*/ 368 w 460"/>
                  <a:gd name="T23" fmla="*/ 588 h 862"/>
                  <a:gd name="T24" fmla="*/ 385 w 460"/>
                  <a:gd name="T25" fmla="*/ 646 h 862"/>
                  <a:gd name="T26" fmla="*/ 401 w 460"/>
                  <a:gd name="T27" fmla="*/ 697 h 862"/>
                  <a:gd name="T28" fmla="*/ 415 w 460"/>
                  <a:gd name="T29" fmla="*/ 741 h 862"/>
                  <a:gd name="T30" fmla="*/ 428 w 460"/>
                  <a:gd name="T31" fmla="*/ 778 h 862"/>
                  <a:gd name="T32" fmla="*/ 440 w 460"/>
                  <a:gd name="T33" fmla="*/ 809 h 862"/>
                  <a:gd name="T34" fmla="*/ 449 w 460"/>
                  <a:gd name="T35" fmla="*/ 833 h 862"/>
                  <a:gd name="T36" fmla="*/ 457 w 460"/>
                  <a:gd name="T37" fmla="*/ 850 h 862"/>
                  <a:gd name="T38" fmla="*/ 460 w 460"/>
                  <a:gd name="T39" fmla="*/ 856 h 862"/>
                  <a:gd name="T40" fmla="*/ 460 w 460"/>
                  <a:gd name="T41" fmla="*/ 862 h 862"/>
                  <a:gd name="T42" fmla="*/ 452 w 460"/>
                  <a:gd name="T43" fmla="*/ 856 h 862"/>
                  <a:gd name="T44" fmla="*/ 438 w 460"/>
                  <a:gd name="T45" fmla="*/ 847 h 862"/>
                  <a:gd name="T46" fmla="*/ 419 w 460"/>
                  <a:gd name="T47" fmla="*/ 835 h 862"/>
                  <a:gd name="T48" fmla="*/ 397 w 460"/>
                  <a:gd name="T49" fmla="*/ 820 h 862"/>
                  <a:gd name="T50" fmla="*/ 372 w 460"/>
                  <a:gd name="T51" fmla="*/ 803 h 862"/>
                  <a:gd name="T52" fmla="*/ 345 w 460"/>
                  <a:gd name="T53" fmla="*/ 782 h 862"/>
                  <a:gd name="T54" fmla="*/ 317 w 460"/>
                  <a:gd name="T55" fmla="*/ 758 h 862"/>
                  <a:gd name="T56" fmla="*/ 287 w 460"/>
                  <a:gd name="T57" fmla="*/ 733 h 862"/>
                  <a:gd name="T58" fmla="*/ 258 w 460"/>
                  <a:gd name="T59" fmla="*/ 706 h 862"/>
                  <a:gd name="T60" fmla="*/ 230 w 460"/>
                  <a:gd name="T61" fmla="*/ 676 h 862"/>
                  <a:gd name="T62" fmla="*/ 201 w 460"/>
                  <a:gd name="T63" fmla="*/ 646 h 862"/>
                  <a:gd name="T64" fmla="*/ 176 w 460"/>
                  <a:gd name="T65" fmla="*/ 613 h 862"/>
                  <a:gd name="T66" fmla="*/ 154 w 460"/>
                  <a:gd name="T67" fmla="*/ 579 h 862"/>
                  <a:gd name="T68" fmla="*/ 134 w 460"/>
                  <a:gd name="T69" fmla="*/ 545 h 862"/>
                  <a:gd name="T70" fmla="*/ 120 w 460"/>
                  <a:gd name="T71" fmla="*/ 513 h 862"/>
                  <a:gd name="T72" fmla="*/ 106 w 460"/>
                  <a:gd name="T73" fmla="*/ 478 h 862"/>
                  <a:gd name="T74" fmla="*/ 95 w 460"/>
                  <a:gd name="T75" fmla="*/ 439 h 862"/>
                  <a:gd name="T76" fmla="*/ 82 w 460"/>
                  <a:gd name="T77" fmla="*/ 396 h 862"/>
                  <a:gd name="T78" fmla="*/ 70 w 460"/>
                  <a:gd name="T79" fmla="*/ 350 h 862"/>
                  <a:gd name="T80" fmla="*/ 58 w 460"/>
                  <a:gd name="T81" fmla="*/ 303 h 862"/>
                  <a:gd name="T82" fmla="*/ 48 w 460"/>
                  <a:gd name="T83" fmla="*/ 253 h 862"/>
                  <a:gd name="T84" fmla="*/ 37 w 460"/>
                  <a:gd name="T85" fmla="*/ 205 h 862"/>
                  <a:gd name="T86" fmla="*/ 28 w 460"/>
                  <a:gd name="T87" fmla="*/ 155 h 862"/>
                  <a:gd name="T88" fmla="*/ 19 w 460"/>
                  <a:gd name="T89" fmla="*/ 108 h 862"/>
                  <a:gd name="T90" fmla="*/ 11 w 460"/>
                  <a:gd name="T91" fmla="*/ 62 h 862"/>
                  <a:gd name="T92" fmla="*/ 3 w 460"/>
                  <a:gd name="T93" fmla="*/ 19 h 862"/>
                  <a:gd name="T94" fmla="*/ 0 w 460"/>
                  <a:gd name="T95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0" h="862">
                    <a:moveTo>
                      <a:pt x="0" y="0"/>
                    </a:moveTo>
                    <a:lnTo>
                      <a:pt x="79" y="26"/>
                    </a:lnTo>
                    <a:lnTo>
                      <a:pt x="256" y="95"/>
                    </a:lnTo>
                    <a:lnTo>
                      <a:pt x="294" y="113"/>
                    </a:lnTo>
                    <a:lnTo>
                      <a:pt x="296" y="163"/>
                    </a:lnTo>
                    <a:lnTo>
                      <a:pt x="300" y="219"/>
                    </a:lnTo>
                    <a:lnTo>
                      <a:pt x="307" y="278"/>
                    </a:lnTo>
                    <a:lnTo>
                      <a:pt x="315" y="337"/>
                    </a:lnTo>
                    <a:lnTo>
                      <a:pt x="324" y="396"/>
                    </a:lnTo>
                    <a:lnTo>
                      <a:pt x="336" y="455"/>
                    </a:lnTo>
                    <a:lnTo>
                      <a:pt x="353" y="524"/>
                    </a:lnTo>
                    <a:lnTo>
                      <a:pt x="368" y="588"/>
                    </a:lnTo>
                    <a:lnTo>
                      <a:pt x="385" y="646"/>
                    </a:lnTo>
                    <a:lnTo>
                      <a:pt x="401" y="697"/>
                    </a:lnTo>
                    <a:lnTo>
                      <a:pt x="415" y="741"/>
                    </a:lnTo>
                    <a:lnTo>
                      <a:pt x="428" y="778"/>
                    </a:lnTo>
                    <a:lnTo>
                      <a:pt x="440" y="809"/>
                    </a:lnTo>
                    <a:lnTo>
                      <a:pt x="449" y="833"/>
                    </a:lnTo>
                    <a:lnTo>
                      <a:pt x="457" y="850"/>
                    </a:lnTo>
                    <a:lnTo>
                      <a:pt x="460" y="856"/>
                    </a:lnTo>
                    <a:lnTo>
                      <a:pt x="460" y="862"/>
                    </a:lnTo>
                    <a:lnTo>
                      <a:pt x="452" y="856"/>
                    </a:lnTo>
                    <a:lnTo>
                      <a:pt x="438" y="847"/>
                    </a:lnTo>
                    <a:lnTo>
                      <a:pt x="419" y="835"/>
                    </a:lnTo>
                    <a:lnTo>
                      <a:pt x="397" y="820"/>
                    </a:lnTo>
                    <a:lnTo>
                      <a:pt x="372" y="803"/>
                    </a:lnTo>
                    <a:lnTo>
                      <a:pt x="345" y="782"/>
                    </a:lnTo>
                    <a:lnTo>
                      <a:pt x="317" y="758"/>
                    </a:lnTo>
                    <a:lnTo>
                      <a:pt x="287" y="733"/>
                    </a:lnTo>
                    <a:lnTo>
                      <a:pt x="258" y="706"/>
                    </a:lnTo>
                    <a:lnTo>
                      <a:pt x="230" y="676"/>
                    </a:lnTo>
                    <a:lnTo>
                      <a:pt x="201" y="646"/>
                    </a:lnTo>
                    <a:lnTo>
                      <a:pt x="176" y="613"/>
                    </a:lnTo>
                    <a:lnTo>
                      <a:pt x="154" y="579"/>
                    </a:lnTo>
                    <a:lnTo>
                      <a:pt x="134" y="545"/>
                    </a:lnTo>
                    <a:lnTo>
                      <a:pt x="120" y="513"/>
                    </a:lnTo>
                    <a:lnTo>
                      <a:pt x="106" y="478"/>
                    </a:lnTo>
                    <a:lnTo>
                      <a:pt x="95" y="439"/>
                    </a:lnTo>
                    <a:lnTo>
                      <a:pt x="82" y="396"/>
                    </a:lnTo>
                    <a:lnTo>
                      <a:pt x="70" y="350"/>
                    </a:lnTo>
                    <a:lnTo>
                      <a:pt x="58" y="303"/>
                    </a:lnTo>
                    <a:lnTo>
                      <a:pt x="48" y="253"/>
                    </a:lnTo>
                    <a:lnTo>
                      <a:pt x="37" y="205"/>
                    </a:lnTo>
                    <a:lnTo>
                      <a:pt x="28" y="155"/>
                    </a:lnTo>
                    <a:lnTo>
                      <a:pt x="19" y="108"/>
                    </a:lnTo>
                    <a:lnTo>
                      <a:pt x="11" y="62"/>
                    </a:lnTo>
                    <a:lnTo>
                      <a:pt x="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90"/>
              <p:cNvSpPr>
                <a:spLocks/>
              </p:cNvSpPr>
              <p:nvPr/>
            </p:nvSpPr>
            <p:spPr bwMode="auto">
              <a:xfrm>
                <a:off x="9359109" y="1948864"/>
                <a:ext cx="790796" cy="1792231"/>
              </a:xfrm>
              <a:custGeom>
                <a:avLst/>
                <a:gdLst>
                  <a:gd name="T0" fmla="*/ 0 w 365"/>
                  <a:gd name="T1" fmla="*/ 0 h 817"/>
                  <a:gd name="T2" fmla="*/ 164 w 365"/>
                  <a:gd name="T3" fmla="*/ 63 h 817"/>
                  <a:gd name="T4" fmla="*/ 202 w 365"/>
                  <a:gd name="T5" fmla="*/ 81 h 817"/>
                  <a:gd name="T6" fmla="*/ 204 w 365"/>
                  <a:gd name="T7" fmla="*/ 129 h 817"/>
                  <a:gd name="T8" fmla="*/ 208 w 365"/>
                  <a:gd name="T9" fmla="*/ 186 h 817"/>
                  <a:gd name="T10" fmla="*/ 215 w 365"/>
                  <a:gd name="T11" fmla="*/ 243 h 817"/>
                  <a:gd name="T12" fmla="*/ 223 w 365"/>
                  <a:gd name="T13" fmla="*/ 302 h 817"/>
                  <a:gd name="T14" fmla="*/ 232 w 365"/>
                  <a:gd name="T15" fmla="*/ 361 h 817"/>
                  <a:gd name="T16" fmla="*/ 244 w 365"/>
                  <a:gd name="T17" fmla="*/ 420 h 817"/>
                  <a:gd name="T18" fmla="*/ 261 w 365"/>
                  <a:gd name="T19" fmla="*/ 491 h 817"/>
                  <a:gd name="T20" fmla="*/ 276 w 365"/>
                  <a:gd name="T21" fmla="*/ 555 h 817"/>
                  <a:gd name="T22" fmla="*/ 293 w 365"/>
                  <a:gd name="T23" fmla="*/ 611 h 817"/>
                  <a:gd name="T24" fmla="*/ 309 w 365"/>
                  <a:gd name="T25" fmla="*/ 662 h 817"/>
                  <a:gd name="T26" fmla="*/ 323 w 365"/>
                  <a:gd name="T27" fmla="*/ 707 h 817"/>
                  <a:gd name="T28" fmla="*/ 336 w 365"/>
                  <a:gd name="T29" fmla="*/ 745 h 817"/>
                  <a:gd name="T30" fmla="*/ 348 w 365"/>
                  <a:gd name="T31" fmla="*/ 775 h 817"/>
                  <a:gd name="T32" fmla="*/ 357 w 365"/>
                  <a:gd name="T33" fmla="*/ 798 h 817"/>
                  <a:gd name="T34" fmla="*/ 365 w 365"/>
                  <a:gd name="T35" fmla="*/ 817 h 817"/>
                  <a:gd name="T36" fmla="*/ 334 w 365"/>
                  <a:gd name="T37" fmla="*/ 775 h 817"/>
                  <a:gd name="T38" fmla="*/ 300 w 365"/>
                  <a:gd name="T39" fmla="*/ 730 h 817"/>
                  <a:gd name="T40" fmla="*/ 267 w 365"/>
                  <a:gd name="T41" fmla="*/ 684 h 817"/>
                  <a:gd name="T42" fmla="*/ 233 w 365"/>
                  <a:gd name="T43" fmla="*/ 637 h 817"/>
                  <a:gd name="T44" fmla="*/ 200 w 365"/>
                  <a:gd name="T45" fmla="*/ 589 h 817"/>
                  <a:gd name="T46" fmla="*/ 169 w 365"/>
                  <a:gd name="T47" fmla="*/ 540 h 817"/>
                  <a:gd name="T48" fmla="*/ 140 w 365"/>
                  <a:gd name="T49" fmla="*/ 493 h 817"/>
                  <a:gd name="T50" fmla="*/ 113 w 365"/>
                  <a:gd name="T51" fmla="*/ 447 h 817"/>
                  <a:gd name="T52" fmla="*/ 89 w 365"/>
                  <a:gd name="T53" fmla="*/ 404 h 817"/>
                  <a:gd name="T54" fmla="*/ 71 w 365"/>
                  <a:gd name="T55" fmla="*/ 362 h 817"/>
                  <a:gd name="T56" fmla="*/ 55 w 365"/>
                  <a:gd name="T57" fmla="*/ 324 h 817"/>
                  <a:gd name="T58" fmla="*/ 41 w 365"/>
                  <a:gd name="T59" fmla="*/ 272 h 817"/>
                  <a:gd name="T60" fmla="*/ 28 w 365"/>
                  <a:gd name="T61" fmla="*/ 214 h 817"/>
                  <a:gd name="T62" fmla="*/ 17 w 365"/>
                  <a:gd name="T63" fmla="*/ 154 h 817"/>
                  <a:gd name="T64" fmla="*/ 9 w 365"/>
                  <a:gd name="T65" fmla="*/ 93 h 817"/>
                  <a:gd name="T66" fmla="*/ 3 w 365"/>
                  <a:gd name="T67" fmla="*/ 30 h 817"/>
                  <a:gd name="T68" fmla="*/ 0 w 365"/>
                  <a:gd name="T6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5" h="817">
                    <a:moveTo>
                      <a:pt x="0" y="0"/>
                    </a:moveTo>
                    <a:lnTo>
                      <a:pt x="164" y="63"/>
                    </a:lnTo>
                    <a:lnTo>
                      <a:pt x="202" y="81"/>
                    </a:lnTo>
                    <a:lnTo>
                      <a:pt x="204" y="129"/>
                    </a:lnTo>
                    <a:lnTo>
                      <a:pt x="208" y="186"/>
                    </a:lnTo>
                    <a:lnTo>
                      <a:pt x="215" y="243"/>
                    </a:lnTo>
                    <a:lnTo>
                      <a:pt x="223" y="302"/>
                    </a:lnTo>
                    <a:lnTo>
                      <a:pt x="232" y="361"/>
                    </a:lnTo>
                    <a:lnTo>
                      <a:pt x="244" y="420"/>
                    </a:lnTo>
                    <a:lnTo>
                      <a:pt x="261" y="491"/>
                    </a:lnTo>
                    <a:lnTo>
                      <a:pt x="276" y="555"/>
                    </a:lnTo>
                    <a:lnTo>
                      <a:pt x="293" y="611"/>
                    </a:lnTo>
                    <a:lnTo>
                      <a:pt x="309" y="662"/>
                    </a:lnTo>
                    <a:lnTo>
                      <a:pt x="323" y="707"/>
                    </a:lnTo>
                    <a:lnTo>
                      <a:pt x="336" y="745"/>
                    </a:lnTo>
                    <a:lnTo>
                      <a:pt x="348" y="775"/>
                    </a:lnTo>
                    <a:lnTo>
                      <a:pt x="357" y="798"/>
                    </a:lnTo>
                    <a:lnTo>
                      <a:pt x="365" y="817"/>
                    </a:lnTo>
                    <a:lnTo>
                      <a:pt x="334" y="775"/>
                    </a:lnTo>
                    <a:lnTo>
                      <a:pt x="300" y="730"/>
                    </a:lnTo>
                    <a:lnTo>
                      <a:pt x="267" y="684"/>
                    </a:lnTo>
                    <a:lnTo>
                      <a:pt x="233" y="637"/>
                    </a:lnTo>
                    <a:lnTo>
                      <a:pt x="200" y="589"/>
                    </a:lnTo>
                    <a:lnTo>
                      <a:pt x="169" y="540"/>
                    </a:lnTo>
                    <a:lnTo>
                      <a:pt x="140" y="493"/>
                    </a:lnTo>
                    <a:lnTo>
                      <a:pt x="113" y="447"/>
                    </a:lnTo>
                    <a:lnTo>
                      <a:pt x="89" y="404"/>
                    </a:lnTo>
                    <a:lnTo>
                      <a:pt x="71" y="362"/>
                    </a:lnTo>
                    <a:lnTo>
                      <a:pt x="55" y="324"/>
                    </a:lnTo>
                    <a:lnTo>
                      <a:pt x="41" y="272"/>
                    </a:lnTo>
                    <a:lnTo>
                      <a:pt x="28" y="214"/>
                    </a:lnTo>
                    <a:lnTo>
                      <a:pt x="17" y="154"/>
                    </a:lnTo>
                    <a:lnTo>
                      <a:pt x="9" y="93"/>
                    </a:lnTo>
                    <a:lnTo>
                      <a:pt x="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91"/>
              <p:cNvSpPr>
                <a:spLocks/>
              </p:cNvSpPr>
              <p:nvPr/>
            </p:nvSpPr>
            <p:spPr bwMode="auto">
              <a:xfrm>
                <a:off x="9575763" y="2032223"/>
                <a:ext cx="580639" cy="1733001"/>
              </a:xfrm>
              <a:custGeom>
                <a:avLst/>
                <a:gdLst>
                  <a:gd name="T0" fmla="*/ 0 w 268"/>
                  <a:gd name="T1" fmla="*/ 0 h 790"/>
                  <a:gd name="T2" fmla="*/ 64 w 268"/>
                  <a:gd name="T3" fmla="*/ 25 h 790"/>
                  <a:gd name="T4" fmla="*/ 102 w 268"/>
                  <a:gd name="T5" fmla="*/ 43 h 790"/>
                  <a:gd name="T6" fmla="*/ 104 w 268"/>
                  <a:gd name="T7" fmla="*/ 91 h 790"/>
                  <a:gd name="T8" fmla="*/ 108 w 268"/>
                  <a:gd name="T9" fmla="*/ 148 h 790"/>
                  <a:gd name="T10" fmla="*/ 115 w 268"/>
                  <a:gd name="T11" fmla="*/ 205 h 790"/>
                  <a:gd name="T12" fmla="*/ 123 w 268"/>
                  <a:gd name="T13" fmla="*/ 264 h 790"/>
                  <a:gd name="T14" fmla="*/ 132 w 268"/>
                  <a:gd name="T15" fmla="*/ 323 h 790"/>
                  <a:gd name="T16" fmla="*/ 144 w 268"/>
                  <a:gd name="T17" fmla="*/ 382 h 790"/>
                  <a:gd name="T18" fmla="*/ 161 w 268"/>
                  <a:gd name="T19" fmla="*/ 453 h 790"/>
                  <a:gd name="T20" fmla="*/ 176 w 268"/>
                  <a:gd name="T21" fmla="*/ 517 h 790"/>
                  <a:gd name="T22" fmla="*/ 193 w 268"/>
                  <a:gd name="T23" fmla="*/ 573 h 790"/>
                  <a:gd name="T24" fmla="*/ 209 w 268"/>
                  <a:gd name="T25" fmla="*/ 624 h 790"/>
                  <a:gd name="T26" fmla="*/ 223 w 268"/>
                  <a:gd name="T27" fmla="*/ 669 h 790"/>
                  <a:gd name="T28" fmla="*/ 236 w 268"/>
                  <a:gd name="T29" fmla="*/ 707 h 790"/>
                  <a:gd name="T30" fmla="*/ 248 w 268"/>
                  <a:gd name="T31" fmla="*/ 737 h 790"/>
                  <a:gd name="T32" fmla="*/ 257 w 268"/>
                  <a:gd name="T33" fmla="*/ 760 h 790"/>
                  <a:gd name="T34" fmla="*/ 265 w 268"/>
                  <a:gd name="T35" fmla="*/ 779 h 790"/>
                  <a:gd name="T36" fmla="*/ 268 w 268"/>
                  <a:gd name="T37" fmla="*/ 785 h 790"/>
                  <a:gd name="T38" fmla="*/ 268 w 268"/>
                  <a:gd name="T39" fmla="*/ 790 h 790"/>
                  <a:gd name="T40" fmla="*/ 267 w 268"/>
                  <a:gd name="T41" fmla="*/ 789 h 790"/>
                  <a:gd name="T42" fmla="*/ 264 w 268"/>
                  <a:gd name="T43" fmla="*/ 788 h 790"/>
                  <a:gd name="T44" fmla="*/ 244 w 268"/>
                  <a:gd name="T45" fmla="*/ 754 h 790"/>
                  <a:gd name="T46" fmla="*/ 223 w 268"/>
                  <a:gd name="T47" fmla="*/ 714 h 790"/>
                  <a:gd name="T48" fmla="*/ 202 w 268"/>
                  <a:gd name="T49" fmla="*/ 670 h 790"/>
                  <a:gd name="T50" fmla="*/ 180 w 268"/>
                  <a:gd name="T51" fmla="*/ 620 h 790"/>
                  <a:gd name="T52" fmla="*/ 159 w 268"/>
                  <a:gd name="T53" fmla="*/ 569 h 790"/>
                  <a:gd name="T54" fmla="*/ 137 w 268"/>
                  <a:gd name="T55" fmla="*/ 515 h 790"/>
                  <a:gd name="T56" fmla="*/ 116 w 268"/>
                  <a:gd name="T57" fmla="*/ 460 h 790"/>
                  <a:gd name="T58" fmla="*/ 96 w 268"/>
                  <a:gd name="T59" fmla="*/ 405 h 790"/>
                  <a:gd name="T60" fmla="*/ 78 w 268"/>
                  <a:gd name="T61" fmla="*/ 352 h 790"/>
                  <a:gd name="T62" fmla="*/ 61 w 268"/>
                  <a:gd name="T63" fmla="*/ 299 h 790"/>
                  <a:gd name="T64" fmla="*/ 45 w 268"/>
                  <a:gd name="T65" fmla="*/ 251 h 790"/>
                  <a:gd name="T66" fmla="*/ 32 w 268"/>
                  <a:gd name="T67" fmla="*/ 207 h 790"/>
                  <a:gd name="T68" fmla="*/ 22 w 268"/>
                  <a:gd name="T69" fmla="*/ 166 h 790"/>
                  <a:gd name="T70" fmla="*/ 13 w 268"/>
                  <a:gd name="T71" fmla="*/ 132 h 790"/>
                  <a:gd name="T72" fmla="*/ 6 w 268"/>
                  <a:gd name="T73" fmla="*/ 91 h 790"/>
                  <a:gd name="T74" fmla="*/ 2 w 268"/>
                  <a:gd name="T75" fmla="*/ 45 h 790"/>
                  <a:gd name="T76" fmla="*/ 0 w 268"/>
                  <a:gd name="T77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8" h="790">
                    <a:moveTo>
                      <a:pt x="0" y="0"/>
                    </a:moveTo>
                    <a:lnTo>
                      <a:pt x="64" y="25"/>
                    </a:lnTo>
                    <a:lnTo>
                      <a:pt x="102" y="43"/>
                    </a:lnTo>
                    <a:lnTo>
                      <a:pt x="104" y="91"/>
                    </a:lnTo>
                    <a:lnTo>
                      <a:pt x="108" y="148"/>
                    </a:lnTo>
                    <a:lnTo>
                      <a:pt x="115" y="205"/>
                    </a:lnTo>
                    <a:lnTo>
                      <a:pt x="123" y="264"/>
                    </a:lnTo>
                    <a:lnTo>
                      <a:pt x="132" y="323"/>
                    </a:lnTo>
                    <a:lnTo>
                      <a:pt x="144" y="382"/>
                    </a:lnTo>
                    <a:lnTo>
                      <a:pt x="161" y="453"/>
                    </a:lnTo>
                    <a:lnTo>
                      <a:pt x="176" y="517"/>
                    </a:lnTo>
                    <a:lnTo>
                      <a:pt x="193" y="573"/>
                    </a:lnTo>
                    <a:lnTo>
                      <a:pt x="209" y="624"/>
                    </a:lnTo>
                    <a:lnTo>
                      <a:pt x="223" y="669"/>
                    </a:lnTo>
                    <a:lnTo>
                      <a:pt x="236" y="707"/>
                    </a:lnTo>
                    <a:lnTo>
                      <a:pt x="248" y="737"/>
                    </a:lnTo>
                    <a:lnTo>
                      <a:pt x="257" y="760"/>
                    </a:lnTo>
                    <a:lnTo>
                      <a:pt x="265" y="779"/>
                    </a:lnTo>
                    <a:lnTo>
                      <a:pt x="268" y="785"/>
                    </a:lnTo>
                    <a:lnTo>
                      <a:pt x="268" y="790"/>
                    </a:lnTo>
                    <a:lnTo>
                      <a:pt x="267" y="789"/>
                    </a:lnTo>
                    <a:lnTo>
                      <a:pt x="264" y="788"/>
                    </a:lnTo>
                    <a:lnTo>
                      <a:pt x="244" y="754"/>
                    </a:lnTo>
                    <a:lnTo>
                      <a:pt x="223" y="714"/>
                    </a:lnTo>
                    <a:lnTo>
                      <a:pt x="202" y="670"/>
                    </a:lnTo>
                    <a:lnTo>
                      <a:pt x="180" y="620"/>
                    </a:lnTo>
                    <a:lnTo>
                      <a:pt x="159" y="569"/>
                    </a:lnTo>
                    <a:lnTo>
                      <a:pt x="137" y="515"/>
                    </a:lnTo>
                    <a:lnTo>
                      <a:pt x="116" y="460"/>
                    </a:lnTo>
                    <a:lnTo>
                      <a:pt x="96" y="405"/>
                    </a:lnTo>
                    <a:lnTo>
                      <a:pt x="78" y="352"/>
                    </a:lnTo>
                    <a:lnTo>
                      <a:pt x="61" y="299"/>
                    </a:lnTo>
                    <a:lnTo>
                      <a:pt x="45" y="251"/>
                    </a:lnTo>
                    <a:lnTo>
                      <a:pt x="32" y="207"/>
                    </a:lnTo>
                    <a:lnTo>
                      <a:pt x="22" y="166"/>
                    </a:lnTo>
                    <a:lnTo>
                      <a:pt x="13" y="132"/>
                    </a:lnTo>
                    <a:lnTo>
                      <a:pt x="6" y="91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92"/>
              <p:cNvSpPr>
                <a:spLocks/>
              </p:cNvSpPr>
              <p:nvPr/>
            </p:nvSpPr>
            <p:spPr bwMode="auto">
              <a:xfrm>
                <a:off x="8403653" y="1696592"/>
                <a:ext cx="1022618" cy="2101538"/>
              </a:xfrm>
              <a:custGeom>
                <a:avLst/>
                <a:gdLst>
                  <a:gd name="T0" fmla="*/ 63 w 472"/>
                  <a:gd name="T1" fmla="*/ 0 h 958"/>
                  <a:gd name="T2" fmla="*/ 76 w 472"/>
                  <a:gd name="T3" fmla="*/ 2 h 958"/>
                  <a:gd name="T4" fmla="*/ 137 w 472"/>
                  <a:gd name="T5" fmla="*/ 19 h 958"/>
                  <a:gd name="T6" fmla="*/ 143 w 472"/>
                  <a:gd name="T7" fmla="*/ 62 h 958"/>
                  <a:gd name="T8" fmla="*/ 152 w 472"/>
                  <a:gd name="T9" fmla="*/ 116 h 958"/>
                  <a:gd name="T10" fmla="*/ 161 w 472"/>
                  <a:gd name="T11" fmla="*/ 174 h 958"/>
                  <a:gd name="T12" fmla="*/ 173 w 472"/>
                  <a:gd name="T13" fmla="*/ 236 h 958"/>
                  <a:gd name="T14" fmla="*/ 187 w 472"/>
                  <a:gd name="T15" fmla="*/ 301 h 958"/>
                  <a:gd name="T16" fmla="*/ 201 w 472"/>
                  <a:gd name="T17" fmla="*/ 367 h 958"/>
                  <a:gd name="T18" fmla="*/ 219 w 472"/>
                  <a:gd name="T19" fmla="*/ 435 h 958"/>
                  <a:gd name="T20" fmla="*/ 238 w 472"/>
                  <a:gd name="T21" fmla="*/ 504 h 958"/>
                  <a:gd name="T22" fmla="*/ 259 w 472"/>
                  <a:gd name="T23" fmla="*/ 570 h 958"/>
                  <a:gd name="T24" fmla="*/ 284 w 472"/>
                  <a:gd name="T25" fmla="*/ 637 h 958"/>
                  <a:gd name="T26" fmla="*/ 309 w 472"/>
                  <a:gd name="T27" fmla="*/ 701 h 958"/>
                  <a:gd name="T28" fmla="*/ 338 w 472"/>
                  <a:gd name="T29" fmla="*/ 761 h 958"/>
                  <a:gd name="T30" fmla="*/ 369 w 472"/>
                  <a:gd name="T31" fmla="*/ 818 h 958"/>
                  <a:gd name="T32" fmla="*/ 402 w 472"/>
                  <a:gd name="T33" fmla="*/ 869 h 958"/>
                  <a:gd name="T34" fmla="*/ 438 w 472"/>
                  <a:gd name="T35" fmla="*/ 915 h 958"/>
                  <a:gd name="T36" fmla="*/ 457 w 472"/>
                  <a:gd name="T37" fmla="*/ 938 h 958"/>
                  <a:gd name="T38" fmla="*/ 472 w 472"/>
                  <a:gd name="T39" fmla="*/ 958 h 958"/>
                  <a:gd name="T40" fmla="*/ 432 w 472"/>
                  <a:gd name="T41" fmla="*/ 918 h 958"/>
                  <a:gd name="T42" fmla="*/ 393 w 472"/>
                  <a:gd name="T43" fmla="*/ 877 h 958"/>
                  <a:gd name="T44" fmla="*/ 356 w 472"/>
                  <a:gd name="T45" fmla="*/ 829 h 958"/>
                  <a:gd name="T46" fmla="*/ 321 w 472"/>
                  <a:gd name="T47" fmla="*/ 780 h 958"/>
                  <a:gd name="T48" fmla="*/ 287 w 472"/>
                  <a:gd name="T49" fmla="*/ 727 h 958"/>
                  <a:gd name="T50" fmla="*/ 255 w 472"/>
                  <a:gd name="T51" fmla="*/ 674 h 958"/>
                  <a:gd name="T52" fmla="*/ 225 w 472"/>
                  <a:gd name="T53" fmla="*/ 617 h 958"/>
                  <a:gd name="T54" fmla="*/ 196 w 472"/>
                  <a:gd name="T55" fmla="*/ 561 h 958"/>
                  <a:gd name="T56" fmla="*/ 170 w 472"/>
                  <a:gd name="T57" fmla="*/ 505 h 958"/>
                  <a:gd name="T58" fmla="*/ 145 w 472"/>
                  <a:gd name="T59" fmla="*/ 449 h 958"/>
                  <a:gd name="T60" fmla="*/ 123 w 472"/>
                  <a:gd name="T61" fmla="*/ 394 h 958"/>
                  <a:gd name="T62" fmla="*/ 102 w 472"/>
                  <a:gd name="T63" fmla="*/ 340 h 958"/>
                  <a:gd name="T64" fmla="*/ 82 w 472"/>
                  <a:gd name="T65" fmla="*/ 289 h 958"/>
                  <a:gd name="T66" fmla="*/ 65 w 472"/>
                  <a:gd name="T67" fmla="*/ 240 h 958"/>
                  <a:gd name="T68" fmla="*/ 50 w 472"/>
                  <a:gd name="T69" fmla="*/ 196 h 958"/>
                  <a:gd name="T70" fmla="*/ 37 w 472"/>
                  <a:gd name="T71" fmla="*/ 155 h 958"/>
                  <a:gd name="T72" fmla="*/ 26 w 472"/>
                  <a:gd name="T73" fmla="*/ 119 h 958"/>
                  <a:gd name="T74" fmla="*/ 17 w 472"/>
                  <a:gd name="T75" fmla="*/ 87 h 958"/>
                  <a:gd name="T76" fmla="*/ 9 w 472"/>
                  <a:gd name="T77" fmla="*/ 62 h 958"/>
                  <a:gd name="T78" fmla="*/ 4 w 472"/>
                  <a:gd name="T79" fmla="*/ 44 h 958"/>
                  <a:gd name="T80" fmla="*/ 1 w 472"/>
                  <a:gd name="T81" fmla="*/ 32 h 958"/>
                  <a:gd name="T82" fmla="*/ 0 w 472"/>
                  <a:gd name="T83" fmla="*/ 28 h 958"/>
                  <a:gd name="T84" fmla="*/ 63 w 472"/>
                  <a:gd name="T85" fmla="*/ 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72" h="958">
                    <a:moveTo>
                      <a:pt x="63" y="0"/>
                    </a:moveTo>
                    <a:lnTo>
                      <a:pt x="76" y="2"/>
                    </a:lnTo>
                    <a:lnTo>
                      <a:pt x="137" y="19"/>
                    </a:lnTo>
                    <a:lnTo>
                      <a:pt x="143" y="62"/>
                    </a:lnTo>
                    <a:lnTo>
                      <a:pt x="152" y="116"/>
                    </a:lnTo>
                    <a:lnTo>
                      <a:pt x="161" y="174"/>
                    </a:lnTo>
                    <a:lnTo>
                      <a:pt x="173" y="236"/>
                    </a:lnTo>
                    <a:lnTo>
                      <a:pt x="187" y="301"/>
                    </a:lnTo>
                    <a:lnTo>
                      <a:pt x="201" y="367"/>
                    </a:lnTo>
                    <a:lnTo>
                      <a:pt x="219" y="435"/>
                    </a:lnTo>
                    <a:lnTo>
                      <a:pt x="238" y="504"/>
                    </a:lnTo>
                    <a:lnTo>
                      <a:pt x="259" y="570"/>
                    </a:lnTo>
                    <a:lnTo>
                      <a:pt x="284" y="637"/>
                    </a:lnTo>
                    <a:lnTo>
                      <a:pt x="309" y="701"/>
                    </a:lnTo>
                    <a:lnTo>
                      <a:pt x="338" y="761"/>
                    </a:lnTo>
                    <a:lnTo>
                      <a:pt x="369" y="818"/>
                    </a:lnTo>
                    <a:lnTo>
                      <a:pt x="402" y="869"/>
                    </a:lnTo>
                    <a:lnTo>
                      <a:pt x="438" y="915"/>
                    </a:lnTo>
                    <a:lnTo>
                      <a:pt x="457" y="938"/>
                    </a:lnTo>
                    <a:lnTo>
                      <a:pt x="472" y="958"/>
                    </a:lnTo>
                    <a:lnTo>
                      <a:pt x="432" y="918"/>
                    </a:lnTo>
                    <a:lnTo>
                      <a:pt x="393" y="877"/>
                    </a:lnTo>
                    <a:lnTo>
                      <a:pt x="356" y="829"/>
                    </a:lnTo>
                    <a:lnTo>
                      <a:pt x="321" y="780"/>
                    </a:lnTo>
                    <a:lnTo>
                      <a:pt x="287" y="727"/>
                    </a:lnTo>
                    <a:lnTo>
                      <a:pt x="255" y="674"/>
                    </a:lnTo>
                    <a:lnTo>
                      <a:pt x="225" y="617"/>
                    </a:lnTo>
                    <a:lnTo>
                      <a:pt x="196" y="561"/>
                    </a:lnTo>
                    <a:lnTo>
                      <a:pt x="170" y="505"/>
                    </a:lnTo>
                    <a:lnTo>
                      <a:pt x="145" y="449"/>
                    </a:lnTo>
                    <a:lnTo>
                      <a:pt x="123" y="394"/>
                    </a:lnTo>
                    <a:lnTo>
                      <a:pt x="102" y="340"/>
                    </a:lnTo>
                    <a:lnTo>
                      <a:pt x="82" y="289"/>
                    </a:lnTo>
                    <a:lnTo>
                      <a:pt x="65" y="240"/>
                    </a:lnTo>
                    <a:lnTo>
                      <a:pt x="50" y="196"/>
                    </a:lnTo>
                    <a:lnTo>
                      <a:pt x="37" y="155"/>
                    </a:lnTo>
                    <a:lnTo>
                      <a:pt x="26" y="119"/>
                    </a:lnTo>
                    <a:lnTo>
                      <a:pt x="17" y="87"/>
                    </a:lnTo>
                    <a:lnTo>
                      <a:pt x="9" y="62"/>
                    </a:lnTo>
                    <a:lnTo>
                      <a:pt x="4" y="44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93"/>
              <p:cNvSpPr>
                <a:spLocks/>
              </p:cNvSpPr>
              <p:nvPr/>
            </p:nvSpPr>
            <p:spPr bwMode="auto">
              <a:xfrm>
                <a:off x="10037238" y="2260364"/>
                <a:ext cx="119161" cy="1035413"/>
              </a:xfrm>
              <a:custGeom>
                <a:avLst/>
                <a:gdLst>
                  <a:gd name="T0" fmla="*/ 0 w 55"/>
                  <a:gd name="T1" fmla="*/ 0 h 472"/>
                  <a:gd name="T2" fmla="*/ 4 w 55"/>
                  <a:gd name="T3" fmla="*/ 3 h 472"/>
                  <a:gd name="T4" fmla="*/ 22 w 55"/>
                  <a:gd name="T5" fmla="*/ 21 h 472"/>
                  <a:gd name="T6" fmla="*/ 37 w 55"/>
                  <a:gd name="T7" fmla="*/ 41 h 472"/>
                  <a:gd name="T8" fmla="*/ 47 w 55"/>
                  <a:gd name="T9" fmla="*/ 63 h 472"/>
                  <a:gd name="T10" fmla="*/ 54 w 55"/>
                  <a:gd name="T11" fmla="*/ 89 h 472"/>
                  <a:gd name="T12" fmla="*/ 55 w 55"/>
                  <a:gd name="T13" fmla="*/ 121 h 472"/>
                  <a:gd name="T14" fmla="*/ 55 w 55"/>
                  <a:gd name="T15" fmla="*/ 472 h 472"/>
                  <a:gd name="T16" fmla="*/ 0 w 55"/>
                  <a:gd name="T17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472">
                    <a:moveTo>
                      <a:pt x="0" y="0"/>
                    </a:moveTo>
                    <a:lnTo>
                      <a:pt x="4" y="3"/>
                    </a:lnTo>
                    <a:lnTo>
                      <a:pt x="22" y="21"/>
                    </a:lnTo>
                    <a:lnTo>
                      <a:pt x="37" y="41"/>
                    </a:lnTo>
                    <a:lnTo>
                      <a:pt x="47" y="63"/>
                    </a:lnTo>
                    <a:lnTo>
                      <a:pt x="54" y="89"/>
                    </a:lnTo>
                    <a:lnTo>
                      <a:pt x="55" y="121"/>
                    </a:lnTo>
                    <a:lnTo>
                      <a:pt x="55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94"/>
              <p:cNvSpPr>
                <a:spLocks/>
              </p:cNvSpPr>
              <p:nvPr/>
            </p:nvSpPr>
            <p:spPr bwMode="auto">
              <a:xfrm>
                <a:off x="9508598" y="4179829"/>
                <a:ext cx="372649" cy="1504859"/>
              </a:xfrm>
              <a:custGeom>
                <a:avLst/>
                <a:gdLst>
                  <a:gd name="T0" fmla="*/ 172 w 172"/>
                  <a:gd name="T1" fmla="*/ 0 h 686"/>
                  <a:gd name="T2" fmla="*/ 171 w 172"/>
                  <a:gd name="T3" fmla="*/ 2 h 686"/>
                  <a:gd name="T4" fmla="*/ 167 w 172"/>
                  <a:gd name="T5" fmla="*/ 12 h 686"/>
                  <a:gd name="T6" fmla="*/ 161 w 172"/>
                  <a:gd name="T7" fmla="*/ 26 h 686"/>
                  <a:gd name="T8" fmla="*/ 155 w 172"/>
                  <a:gd name="T9" fmla="*/ 44 h 686"/>
                  <a:gd name="T10" fmla="*/ 147 w 172"/>
                  <a:gd name="T11" fmla="*/ 68 h 686"/>
                  <a:gd name="T12" fmla="*/ 139 w 172"/>
                  <a:gd name="T13" fmla="*/ 95 h 686"/>
                  <a:gd name="T14" fmla="*/ 131 w 172"/>
                  <a:gd name="T15" fmla="*/ 126 h 686"/>
                  <a:gd name="T16" fmla="*/ 123 w 172"/>
                  <a:gd name="T17" fmla="*/ 160 h 686"/>
                  <a:gd name="T18" fmla="*/ 117 w 172"/>
                  <a:gd name="T19" fmla="*/ 196 h 686"/>
                  <a:gd name="T20" fmla="*/ 110 w 172"/>
                  <a:gd name="T21" fmla="*/ 234 h 686"/>
                  <a:gd name="T22" fmla="*/ 106 w 172"/>
                  <a:gd name="T23" fmla="*/ 275 h 686"/>
                  <a:gd name="T24" fmla="*/ 105 w 172"/>
                  <a:gd name="T25" fmla="*/ 315 h 686"/>
                  <a:gd name="T26" fmla="*/ 105 w 172"/>
                  <a:gd name="T27" fmla="*/ 357 h 686"/>
                  <a:gd name="T28" fmla="*/ 108 w 172"/>
                  <a:gd name="T29" fmla="*/ 399 h 686"/>
                  <a:gd name="T30" fmla="*/ 113 w 172"/>
                  <a:gd name="T31" fmla="*/ 441 h 686"/>
                  <a:gd name="T32" fmla="*/ 118 w 172"/>
                  <a:gd name="T33" fmla="*/ 482 h 686"/>
                  <a:gd name="T34" fmla="*/ 125 w 172"/>
                  <a:gd name="T35" fmla="*/ 520 h 686"/>
                  <a:gd name="T36" fmla="*/ 133 w 172"/>
                  <a:gd name="T37" fmla="*/ 555 h 686"/>
                  <a:gd name="T38" fmla="*/ 141 w 172"/>
                  <a:gd name="T39" fmla="*/ 586 h 686"/>
                  <a:gd name="T40" fmla="*/ 147 w 172"/>
                  <a:gd name="T41" fmla="*/ 615 h 686"/>
                  <a:gd name="T42" fmla="*/ 152 w 172"/>
                  <a:gd name="T43" fmla="*/ 637 h 686"/>
                  <a:gd name="T44" fmla="*/ 158 w 172"/>
                  <a:gd name="T45" fmla="*/ 654 h 686"/>
                  <a:gd name="T46" fmla="*/ 161 w 172"/>
                  <a:gd name="T47" fmla="*/ 665 h 686"/>
                  <a:gd name="T48" fmla="*/ 163 w 172"/>
                  <a:gd name="T49" fmla="*/ 669 h 686"/>
                  <a:gd name="T50" fmla="*/ 11 w 172"/>
                  <a:gd name="T51" fmla="*/ 686 h 686"/>
                  <a:gd name="T52" fmla="*/ 11 w 172"/>
                  <a:gd name="T53" fmla="*/ 682 h 686"/>
                  <a:gd name="T54" fmla="*/ 10 w 172"/>
                  <a:gd name="T55" fmla="*/ 669 h 686"/>
                  <a:gd name="T56" fmla="*/ 8 w 172"/>
                  <a:gd name="T57" fmla="*/ 649 h 686"/>
                  <a:gd name="T58" fmla="*/ 7 w 172"/>
                  <a:gd name="T59" fmla="*/ 624 h 686"/>
                  <a:gd name="T60" fmla="*/ 4 w 172"/>
                  <a:gd name="T61" fmla="*/ 594 h 686"/>
                  <a:gd name="T62" fmla="*/ 3 w 172"/>
                  <a:gd name="T63" fmla="*/ 560 h 686"/>
                  <a:gd name="T64" fmla="*/ 2 w 172"/>
                  <a:gd name="T65" fmla="*/ 522 h 686"/>
                  <a:gd name="T66" fmla="*/ 0 w 172"/>
                  <a:gd name="T67" fmla="*/ 483 h 686"/>
                  <a:gd name="T68" fmla="*/ 0 w 172"/>
                  <a:gd name="T69" fmla="*/ 442 h 686"/>
                  <a:gd name="T70" fmla="*/ 0 w 172"/>
                  <a:gd name="T71" fmla="*/ 400 h 686"/>
                  <a:gd name="T72" fmla="*/ 3 w 172"/>
                  <a:gd name="T73" fmla="*/ 361 h 686"/>
                  <a:gd name="T74" fmla="*/ 6 w 172"/>
                  <a:gd name="T75" fmla="*/ 323 h 686"/>
                  <a:gd name="T76" fmla="*/ 11 w 172"/>
                  <a:gd name="T77" fmla="*/ 288 h 686"/>
                  <a:gd name="T78" fmla="*/ 16 w 172"/>
                  <a:gd name="T79" fmla="*/ 256 h 686"/>
                  <a:gd name="T80" fmla="*/ 25 w 172"/>
                  <a:gd name="T81" fmla="*/ 229 h 686"/>
                  <a:gd name="T82" fmla="*/ 38 w 172"/>
                  <a:gd name="T83" fmla="*/ 196 h 686"/>
                  <a:gd name="T84" fmla="*/ 54 w 172"/>
                  <a:gd name="T85" fmla="*/ 165 h 686"/>
                  <a:gd name="T86" fmla="*/ 71 w 172"/>
                  <a:gd name="T87" fmla="*/ 135 h 686"/>
                  <a:gd name="T88" fmla="*/ 89 w 172"/>
                  <a:gd name="T89" fmla="*/ 107 h 686"/>
                  <a:gd name="T90" fmla="*/ 106 w 172"/>
                  <a:gd name="T91" fmla="*/ 81 h 686"/>
                  <a:gd name="T92" fmla="*/ 123 w 172"/>
                  <a:gd name="T93" fmla="*/ 57 h 686"/>
                  <a:gd name="T94" fmla="*/ 139 w 172"/>
                  <a:gd name="T95" fmla="*/ 38 h 686"/>
                  <a:gd name="T96" fmla="*/ 152 w 172"/>
                  <a:gd name="T97" fmla="*/ 22 h 686"/>
                  <a:gd name="T98" fmla="*/ 163 w 172"/>
                  <a:gd name="T99" fmla="*/ 10 h 686"/>
                  <a:gd name="T100" fmla="*/ 169 w 172"/>
                  <a:gd name="T101" fmla="*/ 2 h 686"/>
                  <a:gd name="T102" fmla="*/ 172 w 172"/>
                  <a:gd name="T103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686">
                    <a:moveTo>
                      <a:pt x="172" y="0"/>
                    </a:moveTo>
                    <a:lnTo>
                      <a:pt x="171" y="2"/>
                    </a:lnTo>
                    <a:lnTo>
                      <a:pt x="167" y="12"/>
                    </a:lnTo>
                    <a:lnTo>
                      <a:pt x="161" y="26"/>
                    </a:lnTo>
                    <a:lnTo>
                      <a:pt x="155" y="44"/>
                    </a:lnTo>
                    <a:lnTo>
                      <a:pt x="147" y="68"/>
                    </a:lnTo>
                    <a:lnTo>
                      <a:pt x="139" y="95"/>
                    </a:lnTo>
                    <a:lnTo>
                      <a:pt x="131" y="126"/>
                    </a:lnTo>
                    <a:lnTo>
                      <a:pt x="123" y="160"/>
                    </a:lnTo>
                    <a:lnTo>
                      <a:pt x="117" y="196"/>
                    </a:lnTo>
                    <a:lnTo>
                      <a:pt x="110" y="234"/>
                    </a:lnTo>
                    <a:lnTo>
                      <a:pt x="106" y="275"/>
                    </a:lnTo>
                    <a:lnTo>
                      <a:pt x="105" y="315"/>
                    </a:lnTo>
                    <a:lnTo>
                      <a:pt x="105" y="357"/>
                    </a:lnTo>
                    <a:lnTo>
                      <a:pt x="108" y="399"/>
                    </a:lnTo>
                    <a:lnTo>
                      <a:pt x="113" y="441"/>
                    </a:lnTo>
                    <a:lnTo>
                      <a:pt x="118" y="482"/>
                    </a:lnTo>
                    <a:lnTo>
                      <a:pt x="125" y="520"/>
                    </a:lnTo>
                    <a:lnTo>
                      <a:pt x="133" y="555"/>
                    </a:lnTo>
                    <a:lnTo>
                      <a:pt x="141" y="586"/>
                    </a:lnTo>
                    <a:lnTo>
                      <a:pt x="147" y="615"/>
                    </a:lnTo>
                    <a:lnTo>
                      <a:pt x="152" y="637"/>
                    </a:lnTo>
                    <a:lnTo>
                      <a:pt x="158" y="654"/>
                    </a:lnTo>
                    <a:lnTo>
                      <a:pt x="161" y="665"/>
                    </a:lnTo>
                    <a:lnTo>
                      <a:pt x="163" y="669"/>
                    </a:lnTo>
                    <a:lnTo>
                      <a:pt x="11" y="686"/>
                    </a:lnTo>
                    <a:lnTo>
                      <a:pt x="11" y="682"/>
                    </a:lnTo>
                    <a:lnTo>
                      <a:pt x="10" y="669"/>
                    </a:lnTo>
                    <a:lnTo>
                      <a:pt x="8" y="649"/>
                    </a:lnTo>
                    <a:lnTo>
                      <a:pt x="7" y="624"/>
                    </a:lnTo>
                    <a:lnTo>
                      <a:pt x="4" y="594"/>
                    </a:lnTo>
                    <a:lnTo>
                      <a:pt x="3" y="560"/>
                    </a:lnTo>
                    <a:lnTo>
                      <a:pt x="2" y="522"/>
                    </a:lnTo>
                    <a:lnTo>
                      <a:pt x="0" y="483"/>
                    </a:lnTo>
                    <a:lnTo>
                      <a:pt x="0" y="442"/>
                    </a:lnTo>
                    <a:lnTo>
                      <a:pt x="0" y="400"/>
                    </a:lnTo>
                    <a:lnTo>
                      <a:pt x="3" y="361"/>
                    </a:lnTo>
                    <a:lnTo>
                      <a:pt x="6" y="323"/>
                    </a:lnTo>
                    <a:lnTo>
                      <a:pt x="11" y="288"/>
                    </a:lnTo>
                    <a:lnTo>
                      <a:pt x="16" y="256"/>
                    </a:lnTo>
                    <a:lnTo>
                      <a:pt x="25" y="229"/>
                    </a:lnTo>
                    <a:lnTo>
                      <a:pt x="38" y="196"/>
                    </a:lnTo>
                    <a:lnTo>
                      <a:pt x="54" y="165"/>
                    </a:lnTo>
                    <a:lnTo>
                      <a:pt x="71" y="135"/>
                    </a:lnTo>
                    <a:lnTo>
                      <a:pt x="89" y="107"/>
                    </a:lnTo>
                    <a:lnTo>
                      <a:pt x="106" y="81"/>
                    </a:lnTo>
                    <a:lnTo>
                      <a:pt x="123" y="57"/>
                    </a:lnTo>
                    <a:lnTo>
                      <a:pt x="139" y="38"/>
                    </a:lnTo>
                    <a:lnTo>
                      <a:pt x="152" y="22"/>
                    </a:lnTo>
                    <a:lnTo>
                      <a:pt x="163" y="10"/>
                    </a:lnTo>
                    <a:lnTo>
                      <a:pt x="169" y="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95"/>
              <p:cNvSpPr>
                <a:spLocks/>
              </p:cNvSpPr>
              <p:nvPr/>
            </p:nvSpPr>
            <p:spPr bwMode="auto">
              <a:xfrm>
                <a:off x="9177113" y="4131569"/>
                <a:ext cx="597971" cy="1158259"/>
              </a:xfrm>
              <a:custGeom>
                <a:avLst/>
                <a:gdLst>
                  <a:gd name="T0" fmla="*/ 276 w 276"/>
                  <a:gd name="T1" fmla="*/ 0 h 528"/>
                  <a:gd name="T2" fmla="*/ 274 w 276"/>
                  <a:gd name="T3" fmla="*/ 2 h 528"/>
                  <a:gd name="T4" fmla="*/ 267 w 276"/>
                  <a:gd name="T5" fmla="*/ 9 h 528"/>
                  <a:gd name="T6" fmla="*/ 257 w 276"/>
                  <a:gd name="T7" fmla="*/ 21 h 528"/>
                  <a:gd name="T8" fmla="*/ 244 w 276"/>
                  <a:gd name="T9" fmla="*/ 36 h 528"/>
                  <a:gd name="T10" fmla="*/ 228 w 276"/>
                  <a:gd name="T11" fmla="*/ 55 h 528"/>
                  <a:gd name="T12" fmla="*/ 210 w 276"/>
                  <a:gd name="T13" fmla="*/ 77 h 528"/>
                  <a:gd name="T14" fmla="*/ 190 w 276"/>
                  <a:gd name="T15" fmla="*/ 100 h 528"/>
                  <a:gd name="T16" fmla="*/ 169 w 276"/>
                  <a:gd name="T17" fmla="*/ 128 h 528"/>
                  <a:gd name="T18" fmla="*/ 148 w 276"/>
                  <a:gd name="T19" fmla="*/ 157 h 528"/>
                  <a:gd name="T20" fmla="*/ 127 w 276"/>
                  <a:gd name="T21" fmla="*/ 186 h 528"/>
                  <a:gd name="T22" fmla="*/ 108 w 276"/>
                  <a:gd name="T23" fmla="*/ 217 h 528"/>
                  <a:gd name="T24" fmla="*/ 88 w 276"/>
                  <a:gd name="T25" fmla="*/ 248 h 528"/>
                  <a:gd name="T26" fmla="*/ 71 w 276"/>
                  <a:gd name="T27" fmla="*/ 280 h 528"/>
                  <a:gd name="T28" fmla="*/ 57 w 276"/>
                  <a:gd name="T29" fmla="*/ 311 h 528"/>
                  <a:gd name="T30" fmla="*/ 45 w 276"/>
                  <a:gd name="T31" fmla="*/ 343 h 528"/>
                  <a:gd name="T32" fmla="*/ 37 w 276"/>
                  <a:gd name="T33" fmla="*/ 373 h 528"/>
                  <a:gd name="T34" fmla="*/ 28 w 276"/>
                  <a:gd name="T35" fmla="*/ 411 h 528"/>
                  <a:gd name="T36" fmla="*/ 21 w 276"/>
                  <a:gd name="T37" fmla="*/ 443 h 528"/>
                  <a:gd name="T38" fmla="*/ 15 w 276"/>
                  <a:gd name="T39" fmla="*/ 468 h 528"/>
                  <a:gd name="T40" fmla="*/ 11 w 276"/>
                  <a:gd name="T41" fmla="*/ 488 h 528"/>
                  <a:gd name="T42" fmla="*/ 8 w 276"/>
                  <a:gd name="T43" fmla="*/ 502 h 528"/>
                  <a:gd name="T44" fmla="*/ 6 w 276"/>
                  <a:gd name="T45" fmla="*/ 514 h 528"/>
                  <a:gd name="T46" fmla="*/ 4 w 276"/>
                  <a:gd name="T47" fmla="*/ 521 h 528"/>
                  <a:gd name="T48" fmla="*/ 3 w 276"/>
                  <a:gd name="T49" fmla="*/ 525 h 528"/>
                  <a:gd name="T50" fmla="*/ 2 w 276"/>
                  <a:gd name="T51" fmla="*/ 527 h 528"/>
                  <a:gd name="T52" fmla="*/ 2 w 276"/>
                  <a:gd name="T53" fmla="*/ 528 h 528"/>
                  <a:gd name="T54" fmla="*/ 2 w 276"/>
                  <a:gd name="T55" fmla="*/ 528 h 528"/>
                  <a:gd name="T56" fmla="*/ 2 w 276"/>
                  <a:gd name="T57" fmla="*/ 525 h 528"/>
                  <a:gd name="T58" fmla="*/ 2 w 276"/>
                  <a:gd name="T59" fmla="*/ 517 h 528"/>
                  <a:gd name="T60" fmla="*/ 0 w 276"/>
                  <a:gd name="T61" fmla="*/ 502 h 528"/>
                  <a:gd name="T62" fmla="*/ 2 w 276"/>
                  <a:gd name="T63" fmla="*/ 484 h 528"/>
                  <a:gd name="T64" fmla="*/ 3 w 276"/>
                  <a:gd name="T65" fmla="*/ 459 h 528"/>
                  <a:gd name="T66" fmla="*/ 7 w 276"/>
                  <a:gd name="T67" fmla="*/ 430 h 528"/>
                  <a:gd name="T68" fmla="*/ 13 w 276"/>
                  <a:gd name="T69" fmla="*/ 398 h 528"/>
                  <a:gd name="T70" fmla="*/ 23 w 276"/>
                  <a:gd name="T71" fmla="*/ 360 h 528"/>
                  <a:gd name="T72" fmla="*/ 36 w 276"/>
                  <a:gd name="T73" fmla="*/ 319 h 528"/>
                  <a:gd name="T74" fmla="*/ 53 w 276"/>
                  <a:gd name="T75" fmla="*/ 273 h 528"/>
                  <a:gd name="T76" fmla="*/ 75 w 276"/>
                  <a:gd name="T77" fmla="*/ 225 h 528"/>
                  <a:gd name="T78" fmla="*/ 102 w 276"/>
                  <a:gd name="T79" fmla="*/ 174 h 528"/>
                  <a:gd name="T80" fmla="*/ 135 w 276"/>
                  <a:gd name="T81" fmla="*/ 119 h 528"/>
                  <a:gd name="T82" fmla="*/ 176 w 276"/>
                  <a:gd name="T83" fmla="*/ 61 h 528"/>
                  <a:gd name="T84" fmla="*/ 223 w 276"/>
                  <a:gd name="T85" fmla="*/ 1 h 528"/>
                  <a:gd name="T86" fmla="*/ 276 w 276"/>
                  <a:gd name="T8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6" h="528">
                    <a:moveTo>
                      <a:pt x="276" y="0"/>
                    </a:moveTo>
                    <a:lnTo>
                      <a:pt x="274" y="2"/>
                    </a:lnTo>
                    <a:lnTo>
                      <a:pt x="267" y="9"/>
                    </a:lnTo>
                    <a:lnTo>
                      <a:pt x="257" y="21"/>
                    </a:lnTo>
                    <a:lnTo>
                      <a:pt x="244" y="36"/>
                    </a:lnTo>
                    <a:lnTo>
                      <a:pt x="228" y="55"/>
                    </a:lnTo>
                    <a:lnTo>
                      <a:pt x="210" y="77"/>
                    </a:lnTo>
                    <a:lnTo>
                      <a:pt x="190" y="100"/>
                    </a:lnTo>
                    <a:lnTo>
                      <a:pt x="169" y="128"/>
                    </a:lnTo>
                    <a:lnTo>
                      <a:pt x="148" y="157"/>
                    </a:lnTo>
                    <a:lnTo>
                      <a:pt x="127" y="186"/>
                    </a:lnTo>
                    <a:lnTo>
                      <a:pt x="108" y="217"/>
                    </a:lnTo>
                    <a:lnTo>
                      <a:pt x="88" y="248"/>
                    </a:lnTo>
                    <a:lnTo>
                      <a:pt x="71" y="280"/>
                    </a:lnTo>
                    <a:lnTo>
                      <a:pt x="57" y="311"/>
                    </a:lnTo>
                    <a:lnTo>
                      <a:pt x="45" y="343"/>
                    </a:lnTo>
                    <a:lnTo>
                      <a:pt x="37" y="373"/>
                    </a:lnTo>
                    <a:lnTo>
                      <a:pt x="28" y="411"/>
                    </a:lnTo>
                    <a:lnTo>
                      <a:pt x="21" y="443"/>
                    </a:lnTo>
                    <a:lnTo>
                      <a:pt x="15" y="468"/>
                    </a:lnTo>
                    <a:lnTo>
                      <a:pt x="11" y="488"/>
                    </a:lnTo>
                    <a:lnTo>
                      <a:pt x="8" y="502"/>
                    </a:lnTo>
                    <a:lnTo>
                      <a:pt x="6" y="514"/>
                    </a:lnTo>
                    <a:lnTo>
                      <a:pt x="4" y="521"/>
                    </a:lnTo>
                    <a:lnTo>
                      <a:pt x="3" y="525"/>
                    </a:lnTo>
                    <a:lnTo>
                      <a:pt x="2" y="527"/>
                    </a:lnTo>
                    <a:lnTo>
                      <a:pt x="2" y="528"/>
                    </a:lnTo>
                    <a:lnTo>
                      <a:pt x="2" y="528"/>
                    </a:lnTo>
                    <a:lnTo>
                      <a:pt x="2" y="525"/>
                    </a:lnTo>
                    <a:lnTo>
                      <a:pt x="2" y="517"/>
                    </a:lnTo>
                    <a:lnTo>
                      <a:pt x="0" y="502"/>
                    </a:lnTo>
                    <a:lnTo>
                      <a:pt x="2" y="484"/>
                    </a:lnTo>
                    <a:lnTo>
                      <a:pt x="3" y="459"/>
                    </a:lnTo>
                    <a:lnTo>
                      <a:pt x="7" y="430"/>
                    </a:lnTo>
                    <a:lnTo>
                      <a:pt x="13" y="398"/>
                    </a:lnTo>
                    <a:lnTo>
                      <a:pt x="23" y="360"/>
                    </a:lnTo>
                    <a:lnTo>
                      <a:pt x="36" y="319"/>
                    </a:lnTo>
                    <a:lnTo>
                      <a:pt x="53" y="273"/>
                    </a:lnTo>
                    <a:lnTo>
                      <a:pt x="75" y="225"/>
                    </a:lnTo>
                    <a:lnTo>
                      <a:pt x="102" y="174"/>
                    </a:lnTo>
                    <a:lnTo>
                      <a:pt x="135" y="119"/>
                    </a:lnTo>
                    <a:lnTo>
                      <a:pt x="176" y="61"/>
                    </a:lnTo>
                    <a:lnTo>
                      <a:pt x="223" y="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96"/>
              <p:cNvSpPr>
                <a:spLocks noEditPoints="1"/>
              </p:cNvSpPr>
              <p:nvPr/>
            </p:nvSpPr>
            <p:spPr bwMode="auto">
              <a:xfrm>
                <a:off x="9881246" y="4550560"/>
                <a:ext cx="199323" cy="1085869"/>
              </a:xfrm>
              <a:custGeom>
                <a:avLst/>
                <a:gdLst>
                  <a:gd name="T0" fmla="*/ 18 w 92"/>
                  <a:gd name="T1" fmla="*/ 2 h 495"/>
                  <a:gd name="T2" fmla="*/ 18 w 92"/>
                  <a:gd name="T3" fmla="*/ 6 h 495"/>
                  <a:gd name="T4" fmla="*/ 18 w 92"/>
                  <a:gd name="T5" fmla="*/ 15 h 495"/>
                  <a:gd name="T6" fmla="*/ 17 w 92"/>
                  <a:gd name="T7" fmla="*/ 29 h 495"/>
                  <a:gd name="T8" fmla="*/ 17 w 92"/>
                  <a:gd name="T9" fmla="*/ 48 h 495"/>
                  <a:gd name="T10" fmla="*/ 18 w 92"/>
                  <a:gd name="T11" fmla="*/ 74 h 495"/>
                  <a:gd name="T12" fmla="*/ 21 w 92"/>
                  <a:gd name="T13" fmla="*/ 107 h 495"/>
                  <a:gd name="T14" fmla="*/ 25 w 92"/>
                  <a:gd name="T15" fmla="*/ 148 h 495"/>
                  <a:gd name="T16" fmla="*/ 29 w 92"/>
                  <a:gd name="T17" fmla="*/ 176 h 495"/>
                  <a:gd name="T18" fmla="*/ 33 w 92"/>
                  <a:gd name="T19" fmla="*/ 209 h 495"/>
                  <a:gd name="T20" fmla="*/ 39 w 92"/>
                  <a:gd name="T21" fmla="*/ 242 h 495"/>
                  <a:gd name="T22" fmla="*/ 46 w 92"/>
                  <a:gd name="T23" fmla="*/ 277 h 495"/>
                  <a:gd name="T24" fmla="*/ 52 w 92"/>
                  <a:gd name="T25" fmla="*/ 311 h 495"/>
                  <a:gd name="T26" fmla="*/ 59 w 92"/>
                  <a:gd name="T27" fmla="*/ 345 h 495"/>
                  <a:gd name="T28" fmla="*/ 67 w 92"/>
                  <a:gd name="T29" fmla="*/ 377 h 495"/>
                  <a:gd name="T30" fmla="*/ 73 w 92"/>
                  <a:gd name="T31" fmla="*/ 407 h 495"/>
                  <a:gd name="T32" fmla="*/ 80 w 92"/>
                  <a:gd name="T33" fmla="*/ 433 h 495"/>
                  <a:gd name="T34" fmla="*/ 85 w 92"/>
                  <a:gd name="T35" fmla="*/ 454 h 495"/>
                  <a:gd name="T36" fmla="*/ 89 w 92"/>
                  <a:gd name="T37" fmla="*/ 471 h 495"/>
                  <a:gd name="T38" fmla="*/ 92 w 92"/>
                  <a:gd name="T39" fmla="*/ 481 h 495"/>
                  <a:gd name="T40" fmla="*/ 92 w 92"/>
                  <a:gd name="T41" fmla="*/ 485 h 495"/>
                  <a:gd name="T42" fmla="*/ 31 w 92"/>
                  <a:gd name="T43" fmla="*/ 495 h 495"/>
                  <a:gd name="T44" fmla="*/ 21 w 92"/>
                  <a:gd name="T45" fmla="*/ 457 h 495"/>
                  <a:gd name="T46" fmla="*/ 12 w 92"/>
                  <a:gd name="T47" fmla="*/ 416 h 495"/>
                  <a:gd name="T48" fmla="*/ 6 w 92"/>
                  <a:gd name="T49" fmla="*/ 374 h 495"/>
                  <a:gd name="T50" fmla="*/ 3 w 92"/>
                  <a:gd name="T51" fmla="*/ 331 h 495"/>
                  <a:gd name="T52" fmla="*/ 1 w 92"/>
                  <a:gd name="T53" fmla="*/ 286 h 495"/>
                  <a:gd name="T54" fmla="*/ 0 w 92"/>
                  <a:gd name="T55" fmla="*/ 243 h 495"/>
                  <a:gd name="T56" fmla="*/ 1 w 92"/>
                  <a:gd name="T57" fmla="*/ 200 h 495"/>
                  <a:gd name="T58" fmla="*/ 3 w 92"/>
                  <a:gd name="T59" fmla="*/ 159 h 495"/>
                  <a:gd name="T60" fmla="*/ 5 w 92"/>
                  <a:gd name="T61" fmla="*/ 121 h 495"/>
                  <a:gd name="T62" fmla="*/ 9 w 92"/>
                  <a:gd name="T63" fmla="*/ 87 h 495"/>
                  <a:gd name="T64" fmla="*/ 12 w 92"/>
                  <a:gd name="T65" fmla="*/ 59 h 495"/>
                  <a:gd name="T66" fmla="*/ 14 w 92"/>
                  <a:gd name="T67" fmla="*/ 34 h 495"/>
                  <a:gd name="T68" fmla="*/ 17 w 92"/>
                  <a:gd name="T69" fmla="*/ 15 h 495"/>
                  <a:gd name="T70" fmla="*/ 18 w 92"/>
                  <a:gd name="T71" fmla="*/ 4 h 495"/>
                  <a:gd name="T72" fmla="*/ 18 w 92"/>
                  <a:gd name="T73" fmla="*/ 2 h 495"/>
                  <a:gd name="T74" fmla="*/ 20 w 92"/>
                  <a:gd name="T75" fmla="*/ 0 h 495"/>
                  <a:gd name="T76" fmla="*/ 18 w 92"/>
                  <a:gd name="T77" fmla="*/ 2 h 495"/>
                  <a:gd name="T78" fmla="*/ 18 w 92"/>
                  <a:gd name="T79" fmla="*/ 1 h 495"/>
                  <a:gd name="T80" fmla="*/ 20 w 92"/>
                  <a:gd name="T81" fmla="*/ 0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95">
                    <a:moveTo>
                      <a:pt x="18" y="2"/>
                    </a:moveTo>
                    <a:lnTo>
                      <a:pt x="18" y="6"/>
                    </a:lnTo>
                    <a:lnTo>
                      <a:pt x="18" y="15"/>
                    </a:lnTo>
                    <a:lnTo>
                      <a:pt x="17" y="29"/>
                    </a:lnTo>
                    <a:lnTo>
                      <a:pt x="17" y="48"/>
                    </a:lnTo>
                    <a:lnTo>
                      <a:pt x="18" y="74"/>
                    </a:lnTo>
                    <a:lnTo>
                      <a:pt x="21" y="107"/>
                    </a:lnTo>
                    <a:lnTo>
                      <a:pt x="25" y="148"/>
                    </a:lnTo>
                    <a:lnTo>
                      <a:pt x="29" y="176"/>
                    </a:lnTo>
                    <a:lnTo>
                      <a:pt x="33" y="209"/>
                    </a:lnTo>
                    <a:lnTo>
                      <a:pt x="39" y="242"/>
                    </a:lnTo>
                    <a:lnTo>
                      <a:pt x="46" y="277"/>
                    </a:lnTo>
                    <a:lnTo>
                      <a:pt x="52" y="311"/>
                    </a:lnTo>
                    <a:lnTo>
                      <a:pt x="59" y="345"/>
                    </a:lnTo>
                    <a:lnTo>
                      <a:pt x="67" y="377"/>
                    </a:lnTo>
                    <a:lnTo>
                      <a:pt x="73" y="407"/>
                    </a:lnTo>
                    <a:lnTo>
                      <a:pt x="80" y="433"/>
                    </a:lnTo>
                    <a:lnTo>
                      <a:pt x="85" y="454"/>
                    </a:lnTo>
                    <a:lnTo>
                      <a:pt x="89" y="471"/>
                    </a:lnTo>
                    <a:lnTo>
                      <a:pt x="92" y="481"/>
                    </a:lnTo>
                    <a:lnTo>
                      <a:pt x="92" y="485"/>
                    </a:lnTo>
                    <a:lnTo>
                      <a:pt x="31" y="495"/>
                    </a:lnTo>
                    <a:lnTo>
                      <a:pt x="21" y="457"/>
                    </a:lnTo>
                    <a:lnTo>
                      <a:pt x="12" y="416"/>
                    </a:lnTo>
                    <a:lnTo>
                      <a:pt x="6" y="374"/>
                    </a:lnTo>
                    <a:lnTo>
                      <a:pt x="3" y="331"/>
                    </a:lnTo>
                    <a:lnTo>
                      <a:pt x="1" y="286"/>
                    </a:lnTo>
                    <a:lnTo>
                      <a:pt x="0" y="243"/>
                    </a:lnTo>
                    <a:lnTo>
                      <a:pt x="1" y="200"/>
                    </a:lnTo>
                    <a:lnTo>
                      <a:pt x="3" y="159"/>
                    </a:lnTo>
                    <a:lnTo>
                      <a:pt x="5" y="121"/>
                    </a:lnTo>
                    <a:lnTo>
                      <a:pt x="9" y="87"/>
                    </a:lnTo>
                    <a:lnTo>
                      <a:pt x="12" y="59"/>
                    </a:lnTo>
                    <a:lnTo>
                      <a:pt x="14" y="34"/>
                    </a:lnTo>
                    <a:lnTo>
                      <a:pt x="17" y="15"/>
                    </a:lnTo>
                    <a:lnTo>
                      <a:pt x="18" y="4"/>
                    </a:lnTo>
                    <a:lnTo>
                      <a:pt x="18" y="2"/>
                    </a:lnTo>
                    <a:close/>
                    <a:moveTo>
                      <a:pt x="20" y="0"/>
                    </a:moveTo>
                    <a:lnTo>
                      <a:pt x="18" y="2"/>
                    </a:lnTo>
                    <a:lnTo>
                      <a:pt x="18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97"/>
              <p:cNvSpPr>
                <a:spLocks/>
              </p:cNvSpPr>
              <p:nvPr/>
            </p:nvSpPr>
            <p:spPr bwMode="auto">
              <a:xfrm>
                <a:off x="10054568" y="4116214"/>
                <a:ext cx="101829" cy="723912"/>
              </a:xfrm>
              <a:custGeom>
                <a:avLst/>
                <a:gdLst>
                  <a:gd name="T0" fmla="*/ 47 w 47"/>
                  <a:gd name="T1" fmla="*/ 0 h 330"/>
                  <a:gd name="T2" fmla="*/ 47 w 47"/>
                  <a:gd name="T3" fmla="*/ 330 h 330"/>
                  <a:gd name="T4" fmla="*/ 0 w 47"/>
                  <a:gd name="T5" fmla="*/ 1 h 330"/>
                  <a:gd name="T6" fmla="*/ 47 w 47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30">
                    <a:moveTo>
                      <a:pt x="47" y="0"/>
                    </a:moveTo>
                    <a:lnTo>
                      <a:pt x="47" y="330"/>
                    </a:lnTo>
                    <a:lnTo>
                      <a:pt x="0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98"/>
              <p:cNvSpPr>
                <a:spLocks/>
              </p:cNvSpPr>
              <p:nvPr/>
            </p:nvSpPr>
            <p:spPr bwMode="auto">
              <a:xfrm>
                <a:off x="9595250" y="3923166"/>
                <a:ext cx="561140" cy="210593"/>
              </a:xfrm>
              <a:custGeom>
                <a:avLst/>
                <a:gdLst>
                  <a:gd name="T0" fmla="*/ 255 w 259"/>
                  <a:gd name="T1" fmla="*/ 0 h 96"/>
                  <a:gd name="T2" fmla="*/ 259 w 259"/>
                  <a:gd name="T3" fmla="*/ 2 h 96"/>
                  <a:gd name="T4" fmla="*/ 259 w 259"/>
                  <a:gd name="T5" fmla="*/ 88 h 96"/>
                  <a:gd name="T6" fmla="*/ 259 w 259"/>
                  <a:gd name="T7" fmla="*/ 88 h 96"/>
                  <a:gd name="T8" fmla="*/ 30 w 259"/>
                  <a:gd name="T9" fmla="*/ 96 h 96"/>
                  <a:gd name="T10" fmla="*/ 18 w 259"/>
                  <a:gd name="T11" fmla="*/ 95 h 96"/>
                  <a:gd name="T12" fmla="*/ 9 w 259"/>
                  <a:gd name="T13" fmla="*/ 89 h 96"/>
                  <a:gd name="T14" fmla="*/ 2 w 259"/>
                  <a:gd name="T15" fmla="*/ 80 h 96"/>
                  <a:gd name="T16" fmla="*/ 0 w 259"/>
                  <a:gd name="T17" fmla="*/ 70 h 96"/>
                  <a:gd name="T18" fmla="*/ 0 w 259"/>
                  <a:gd name="T19" fmla="*/ 38 h 96"/>
                  <a:gd name="T20" fmla="*/ 1 w 259"/>
                  <a:gd name="T21" fmla="*/ 28 h 96"/>
                  <a:gd name="T22" fmla="*/ 6 w 259"/>
                  <a:gd name="T23" fmla="*/ 19 h 96"/>
                  <a:gd name="T24" fmla="*/ 15 w 259"/>
                  <a:gd name="T25" fmla="*/ 12 h 96"/>
                  <a:gd name="T26" fmla="*/ 26 w 259"/>
                  <a:gd name="T27" fmla="*/ 10 h 96"/>
                  <a:gd name="T28" fmla="*/ 255 w 259"/>
                  <a:gd name="T2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96">
                    <a:moveTo>
                      <a:pt x="255" y="0"/>
                    </a:moveTo>
                    <a:lnTo>
                      <a:pt x="259" y="2"/>
                    </a:lnTo>
                    <a:lnTo>
                      <a:pt x="259" y="88"/>
                    </a:lnTo>
                    <a:lnTo>
                      <a:pt x="259" y="88"/>
                    </a:lnTo>
                    <a:lnTo>
                      <a:pt x="30" y="96"/>
                    </a:lnTo>
                    <a:lnTo>
                      <a:pt x="18" y="95"/>
                    </a:lnTo>
                    <a:lnTo>
                      <a:pt x="9" y="89"/>
                    </a:lnTo>
                    <a:lnTo>
                      <a:pt x="2" y="80"/>
                    </a:lnTo>
                    <a:lnTo>
                      <a:pt x="0" y="70"/>
                    </a:lnTo>
                    <a:lnTo>
                      <a:pt x="0" y="38"/>
                    </a:lnTo>
                    <a:lnTo>
                      <a:pt x="1" y="28"/>
                    </a:lnTo>
                    <a:lnTo>
                      <a:pt x="6" y="19"/>
                    </a:lnTo>
                    <a:lnTo>
                      <a:pt x="15" y="12"/>
                    </a:lnTo>
                    <a:lnTo>
                      <a:pt x="26" y="1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FF9667"/>
              </a:solidFill>
              <a:ln w="0">
                <a:solidFill>
                  <a:srgbClr val="FF966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99"/>
              <p:cNvSpPr>
                <a:spLocks/>
              </p:cNvSpPr>
              <p:nvPr/>
            </p:nvSpPr>
            <p:spPr bwMode="auto">
              <a:xfrm>
                <a:off x="9595247" y="3951687"/>
                <a:ext cx="561140" cy="182076"/>
              </a:xfrm>
              <a:custGeom>
                <a:avLst/>
                <a:gdLst>
                  <a:gd name="T0" fmla="*/ 13 w 259"/>
                  <a:gd name="T1" fmla="*/ 0 h 83"/>
                  <a:gd name="T2" fmla="*/ 11 w 259"/>
                  <a:gd name="T3" fmla="*/ 4 h 83"/>
                  <a:gd name="T4" fmla="*/ 11 w 259"/>
                  <a:gd name="T5" fmla="*/ 10 h 83"/>
                  <a:gd name="T6" fmla="*/ 13 w 259"/>
                  <a:gd name="T7" fmla="*/ 41 h 83"/>
                  <a:gd name="T8" fmla="*/ 15 w 259"/>
                  <a:gd name="T9" fmla="*/ 52 h 83"/>
                  <a:gd name="T10" fmla="*/ 22 w 259"/>
                  <a:gd name="T11" fmla="*/ 61 h 83"/>
                  <a:gd name="T12" fmla="*/ 31 w 259"/>
                  <a:gd name="T13" fmla="*/ 66 h 83"/>
                  <a:gd name="T14" fmla="*/ 42 w 259"/>
                  <a:gd name="T15" fmla="*/ 69 h 83"/>
                  <a:gd name="T16" fmla="*/ 259 w 259"/>
                  <a:gd name="T17" fmla="*/ 61 h 83"/>
                  <a:gd name="T18" fmla="*/ 259 w 259"/>
                  <a:gd name="T19" fmla="*/ 75 h 83"/>
                  <a:gd name="T20" fmla="*/ 259 w 259"/>
                  <a:gd name="T21" fmla="*/ 75 h 83"/>
                  <a:gd name="T22" fmla="*/ 30 w 259"/>
                  <a:gd name="T23" fmla="*/ 83 h 83"/>
                  <a:gd name="T24" fmla="*/ 18 w 259"/>
                  <a:gd name="T25" fmla="*/ 82 h 83"/>
                  <a:gd name="T26" fmla="*/ 9 w 259"/>
                  <a:gd name="T27" fmla="*/ 76 h 83"/>
                  <a:gd name="T28" fmla="*/ 2 w 259"/>
                  <a:gd name="T29" fmla="*/ 67 h 83"/>
                  <a:gd name="T30" fmla="*/ 0 w 259"/>
                  <a:gd name="T31" fmla="*/ 57 h 83"/>
                  <a:gd name="T32" fmla="*/ 0 w 259"/>
                  <a:gd name="T33" fmla="*/ 25 h 83"/>
                  <a:gd name="T34" fmla="*/ 1 w 259"/>
                  <a:gd name="T35" fmla="*/ 15 h 83"/>
                  <a:gd name="T36" fmla="*/ 5 w 259"/>
                  <a:gd name="T37" fmla="*/ 7 h 83"/>
                  <a:gd name="T38" fmla="*/ 13 w 259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9" h="83">
                    <a:moveTo>
                      <a:pt x="13" y="0"/>
                    </a:moveTo>
                    <a:lnTo>
                      <a:pt x="11" y="4"/>
                    </a:lnTo>
                    <a:lnTo>
                      <a:pt x="11" y="10"/>
                    </a:lnTo>
                    <a:lnTo>
                      <a:pt x="13" y="41"/>
                    </a:lnTo>
                    <a:lnTo>
                      <a:pt x="15" y="52"/>
                    </a:lnTo>
                    <a:lnTo>
                      <a:pt x="22" y="61"/>
                    </a:lnTo>
                    <a:lnTo>
                      <a:pt x="31" y="66"/>
                    </a:lnTo>
                    <a:lnTo>
                      <a:pt x="42" y="69"/>
                    </a:lnTo>
                    <a:lnTo>
                      <a:pt x="259" y="61"/>
                    </a:lnTo>
                    <a:lnTo>
                      <a:pt x="259" y="75"/>
                    </a:lnTo>
                    <a:lnTo>
                      <a:pt x="259" y="75"/>
                    </a:lnTo>
                    <a:lnTo>
                      <a:pt x="30" y="83"/>
                    </a:lnTo>
                    <a:lnTo>
                      <a:pt x="18" y="82"/>
                    </a:lnTo>
                    <a:lnTo>
                      <a:pt x="9" y="76"/>
                    </a:lnTo>
                    <a:lnTo>
                      <a:pt x="2" y="67"/>
                    </a:lnTo>
                    <a:lnTo>
                      <a:pt x="0" y="57"/>
                    </a:lnTo>
                    <a:lnTo>
                      <a:pt x="0" y="25"/>
                    </a:lnTo>
                    <a:lnTo>
                      <a:pt x="1" y="15"/>
                    </a:lnTo>
                    <a:lnTo>
                      <a:pt x="5" y="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66C15"/>
              </a:solidFill>
              <a:ln w="0">
                <a:solidFill>
                  <a:srgbClr val="D66C1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371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761" y="713369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학습목표 및 내용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2" name="직사각형 1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829791" y="1744921"/>
            <a:ext cx="5478022" cy="2093585"/>
            <a:chOff x="5829791" y="1744921"/>
            <a:chExt cx="5478022" cy="2093585"/>
          </a:xfrm>
        </p:grpSpPr>
        <p:grpSp>
          <p:nvGrpSpPr>
            <p:cNvPr id="60" name="그룹 59"/>
            <p:cNvGrpSpPr/>
            <p:nvPr/>
          </p:nvGrpSpPr>
          <p:grpSpPr>
            <a:xfrm>
              <a:off x="5829791" y="2213931"/>
              <a:ext cx="5216764" cy="434379"/>
              <a:chOff x="5000662" y="1252330"/>
              <a:chExt cx="5216764" cy="348301"/>
            </a:xfrm>
          </p:grpSpPr>
          <p:cxnSp>
            <p:nvCxnSpPr>
              <p:cNvPr id="61" name="직선 연결선 60"/>
              <p:cNvCxnSpPr/>
              <p:nvPr/>
            </p:nvCxnSpPr>
            <p:spPr>
              <a:xfrm>
                <a:off x="5227983" y="1252330"/>
                <a:ext cx="4989443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직사각형 61"/>
              <p:cNvSpPr/>
              <p:nvPr/>
            </p:nvSpPr>
            <p:spPr>
              <a:xfrm rot="19525419" flipH="1">
                <a:off x="5000662" y="1311968"/>
                <a:ext cx="360000" cy="288663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242101" y="1744921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spc="3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학습목표</a:t>
              </a:r>
              <a:endParaRPr lang="ko-KR" altLang="en-US" b="1" spc="3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82511" y="2381697"/>
              <a:ext cx="4825302" cy="145680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 marL="342900" lvl="0" indent="-342900" defTabSz="914377">
                <a:lnSpc>
                  <a:spcPct val="150000"/>
                </a:lnSpc>
                <a:spcBef>
                  <a:spcPts val="10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  <a:defRPr sz="1600" strike="noStrike" kern="1000" spc="-70" baseline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  <a:lvl2pPr marL="457189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strike="noStrike" kern="1000" spc="-70" baseline="0"/>
              </a:lvl2pPr>
              <a:lvl3pPr marL="914377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strike="noStrike" kern="1000" spc="-70" baseline="0"/>
              </a:lvl3pPr>
              <a:lvl4pPr marL="1371566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trike="noStrike" kern="1000" spc="-70" baseline="0"/>
              </a:lvl4pPr>
              <a:lvl5pPr marL="1828755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trike="noStrike" kern="1000" spc="-70" baseline="0"/>
              </a:lvl5pPr>
              <a:lvl6pPr marL="2514537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726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8914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10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ko-KR" altLang="en-US" sz="1800" dirty="0"/>
                <a:t>이곳에 학습 목표를 적어 주십시오</a:t>
              </a:r>
              <a:r>
                <a:rPr lang="en-US" altLang="ko-KR" sz="1800" dirty="0"/>
                <a:t>.</a:t>
              </a:r>
            </a:p>
            <a:p>
              <a:r>
                <a:rPr lang="ko-KR" altLang="en-US" sz="1800" dirty="0"/>
                <a:t>이곳에 학습 목표를 적어 주십시오</a:t>
              </a:r>
              <a:r>
                <a:rPr lang="en-US" altLang="ko-KR" sz="1800" dirty="0"/>
                <a:t>.</a:t>
              </a:r>
              <a:endParaRPr lang="ko-KR" altLang="en-US" sz="1800" dirty="0"/>
            </a:p>
            <a:p>
              <a:r>
                <a:rPr lang="ko-KR" altLang="en-US" sz="1800" dirty="0"/>
                <a:t>이곳에 학습 목표를 적어 주십시오</a:t>
              </a:r>
              <a:r>
                <a:rPr lang="en-US" altLang="ko-KR" sz="1800" dirty="0"/>
                <a:t>.</a:t>
              </a:r>
              <a:endParaRPr lang="ko-KR" altLang="en-US" sz="1800" dirty="0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113931" y="4085085"/>
            <a:ext cx="5212892" cy="2003499"/>
            <a:chOff x="6113931" y="4085085"/>
            <a:chExt cx="5212892" cy="2003499"/>
          </a:xfrm>
        </p:grpSpPr>
        <p:grpSp>
          <p:nvGrpSpPr>
            <p:cNvPr id="68" name="그룹 67"/>
            <p:cNvGrpSpPr/>
            <p:nvPr/>
          </p:nvGrpSpPr>
          <p:grpSpPr>
            <a:xfrm flipH="1">
              <a:off x="6113931" y="4590841"/>
              <a:ext cx="5212892" cy="435709"/>
              <a:chOff x="5004534" y="1252330"/>
              <a:chExt cx="5212892" cy="349370"/>
            </a:xfrm>
          </p:grpSpPr>
          <p:cxnSp>
            <p:nvCxnSpPr>
              <p:cNvPr id="69" name="직선 연결선 68"/>
              <p:cNvCxnSpPr/>
              <p:nvPr/>
            </p:nvCxnSpPr>
            <p:spPr>
              <a:xfrm>
                <a:off x="5227983" y="1252330"/>
                <a:ext cx="4989443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70" name="직사각형 69"/>
              <p:cNvSpPr/>
              <p:nvPr/>
            </p:nvSpPr>
            <p:spPr>
              <a:xfrm rot="19479660" flipH="1">
                <a:off x="5004534" y="1313037"/>
                <a:ext cx="360000" cy="288663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6242101" y="4085085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spc="300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학습내용</a:t>
              </a:r>
              <a:endParaRPr lang="ko-KR" altLang="en-US" b="1" spc="3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82511" y="4814389"/>
              <a:ext cx="4825302" cy="127419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 marL="342900" lvl="0" indent="-342900" defTabSz="914377">
                <a:lnSpc>
                  <a:spcPct val="150000"/>
                </a:lnSpc>
                <a:spcBef>
                  <a:spcPts val="10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  <a:defRPr sz="1600" strike="noStrike" kern="1000" spc="-70" baseline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  <a:lvl2pPr marL="457189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strike="noStrike" kern="1000" spc="-70" baseline="0"/>
              </a:lvl2pPr>
              <a:lvl3pPr marL="914377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strike="noStrike" kern="1000" spc="-70" baseline="0"/>
              </a:lvl3pPr>
              <a:lvl4pPr marL="1371566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trike="noStrike" kern="1000" spc="-70" baseline="0"/>
              </a:lvl4pPr>
              <a:lvl5pPr marL="1828755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trike="noStrike" kern="1000" spc="-70" baseline="0"/>
              </a:lvl5pPr>
              <a:lvl6pPr marL="2514537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726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8914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10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ko-KR" altLang="en-US" sz="1800" dirty="0"/>
                <a:t>이곳에 학습 내용을 적어 주십시오</a:t>
              </a:r>
              <a:r>
                <a:rPr lang="en-US" altLang="ko-KR" sz="1800" dirty="0"/>
                <a:t>.</a:t>
              </a:r>
            </a:p>
            <a:p>
              <a:r>
                <a:rPr lang="ko-KR" altLang="en-US" sz="1800" dirty="0"/>
                <a:t>이곳에 학습 내용을 적어 주십시오</a:t>
              </a:r>
              <a:r>
                <a:rPr lang="en-US" altLang="ko-KR" sz="1800" dirty="0"/>
                <a:t>.</a:t>
              </a:r>
            </a:p>
            <a:p>
              <a:r>
                <a:rPr lang="ko-KR" altLang="en-US" sz="1800" dirty="0"/>
                <a:t>이곳에 학습 내용을 적어 주십시오</a:t>
              </a:r>
              <a:r>
                <a:rPr lang="en-US" altLang="ko-KR" sz="1800" dirty="0"/>
                <a:t>.</a:t>
              </a:r>
              <a:endParaRPr lang="en-US" altLang="ko-KR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 txBox="1">
            <a:spLocks/>
          </p:cNvSpPr>
          <p:nvPr/>
        </p:nvSpPr>
        <p:spPr>
          <a:xfrm>
            <a:off x="6048149" y="3510440"/>
            <a:ext cx="5478041" cy="25892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377" rtl="0" eaLnBrk="1" latinLnBrk="1" hangingPunct="1">
              <a:lnSpc>
                <a:spcPct val="150000"/>
              </a:lnSpc>
              <a:spcBef>
                <a:spcPts val="1000"/>
              </a:spcBef>
              <a:buClr>
                <a:srgbClr val="FFCC00"/>
              </a:buClr>
              <a:buFont typeface="Arial" panose="020B0604020202020204" pitchFamily="34" charset="0"/>
              <a:buChar char="•"/>
              <a:defRPr lang="en-US" altLang="ko-KR" sz="2400" strike="noStrike" kern="1000" spc="-70" baseline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altLang="ko-KR" sz="2400" strike="noStrike" kern="1000" spc="-7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altLang="ko-KR" sz="2000" strike="noStrike" kern="1000" spc="-7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altLang="ko-KR" sz="1800" strike="noStrike" kern="1000" spc="-7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ko-KR" altLang="en-US" sz="1800" strike="noStrike" kern="1000" spc="-7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설정되어 있습니다</a:t>
            </a:r>
            <a:r>
              <a:rPr lang="en-US" altLang="ko-KR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lvl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 smtClean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smtClean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</a:t>
            </a: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기호 수정 가능합니다</a:t>
            </a:r>
            <a:r>
              <a:rPr lang="en-US" altLang="ko-KR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lvl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lvl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lvl="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60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21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23761" y="71336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24" name="직사각형 23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487145" y="2237490"/>
            <a:ext cx="469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91BBE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“</a:t>
            </a:r>
            <a:r>
              <a:rPr lang="ko-KR" altLang="en-US" sz="2400" dirty="0" smtClean="0">
                <a:solidFill>
                  <a:srgbClr val="91BBE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2400" dirty="0" smtClean="0">
                <a:solidFill>
                  <a:srgbClr val="91BBE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”</a:t>
            </a:r>
          </a:p>
        </p:txBody>
      </p:sp>
      <p:grpSp>
        <p:nvGrpSpPr>
          <p:cNvPr id="33" name="그룹 32"/>
          <p:cNvGrpSpPr/>
          <p:nvPr/>
        </p:nvGrpSpPr>
        <p:grpSpPr>
          <a:xfrm flipV="1">
            <a:off x="5406520" y="2599023"/>
            <a:ext cx="5734646" cy="215555"/>
            <a:chOff x="5105735" y="1262513"/>
            <a:chExt cx="5734646" cy="172841"/>
          </a:xfrm>
        </p:grpSpPr>
        <p:cxnSp>
          <p:nvCxnSpPr>
            <p:cNvPr id="34" name="직선 연결선 33"/>
            <p:cNvCxnSpPr/>
            <p:nvPr/>
          </p:nvCxnSpPr>
          <p:spPr>
            <a:xfrm flipV="1">
              <a:off x="5227983" y="1262513"/>
              <a:ext cx="561239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sp>
          <p:nvSpPr>
            <p:cNvPr id="35" name="직사각형 34"/>
            <p:cNvSpPr/>
            <p:nvPr/>
          </p:nvSpPr>
          <p:spPr>
            <a:xfrm rot="19525419" flipH="1">
              <a:off x="5105735" y="1291023"/>
              <a:ext cx="180000" cy="144331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0160681" y="1862026"/>
            <a:ext cx="835705" cy="1346720"/>
            <a:chOff x="-3536950" y="5773738"/>
            <a:chExt cx="4564063" cy="7354887"/>
          </a:xfrm>
          <a:solidFill>
            <a:schemeClr val="tx1"/>
          </a:solidFill>
        </p:grpSpPr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-1481137" y="10142538"/>
              <a:ext cx="192088" cy="195262"/>
            </a:xfrm>
            <a:custGeom>
              <a:avLst/>
              <a:gdLst>
                <a:gd name="T0" fmla="*/ 51 w 51"/>
                <a:gd name="T1" fmla="*/ 26 h 52"/>
                <a:gd name="T2" fmla="*/ 26 w 51"/>
                <a:gd name="T3" fmla="*/ 52 h 52"/>
                <a:gd name="T4" fmla="*/ 0 w 51"/>
                <a:gd name="T5" fmla="*/ 26 h 52"/>
                <a:gd name="T6" fmla="*/ 26 w 51"/>
                <a:gd name="T7" fmla="*/ 0 h 52"/>
                <a:gd name="T8" fmla="*/ 51 w 51"/>
                <a:gd name="T9" fmla="*/ 26 h 52"/>
                <a:gd name="T10" fmla="*/ 51 w 51"/>
                <a:gd name="T11" fmla="*/ 26 h 52"/>
                <a:gd name="T12" fmla="*/ 51 w 51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cubicBezTo>
                    <a:pt x="51" y="40"/>
                    <a:pt x="40" y="52"/>
                    <a:pt x="26" y="52"/>
                  </a:cubicBez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0" y="0"/>
                    <a:pt x="51" y="12"/>
                    <a:pt x="51" y="26"/>
                  </a:cubicBezTo>
                  <a:close/>
                  <a:moveTo>
                    <a:pt x="51" y="26"/>
                  </a:moveTo>
                  <a:cubicBezTo>
                    <a:pt x="51" y="26"/>
                    <a:pt x="51" y="26"/>
                    <a:pt x="51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-3536950" y="5773738"/>
              <a:ext cx="4564063" cy="7354887"/>
            </a:xfrm>
            <a:custGeom>
              <a:avLst/>
              <a:gdLst>
                <a:gd name="T0" fmla="*/ 1182 w 1214"/>
                <a:gd name="T1" fmla="*/ 1221 h 1958"/>
                <a:gd name="T2" fmla="*/ 896 w 1214"/>
                <a:gd name="T3" fmla="*/ 491 h 1958"/>
                <a:gd name="T4" fmla="*/ 857 w 1214"/>
                <a:gd name="T5" fmla="*/ 360 h 1958"/>
                <a:gd name="T6" fmla="*/ 363 w 1214"/>
                <a:gd name="T7" fmla="*/ 186 h 1958"/>
                <a:gd name="T8" fmla="*/ 348 w 1214"/>
                <a:gd name="T9" fmla="*/ 381 h 1958"/>
                <a:gd name="T10" fmla="*/ 408 w 1214"/>
                <a:gd name="T11" fmla="*/ 853 h 1958"/>
                <a:gd name="T12" fmla="*/ 199 w 1214"/>
                <a:gd name="T13" fmla="*/ 1377 h 1958"/>
                <a:gd name="T14" fmla="*/ 394 w 1214"/>
                <a:gd name="T15" fmla="*/ 1819 h 1958"/>
                <a:gd name="T16" fmla="*/ 958 w 1214"/>
                <a:gd name="T17" fmla="*/ 1958 h 1958"/>
                <a:gd name="T18" fmla="*/ 831 w 1214"/>
                <a:gd name="T19" fmla="*/ 1508 h 1958"/>
                <a:gd name="T20" fmla="*/ 1044 w 1214"/>
                <a:gd name="T21" fmla="*/ 1393 h 1958"/>
                <a:gd name="T22" fmla="*/ 1041 w 1214"/>
                <a:gd name="T23" fmla="*/ 1466 h 1958"/>
                <a:gd name="T24" fmla="*/ 1189 w 1214"/>
                <a:gd name="T25" fmla="*/ 1958 h 1958"/>
                <a:gd name="T26" fmla="*/ 927 w 1214"/>
                <a:gd name="T27" fmla="*/ 573 h 1958"/>
                <a:gd name="T28" fmla="*/ 296 w 1214"/>
                <a:gd name="T29" fmla="*/ 573 h 1958"/>
                <a:gd name="T30" fmla="*/ 305 w 1214"/>
                <a:gd name="T31" fmla="*/ 1923 h 1958"/>
                <a:gd name="T32" fmla="*/ 861 w 1214"/>
                <a:gd name="T33" fmla="*/ 493 h 1958"/>
                <a:gd name="T34" fmla="*/ 398 w 1214"/>
                <a:gd name="T35" fmla="*/ 186 h 1958"/>
                <a:gd name="T36" fmla="*/ 822 w 1214"/>
                <a:gd name="T37" fmla="*/ 304 h 1958"/>
                <a:gd name="T38" fmla="*/ 622 w 1214"/>
                <a:gd name="T39" fmla="*/ 364 h 1958"/>
                <a:gd name="T40" fmla="*/ 398 w 1214"/>
                <a:gd name="T41" fmla="*/ 333 h 1958"/>
                <a:gd name="T42" fmla="*/ 382 w 1214"/>
                <a:gd name="T43" fmla="*/ 393 h 1958"/>
                <a:gd name="T44" fmla="*/ 623 w 1214"/>
                <a:gd name="T45" fmla="*/ 430 h 1958"/>
                <a:gd name="T46" fmla="*/ 776 w 1214"/>
                <a:gd name="T47" fmla="*/ 841 h 1958"/>
                <a:gd name="T48" fmla="*/ 536 w 1214"/>
                <a:gd name="T49" fmla="*/ 983 h 1958"/>
                <a:gd name="T50" fmla="*/ 453 w 1214"/>
                <a:gd name="T51" fmla="*/ 974 h 1958"/>
                <a:gd name="T52" fmla="*/ 453 w 1214"/>
                <a:gd name="T53" fmla="*/ 974 h 1958"/>
                <a:gd name="T54" fmla="*/ 614 w 1214"/>
                <a:gd name="T55" fmla="*/ 1070 h 1958"/>
                <a:gd name="T56" fmla="*/ 654 w 1214"/>
                <a:gd name="T57" fmla="*/ 1065 h 1958"/>
                <a:gd name="T58" fmla="*/ 770 w 1214"/>
                <a:gd name="T59" fmla="*/ 889 h 1958"/>
                <a:gd name="T60" fmla="*/ 68 w 1214"/>
                <a:gd name="T61" fmla="*/ 1353 h 1958"/>
                <a:gd name="T62" fmla="*/ 175 w 1214"/>
                <a:gd name="T63" fmla="*/ 1353 h 1958"/>
                <a:gd name="T64" fmla="*/ 133 w 1214"/>
                <a:gd name="T65" fmla="*/ 1181 h 1958"/>
                <a:gd name="T66" fmla="*/ 341 w 1214"/>
                <a:gd name="T67" fmla="*/ 1083 h 1958"/>
                <a:gd name="T68" fmla="*/ 463 w 1214"/>
                <a:gd name="T69" fmla="*/ 1010 h 1958"/>
                <a:gd name="T70" fmla="*/ 504 w 1214"/>
                <a:gd name="T71" fmla="*/ 1473 h 1958"/>
                <a:gd name="T72" fmla="*/ 429 w 1214"/>
                <a:gd name="T73" fmla="*/ 1508 h 1958"/>
                <a:gd name="T74" fmla="*/ 614 w 1214"/>
                <a:gd name="T75" fmla="*/ 1314 h 1958"/>
                <a:gd name="T76" fmla="*/ 796 w 1214"/>
                <a:gd name="T77" fmla="*/ 1923 h 1958"/>
                <a:gd name="T78" fmla="*/ 796 w 1214"/>
                <a:gd name="T79" fmla="*/ 1817 h 1958"/>
                <a:gd name="T80" fmla="*/ 831 w 1214"/>
                <a:gd name="T81" fmla="*/ 1853 h 1958"/>
                <a:gd name="T82" fmla="*/ 720 w 1214"/>
                <a:gd name="T83" fmla="*/ 1473 h 1958"/>
                <a:gd name="T84" fmla="*/ 803 w 1214"/>
                <a:gd name="T85" fmla="*/ 1054 h 1958"/>
                <a:gd name="T86" fmla="*/ 823 w 1214"/>
                <a:gd name="T87" fmla="*/ 912 h 1958"/>
                <a:gd name="T88" fmla="*/ 918 w 1214"/>
                <a:gd name="T89" fmla="*/ 1083 h 1958"/>
                <a:gd name="T90" fmla="*/ 918 w 1214"/>
                <a:gd name="T91" fmla="*/ 1220 h 1958"/>
                <a:gd name="T92" fmla="*/ 1122 w 1214"/>
                <a:gd name="T93" fmla="*/ 1210 h 1958"/>
                <a:gd name="T94" fmla="*/ 1104 w 1214"/>
                <a:gd name="T95" fmla="*/ 1375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4" h="1958">
                  <a:moveTo>
                    <a:pt x="1156" y="1397"/>
                  </a:moveTo>
                  <a:cubicBezTo>
                    <a:pt x="1166" y="1392"/>
                    <a:pt x="1174" y="1385"/>
                    <a:pt x="1182" y="1377"/>
                  </a:cubicBezTo>
                  <a:cubicBezTo>
                    <a:pt x="1203" y="1357"/>
                    <a:pt x="1214" y="1329"/>
                    <a:pt x="1214" y="1299"/>
                  </a:cubicBezTo>
                  <a:cubicBezTo>
                    <a:pt x="1214" y="1270"/>
                    <a:pt x="1203" y="1242"/>
                    <a:pt x="1182" y="1221"/>
                  </a:cubicBezTo>
                  <a:cubicBezTo>
                    <a:pt x="1182" y="1221"/>
                    <a:pt x="819" y="857"/>
                    <a:pt x="815" y="853"/>
                  </a:cubicBezTo>
                  <a:cubicBezTo>
                    <a:pt x="866" y="800"/>
                    <a:pt x="895" y="730"/>
                    <a:pt x="896" y="655"/>
                  </a:cubicBezTo>
                  <a:cubicBezTo>
                    <a:pt x="934" y="647"/>
                    <a:pt x="962" y="614"/>
                    <a:pt x="962" y="573"/>
                  </a:cubicBezTo>
                  <a:cubicBezTo>
                    <a:pt x="962" y="533"/>
                    <a:pt x="934" y="499"/>
                    <a:pt x="896" y="491"/>
                  </a:cubicBezTo>
                  <a:cubicBezTo>
                    <a:pt x="896" y="456"/>
                    <a:pt x="889" y="423"/>
                    <a:pt x="877" y="391"/>
                  </a:cubicBezTo>
                  <a:cubicBezTo>
                    <a:pt x="903" y="383"/>
                    <a:pt x="929" y="374"/>
                    <a:pt x="955" y="364"/>
                  </a:cubicBezTo>
                  <a:cubicBezTo>
                    <a:pt x="941" y="331"/>
                    <a:pt x="941" y="331"/>
                    <a:pt x="941" y="331"/>
                  </a:cubicBezTo>
                  <a:cubicBezTo>
                    <a:pt x="914" y="342"/>
                    <a:pt x="888" y="352"/>
                    <a:pt x="857" y="360"/>
                  </a:cubicBezTo>
                  <a:cubicBezTo>
                    <a:pt x="857" y="186"/>
                    <a:pt x="857" y="186"/>
                    <a:pt x="857" y="186"/>
                  </a:cubicBezTo>
                  <a:cubicBezTo>
                    <a:pt x="857" y="83"/>
                    <a:pt x="775" y="0"/>
                    <a:pt x="673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448" y="0"/>
                    <a:pt x="363" y="83"/>
                    <a:pt x="363" y="186"/>
                  </a:cubicBezTo>
                  <a:cubicBezTo>
                    <a:pt x="363" y="350"/>
                    <a:pt x="363" y="350"/>
                    <a:pt x="363" y="350"/>
                  </a:cubicBezTo>
                  <a:cubicBezTo>
                    <a:pt x="337" y="340"/>
                    <a:pt x="308" y="328"/>
                    <a:pt x="282" y="315"/>
                  </a:cubicBezTo>
                  <a:cubicBezTo>
                    <a:pt x="266" y="346"/>
                    <a:pt x="266" y="346"/>
                    <a:pt x="266" y="346"/>
                  </a:cubicBezTo>
                  <a:cubicBezTo>
                    <a:pt x="293" y="360"/>
                    <a:pt x="321" y="371"/>
                    <a:pt x="348" y="381"/>
                  </a:cubicBezTo>
                  <a:cubicBezTo>
                    <a:pt x="333" y="417"/>
                    <a:pt x="324" y="455"/>
                    <a:pt x="324" y="492"/>
                  </a:cubicBezTo>
                  <a:cubicBezTo>
                    <a:pt x="287" y="501"/>
                    <a:pt x="261" y="534"/>
                    <a:pt x="261" y="573"/>
                  </a:cubicBezTo>
                  <a:cubicBezTo>
                    <a:pt x="261" y="612"/>
                    <a:pt x="287" y="645"/>
                    <a:pt x="324" y="655"/>
                  </a:cubicBezTo>
                  <a:cubicBezTo>
                    <a:pt x="325" y="729"/>
                    <a:pt x="355" y="800"/>
                    <a:pt x="408" y="853"/>
                  </a:cubicBezTo>
                  <a:cubicBezTo>
                    <a:pt x="398" y="866"/>
                    <a:pt x="43" y="1221"/>
                    <a:pt x="43" y="1221"/>
                  </a:cubicBezTo>
                  <a:cubicBezTo>
                    <a:pt x="0" y="1264"/>
                    <a:pt x="0" y="1334"/>
                    <a:pt x="43" y="1377"/>
                  </a:cubicBezTo>
                  <a:cubicBezTo>
                    <a:pt x="65" y="1399"/>
                    <a:pt x="93" y="1410"/>
                    <a:pt x="121" y="1410"/>
                  </a:cubicBezTo>
                  <a:cubicBezTo>
                    <a:pt x="150" y="1410"/>
                    <a:pt x="178" y="1399"/>
                    <a:pt x="199" y="1377"/>
                  </a:cubicBezTo>
                  <a:cubicBezTo>
                    <a:pt x="306" y="1271"/>
                    <a:pt x="306" y="1271"/>
                    <a:pt x="306" y="1271"/>
                  </a:cubicBezTo>
                  <a:cubicBezTo>
                    <a:pt x="306" y="1508"/>
                    <a:pt x="306" y="1508"/>
                    <a:pt x="306" y="1508"/>
                  </a:cubicBezTo>
                  <a:cubicBezTo>
                    <a:pt x="394" y="1508"/>
                    <a:pt x="394" y="1508"/>
                    <a:pt x="394" y="1508"/>
                  </a:cubicBezTo>
                  <a:cubicBezTo>
                    <a:pt x="394" y="1819"/>
                    <a:pt x="394" y="1819"/>
                    <a:pt x="394" y="1819"/>
                  </a:cubicBezTo>
                  <a:cubicBezTo>
                    <a:pt x="392" y="1819"/>
                    <a:pt x="392" y="1819"/>
                    <a:pt x="392" y="1819"/>
                  </a:cubicBezTo>
                  <a:cubicBezTo>
                    <a:pt x="324" y="1819"/>
                    <a:pt x="267" y="1872"/>
                    <a:pt x="267" y="1941"/>
                  </a:cubicBezTo>
                  <a:cubicBezTo>
                    <a:pt x="267" y="1958"/>
                    <a:pt x="267" y="1958"/>
                    <a:pt x="267" y="1958"/>
                  </a:cubicBezTo>
                  <a:cubicBezTo>
                    <a:pt x="958" y="1958"/>
                    <a:pt x="958" y="1958"/>
                    <a:pt x="958" y="1958"/>
                  </a:cubicBezTo>
                  <a:cubicBezTo>
                    <a:pt x="958" y="1941"/>
                    <a:pt x="958" y="1941"/>
                    <a:pt x="958" y="1941"/>
                  </a:cubicBezTo>
                  <a:cubicBezTo>
                    <a:pt x="958" y="1872"/>
                    <a:pt x="901" y="1819"/>
                    <a:pt x="832" y="1819"/>
                  </a:cubicBezTo>
                  <a:cubicBezTo>
                    <a:pt x="831" y="1819"/>
                    <a:pt x="831" y="1819"/>
                    <a:pt x="831" y="1819"/>
                  </a:cubicBezTo>
                  <a:cubicBezTo>
                    <a:pt x="831" y="1508"/>
                    <a:pt x="831" y="1508"/>
                    <a:pt x="831" y="1508"/>
                  </a:cubicBezTo>
                  <a:cubicBezTo>
                    <a:pt x="918" y="1508"/>
                    <a:pt x="918" y="1508"/>
                    <a:pt x="918" y="1508"/>
                  </a:cubicBezTo>
                  <a:cubicBezTo>
                    <a:pt x="918" y="1270"/>
                    <a:pt x="918" y="1270"/>
                    <a:pt x="918" y="1270"/>
                  </a:cubicBezTo>
                  <a:cubicBezTo>
                    <a:pt x="1026" y="1377"/>
                    <a:pt x="1026" y="1377"/>
                    <a:pt x="1026" y="1377"/>
                  </a:cubicBezTo>
                  <a:cubicBezTo>
                    <a:pt x="1032" y="1383"/>
                    <a:pt x="1037" y="1389"/>
                    <a:pt x="1044" y="1393"/>
                  </a:cubicBezTo>
                  <a:cubicBezTo>
                    <a:pt x="1022" y="1409"/>
                    <a:pt x="1006" y="1436"/>
                    <a:pt x="1006" y="1466"/>
                  </a:cubicBezTo>
                  <a:cubicBezTo>
                    <a:pt x="1006" y="1504"/>
                    <a:pt x="1006" y="1504"/>
                    <a:pt x="1006" y="1504"/>
                  </a:cubicBezTo>
                  <a:cubicBezTo>
                    <a:pt x="1041" y="1504"/>
                    <a:pt x="1041" y="1504"/>
                    <a:pt x="1041" y="1504"/>
                  </a:cubicBezTo>
                  <a:cubicBezTo>
                    <a:pt x="1041" y="1466"/>
                    <a:pt x="1041" y="1466"/>
                    <a:pt x="1041" y="1466"/>
                  </a:cubicBezTo>
                  <a:cubicBezTo>
                    <a:pt x="1041" y="1436"/>
                    <a:pt x="1067" y="1411"/>
                    <a:pt x="1097" y="1411"/>
                  </a:cubicBezTo>
                  <a:cubicBezTo>
                    <a:pt x="1128" y="1411"/>
                    <a:pt x="1154" y="1436"/>
                    <a:pt x="1154" y="1466"/>
                  </a:cubicBezTo>
                  <a:cubicBezTo>
                    <a:pt x="1154" y="1958"/>
                    <a:pt x="1154" y="1958"/>
                    <a:pt x="1154" y="1958"/>
                  </a:cubicBezTo>
                  <a:cubicBezTo>
                    <a:pt x="1189" y="1958"/>
                    <a:pt x="1189" y="1958"/>
                    <a:pt x="1189" y="1958"/>
                  </a:cubicBezTo>
                  <a:cubicBezTo>
                    <a:pt x="1189" y="1466"/>
                    <a:pt x="1189" y="1466"/>
                    <a:pt x="1189" y="1466"/>
                  </a:cubicBezTo>
                  <a:cubicBezTo>
                    <a:pt x="1189" y="1438"/>
                    <a:pt x="1176" y="1414"/>
                    <a:pt x="1156" y="1397"/>
                  </a:cubicBezTo>
                  <a:close/>
                  <a:moveTo>
                    <a:pt x="896" y="528"/>
                  </a:moveTo>
                  <a:cubicBezTo>
                    <a:pt x="914" y="535"/>
                    <a:pt x="927" y="553"/>
                    <a:pt x="927" y="573"/>
                  </a:cubicBezTo>
                  <a:cubicBezTo>
                    <a:pt x="927" y="594"/>
                    <a:pt x="914" y="612"/>
                    <a:pt x="896" y="619"/>
                  </a:cubicBezTo>
                  <a:lnTo>
                    <a:pt x="896" y="528"/>
                  </a:lnTo>
                  <a:close/>
                  <a:moveTo>
                    <a:pt x="324" y="618"/>
                  </a:moveTo>
                  <a:cubicBezTo>
                    <a:pt x="307" y="610"/>
                    <a:pt x="296" y="593"/>
                    <a:pt x="296" y="573"/>
                  </a:cubicBezTo>
                  <a:cubicBezTo>
                    <a:pt x="296" y="554"/>
                    <a:pt x="307" y="537"/>
                    <a:pt x="324" y="529"/>
                  </a:cubicBezTo>
                  <a:lnTo>
                    <a:pt x="324" y="618"/>
                  </a:lnTo>
                  <a:close/>
                  <a:moveTo>
                    <a:pt x="394" y="1923"/>
                  </a:moveTo>
                  <a:cubicBezTo>
                    <a:pt x="305" y="1923"/>
                    <a:pt x="305" y="1923"/>
                    <a:pt x="305" y="1923"/>
                  </a:cubicBezTo>
                  <a:cubicBezTo>
                    <a:pt x="313" y="1883"/>
                    <a:pt x="349" y="1853"/>
                    <a:pt x="392" y="1853"/>
                  </a:cubicBezTo>
                  <a:cubicBezTo>
                    <a:pt x="394" y="1853"/>
                    <a:pt x="394" y="1853"/>
                    <a:pt x="394" y="1853"/>
                  </a:cubicBezTo>
                  <a:lnTo>
                    <a:pt x="394" y="1923"/>
                  </a:lnTo>
                  <a:close/>
                  <a:moveTo>
                    <a:pt x="861" y="493"/>
                  </a:moveTo>
                  <a:cubicBezTo>
                    <a:pt x="822" y="484"/>
                    <a:pt x="790" y="454"/>
                    <a:pt x="778" y="415"/>
                  </a:cubicBezTo>
                  <a:cubicBezTo>
                    <a:pt x="800" y="411"/>
                    <a:pt x="822" y="406"/>
                    <a:pt x="843" y="401"/>
                  </a:cubicBezTo>
                  <a:cubicBezTo>
                    <a:pt x="855" y="429"/>
                    <a:pt x="861" y="460"/>
                    <a:pt x="861" y="493"/>
                  </a:cubicBezTo>
                  <a:close/>
                  <a:moveTo>
                    <a:pt x="398" y="186"/>
                  </a:moveTo>
                  <a:cubicBezTo>
                    <a:pt x="398" y="103"/>
                    <a:pt x="467" y="35"/>
                    <a:pt x="551" y="35"/>
                  </a:cubicBezTo>
                  <a:cubicBezTo>
                    <a:pt x="673" y="35"/>
                    <a:pt x="673" y="35"/>
                    <a:pt x="673" y="35"/>
                  </a:cubicBezTo>
                  <a:cubicBezTo>
                    <a:pt x="756" y="35"/>
                    <a:pt x="822" y="103"/>
                    <a:pt x="822" y="186"/>
                  </a:cubicBezTo>
                  <a:cubicBezTo>
                    <a:pt x="822" y="304"/>
                    <a:pt x="822" y="304"/>
                    <a:pt x="822" y="304"/>
                  </a:cubicBezTo>
                  <a:cubicBezTo>
                    <a:pt x="682" y="340"/>
                    <a:pt x="533" y="337"/>
                    <a:pt x="398" y="296"/>
                  </a:cubicBezTo>
                  <a:lnTo>
                    <a:pt x="398" y="186"/>
                  </a:lnTo>
                  <a:close/>
                  <a:moveTo>
                    <a:pt x="398" y="333"/>
                  </a:moveTo>
                  <a:cubicBezTo>
                    <a:pt x="472" y="353"/>
                    <a:pt x="545" y="364"/>
                    <a:pt x="622" y="364"/>
                  </a:cubicBezTo>
                  <a:cubicBezTo>
                    <a:pt x="688" y="364"/>
                    <a:pt x="756" y="356"/>
                    <a:pt x="822" y="340"/>
                  </a:cubicBezTo>
                  <a:cubicBezTo>
                    <a:pt x="822" y="370"/>
                    <a:pt x="822" y="370"/>
                    <a:pt x="822" y="370"/>
                  </a:cubicBezTo>
                  <a:cubicBezTo>
                    <a:pt x="682" y="406"/>
                    <a:pt x="533" y="403"/>
                    <a:pt x="398" y="362"/>
                  </a:cubicBezTo>
                  <a:lnTo>
                    <a:pt x="398" y="333"/>
                  </a:lnTo>
                  <a:close/>
                  <a:moveTo>
                    <a:pt x="382" y="393"/>
                  </a:moveTo>
                  <a:cubicBezTo>
                    <a:pt x="404" y="400"/>
                    <a:pt x="427" y="406"/>
                    <a:pt x="450" y="411"/>
                  </a:cubicBezTo>
                  <a:cubicBezTo>
                    <a:pt x="439" y="454"/>
                    <a:pt x="403" y="487"/>
                    <a:pt x="359" y="494"/>
                  </a:cubicBezTo>
                  <a:cubicBezTo>
                    <a:pt x="359" y="459"/>
                    <a:pt x="367" y="425"/>
                    <a:pt x="382" y="393"/>
                  </a:cubicBezTo>
                  <a:close/>
                  <a:moveTo>
                    <a:pt x="359" y="652"/>
                  </a:moveTo>
                  <a:cubicBezTo>
                    <a:pt x="359" y="529"/>
                    <a:pt x="359" y="529"/>
                    <a:pt x="359" y="529"/>
                  </a:cubicBezTo>
                  <a:cubicBezTo>
                    <a:pt x="420" y="522"/>
                    <a:pt x="470" y="477"/>
                    <a:pt x="484" y="418"/>
                  </a:cubicBezTo>
                  <a:cubicBezTo>
                    <a:pt x="530" y="426"/>
                    <a:pt x="577" y="430"/>
                    <a:pt x="623" y="430"/>
                  </a:cubicBezTo>
                  <a:cubicBezTo>
                    <a:pt x="663" y="430"/>
                    <a:pt x="703" y="427"/>
                    <a:pt x="744" y="421"/>
                  </a:cubicBezTo>
                  <a:cubicBezTo>
                    <a:pt x="758" y="476"/>
                    <a:pt x="804" y="519"/>
                    <a:pt x="861" y="528"/>
                  </a:cubicBezTo>
                  <a:cubicBezTo>
                    <a:pt x="861" y="652"/>
                    <a:pt x="861" y="652"/>
                    <a:pt x="861" y="652"/>
                  </a:cubicBezTo>
                  <a:cubicBezTo>
                    <a:pt x="861" y="724"/>
                    <a:pt x="830" y="793"/>
                    <a:pt x="776" y="841"/>
                  </a:cubicBezTo>
                  <a:cubicBezTo>
                    <a:pt x="730" y="881"/>
                    <a:pt x="672" y="903"/>
                    <a:pt x="611" y="903"/>
                  </a:cubicBezTo>
                  <a:cubicBezTo>
                    <a:pt x="550" y="903"/>
                    <a:pt x="491" y="881"/>
                    <a:pt x="445" y="841"/>
                  </a:cubicBezTo>
                  <a:cubicBezTo>
                    <a:pt x="390" y="793"/>
                    <a:pt x="359" y="724"/>
                    <a:pt x="359" y="652"/>
                  </a:cubicBezTo>
                  <a:close/>
                  <a:moveTo>
                    <a:pt x="536" y="983"/>
                  </a:moveTo>
                  <a:cubicBezTo>
                    <a:pt x="574" y="1066"/>
                    <a:pt x="574" y="1066"/>
                    <a:pt x="574" y="1066"/>
                  </a:cubicBezTo>
                  <a:cubicBezTo>
                    <a:pt x="485" y="1038"/>
                    <a:pt x="485" y="1038"/>
                    <a:pt x="485" y="1038"/>
                  </a:cubicBezTo>
                  <a:lnTo>
                    <a:pt x="536" y="983"/>
                  </a:lnTo>
                  <a:close/>
                  <a:moveTo>
                    <a:pt x="453" y="974"/>
                  </a:moveTo>
                  <a:cubicBezTo>
                    <a:pt x="454" y="891"/>
                    <a:pt x="454" y="891"/>
                    <a:pt x="454" y="891"/>
                  </a:cubicBezTo>
                  <a:cubicBezTo>
                    <a:pt x="471" y="902"/>
                    <a:pt x="489" y="912"/>
                    <a:pt x="507" y="919"/>
                  </a:cubicBezTo>
                  <a:cubicBezTo>
                    <a:pt x="535" y="979"/>
                    <a:pt x="535" y="979"/>
                    <a:pt x="535" y="979"/>
                  </a:cubicBezTo>
                  <a:lnTo>
                    <a:pt x="453" y="974"/>
                  </a:lnTo>
                  <a:close/>
                  <a:moveTo>
                    <a:pt x="552" y="932"/>
                  </a:moveTo>
                  <a:cubicBezTo>
                    <a:pt x="571" y="936"/>
                    <a:pt x="591" y="938"/>
                    <a:pt x="611" y="938"/>
                  </a:cubicBezTo>
                  <a:cubicBezTo>
                    <a:pt x="632" y="938"/>
                    <a:pt x="652" y="936"/>
                    <a:pt x="672" y="932"/>
                  </a:cubicBezTo>
                  <a:cubicBezTo>
                    <a:pt x="614" y="1070"/>
                    <a:pt x="614" y="1070"/>
                    <a:pt x="614" y="1070"/>
                  </a:cubicBezTo>
                  <a:lnTo>
                    <a:pt x="552" y="932"/>
                  </a:lnTo>
                  <a:close/>
                  <a:moveTo>
                    <a:pt x="689" y="983"/>
                  </a:moveTo>
                  <a:cubicBezTo>
                    <a:pt x="740" y="1038"/>
                    <a:pt x="740" y="1038"/>
                    <a:pt x="740" y="1038"/>
                  </a:cubicBezTo>
                  <a:cubicBezTo>
                    <a:pt x="654" y="1065"/>
                    <a:pt x="654" y="1065"/>
                    <a:pt x="654" y="1065"/>
                  </a:cubicBezTo>
                  <a:lnTo>
                    <a:pt x="689" y="983"/>
                  </a:lnTo>
                  <a:close/>
                  <a:moveTo>
                    <a:pt x="690" y="979"/>
                  </a:moveTo>
                  <a:cubicBezTo>
                    <a:pt x="716" y="918"/>
                    <a:pt x="716" y="918"/>
                    <a:pt x="716" y="918"/>
                  </a:cubicBezTo>
                  <a:cubicBezTo>
                    <a:pt x="735" y="911"/>
                    <a:pt x="753" y="901"/>
                    <a:pt x="770" y="889"/>
                  </a:cubicBezTo>
                  <a:cubicBezTo>
                    <a:pt x="771" y="974"/>
                    <a:pt x="771" y="974"/>
                    <a:pt x="771" y="974"/>
                  </a:cubicBezTo>
                  <a:lnTo>
                    <a:pt x="690" y="979"/>
                  </a:lnTo>
                  <a:close/>
                  <a:moveTo>
                    <a:pt x="175" y="1353"/>
                  </a:moveTo>
                  <a:cubicBezTo>
                    <a:pt x="145" y="1382"/>
                    <a:pt x="97" y="1382"/>
                    <a:pt x="68" y="1353"/>
                  </a:cubicBezTo>
                  <a:cubicBezTo>
                    <a:pt x="39" y="1323"/>
                    <a:pt x="39" y="1275"/>
                    <a:pt x="68" y="1246"/>
                  </a:cubicBezTo>
                  <a:cubicBezTo>
                    <a:pt x="108" y="1206"/>
                    <a:pt x="108" y="1206"/>
                    <a:pt x="108" y="1206"/>
                  </a:cubicBezTo>
                  <a:cubicBezTo>
                    <a:pt x="217" y="1311"/>
                    <a:pt x="217" y="1311"/>
                    <a:pt x="217" y="1311"/>
                  </a:cubicBezTo>
                  <a:lnTo>
                    <a:pt x="175" y="1353"/>
                  </a:lnTo>
                  <a:close/>
                  <a:moveTo>
                    <a:pt x="306" y="1083"/>
                  </a:moveTo>
                  <a:cubicBezTo>
                    <a:pt x="306" y="1221"/>
                    <a:pt x="306" y="1221"/>
                    <a:pt x="306" y="1221"/>
                  </a:cubicBezTo>
                  <a:cubicBezTo>
                    <a:pt x="241" y="1286"/>
                    <a:pt x="241" y="1286"/>
                    <a:pt x="241" y="1286"/>
                  </a:cubicBezTo>
                  <a:cubicBezTo>
                    <a:pt x="133" y="1181"/>
                    <a:pt x="133" y="1181"/>
                    <a:pt x="133" y="1181"/>
                  </a:cubicBezTo>
                  <a:cubicBezTo>
                    <a:pt x="318" y="996"/>
                    <a:pt x="318" y="996"/>
                    <a:pt x="318" y="996"/>
                  </a:cubicBezTo>
                  <a:cubicBezTo>
                    <a:pt x="310" y="1023"/>
                    <a:pt x="306" y="1053"/>
                    <a:pt x="306" y="1083"/>
                  </a:cubicBezTo>
                  <a:close/>
                  <a:moveTo>
                    <a:pt x="341" y="1473"/>
                  </a:moveTo>
                  <a:cubicBezTo>
                    <a:pt x="341" y="1083"/>
                    <a:pt x="341" y="1083"/>
                    <a:pt x="341" y="1083"/>
                  </a:cubicBezTo>
                  <a:cubicBezTo>
                    <a:pt x="341" y="1023"/>
                    <a:pt x="359" y="967"/>
                    <a:pt x="394" y="920"/>
                  </a:cubicBezTo>
                  <a:cubicBezTo>
                    <a:pt x="402" y="910"/>
                    <a:pt x="410" y="900"/>
                    <a:pt x="419" y="891"/>
                  </a:cubicBezTo>
                  <a:cubicBezTo>
                    <a:pt x="418" y="1008"/>
                    <a:pt x="418" y="1008"/>
                    <a:pt x="418" y="1008"/>
                  </a:cubicBezTo>
                  <a:cubicBezTo>
                    <a:pt x="463" y="1010"/>
                    <a:pt x="463" y="1010"/>
                    <a:pt x="463" y="1010"/>
                  </a:cubicBezTo>
                  <a:cubicBezTo>
                    <a:pt x="421" y="1054"/>
                    <a:pt x="421" y="1054"/>
                    <a:pt x="421" y="1054"/>
                  </a:cubicBezTo>
                  <a:cubicBezTo>
                    <a:pt x="594" y="1109"/>
                    <a:pt x="594" y="1109"/>
                    <a:pt x="594" y="1109"/>
                  </a:cubicBezTo>
                  <a:cubicBezTo>
                    <a:pt x="631" y="1191"/>
                    <a:pt x="631" y="1191"/>
                    <a:pt x="631" y="1191"/>
                  </a:cubicBezTo>
                  <a:cubicBezTo>
                    <a:pt x="504" y="1473"/>
                    <a:pt x="504" y="1473"/>
                    <a:pt x="504" y="1473"/>
                  </a:cubicBezTo>
                  <a:lnTo>
                    <a:pt x="341" y="1473"/>
                  </a:lnTo>
                  <a:close/>
                  <a:moveTo>
                    <a:pt x="595" y="1923"/>
                  </a:moveTo>
                  <a:cubicBezTo>
                    <a:pt x="429" y="1923"/>
                    <a:pt x="429" y="1923"/>
                    <a:pt x="429" y="1923"/>
                  </a:cubicBezTo>
                  <a:cubicBezTo>
                    <a:pt x="429" y="1508"/>
                    <a:pt x="429" y="1508"/>
                    <a:pt x="429" y="1508"/>
                  </a:cubicBezTo>
                  <a:cubicBezTo>
                    <a:pt x="595" y="1508"/>
                    <a:pt x="595" y="1508"/>
                    <a:pt x="595" y="1508"/>
                  </a:cubicBezTo>
                  <a:lnTo>
                    <a:pt x="595" y="1923"/>
                  </a:lnTo>
                  <a:close/>
                  <a:moveTo>
                    <a:pt x="543" y="1473"/>
                  </a:moveTo>
                  <a:cubicBezTo>
                    <a:pt x="614" y="1314"/>
                    <a:pt x="614" y="1314"/>
                    <a:pt x="614" y="1314"/>
                  </a:cubicBezTo>
                  <a:cubicBezTo>
                    <a:pt x="682" y="1473"/>
                    <a:pt x="682" y="1473"/>
                    <a:pt x="682" y="1473"/>
                  </a:cubicBezTo>
                  <a:lnTo>
                    <a:pt x="543" y="1473"/>
                  </a:lnTo>
                  <a:close/>
                  <a:moveTo>
                    <a:pt x="796" y="1817"/>
                  </a:moveTo>
                  <a:cubicBezTo>
                    <a:pt x="796" y="1923"/>
                    <a:pt x="796" y="1923"/>
                    <a:pt x="796" y="1923"/>
                  </a:cubicBezTo>
                  <a:cubicBezTo>
                    <a:pt x="630" y="1923"/>
                    <a:pt x="630" y="1923"/>
                    <a:pt x="630" y="1923"/>
                  </a:cubicBezTo>
                  <a:cubicBezTo>
                    <a:pt x="630" y="1508"/>
                    <a:pt x="630" y="1508"/>
                    <a:pt x="630" y="1508"/>
                  </a:cubicBezTo>
                  <a:cubicBezTo>
                    <a:pt x="796" y="1508"/>
                    <a:pt x="796" y="1508"/>
                    <a:pt x="796" y="1508"/>
                  </a:cubicBezTo>
                  <a:lnTo>
                    <a:pt x="796" y="1817"/>
                  </a:lnTo>
                  <a:close/>
                  <a:moveTo>
                    <a:pt x="832" y="1853"/>
                  </a:moveTo>
                  <a:cubicBezTo>
                    <a:pt x="875" y="1853"/>
                    <a:pt x="911" y="1883"/>
                    <a:pt x="920" y="1923"/>
                  </a:cubicBezTo>
                  <a:cubicBezTo>
                    <a:pt x="831" y="1923"/>
                    <a:pt x="831" y="1923"/>
                    <a:pt x="831" y="1923"/>
                  </a:cubicBezTo>
                  <a:cubicBezTo>
                    <a:pt x="831" y="1853"/>
                    <a:pt x="831" y="1853"/>
                    <a:pt x="831" y="1853"/>
                  </a:cubicBezTo>
                  <a:lnTo>
                    <a:pt x="832" y="1853"/>
                  </a:lnTo>
                  <a:close/>
                  <a:moveTo>
                    <a:pt x="883" y="1473"/>
                  </a:moveTo>
                  <a:cubicBezTo>
                    <a:pt x="719" y="1473"/>
                    <a:pt x="719" y="1473"/>
                    <a:pt x="719" y="1473"/>
                  </a:cubicBezTo>
                  <a:cubicBezTo>
                    <a:pt x="720" y="1473"/>
                    <a:pt x="720" y="1473"/>
                    <a:pt x="720" y="1473"/>
                  </a:cubicBezTo>
                  <a:cubicBezTo>
                    <a:pt x="633" y="1271"/>
                    <a:pt x="633" y="1271"/>
                    <a:pt x="633" y="1271"/>
                  </a:cubicBezTo>
                  <a:cubicBezTo>
                    <a:pt x="669" y="1191"/>
                    <a:pt x="669" y="1191"/>
                    <a:pt x="669" y="1191"/>
                  </a:cubicBezTo>
                  <a:cubicBezTo>
                    <a:pt x="632" y="1109"/>
                    <a:pt x="632" y="1109"/>
                    <a:pt x="632" y="1109"/>
                  </a:cubicBezTo>
                  <a:cubicBezTo>
                    <a:pt x="803" y="1054"/>
                    <a:pt x="803" y="1054"/>
                    <a:pt x="803" y="1054"/>
                  </a:cubicBezTo>
                  <a:cubicBezTo>
                    <a:pt x="762" y="1010"/>
                    <a:pt x="762" y="1010"/>
                    <a:pt x="762" y="1010"/>
                  </a:cubicBezTo>
                  <a:cubicBezTo>
                    <a:pt x="806" y="1008"/>
                    <a:pt x="806" y="1008"/>
                    <a:pt x="806" y="1008"/>
                  </a:cubicBezTo>
                  <a:cubicBezTo>
                    <a:pt x="805" y="892"/>
                    <a:pt x="805" y="892"/>
                    <a:pt x="805" y="892"/>
                  </a:cubicBezTo>
                  <a:cubicBezTo>
                    <a:pt x="811" y="898"/>
                    <a:pt x="817" y="905"/>
                    <a:pt x="823" y="912"/>
                  </a:cubicBezTo>
                  <a:cubicBezTo>
                    <a:pt x="863" y="961"/>
                    <a:pt x="883" y="1020"/>
                    <a:pt x="883" y="1083"/>
                  </a:cubicBezTo>
                  <a:cubicBezTo>
                    <a:pt x="883" y="1473"/>
                    <a:pt x="883" y="1473"/>
                    <a:pt x="883" y="1473"/>
                  </a:cubicBezTo>
                  <a:close/>
                  <a:moveTo>
                    <a:pt x="918" y="1220"/>
                  </a:moveTo>
                  <a:cubicBezTo>
                    <a:pt x="918" y="1083"/>
                    <a:pt x="918" y="1083"/>
                    <a:pt x="918" y="1083"/>
                  </a:cubicBezTo>
                  <a:cubicBezTo>
                    <a:pt x="918" y="1053"/>
                    <a:pt x="914" y="1022"/>
                    <a:pt x="905" y="994"/>
                  </a:cubicBezTo>
                  <a:cubicBezTo>
                    <a:pt x="1097" y="1186"/>
                    <a:pt x="1097" y="1186"/>
                    <a:pt x="1097" y="1186"/>
                  </a:cubicBezTo>
                  <a:cubicBezTo>
                    <a:pt x="988" y="1290"/>
                    <a:pt x="988" y="1290"/>
                    <a:pt x="988" y="1290"/>
                  </a:cubicBezTo>
                  <a:lnTo>
                    <a:pt x="918" y="1220"/>
                  </a:lnTo>
                  <a:close/>
                  <a:moveTo>
                    <a:pt x="1104" y="1375"/>
                  </a:moveTo>
                  <a:cubicBezTo>
                    <a:pt x="1084" y="1375"/>
                    <a:pt x="1065" y="1367"/>
                    <a:pt x="1050" y="1353"/>
                  </a:cubicBezTo>
                  <a:cubicBezTo>
                    <a:pt x="1013" y="1315"/>
                    <a:pt x="1013" y="1315"/>
                    <a:pt x="1013" y="1315"/>
                  </a:cubicBezTo>
                  <a:cubicBezTo>
                    <a:pt x="1122" y="1210"/>
                    <a:pt x="1122" y="1210"/>
                    <a:pt x="1122" y="1210"/>
                  </a:cubicBezTo>
                  <a:cubicBezTo>
                    <a:pt x="1157" y="1246"/>
                    <a:pt x="1157" y="1246"/>
                    <a:pt x="1157" y="1246"/>
                  </a:cubicBezTo>
                  <a:cubicBezTo>
                    <a:pt x="1171" y="1260"/>
                    <a:pt x="1179" y="1279"/>
                    <a:pt x="1179" y="1299"/>
                  </a:cubicBezTo>
                  <a:cubicBezTo>
                    <a:pt x="1179" y="1319"/>
                    <a:pt x="1171" y="1338"/>
                    <a:pt x="1157" y="1353"/>
                  </a:cubicBezTo>
                  <a:cubicBezTo>
                    <a:pt x="1143" y="1367"/>
                    <a:pt x="1124" y="1375"/>
                    <a:pt x="1104" y="1375"/>
                  </a:cubicBezTo>
                  <a:close/>
                  <a:moveTo>
                    <a:pt x="1104" y="1375"/>
                  </a:moveTo>
                  <a:cubicBezTo>
                    <a:pt x="1104" y="1375"/>
                    <a:pt x="1104" y="1375"/>
                    <a:pt x="1104" y="13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-1822450" y="7896225"/>
              <a:ext cx="311150" cy="311150"/>
            </a:xfrm>
            <a:custGeom>
              <a:avLst/>
              <a:gdLst>
                <a:gd name="T0" fmla="*/ 83 w 83"/>
                <a:gd name="T1" fmla="*/ 42 h 83"/>
                <a:gd name="T2" fmla="*/ 42 w 83"/>
                <a:gd name="T3" fmla="*/ 83 h 83"/>
                <a:gd name="T4" fmla="*/ 0 w 83"/>
                <a:gd name="T5" fmla="*/ 42 h 83"/>
                <a:gd name="T6" fmla="*/ 42 w 83"/>
                <a:gd name="T7" fmla="*/ 0 h 83"/>
                <a:gd name="T8" fmla="*/ 83 w 83"/>
                <a:gd name="T9" fmla="*/ 42 h 83"/>
                <a:gd name="T10" fmla="*/ 83 w 83"/>
                <a:gd name="T11" fmla="*/ 42 h 83"/>
                <a:gd name="T12" fmla="*/ 83 w 83"/>
                <a:gd name="T13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">
                  <a:moveTo>
                    <a:pt x="83" y="42"/>
                  </a:moveTo>
                  <a:cubicBezTo>
                    <a:pt x="83" y="64"/>
                    <a:pt x="65" y="83"/>
                    <a:pt x="42" y="83"/>
                  </a:cubicBezTo>
                  <a:cubicBezTo>
                    <a:pt x="19" y="83"/>
                    <a:pt x="0" y="64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5" y="0"/>
                    <a:pt x="83" y="19"/>
                    <a:pt x="83" y="42"/>
                  </a:cubicBezTo>
                  <a:close/>
                  <a:moveTo>
                    <a:pt x="83" y="42"/>
                  </a:moveTo>
                  <a:cubicBezTo>
                    <a:pt x="83" y="42"/>
                    <a:pt x="83" y="42"/>
                    <a:pt x="83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-954087" y="7896225"/>
              <a:ext cx="312738" cy="311150"/>
            </a:xfrm>
            <a:custGeom>
              <a:avLst/>
              <a:gdLst>
                <a:gd name="T0" fmla="*/ 83 w 83"/>
                <a:gd name="T1" fmla="*/ 42 h 83"/>
                <a:gd name="T2" fmla="*/ 41 w 83"/>
                <a:gd name="T3" fmla="*/ 83 h 83"/>
                <a:gd name="T4" fmla="*/ 0 w 83"/>
                <a:gd name="T5" fmla="*/ 42 h 83"/>
                <a:gd name="T6" fmla="*/ 41 w 83"/>
                <a:gd name="T7" fmla="*/ 0 h 83"/>
                <a:gd name="T8" fmla="*/ 83 w 83"/>
                <a:gd name="T9" fmla="*/ 42 h 83"/>
                <a:gd name="T10" fmla="*/ 83 w 83"/>
                <a:gd name="T11" fmla="*/ 42 h 83"/>
                <a:gd name="T12" fmla="*/ 83 w 83"/>
                <a:gd name="T13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">
                  <a:moveTo>
                    <a:pt x="83" y="42"/>
                  </a:moveTo>
                  <a:cubicBezTo>
                    <a:pt x="83" y="64"/>
                    <a:pt x="64" y="83"/>
                    <a:pt x="41" y="83"/>
                  </a:cubicBezTo>
                  <a:cubicBezTo>
                    <a:pt x="19" y="83"/>
                    <a:pt x="0" y="64"/>
                    <a:pt x="0" y="42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3" y="19"/>
                    <a:pt x="83" y="42"/>
                  </a:cubicBezTo>
                  <a:close/>
                  <a:moveTo>
                    <a:pt x="83" y="42"/>
                  </a:moveTo>
                  <a:cubicBezTo>
                    <a:pt x="83" y="42"/>
                    <a:pt x="83" y="42"/>
                    <a:pt x="83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-1352550" y="8377238"/>
              <a:ext cx="239713" cy="138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68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123761" y="71336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6" name="그룹 75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77" name="직사각형 76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sp>
        <p:nvSpPr>
          <p:cNvPr id="95" name="모서리가 둥근 직사각형 94"/>
          <p:cNvSpPr/>
          <p:nvPr/>
        </p:nvSpPr>
        <p:spPr>
          <a:xfrm>
            <a:off x="5201995" y="1662500"/>
            <a:ext cx="2191455" cy="2191455"/>
          </a:xfrm>
          <a:prstGeom prst="roundRect">
            <a:avLst>
              <a:gd name="adj" fmla="val 1614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84200" dist="520700" dir="2700000" sx="97000" sy="97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9000000"/>
            </a:lightRig>
          </a:scene3d>
          <a:sp3d extrusionH="63500" contourW="6350" prstMaterial="metal">
            <a:bevelT w="57150" prst="cross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모서리가 둥근 직사각형 100"/>
          <p:cNvSpPr/>
          <p:nvPr/>
        </p:nvSpPr>
        <p:spPr>
          <a:xfrm>
            <a:off x="9066453" y="4189800"/>
            <a:ext cx="2191455" cy="2191455"/>
          </a:xfrm>
          <a:prstGeom prst="roundRect">
            <a:avLst>
              <a:gd name="adj" fmla="val 13248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84200" dist="520700" dir="2700000" sx="97000" sy="97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9000000"/>
            </a:lightRig>
          </a:scene3d>
          <a:sp3d extrusionH="63500" contourW="6350" prstMaterial="metal">
            <a:bevelT w="57150" prst="cross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2" name="그룹 101"/>
          <p:cNvGrpSpPr/>
          <p:nvPr/>
        </p:nvGrpSpPr>
        <p:grpSpPr>
          <a:xfrm>
            <a:off x="4743394" y="3997986"/>
            <a:ext cx="6699306" cy="383627"/>
            <a:chOff x="4984388" y="1235964"/>
            <a:chExt cx="6699306" cy="307607"/>
          </a:xfrm>
        </p:grpSpPr>
        <p:cxnSp>
          <p:nvCxnSpPr>
            <p:cNvPr id="103" name="직선 연결선 102"/>
            <p:cNvCxnSpPr/>
            <p:nvPr/>
          </p:nvCxnSpPr>
          <p:spPr>
            <a:xfrm>
              <a:off x="5227983" y="1262513"/>
              <a:ext cx="6455711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sp>
          <p:nvSpPr>
            <p:cNvPr id="104" name="직사각형 103"/>
            <p:cNvSpPr/>
            <p:nvPr/>
          </p:nvSpPr>
          <p:spPr>
            <a:xfrm rot="19525419" flipH="1">
              <a:off x="5117881" y="1284200"/>
              <a:ext cx="180000" cy="144331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 rot="20874496" flipH="1">
              <a:off x="4984388" y="1235964"/>
              <a:ext cx="383626" cy="307607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5" name="직사각형 104"/>
          <p:cNvSpPr/>
          <p:nvPr/>
        </p:nvSpPr>
        <p:spPr>
          <a:xfrm>
            <a:off x="7547818" y="1960728"/>
            <a:ext cx="4396694" cy="15306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defTabSz="914377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marL="342900" indent="-342900" defTabSz="914377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 defTabSz="914377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5267538" y="4704750"/>
            <a:ext cx="4396694" cy="12464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defTabSz="914377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marL="342900" indent="-342900" defTabSz="914377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342900" indent="-342900" defTabSz="914377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kern="1000" spc="-70" dirty="0">
                <a:ln>
                  <a:solidFill>
                    <a:sysClr val="window" lastClr="FFFFFF">
                      <a:alpha val="0"/>
                    </a:sysClr>
                  </a:solidFill>
                </a:ln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80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1" grpId="0" animBg="1"/>
      <p:bldP spid="105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23761" y="71336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32" name="직사각형 31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023274" y="4399569"/>
            <a:ext cx="3526463" cy="1916622"/>
            <a:chOff x="2256416" y="2452178"/>
            <a:chExt cx="1253444" cy="681243"/>
          </a:xfrm>
        </p:grpSpPr>
        <p:sp>
          <p:nvSpPr>
            <p:cNvPr id="37" name="Freeform 7"/>
            <p:cNvSpPr>
              <a:spLocks noEditPoints="1"/>
            </p:cNvSpPr>
            <p:nvPr/>
          </p:nvSpPr>
          <p:spPr bwMode="auto">
            <a:xfrm>
              <a:off x="3122702" y="2689539"/>
              <a:ext cx="387158" cy="232405"/>
            </a:xfrm>
            <a:custGeom>
              <a:avLst/>
              <a:gdLst>
                <a:gd name="T0" fmla="*/ 296 w 297"/>
                <a:gd name="T1" fmla="*/ 90 h 178"/>
                <a:gd name="T2" fmla="*/ 206 w 297"/>
                <a:gd name="T3" fmla="*/ 0 h 178"/>
                <a:gd name="T4" fmla="*/ 8 w 297"/>
                <a:gd name="T5" fmla="*/ 0 h 178"/>
                <a:gd name="T6" fmla="*/ 25 w 297"/>
                <a:gd name="T7" fmla="*/ 59 h 178"/>
                <a:gd name="T8" fmla="*/ 0 w 297"/>
                <a:gd name="T9" fmla="*/ 129 h 178"/>
                <a:gd name="T10" fmla="*/ 14 w 297"/>
                <a:gd name="T11" fmla="*/ 129 h 178"/>
                <a:gd name="T12" fmla="*/ 112 w 297"/>
                <a:gd name="T13" fmla="*/ 178 h 178"/>
                <a:gd name="T14" fmla="*/ 204 w 297"/>
                <a:gd name="T15" fmla="*/ 178 h 178"/>
                <a:gd name="T16" fmla="*/ 204 w 297"/>
                <a:gd name="T17" fmla="*/ 90 h 178"/>
                <a:gd name="T18" fmla="*/ 212 w 297"/>
                <a:gd name="T19" fmla="*/ 82 h 178"/>
                <a:gd name="T20" fmla="*/ 220 w 297"/>
                <a:gd name="T21" fmla="*/ 90 h 178"/>
                <a:gd name="T22" fmla="*/ 221 w 297"/>
                <a:gd name="T23" fmla="*/ 178 h 178"/>
                <a:gd name="T24" fmla="*/ 297 w 297"/>
                <a:gd name="T25" fmla="*/ 178 h 178"/>
                <a:gd name="T26" fmla="*/ 296 w 297"/>
                <a:gd name="T27" fmla="*/ 90 h 178"/>
                <a:gd name="T28" fmla="*/ 296 w 297"/>
                <a:gd name="T29" fmla="*/ 90 h 178"/>
                <a:gd name="T30" fmla="*/ 296 w 297"/>
                <a:gd name="T3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7" h="178">
                  <a:moveTo>
                    <a:pt x="296" y="90"/>
                  </a:moveTo>
                  <a:cubicBezTo>
                    <a:pt x="296" y="40"/>
                    <a:pt x="256" y="0"/>
                    <a:pt x="2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17"/>
                    <a:pt x="25" y="37"/>
                    <a:pt x="25" y="59"/>
                  </a:cubicBezTo>
                  <a:cubicBezTo>
                    <a:pt x="25" y="85"/>
                    <a:pt x="16" y="110"/>
                    <a:pt x="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54" y="129"/>
                    <a:pt x="90" y="148"/>
                    <a:pt x="112" y="178"/>
                  </a:cubicBezTo>
                  <a:cubicBezTo>
                    <a:pt x="204" y="178"/>
                    <a:pt x="204" y="178"/>
                    <a:pt x="204" y="178"/>
                  </a:cubicBezTo>
                  <a:cubicBezTo>
                    <a:pt x="204" y="90"/>
                    <a:pt x="204" y="90"/>
                    <a:pt x="204" y="90"/>
                  </a:cubicBezTo>
                  <a:cubicBezTo>
                    <a:pt x="204" y="86"/>
                    <a:pt x="208" y="82"/>
                    <a:pt x="212" y="82"/>
                  </a:cubicBezTo>
                  <a:cubicBezTo>
                    <a:pt x="217" y="82"/>
                    <a:pt x="220" y="86"/>
                    <a:pt x="220" y="90"/>
                  </a:cubicBezTo>
                  <a:cubicBezTo>
                    <a:pt x="221" y="178"/>
                    <a:pt x="221" y="178"/>
                    <a:pt x="221" y="178"/>
                  </a:cubicBezTo>
                  <a:cubicBezTo>
                    <a:pt x="297" y="178"/>
                    <a:pt x="297" y="178"/>
                    <a:pt x="297" y="178"/>
                  </a:cubicBezTo>
                  <a:lnTo>
                    <a:pt x="296" y="90"/>
                  </a:lnTo>
                  <a:close/>
                  <a:moveTo>
                    <a:pt x="296" y="90"/>
                  </a:moveTo>
                  <a:cubicBezTo>
                    <a:pt x="296" y="90"/>
                    <a:pt x="296" y="90"/>
                    <a:pt x="296" y="90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2621545" y="2689539"/>
              <a:ext cx="274260" cy="219187"/>
            </a:xfrm>
            <a:custGeom>
              <a:avLst/>
              <a:gdLst>
                <a:gd name="T0" fmla="*/ 104 w 210"/>
                <a:gd name="T1" fmla="*/ 168 h 168"/>
                <a:gd name="T2" fmla="*/ 194 w 210"/>
                <a:gd name="T3" fmla="*/ 129 h 168"/>
                <a:gd name="T4" fmla="*/ 210 w 210"/>
                <a:gd name="T5" fmla="*/ 129 h 168"/>
                <a:gd name="T6" fmla="*/ 185 w 210"/>
                <a:gd name="T7" fmla="*/ 59 h 168"/>
                <a:gd name="T8" fmla="*/ 201 w 210"/>
                <a:gd name="T9" fmla="*/ 0 h 168"/>
                <a:gd name="T10" fmla="*/ 8 w 210"/>
                <a:gd name="T11" fmla="*/ 0 h 168"/>
                <a:gd name="T12" fmla="*/ 25 w 210"/>
                <a:gd name="T13" fmla="*/ 59 h 168"/>
                <a:gd name="T14" fmla="*/ 0 w 210"/>
                <a:gd name="T15" fmla="*/ 129 h 168"/>
                <a:gd name="T16" fmla="*/ 104 w 210"/>
                <a:gd name="T17" fmla="*/ 168 h 168"/>
                <a:gd name="T18" fmla="*/ 104 w 210"/>
                <a:gd name="T19" fmla="*/ 168 h 168"/>
                <a:gd name="T20" fmla="*/ 104 w 210"/>
                <a:gd name="T2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168">
                  <a:moveTo>
                    <a:pt x="104" y="168"/>
                  </a:moveTo>
                  <a:cubicBezTo>
                    <a:pt x="127" y="144"/>
                    <a:pt x="159" y="129"/>
                    <a:pt x="194" y="129"/>
                  </a:cubicBezTo>
                  <a:cubicBezTo>
                    <a:pt x="210" y="129"/>
                    <a:pt x="210" y="129"/>
                    <a:pt x="210" y="129"/>
                  </a:cubicBezTo>
                  <a:cubicBezTo>
                    <a:pt x="194" y="110"/>
                    <a:pt x="185" y="85"/>
                    <a:pt x="185" y="59"/>
                  </a:cubicBezTo>
                  <a:cubicBezTo>
                    <a:pt x="185" y="37"/>
                    <a:pt x="191" y="17"/>
                    <a:pt x="20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17"/>
                    <a:pt x="25" y="37"/>
                    <a:pt x="25" y="59"/>
                  </a:cubicBezTo>
                  <a:cubicBezTo>
                    <a:pt x="25" y="85"/>
                    <a:pt x="16" y="110"/>
                    <a:pt x="0" y="129"/>
                  </a:cubicBezTo>
                  <a:cubicBezTo>
                    <a:pt x="18" y="129"/>
                    <a:pt x="65" y="126"/>
                    <a:pt x="104" y="168"/>
                  </a:cubicBezTo>
                  <a:close/>
                  <a:moveTo>
                    <a:pt x="104" y="168"/>
                  </a:moveTo>
                  <a:cubicBezTo>
                    <a:pt x="104" y="168"/>
                    <a:pt x="104" y="168"/>
                    <a:pt x="104" y="168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9"/>
            <p:cNvSpPr>
              <a:spLocks noEditPoints="1"/>
            </p:cNvSpPr>
            <p:nvPr/>
          </p:nvSpPr>
          <p:spPr bwMode="auto">
            <a:xfrm>
              <a:off x="2652936" y="2452178"/>
              <a:ext cx="211477" cy="204869"/>
            </a:xfrm>
            <a:custGeom>
              <a:avLst/>
              <a:gdLst>
                <a:gd name="T0" fmla="*/ 81 w 162"/>
                <a:gd name="T1" fmla="*/ 157 h 157"/>
                <a:gd name="T2" fmla="*/ 159 w 162"/>
                <a:gd name="T3" fmla="*/ 82 h 157"/>
                <a:gd name="T4" fmla="*/ 81 w 162"/>
                <a:gd name="T5" fmla="*/ 0 h 157"/>
                <a:gd name="T6" fmla="*/ 2 w 162"/>
                <a:gd name="T7" fmla="*/ 82 h 157"/>
                <a:gd name="T8" fmla="*/ 81 w 162"/>
                <a:gd name="T9" fmla="*/ 157 h 157"/>
                <a:gd name="T10" fmla="*/ 81 w 162"/>
                <a:gd name="T11" fmla="*/ 157 h 157"/>
                <a:gd name="T12" fmla="*/ 81 w 162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57">
                  <a:moveTo>
                    <a:pt x="81" y="157"/>
                  </a:moveTo>
                  <a:cubicBezTo>
                    <a:pt x="123" y="157"/>
                    <a:pt x="157" y="124"/>
                    <a:pt x="159" y="82"/>
                  </a:cubicBezTo>
                  <a:cubicBezTo>
                    <a:pt x="162" y="37"/>
                    <a:pt x="126" y="0"/>
                    <a:pt x="81" y="0"/>
                  </a:cubicBezTo>
                  <a:cubicBezTo>
                    <a:pt x="36" y="0"/>
                    <a:pt x="0" y="37"/>
                    <a:pt x="2" y="82"/>
                  </a:cubicBezTo>
                  <a:cubicBezTo>
                    <a:pt x="4" y="124"/>
                    <a:pt x="39" y="157"/>
                    <a:pt x="81" y="157"/>
                  </a:cubicBezTo>
                  <a:close/>
                  <a:moveTo>
                    <a:pt x="81" y="157"/>
                  </a:moveTo>
                  <a:cubicBezTo>
                    <a:pt x="81" y="157"/>
                    <a:pt x="81" y="157"/>
                    <a:pt x="81" y="157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0"/>
            <p:cNvSpPr>
              <a:spLocks noEditPoints="1"/>
            </p:cNvSpPr>
            <p:nvPr/>
          </p:nvSpPr>
          <p:spPr bwMode="auto">
            <a:xfrm>
              <a:off x="3156296" y="2452178"/>
              <a:ext cx="204869" cy="204869"/>
            </a:xfrm>
            <a:custGeom>
              <a:avLst/>
              <a:gdLst>
                <a:gd name="T0" fmla="*/ 0 w 157"/>
                <a:gd name="T1" fmla="*/ 78 h 157"/>
                <a:gd name="T2" fmla="*/ 79 w 157"/>
                <a:gd name="T3" fmla="*/ 157 h 157"/>
                <a:gd name="T4" fmla="*/ 157 w 157"/>
                <a:gd name="T5" fmla="*/ 78 h 157"/>
                <a:gd name="T6" fmla="*/ 79 w 157"/>
                <a:gd name="T7" fmla="*/ 0 h 157"/>
                <a:gd name="T8" fmla="*/ 0 w 157"/>
                <a:gd name="T9" fmla="*/ 78 h 157"/>
                <a:gd name="T10" fmla="*/ 0 w 157"/>
                <a:gd name="T11" fmla="*/ 78 h 157"/>
                <a:gd name="T12" fmla="*/ 0 w 157"/>
                <a:gd name="T13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78"/>
                  </a:moveTo>
                  <a:cubicBezTo>
                    <a:pt x="0" y="122"/>
                    <a:pt x="35" y="157"/>
                    <a:pt x="79" y="157"/>
                  </a:cubicBezTo>
                  <a:cubicBezTo>
                    <a:pt x="122" y="157"/>
                    <a:pt x="157" y="122"/>
                    <a:pt x="157" y="78"/>
                  </a:cubicBez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8"/>
                  </a:cubicBezTo>
                  <a:close/>
                  <a:moveTo>
                    <a:pt x="0" y="78"/>
                  </a:moveTo>
                  <a:cubicBezTo>
                    <a:pt x="0" y="78"/>
                    <a:pt x="0" y="78"/>
                    <a:pt x="0" y="78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1"/>
            <p:cNvSpPr>
              <a:spLocks noEditPoints="1"/>
            </p:cNvSpPr>
            <p:nvPr/>
          </p:nvSpPr>
          <p:spPr bwMode="auto">
            <a:xfrm>
              <a:off x="2256416" y="2901016"/>
              <a:ext cx="1003416" cy="232405"/>
            </a:xfrm>
            <a:custGeom>
              <a:avLst/>
              <a:gdLst>
                <a:gd name="T0" fmla="*/ 678 w 769"/>
                <a:gd name="T1" fmla="*/ 0 h 178"/>
                <a:gd name="T2" fmla="*/ 474 w 769"/>
                <a:gd name="T3" fmla="*/ 0 h 178"/>
                <a:gd name="T4" fmla="*/ 404 w 769"/>
                <a:gd name="T5" fmla="*/ 34 h 178"/>
                <a:gd name="T6" fmla="*/ 384 w 769"/>
                <a:gd name="T7" fmla="*/ 89 h 178"/>
                <a:gd name="T8" fmla="*/ 294 w 769"/>
                <a:gd name="T9" fmla="*/ 0 h 178"/>
                <a:gd name="T10" fmla="*/ 90 w 769"/>
                <a:gd name="T11" fmla="*/ 0 h 178"/>
                <a:gd name="T12" fmla="*/ 0 w 769"/>
                <a:gd name="T13" fmla="*/ 90 h 178"/>
                <a:gd name="T14" fmla="*/ 0 w 769"/>
                <a:gd name="T15" fmla="*/ 178 h 178"/>
                <a:gd name="T16" fmla="*/ 76 w 769"/>
                <a:gd name="T17" fmla="*/ 178 h 178"/>
                <a:gd name="T18" fmla="*/ 76 w 769"/>
                <a:gd name="T19" fmla="*/ 90 h 178"/>
                <a:gd name="T20" fmla="*/ 84 w 769"/>
                <a:gd name="T21" fmla="*/ 83 h 178"/>
                <a:gd name="T22" fmla="*/ 91 w 769"/>
                <a:gd name="T23" fmla="*/ 90 h 178"/>
                <a:gd name="T24" fmla="*/ 91 w 769"/>
                <a:gd name="T25" fmla="*/ 178 h 178"/>
                <a:gd name="T26" fmla="*/ 292 w 769"/>
                <a:gd name="T27" fmla="*/ 178 h 178"/>
                <a:gd name="T28" fmla="*/ 292 w 769"/>
                <a:gd name="T29" fmla="*/ 90 h 178"/>
                <a:gd name="T30" fmla="*/ 300 w 769"/>
                <a:gd name="T31" fmla="*/ 82 h 178"/>
                <a:gd name="T32" fmla="*/ 308 w 769"/>
                <a:gd name="T33" fmla="*/ 90 h 178"/>
                <a:gd name="T34" fmla="*/ 309 w 769"/>
                <a:gd name="T35" fmla="*/ 178 h 178"/>
                <a:gd name="T36" fmla="*/ 460 w 769"/>
                <a:gd name="T37" fmla="*/ 178 h 178"/>
                <a:gd name="T38" fmla="*/ 460 w 769"/>
                <a:gd name="T39" fmla="*/ 90 h 178"/>
                <a:gd name="T40" fmla="*/ 468 w 769"/>
                <a:gd name="T41" fmla="*/ 83 h 178"/>
                <a:gd name="T42" fmla="*/ 475 w 769"/>
                <a:gd name="T43" fmla="*/ 90 h 178"/>
                <a:gd name="T44" fmla="*/ 475 w 769"/>
                <a:gd name="T45" fmla="*/ 178 h 178"/>
                <a:gd name="T46" fmla="*/ 676 w 769"/>
                <a:gd name="T47" fmla="*/ 178 h 178"/>
                <a:gd name="T48" fmla="*/ 676 w 769"/>
                <a:gd name="T49" fmla="*/ 89 h 178"/>
                <a:gd name="T50" fmla="*/ 683 w 769"/>
                <a:gd name="T51" fmla="*/ 81 h 178"/>
                <a:gd name="T52" fmla="*/ 692 w 769"/>
                <a:gd name="T53" fmla="*/ 87 h 178"/>
                <a:gd name="T54" fmla="*/ 693 w 769"/>
                <a:gd name="T55" fmla="*/ 178 h 178"/>
                <a:gd name="T56" fmla="*/ 769 w 769"/>
                <a:gd name="T57" fmla="*/ 178 h 178"/>
                <a:gd name="T58" fmla="*/ 766 w 769"/>
                <a:gd name="T59" fmla="*/ 70 h 178"/>
                <a:gd name="T60" fmla="*/ 678 w 769"/>
                <a:gd name="T61" fmla="*/ 0 h 178"/>
                <a:gd name="T62" fmla="*/ 678 w 769"/>
                <a:gd name="T63" fmla="*/ 0 h 178"/>
                <a:gd name="T64" fmla="*/ 678 w 769"/>
                <a:gd name="T6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9" h="178">
                  <a:moveTo>
                    <a:pt x="678" y="0"/>
                  </a:moveTo>
                  <a:cubicBezTo>
                    <a:pt x="474" y="0"/>
                    <a:pt x="474" y="0"/>
                    <a:pt x="474" y="0"/>
                  </a:cubicBezTo>
                  <a:cubicBezTo>
                    <a:pt x="447" y="0"/>
                    <a:pt x="421" y="13"/>
                    <a:pt x="404" y="34"/>
                  </a:cubicBezTo>
                  <a:cubicBezTo>
                    <a:pt x="384" y="59"/>
                    <a:pt x="384" y="85"/>
                    <a:pt x="384" y="89"/>
                  </a:cubicBezTo>
                  <a:cubicBezTo>
                    <a:pt x="384" y="40"/>
                    <a:pt x="344" y="0"/>
                    <a:pt x="294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1" y="0"/>
                    <a:pt x="1" y="41"/>
                    <a:pt x="0" y="9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76" y="178"/>
                    <a:pt x="76" y="178"/>
                    <a:pt x="76" y="178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6" y="86"/>
                    <a:pt x="80" y="83"/>
                    <a:pt x="84" y="83"/>
                  </a:cubicBezTo>
                  <a:cubicBezTo>
                    <a:pt x="88" y="83"/>
                    <a:pt x="91" y="86"/>
                    <a:pt x="91" y="90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292" y="178"/>
                    <a:pt x="292" y="178"/>
                    <a:pt x="292" y="178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86"/>
                    <a:pt x="296" y="82"/>
                    <a:pt x="300" y="82"/>
                  </a:cubicBezTo>
                  <a:cubicBezTo>
                    <a:pt x="305" y="82"/>
                    <a:pt x="308" y="86"/>
                    <a:pt x="308" y="90"/>
                  </a:cubicBezTo>
                  <a:cubicBezTo>
                    <a:pt x="309" y="178"/>
                    <a:pt x="309" y="178"/>
                    <a:pt x="309" y="178"/>
                  </a:cubicBezTo>
                  <a:cubicBezTo>
                    <a:pt x="460" y="178"/>
                    <a:pt x="460" y="178"/>
                    <a:pt x="460" y="178"/>
                  </a:cubicBezTo>
                  <a:cubicBezTo>
                    <a:pt x="460" y="90"/>
                    <a:pt x="460" y="90"/>
                    <a:pt x="460" y="90"/>
                  </a:cubicBezTo>
                  <a:cubicBezTo>
                    <a:pt x="460" y="86"/>
                    <a:pt x="464" y="83"/>
                    <a:pt x="468" y="83"/>
                  </a:cubicBezTo>
                  <a:cubicBezTo>
                    <a:pt x="472" y="83"/>
                    <a:pt x="475" y="86"/>
                    <a:pt x="475" y="90"/>
                  </a:cubicBezTo>
                  <a:cubicBezTo>
                    <a:pt x="475" y="178"/>
                    <a:pt x="475" y="178"/>
                    <a:pt x="475" y="178"/>
                  </a:cubicBezTo>
                  <a:cubicBezTo>
                    <a:pt x="676" y="178"/>
                    <a:pt x="676" y="178"/>
                    <a:pt x="676" y="178"/>
                  </a:cubicBezTo>
                  <a:cubicBezTo>
                    <a:pt x="676" y="89"/>
                    <a:pt x="676" y="89"/>
                    <a:pt x="676" y="89"/>
                  </a:cubicBezTo>
                  <a:cubicBezTo>
                    <a:pt x="676" y="85"/>
                    <a:pt x="679" y="82"/>
                    <a:pt x="683" y="81"/>
                  </a:cubicBezTo>
                  <a:cubicBezTo>
                    <a:pt x="688" y="81"/>
                    <a:pt x="691" y="84"/>
                    <a:pt x="692" y="87"/>
                  </a:cubicBezTo>
                  <a:cubicBezTo>
                    <a:pt x="692" y="90"/>
                    <a:pt x="692" y="83"/>
                    <a:pt x="693" y="178"/>
                  </a:cubicBezTo>
                  <a:cubicBezTo>
                    <a:pt x="769" y="178"/>
                    <a:pt x="769" y="178"/>
                    <a:pt x="769" y="178"/>
                  </a:cubicBezTo>
                  <a:cubicBezTo>
                    <a:pt x="768" y="82"/>
                    <a:pt x="769" y="83"/>
                    <a:pt x="766" y="70"/>
                  </a:cubicBezTo>
                  <a:cubicBezTo>
                    <a:pt x="757" y="30"/>
                    <a:pt x="721" y="0"/>
                    <a:pt x="678" y="0"/>
                  </a:cubicBezTo>
                  <a:close/>
                  <a:moveTo>
                    <a:pt x="678" y="0"/>
                  </a:moveTo>
                  <a:cubicBezTo>
                    <a:pt x="678" y="0"/>
                    <a:pt x="678" y="0"/>
                    <a:pt x="678" y="0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2405111" y="2663655"/>
              <a:ext cx="204869" cy="204869"/>
            </a:xfrm>
            <a:custGeom>
              <a:avLst/>
              <a:gdLst>
                <a:gd name="T0" fmla="*/ 0 w 157"/>
                <a:gd name="T1" fmla="*/ 79 h 157"/>
                <a:gd name="T2" fmla="*/ 0 w 157"/>
                <a:gd name="T3" fmla="*/ 83 h 157"/>
                <a:gd name="T4" fmla="*/ 79 w 157"/>
                <a:gd name="T5" fmla="*/ 157 h 157"/>
                <a:gd name="T6" fmla="*/ 157 w 157"/>
                <a:gd name="T7" fmla="*/ 79 h 157"/>
                <a:gd name="T8" fmla="*/ 79 w 157"/>
                <a:gd name="T9" fmla="*/ 0 h 157"/>
                <a:gd name="T10" fmla="*/ 0 w 157"/>
                <a:gd name="T11" fmla="*/ 79 h 157"/>
                <a:gd name="T12" fmla="*/ 0 w 157"/>
                <a:gd name="T13" fmla="*/ 79 h 157"/>
                <a:gd name="T14" fmla="*/ 0 w 157"/>
                <a:gd name="T15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157">
                  <a:moveTo>
                    <a:pt x="0" y="79"/>
                  </a:moveTo>
                  <a:cubicBezTo>
                    <a:pt x="0" y="80"/>
                    <a:pt x="0" y="81"/>
                    <a:pt x="0" y="83"/>
                  </a:cubicBezTo>
                  <a:cubicBezTo>
                    <a:pt x="2" y="124"/>
                    <a:pt x="37" y="157"/>
                    <a:pt x="79" y="157"/>
                  </a:cubicBezTo>
                  <a:cubicBezTo>
                    <a:pt x="122" y="157"/>
                    <a:pt x="157" y="122"/>
                    <a:pt x="157" y="79"/>
                  </a:cubicBez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lose/>
                  <a:moveTo>
                    <a:pt x="0" y="79"/>
                  </a:moveTo>
                  <a:cubicBezTo>
                    <a:pt x="0" y="79"/>
                    <a:pt x="0" y="79"/>
                    <a:pt x="0" y="79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3"/>
            <p:cNvSpPr>
              <a:spLocks noEditPoints="1"/>
            </p:cNvSpPr>
            <p:nvPr/>
          </p:nvSpPr>
          <p:spPr bwMode="auto">
            <a:xfrm>
              <a:off x="2906268" y="2663655"/>
              <a:ext cx="204869" cy="204869"/>
            </a:xfrm>
            <a:custGeom>
              <a:avLst/>
              <a:gdLst>
                <a:gd name="T0" fmla="*/ 0 w 157"/>
                <a:gd name="T1" fmla="*/ 79 h 157"/>
                <a:gd name="T2" fmla="*/ 79 w 157"/>
                <a:gd name="T3" fmla="*/ 157 h 157"/>
                <a:gd name="T4" fmla="*/ 157 w 157"/>
                <a:gd name="T5" fmla="*/ 79 h 157"/>
                <a:gd name="T6" fmla="*/ 79 w 157"/>
                <a:gd name="T7" fmla="*/ 0 h 157"/>
                <a:gd name="T8" fmla="*/ 0 w 157"/>
                <a:gd name="T9" fmla="*/ 79 h 157"/>
                <a:gd name="T10" fmla="*/ 0 w 157"/>
                <a:gd name="T11" fmla="*/ 79 h 157"/>
                <a:gd name="T12" fmla="*/ 0 w 157"/>
                <a:gd name="T13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79"/>
                  </a:moveTo>
                  <a:cubicBezTo>
                    <a:pt x="0" y="122"/>
                    <a:pt x="35" y="157"/>
                    <a:pt x="79" y="157"/>
                  </a:cubicBezTo>
                  <a:cubicBezTo>
                    <a:pt x="122" y="157"/>
                    <a:pt x="157" y="122"/>
                    <a:pt x="157" y="79"/>
                  </a:cubicBez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lose/>
                  <a:moveTo>
                    <a:pt x="0" y="79"/>
                  </a:moveTo>
                  <a:cubicBezTo>
                    <a:pt x="0" y="79"/>
                    <a:pt x="0" y="79"/>
                    <a:pt x="0" y="79"/>
                  </a:cubicBezTo>
                </a:path>
              </a:pathLst>
            </a:custGeom>
            <a:solidFill>
              <a:schemeClr val="tx1"/>
            </a:solidFill>
            <a:ln w="889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6441615" y="1819135"/>
            <a:ext cx="2841971" cy="2331073"/>
            <a:chOff x="6865257" y="1770742"/>
            <a:chExt cx="2841971" cy="2331073"/>
          </a:xfrm>
        </p:grpSpPr>
        <p:grpSp>
          <p:nvGrpSpPr>
            <p:cNvPr id="4" name="그룹 3"/>
            <p:cNvGrpSpPr/>
            <p:nvPr/>
          </p:nvGrpSpPr>
          <p:grpSpPr>
            <a:xfrm>
              <a:off x="6865257" y="1770742"/>
              <a:ext cx="2841971" cy="2331073"/>
              <a:chOff x="6865257" y="1741714"/>
              <a:chExt cx="2841971" cy="2331073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7664780" y="2054552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800" b="1" dirty="0" smtClean="0">
                    <a:solidFill>
                      <a:srgbClr val="91BBE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</a:t>
                </a:r>
                <a:endParaRPr lang="ko-KR" altLang="en-US" sz="2800" b="1" dirty="0">
                  <a:solidFill>
                    <a:srgbClr val="91BBE3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380334" y="2722478"/>
                <a:ext cx="1859803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 smtClean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</a:t>
                </a: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" name="모서리가 둥근 사각형 설명선 2"/>
              <p:cNvSpPr/>
              <p:nvPr/>
            </p:nvSpPr>
            <p:spPr>
              <a:xfrm>
                <a:off x="6865257" y="1741714"/>
                <a:ext cx="2841971" cy="2331073"/>
              </a:xfrm>
              <a:prstGeom prst="wedgeRoundRectCallout">
                <a:avLst>
                  <a:gd name="adj1" fmla="val -37612"/>
                  <a:gd name="adj2" fmla="val 78066"/>
                  <a:gd name="adj3" fmla="val 1666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52" name="직선 연결선 51"/>
            <p:cNvCxnSpPr/>
            <p:nvPr/>
          </p:nvCxnSpPr>
          <p:spPr>
            <a:xfrm>
              <a:off x="7202143" y="2668537"/>
              <a:ext cx="224382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그룹 58"/>
          <p:cNvGrpSpPr/>
          <p:nvPr/>
        </p:nvGrpSpPr>
        <p:grpSpPr>
          <a:xfrm>
            <a:off x="7785792" y="1819135"/>
            <a:ext cx="2841971" cy="2331073"/>
            <a:chOff x="6865257" y="1770742"/>
            <a:chExt cx="2841971" cy="2331073"/>
          </a:xfrm>
        </p:grpSpPr>
        <p:grpSp>
          <p:nvGrpSpPr>
            <p:cNvPr id="60" name="그룹 59"/>
            <p:cNvGrpSpPr/>
            <p:nvPr/>
          </p:nvGrpSpPr>
          <p:grpSpPr>
            <a:xfrm>
              <a:off x="6865257" y="1770742"/>
              <a:ext cx="2841971" cy="2331073"/>
              <a:chOff x="6865257" y="1741714"/>
              <a:chExt cx="2841971" cy="2331073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7664780" y="2054552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800" b="1" dirty="0" smtClean="0">
                    <a:solidFill>
                      <a:srgbClr val="91BBE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</a:t>
                </a:r>
                <a:endParaRPr lang="ko-KR" altLang="en-US" sz="2800" b="1" dirty="0">
                  <a:solidFill>
                    <a:srgbClr val="91BBE3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380334" y="2722478"/>
                <a:ext cx="1859803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 smtClean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</a:t>
                </a: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4" name="모서리가 둥근 사각형 설명선 63"/>
              <p:cNvSpPr/>
              <p:nvPr/>
            </p:nvSpPr>
            <p:spPr>
              <a:xfrm>
                <a:off x="6865257" y="1741714"/>
                <a:ext cx="2841971" cy="2331073"/>
              </a:xfrm>
              <a:prstGeom prst="wedgeRoundRectCallout">
                <a:avLst>
                  <a:gd name="adj1" fmla="val -37612"/>
                  <a:gd name="adj2" fmla="val 78066"/>
                  <a:gd name="adj3" fmla="val 1666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61" name="직선 연결선 60"/>
            <p:cNvCxnSpPr/>
            <p:nvPr/>
          </p:nvCxnSpPr>
          <p:spPr>
            <a:xfrm>
              <a:off x="7202143" y="2668537"/>
              <a:ext cx="224382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65" name="그룹 64"/>
          <p:cNvGrpSpPr/>
          <p:nvPr/>
        </p:nvGrpSpPr>
        <p:grpSpPr>
          <a:xfrm>
            <a:off x="7210177" y="1605101"/>
            <a:ext cx="2841971" cy="2331073"/>
            <a:chOff x="6865257" y="1770742"/>
            <a:chExt cx="2841971" cy="2331073"/>
          </a:xfrm>
        </p:grpSpPr>
        <p:grpSp>
          <p:nvGrpSpPr>
            <p:cNvPr id="66" name="그룹 65"/>
            <p:cNvGrpSpPr/>
            <p:nvPr/>
          </p:nvGrpSpPr>
          <p:grpSpPr>
            <a:xfrm>
              <a:off x="6865257" y="1770742"/>
              <a:ext cx="2841971" cy="2331073"/>
              <a:chOff x="6865257" y="1741714"/>
              <a:chExt cx="2841971" cy="2331073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7664780" y="2054552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800" b="1" dirty="0" smtClean="0">
                    <a:solidFill>
                      <a:srgbClr val="91BBE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</a:t>
                </a:r>
                <a:endParaRPr lang="ko-KR" altLang="en-US" sz="2800" b="1" dirty="0">
                  <a:solidFill>
                    <a:srgbClr val="91BBE3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380334" y="2722478"/>
                <a:ext cx="1859803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 smtClean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</a:t>
                </a: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70" name="모서리가 둥근 사각형 설명선 69"/>
              <p:cNvSpPr/>
              <p:nvPr/>
            </p:nvSpPr>
            <p:spPr>
              <a:xfrm>
                <a:off x="6865257" y="1741714"/>
                <a:ext cx="2841971" cy="2331073"/>
              </a:xfrm>
              <a:prstGeom prst="wedgeRoundRectCallout">
                <a:avLst>
                  <a:gd name="adj1" fmla="val -38123"/>
                  <a:gd name="adj2" fmla="val 64990"/>
                  <a:gd name="adj3" fmla="val 1666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67" name="직선 연결선 66"/>
            <p:cNvCxnSpPr/>
            <p:nvPr/>
          </p:nvCxnSpPr>
          <p:spPr>
            <a:xfrm>
              <a:off x="7202143" y="2668537"/>
              <a:ext cx="224382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77" name="그룹 76"/>
          <p:cNvGrpSpPr/>
          <p:nvPr/>
        </p:nvGrpSpPr>
        <p:grpSpPr>
          <a:xfrm>
            <a:off x="8555013" y="1605101"/>
            <a:ext cx="2841971" cy="2331073"/>
            <a:chOff x="6865257" y="1770742"/>
            <a:chExt cx="2841971" cy="2331073"/>
          </a:xfrm>
        </p:grpSpPr>
        <p:grpSp>
          <p:nvGrpSpPr>
            <p:cNvPr id="78" name="그룹 77"/>
            <p:cNvGrpSpPr/>
            <p:nvPr/>
          </p:nvGrpSpPr>
          <p:grpSpPr>
            <a:xfrm>
              <a:off x="6865257" y="1770742"/>
              <a:ext cx="2841971" cy="2331073"/>
              <a:chOff x="6865257" y="1741714"/>
              <a:chExt cx="2841971" cy="2331073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7664780" y="2054552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800" b="1" dirty="0" smtClean="0">
                    <a:solidFill>
                      <a:srgbClr val="91BBE3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</a:t>
                </a:r>
                <a:endParaRPr lang="ko-KR" altLang="en-US" sz="2800" b="1" dirty="0">
                  <a:solidFill>
                    <a:srgbClr val="91BBE3"/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380334" y="2722478"/>
                <a:ext cx="1859803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 smtClean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40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텍스트를 </a:t>
                </a:r>
                <a:r>
                  <a:rPr lang="ko-KR" altLang="en-US" sz="140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입력하세요</a:t>
                </a:r>
                <a:endParaRPr lang="en-US" altLang="ko-KR" sz="140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82" name="모서리가 둥근 사각형 설명선 81"/>
              <p:cNvSpPr/>
              <p:nvPr/>
            </p:nvSpPr>
            <p:spPr>
              <a:xfrm>
                <a:off x="6865257" y="1741714"/>
                <a:ext cx="2841971" cy="2331073"/>
              </a:xfrm>
              <a:prstGeom prst="wedgeRoundRectCallout">
                <a:avLst>
                  <a:gd name="adj1" fmla="val -38123"/>
                  <a:gd name="adj2" fmla="val 64990"/>
                  <a:gd name="adj3" fmla="val 1666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79" name="직선 연결선 78"/>
            <p:cNvCxnSpPr/>
            <p:nvPr/>
          </p:nvCxnSpPr>
          <p:spPr>
            <a:xfrm>
              <a:off x="7202143" y="2668537"/>
              <a:ext cx="2243828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072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769981" y="1587502"/>
            <a:ext cx="5506459" cy="4038427"/>
            <a:chOff x="769981" y="1587502"/>
            <a:chExt cx="5506459" cy="4038427"/>
          </a:xfrm>
        </p:grpSpPr>
        <p:sp>
          <p:nvSpPr>
            <p:cNvPr id="55" name="직사각형 54"/>
            <p:cNvSpPr/>
            <p:nvPr/>
          </p:nvSpPr>
          <p:spPr>
            <a:xfrm>
              <a:off x="899876" y="1731913"/>
              <a:ext cx="5223336" cy="296071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769981" y="1587502"/>
              <a:ext cx="5506459" cy="4038427"/>
              <a:chOff x="4641669" y="2235200"/>
              <a:chExt cx="5506459" cy="4038427"/>
            </a:xfrm>
          </p:grpSpPr>
          <p:sp>
            <p:nvSpPr>
              <p:cNvPr id="17" name="직사각형 16"/>
              <p:cNvSpPr/>
              <p:nvPr/>
            </p:nvSpPr>
            <p:spPr>
              <a:xfrm flipH="1">
                <a:off x="4786080" y="2379612"/>
                <a:ext cx="5208820" cy="375448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 flipH="1">
                <a:off x="4641669" y="2235201"/>
                <a:ext cx="144412" cy="14441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 flipH="1">
                <a:off x="4641669" y="6129215"/>
                <a:ext cx="144412" cy="14441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 flipH="1">
                <a:off x="10003714" y="6129215"/>
                <a:ext cx="144412" cy="14441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 flipH="1">
                <a:off x="10003716" y="2235200"/>
                <a:ext cx="144412" cy="144412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62" name="그룹 61"/>
          <p:cNvGrpSpPr/>
          <p:nvPr/>
        </p:nvGrpSpPr>
        <p:grpSpPr>
          <a:xfrm>
            <a:off x="899875" y="1670368"/>
            <a:ext cx="5227303" cy="2829063"/>
            <a:chOff x="899875" y="1670368"/>
            <a:chExt cx="5227303" cy="2829063"/>
          </a:xfrm>
        </p:grpSpPr>
        <p:grpSp>
          <p:nvGrpSpPr>
            <p:cNvPr id="25" name="그룹 24"/>
            <p:cNvGrpSpPr/>
            <p:nvPr/>
          </p:nvGrpSpPr>
          <p:grpSpPr>
            <a:xfrm flipH="1">
              <a:off x="899875" y="1670368"/>
              <a:ext cx="782163" cy="2829063"/>
              <a:chOff x="8254163" y="1696592"/>
              <a:chExt cx="1902241" cy="4139461"/>
            </a:xfrm>
          </p:grpSpPr>
          <p:sp>
            <p:nvSpPr>
              <p:cNvPr id="26" name="Freeform 75"/>
              <p:cNvSpPr>
                <a:spLocks/>
              </p:cNvSpPr>
              <p:nvPr/>
            </p:nvSpPr>
            <p:spPr bwMode="auto">
              <a:xfrm>
                <a:off x="8254163" y="1736078"/>
                <a:ext cx="1811248" cy="4099975"/>
              </a:xfrm>
              <a:custGeom>
                <a:avLst/>
                <a:gdLst>
                  <a:gd name="T0" fmla="*/ 497 w 836"/>
                  <a:gd name="T1" fmla="*/ 91 h 1869"/>
                  <a:gd name="T2" fmla="*/ 747 w 836"/>
                  <a:gd name="T3" fmla="*/ 195 h 1869"/>
                  <a:gd name="T4" fmla="*/ 810 w 836"/>
                  <a:gd name="T5" fmla="*/ 230 h 1869"/>
                  <a:gd name="T6" fmla="*/ 812 w 836"/>
                  <a:gd name="T7" fmla="*/ 992 h 1869"/>
                  <a:gd name="T8" fmla="*/ 824 w 836"/>
                  <a:gd name="T9" fmla="*/ 1067 h 1869"/>
                  <a:gd name="T10" fmla="*/ 836 w 836"/>
                  <a:gd name="T11" fmla="*/ 1119 h 1869"/>
                  <a:gd name="T12" fmla="*/ 835 w 836"/>
                  <a:gd name="T13" fmla="*/ 1128 h 1869"/>
                  <a:gd name="T14" fmla="*/ 832 w 836"/>
                  <a:gd name="T15" fmla="*/ 1134 h 1869"/>
                  <a:gd name="T16" fmla="*/ 827 w 836"/>
                  <a:gd name="T17" fmla="*/ 1140 h 1869"/>
                  <a:gd name="T18" fmla="*/ 818 w 836"/>
                  <a:gd name="T19" fmla="*/ 1145 h 1869"/>
                  <a:gd name="T20" fmla="*/ 812 w 836"/>
                  <a:gd name="T21" fmla="*/ 1148 h 1869"/>
                  <a:gd name="T22" fmla="*/ 814 w 836"/>
                  <a:gd name="T23" fmla="*/ 1512 h 1869"/>
                  <a:gd name="T24" fmla="*/ 716 w 836"/>
                  <a:gd name="T25" fmla="*/ 1840 h 1869"/>
                  <a:gd name="T26" fmla="*/ 640 w 836"/>
                  <a:gd name="T27" fmla="*/ 1851 h 1869"/>
                  <a:gd name="T28" fmla="*/ 595 w 836"/>
                  <a:gd name="T29" fmla="*/ 1856 h 1869"/>
                  <a:gd name="T30" fmla="*/ 409 w 836"/>
                  <a:gd name="T31" fmla="*/ 1869 h 1869"/>
                  <a:gd name="T32" fmla="*/ 284 w 836"/>
                  <a:gd name="T33" fmla="*/ 1865 h 1869"/>
                  <a:gd name="T34" fmla="*/ 210 w 836"/>
                  <a:gd name="T35" fmla="*/ 1856 h 1869"/>
                  <a:gd name="T36" fmla="*/ 181 w 836"/>
                  <a:gd name="T37" fmla="*/ 1848 h 1869"/>
                  <a:gd name="T38" fmla="*/ 178 w 836"/>
                  <a:gd name="T39" fmla="*/ 1771 h 1869"/>
                  <a:gd name="T40" fmla="*/ 213 w 836"/>
                  <a:gd name="T41" fmla="*/ 1643 h 1869"/>
                  <a:gd name="T42" fmla="*/ 278 w 836"/>
                  <a:gd name="T43" fmla="*/ 1511 h 1869"/>
                  <a:gd name="T44" fmla="*/ 361 w 836"/>
                  <a:gd name="T45" fmla="*/ 1386 h 1869"/>
                  <a:gd name="T46" fmla="*/ 443 w 836"/>
                  <a:gd name="T47" fmla="*/ 1279 h 1869"/>
                  <a:gd name="T48" fmla="*/ 513 w 836"/>
                  <a:gd name="T49" fmla="*/ 1202 h 1869"/>
                  <a:gd name="T50" fmla="*/ 555 w 836"/>
                  <a:gd name="T51" fmla="*/ 1162 h 1869"/>
                  <a:gd name="T52" fmla="*/ 560 w 836"/>
                  <a:gd name="T53" fmla="*/ 1149 h 1869"/>
                  <a:gd name="T54" fmla="*/ 552 w 836"/>
                  <a:gd name="T55" fmla="*/ 1136 h 1869"/>
                  <a:gd name="T56" fmla="*/ 549 w 836"/>
                  <a:gd name="T57" fmla="*/ 1093 h 1869"/>
                  <a:gd name="T58" fmla="*/ 551 w 836"/>
                  <a:gd name="T59" fmla="*/ 1088 h 1869"/>
                  <a:gd name="T60" fmla="*/ 556 w 836"/>
                  <a:gd name="T61" fmla="*/ 1080 h 1869"/>
                  <a:gd name="T62" fmla="*/ 570 w 836"/>
                  <a:gd name="T63" fmla="*/ 1069 h 1869"/>
                  <a:gd name="T64" fmla="*/ 472 w 836"/>
                  <a:gd name="T65" fmla="*/ 1003 h 1869"/>
                  <a:gd name="T66" fmla="*/ 458 w 836"/>
                  <a:gd name="T67" fmla="*/ 990 h 1869"/>
                  <a:gd name="T68" fmla="*/ 432 w 836"/>
                  <a:gd name="T69" fmla="*/ 965 h 1869"/>
                  <a:gd name="T70" fmla="*/ 416 w 836"/>
                  <a:gd name="T71" fmla="*/ 946 h 1869"/>
                  <a:gd name="T72" fmla="*/ 365 w 836"/>
                  <a:gd name="T73" fmla="*/ 886 h 1869"/>
                  <a:gd name="T74" fmla="*/ 316 w 836"/>
                  <a:gd name="T75" fmla="*/ 819 h 1869"/>
                  <a:gd name="T76" fmla="*/ 303 w 836"/>
                  <a:gd name="T77" fmla="*/ 800 h 1869"/>
                  <a:gd name="T78" fmla="*/ 255 w 836"/>
                  <a:gd name="T79" fmla="*/ 717 h 1869"/>
                  <a:gd name="T80" fmla="*/ 209 w 836"/>
                  <a:gd name="T81" fmla="*/ 632 h 1869"/>
                  <a:gd name="T82" fmla="*/ 138 w 836"/>
                  <a:gd name="T83" fmla="*/ 476 h 1869"/>
                  <a:gd name="T84" fmla="*/ 130 w 836"/>
                  <a:gd name="T85" fmla="*/ 457 h 1869"/>
                  <a:gd name="T86" fmla="*/ 98 w 836"/>
                  <a:gd name="T87" fmla="*/ 374 h 1869"/>
                  <a:gd name="T88" fmla="*/ 70 w 836"/>
                  <a:gd name="T89" fmla="*/ 298 h 1869"/>
                  <a:gd name="T90" fmla="*/ 64 w 836"/>
                  <a:gd name="T91" fmla="*/ 280 h 1869"/>
                  <a:gd name="T92" fmla="*/ 44 w 836"/>
                  <a:gd name="T93" fmla="*/ 221 h 1869"/>
                  <a:gd name="T94" fmla="*/ 28 w 836"/>
                  <a:gd name="T95" fmla="*/ 170 h 1869"/>
                  <a:gd name="T96" fmla="*/ 23 w 836"/>
                  <a:gd name="T97" fmla="*/ 156 h 1869"/>
                  <a:gd name="T98" fmla="*/ 18 w 836"/>
                  <a:gd name="T99" fmla="*/ 137 h 1869"/>
                  <a:gd name="T100" fmla="*/ 14 w 836"/>
                  <a:gd name="T101" fmla="*/ 126 h 1869"/>
                  <a:gd name="T102" fmla="*/ 6 w 836"/>
                  <a:gd name="T103" fmla="*/ 97 h 1869"/>
                  <a:gd name="T104" fmla="*/ 5 w 836"/>
                  <a:gd name="T105" fmla="*/ 89 h 1869"/>
                  <a:gd name="T106" fmla="*/ 2 w 836"/>
                  <a:gd name="T107" fmla="*/ 81 h 1869"/>
                  <a:gd name="T108" fmla="*/ 1 w 836"/>
                  <a:gd name="T109" fmla="*/ 76 h 1869"/>
                  <a:gd name="T110" fmla="*/ 0 w 836"/>
                  <a:gd name="T111" fmla="*/ 73 h 1869"/>
                  <a:gd name="T112" fmla="*/ 34 w 836"/>
                  <a:gd name="T113" fmla="*/ 56 h 1869"/>
                  <a:gd name="T114" fmla="*/ 200 w 836"/>
                  <a:gd name="T115" fmla="*/ 0 h 1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36" h="1869">
                    <a:moveTo>
                      <a:pt x="200" y="0"/>
                    </a:moveTo>
                    <a:lnTo>
                      <a:pt x="322" y="33"/>
                    </a:lnTo>
                    <a:lnTo>
                      <a:pt x="497" y="91"/>
                    </a:lnTo>
                    <a:lnTo>
                      <a:pt x="674" y="160"/>
                    </a:lnTo>
                    <a:lnTo>
                      <a:pt x="712" y="178"/>
                    </a:lnTo>
                    <a:lnTo>
                      <a:pt x="747" y="195"/>
                    </a:lnTo>
                    <a:lnTo>
                      <a:pt x="777" y="211"/>
                    </a:lnTo>
                    <a:lnTo>
                      <a:pt x="805" y="226"/>
                    </a:lnTo>
                    <a:lnTo>
                      <a:pt x="810" y="230"/>
                    </a:lnTo>
                    <a:lnTo>
                      <a:pt x="812" y="990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1062"/>
                    </a:lnTo>
                    <a:lnTo>
                      <a:pt x="824" y="1067"/>
                    </a:lnTo>
                    <a:lnTo>
                      <a:pt x="832" y="1076"/>
                    </a:lnTo>
                    <a:lnTo>
                      <a:pt x="835" y="1088"/>
                    </a:lnTo>
                    <a:lnTo>
                      <a:pt x="836" y="1119"/>
                    </a:lnTo>
                    <a:lnTo>
                      <a:pt x="836" y="1124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3" y="1132"/>
                    </a:lnTo>
                    <a:lnTo>
                      <a:pt x="832" y="1134"/>
                    </a:lnTo>
                    <a:lnTo>
                      <a:pt x="831" y="1136"/>
                    </a:lnTo>
                    <a:lnTo>
                      <a:pt x="829" y="1137"/>
                    </a:lnTo>
                    <a:lnTo>
                      <a:pt x="827" y="1140"/>
                    </a:lnTo>
                    <a:lnTo>
                      <a:pt x="823" y="1144"/>
                    </a:lnTo>
                    <a:lnTo>
                      <a:pt x="820" y="1145"/>
                    </a:lnTo>
                    <a:lnTo>
                      <a:pt x="818" y="1145"/>
                    </a:lnTo>
                    <a:lnTo>
                      <a:pt x="816" y="1147"/>
                    </a:lnTo>
                    <a:lnTo>
                      <a:pt x="814" y="1148"/>
                    </a:lnTo>
                    <a:lnTo>
                      <a:pt x="812" y="1148"/>
                    </a:lnTo>
                    <a:lnTo>
                      <a:pt x="812" y="1148"/>
                    </a:lnTo>
                    <a:lnTo>
                      <a:pt x="814" y="1512"/>
                    </a:lnTo>
                    <a:lnTo>
                      <a:pt x="814" y="1512"/>
                    </a:lnTo>
                    <a:lnTo>
                      <a:pt x="815" y="1825"/>
                    </a:lnTo>
                    <a:lnTo>
                      <a:pt x="764" y="1833"/>
                    </a:lnTo>
                    <a:lnTo>
                      <a:pt x="716" y="1840"/>
                    </a:lnTo>
                    <a:lnTo>
                      <a:pt x="713" y="1840"/>
                    </a:lnTo>
                    <a:lnTo>
                      <a:pt x="713" y="1840"/>
                    </a:lnTo>
                    <a:lnTo>
                      <a:pt x="640" y="1851"/>
                    </a:lnTo>
                    <a:lnTo>
                      <a:pt x="630" y="1851"/>
                    </a:lnTo>
                    <a:lnTo>
                      <a:pt x="599" y="1855"/>
                    </a:lnTo>
                    <a:lnTo>
                      <a:pt x="595" y="1856"/>
                    </a:lnTo>
                    <a:lnTo>
                      <a:pt x="526" y="1863"/>
                    </a:lnTo>
                    <a:lnTo>
                      <a:pt x="464" y="1867"/>
                    </a:lnTo>
                    <a:lnTo>
                      <a:pt x="409" y="1869"/>
                    </a:lnTo>
                    <a:lnTo>
                      <a:pt x="361" y="1869"/>
                    </a:lnTo>
                    <a:lnTo>
                      <a:pt x="319" y="1868"/>
                    </a:lnTo>
                    <a:lnTo>
                      <a:pt x="284" y="1865"/>
                    </a:lnTo>
                    <a:lnTo>
                      <a:pt x="255" y="1863"/>
                    </a:lnTo>
                    <a:lnTo>
                      <a:pt x="230" y="1860"/>
                    </a:lnTo>
                    <a:lnTo>
                      <a:pt x="210" y="1856"/>
                    </a:lnTo>
                    <a:lnTo>
                      <a:pt x="196" y="1854"/>
                    </a:lnTo>
                    <a:lnTo>
                      <a:pt x="187" y="1851"/>
                    </a:lnTo>
                    <a:lnTo>
                      <a:pt x="181" y="1848"/>
                    </a:lnTo>
                    <a:lnTo>
                      <a:pt x="179" y="1848"/>
                    </a:lnTo>
                    <a:lnTo>
                      <a:pt x="175" y="1810"/>
                    </a:lnTo>
                    <a:lnTo>
                      <a:pt x="178" y="1771"/>
                    </a:lnTo>
                    <a:lnTo>
                      <a:pt x="185" y="1729"/>
                    </a:lnTo>
                    <a:lnTo>
                      <a:pt x="197" y="1686"/>
                    </a:lnTo>
                    <a:lnTo>
                      <a:pt x="213" y="1643"/>
                    </a:lnTo>
                    <a:lnTo>
                      <a:pt x="231" y="1598"/>
                    </a:lnTo>
                    <a:lnTo>
                      <a:pt x="253" y="1555"/>
                    </a:lnTo>
                    <a:lnTo>
                      <a:pt x="278" y="1511"/>
                    </a:lnTo>
                    <a:lnTo>
                      <a:pt x="305" y="1469"/>
                    </a:lnTo>
                    <a:lnTo>
                      <a:pt x="332" y="1427"/>
                    </a:lnTo>
                    <a:lnTo>
                      <a:pt x="361" y="1386"/>
                    </a:lnTo>
                    <a:lnTo>
                      <a:pt x="388" y="1348"/>
                    </a:lnTo>
                    <a:lnTo>
                      <a:pt x="417" y="1313"/>
                    </a:lnTo>
                    <a:lnTo>
                      <a:pt x="443" y="1279"/>
                    </a:lnTo>
                    <a:lnTo>
                      <a:pt x="469" y="1250"/>
                    </a:lnTo>
                    <a:lnTo>
                      <a:pt x="492" y="1224"/>
                    </a:lnTo>
                    <a:lnTo>
                      <a:pt x="513" y="1202"/>
                    </a:lnTo>
                    <a:lnTo>
                      <a:pt x="530" y="1185"/>
                    </a:lnTo>
                    <a:lnTo>
                      <a:pt x="543" y="1173"/>
                    </a:lnTo>
                    <a:lnTo>
                      <a:pt x="555" y="1162"/>
                    </a:lnTo>
                    <a:lnTo>
                      <a:pt x="564" y="1152"/>
                    </a:lnTo>
                    <a:lnTo>
                      <a:pt x="560" y="1149"/>
                    </a:lnTo>
                    <a:lnTo>
                      <a:pt x="560" y="1149"/>
                    </a:lnTo>
                    <a:lnTo>
                      <a:pt x="558" y="1148"/>
                    </a:lnTo>
                    <a:lnTo>
                      <a:pt x="555" y="1143"/>
                    </a:lnTo>
                    <a:lnTo>
                      <a:pt x="552" y="1136"/>
                    </a:lnTo>
                    <a:lnTo>
                      <a:pt x="551" y="1130"/>
                    </a:lnTo>
                    <a:lnTo>
                      <a:pt x="549" y="1098"/>
                    </a:lnTo>
                    <a:lnTo>
                      <a:pt x="549" y="1093"/>
                    </a:lnTo>
                    <a:lnTo>
                      <a:pt x="549" y="1092"/>
                    </a:lnTo>
                    <a:lnTo>
                      <a:pt x="551" y="1088"/>
                    </a:lnTo>
                    <a:lnTo>
                      <a:pt x="551" y="1088"/>
                    </a:lnTo>
                    <a:lnTo>
                      <a:pt x="553" y="1084"/>
                    </a:lnTo>
                    <a:lnTo>
                      <a:pt x="555" y="1081"/>
                    </a:lnTo>
                    <a:lnTo>
                      <a:pt x="556" y="1080"/>
                    </a:lnTo>
                    <a:lnTo>
                      <a:pt x="560" y="1076"/>
                    </a:lnTo>
                    <a:lnTo>
                      <a:pt x="565" y="1072"/>
                    </a:lnTo>
                    <a:lnTo>
                      <a:pt x="570" y="1069"/>
                    </a:lnTo>
                    <a:lnTo>
                      <a:pt x="521" y="1039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60" y="991"/>
                    </a:lnTo>
                    <a:lnTo>
                      <a:pt x="458" y="990"/>
                    </a:lnTo>
                    <a:lnTo>
                      <a:pt x="446" y="978"/>
                    </a:lnTo>
                    <a:lnTo>
                      <a:pt x="443" y="975"/>
                    </a:lnTo>
                    <a:lnTo>
                      <a:pt x="432" y="965"/>
                    </a:lnTo>
                    <a:lnTo>
                      <a:pt x="429" y="961"/>
                    </a:lnTo>
                    <a:lnTo>
                      <a:pt x="418" y="949"/>
                    </a:lnTo>
                    <a:lnTo>
                      <a:pt x="416" y="946"/>
                    </a:lnTo>
                    <a:lnTo>
                      <a:pt x="404" y="935"/>
                    </a:lnTo>
                    <a:lnTo>
                      <a:pt x="403" y="933"/>
                    </a:lnTo>
                    <a:lnTo>
                      <a:pt x="365" y="886"/>
                    </a:lnTo>
                    <a:lnTo>
                      <a:pt x="328" y="836"/>
                    </a:lnTo>
                    <a:lnTo>
                      <a:pt x="328" y="835"/>
                    </a:lnTo>
                    <a:lnTo>
                      <a:pt x="316" y="819"/>
                    </a:lnTo>
                    <a:lnTo>
                      <a:pt x="315" y="818"/>
                    </a:lnTo>
                    <a:lnTo>
                      <a:pt x="305" y="801"/>
                    </a:lnTo>
                    <a:lnTo>
                      <a:pt x="303" y="800"/>
                    </a:lnTo>
                    <a:lnTo>
                      <a:pt x="293" y="783"/>
                    </a:lnTo>
                    <a:lnTo>
                      <a:pt x="293" y="783"/>
                    </a:lnTo>
                    <a:lnTo>
                      <a:pt x="255" y="717"/>
                    </a:lnTo>
                    <a:lnTo>
                      <a:pt x="218" y="650"/>
                    </a:lnTo>
                    <a:lnTo>
                      <a:pt x="218" y="650"/>
                    </a:lnTo>
                    <a:lnTo>
                      <a:pt x="209" y="632"/>
                    </a:lnTo>
                    <a:lnTo>
                      <a:pt x="208" y="631"/>
                    </a:lnTo>
                    <a:lnTo>
                      <a:pt x="171" y="554"/>
                    </a:lnTo>
                    <a:lnTo>
                      <a:pt x="138" y="476"/>
                    </a:lnTo>
                    <a:lnTo>
                      <a:pt x="138" y="476"/>
                    </a:lnTo>
                    <a:lnTo>
                      <a:pt x="130" y="458"/>
                    </a:lnTo>
                    <a:lnTo>
                      <a:pt x="130" y="457"/>
                    </a:lnTo>
                    <a:lnTo>
                      <a:pt x="123" y="438"/>
                    </a:lnTo>
                    <a:lnTo>
                      <a:pt x="123" y="438"/>
                    </a:lnTo>
                    <a:lnTo>
                      <a:pt x="98" y="374"/>
                    </a:lnTo>
                    <a:lnTo>
                      <a:pt x="75" y="314"/>
                    </a:lnTo>
                    <a:lnTo>
                      <a:pt x="75" y="314"/>
                    </a:lnTo>
                    <a:lnTo>
                      <a:pt x="70" y="298"/>
                    </a:lnTo>
                    <a:lnTo>
                      <a:pt x="69" y="297"/>
                    </a:lnTo>
                    <a:lnTo>
                      <a:pt x="64" y="281"/>
                    </a:lnTo>
                    <a:lnTo>
                      <a:pt x="64" y="280"/>
                    </a:lnTo>
                    <a:lnTo>
                      <a:pt x="58" y="266"/>
                    </a:lnTo>
                    <a:lnTo>
                      <a:pt x="58" y="264"/>
                    </a:lnTo>
                    <a:lnTo>
                      <a:pt x="44" y="221"/>
                    </a:lnTo>
                    <a:lnTo>
                      <a:pt x="31" y="182"/>
                    </a:lnTo>
                    <a:lnTo>
                      <a:pt x="31" y="180"/>
                    </a:lnTo>
                    <a:lnTo>
                      <a:pt x="28" y="170"/>
                    </a:lnTo>
                    <a:lnTo>
                      <a:pt x="27" y="167"/>
                    </a:lnTo>
                    <a:lnTo>
                      <a:pt x="24" y="158"/>
                    </a:lnTo>
                    <a:lnTo>
                      <a:pt x="23" y="156"/>
                    </a:lnTo>
                    <a:lnTo>
                      <a:pt x="20" y="148"/>
                    </a:lnTo>
                    <a:lnTo>
                      <a:pt x="20" y="145"/>
                    </a:lnTo>
                    <a:lnTo>
                      <a:pt x="18" y="137"/>
                    </a:lnTo>
                    <a:lnTo>
                      <a:pt x="17" y="135"/>
                    </a:lnTo>
                    <a:lnTo>
                      <a:pt x="15" y="127"/>
                    </a:lnTo>
                    <a:lnTo>
                      <a:pt x="14" y="126"/>
                    </a:lnTo>
                    <a:lnTo>
                      <a:pt x="9" y="103"/>
                    </a:lnTo>
                    <a:lnTo>
                      <a:pt x="7" y="102"/>
                    </a:lnTo>
                    <a:lnTo>
                      <a:pt x="6" y="97"/>
                    </a:lnTo>
                    <a:lnTo>
                      <a:pt x="6" y="95"/>
                    </a:lnTo>
                    <a:lnTo>
                      <a:pt x="5" y="91"/>
                    </a:lnTo>
                    <a:lnTo>
                      <a:pt x="5" y="89"/>
                    </a:lnTo>
                    <a:lnTo>
                      <a:pt x="3" y="86"/>
                    </a:lnTo>
                    <a:lnTo>
                      <a:pt x="2" y="84"/>
                    </a:lnTo>
                    <a:lnTo>
                      <a:pt x="2" y="81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18" y="64"/>
                    </a:lnTo>
                    <a:lnTo>
                      <a:pt x="28" y="59"/>
                    </a:lnTo>
                    <a:lnTo>
                      <a:pt x="34" y="56"/>
                    </a:lnTo>
                    <a:lnTo>
                      <a:pt x="108" y="26"/>
                    </a:lnTo>
                    <a:lnTo>
                      <a:pt x="183" y="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1A0000"/>
              </a:solidFill>
              <a:ln w="0">
                <a:solidFill>
                  <a:srgbClr val="1A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88"/>
              <p:cNvSpPr>
                <a:spLocks/>
              </p:cNvSpPr>
              <p:nvPr/>
            </p:nvSpPr>
            <p:spPr bwMode="auto">
              <a:xfrm>
                <a:off x="8403654" y="1696592"/>
                <a:ext cx="1752750" cy="4001259"/>
              </a:xfrm>
              <a:custGeom>
                <a:avLst/>
                <a:gdLst>
                  <a:gd name="T0" fmla="*/ 76 w 809"/>
                  <a:gd name="T1" fmla="*/ 2 h 1824"/>
                  <a:gd name="T2" fmla="*/ 428 w 809"/>
                  <a:gd name="T3" fmla="*/ 109 h 1824"/>
                  <a:gd name="T4" fmla="*/ 643 w 809"/>
                  <a:gd name="T5" fmla="*/ 196 h 1824"/>
                  <a:gd name="T6" fmla="*/ 708 w 809"/>
                  <a:gd name="T7" fmla="*/ 229 h 1824"/>
                  <a:gd name="T8" fmla="*/ 758 w 809"/>
                  <a:gd name="T9" fmla="*/ 260 h 1824"/>
                  <a:gd name="T10" fmla="*/ 791 w 809"/>
                  <a:gd name="T11" fmla="*/ 298 h 1824"/>
                  <a:gd name="T12" fmla="*/ 808 w 809"/>
                  <a:gd name="T13" fmla="*/ 346 h 1824"/>
                  <a:gd name="T14" fmla="*/ 809 w 809"/>
                  <a:gd name="T15" fmla="*/ 1780 h 1824"/>
                  <a:gd name="T16" fmla="*/ 656 w 809"/>
                  <a:gd name="T17" fmla="*/ 1803 h 1824"/>
                  <a:gd name="T18" fmla="*/ 522 w 809"/>
                  <a:gd name="T19" fmla="*/ 1818 h 1824"/>
                  <a:gd name="T20" fmla="*/ 415 w 809"/>
                  <a:gd name="T21" fmla="*/ 1823 h 1824"/>
                  <a:gd name="T22" fmla="*/ 330 w 809"/>
                  <a:gd name="T23" fmla="*/ 1823 h 1824"/>
                  <a:gd name="T24" fmla="*/ 266 w 809"/>
                  <a:gd name="T25" fmla="*/ 1819 h 1824"/>
                  <a:gd name="T26" fmla="*/ 221 w 809"/>
                  <a:gd name="T27" fmla="*/ 1814 h 1824"/>
                  <a:gd name="T28" fmla="*/ 194 w 809"/>
                  <a:gd name="T29" fmla="*/ 1807 h 1824"/>
                  <a:gd name="T30" fmla="*/ 181 w 809"/>
                  <a:gd name="T31" fmla="*/ 1803 h 1824"/>
                  <a:gd name="T32" fmla="*/ 175 w 809"/>
                  <a:gd name="T33" fmla="*/ 1765 h 1824"/>
                  <a:gd name="T34" fmla="*/ 184 w 809"/>
                  <a:gd name="T35" fmla="*/ 1684 h 1824"/>
                  <a:gd name="T36" fmla="*/ 212 w 809"/>
                  <a:gd name="T37" fmla="*/ 1598 h 1824"/>
                  <a:gd name="T38" fmla="*/ 254 w 809"/>
                  <a:gd name="T39" fmla="*/ 1510 h 1824"/>
                  <a:gd name="T40" fmla="*/ 305 w 809"/>
                  <a:gd name="T41" fmla="*/ 1422 h 1824"/>
                  <a:gd name="T42" fmla="*/ 361 w 809"/>
                  <a:gd name="T43" fmla="*/ 1341 h 1824"/>
                  <a:gd name="T44" fmla="*/ 416 w 809"/>
                  <a:gd name="T45" fmla="*/ 1267 h 1824"/>
                  <a:gd name="T46" fmla="*/ 469 w 809"/>
                  <a:gd name="T47" fmla="*/ 1205 h 1824"/>
                  <a:gd name="T48" fmla="*/ 512 w 809"/>
                  <a:gd name="T49" fmla="*/ 1157 h 1824"/>
                  <a:gd name="T50" fmla="*/ 543 w 809"/>
                  <a:gd name="T51" fmla="*/ 1127 h 1824"/>
                  <a:gd name="T52" fmla="*/ 577 w 809"/>
                  <a:gd name="T53" fmla="*/ 1090 h 1824"/>
                  <a:gd name="T54" fmla="*/ 590 w 809"/>
                  <a:gd name="T55" fmla="*/ 1062 h 1824"/>
                  <a:gd name="T56" fmla="*/ 592 w 809"/>
                  <a:gd name="T57" fmla="*/ 1044 h 1824"/>
                  <a:gd name="T58" fmla="*/ 588 w 809"/>
                  <a:gd name="T59" fmla="*/ 1034 h 1824"/>
                  <a:gd name="T60" fmla="*/ 542 w 809"/>
                  <a:gd name="T61" fmla="*/ 1009 h 1824"/>
                  <a:gd name="T62" fmla="*/ 458 w 809"/>
                  <a:gd name="T63" fmla="*/ 945 h 1824"/>
                  <a:gd name="T64" fmla="*/ 381 w 809"/>
                  <a:gd name="T65" fmla="*/ 862 h 1824"/>
                  <a:gd name="T66" fmla="*/ 311 w 809"/>
                  <a:gd name="T67" fmla="*/ 765 h 1824"/>
                  <a:gd name="T68" fmla="*/ 247 w 809"/>
                  <a:gd name="T69" fmla="*/ 661 h 1824"/>
                  <a:gd name="T70" fmla="*/ 191 w 809"/>
                  <a:gd name="T71" fmla="*/ 549 h 1824"/>
                  <a:gd name="T72" fmla="*/ 141 w 809"/>
                  <a:gd name="T73" fmla="*/ 438 h 1824"/>
                  <a:gd name="T74" fmla="*/ 98 w 809"/>
                  <a:gd name="T75" fmla="*/ 332 h 1824"/>
                  <a:gd name="T76" fmla="*/ 63 w 809"/>
                  <a:gd name="T77" fmla="*/ 235 h 1824"/>
                  <a:gd name="T78" fmla="*/ 35 w 809"/>
                  <a:gd name="T79" fmla="*/ 151 h 1824"/>
                  <a:gd name="T80" fmla="*/ 16 w 809"/>
                  <a:gd name="T81" fmla="*/ 86 h 1824"/>
                  <a:gd name="T82" fmla="*/ 4 w 809"/>
                  <a:gd name="T83" fmla="*/ 43 h 1824"/>
                  <a:gd name="T84" fmla="*/ 0 w 809"/>
                  <a:gd name="T85" fmla="*/ 28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9" h="1824">
                    <a:moveTo>
                      <a:pt x="61" y="0"/>
                    </a:moveTo>
                    <a:lnTo>
                      <a:pt x="76" y="2"/>
                    </a:lnTo>
                    <a:lnTo>
                      <a:pt x="253" y="51"/>
                    </a:lnTo>
                    <a:lnTo>
                      <a:pt x="428" y="109"/>
                    </a:lnTo>
                    <a:lnTo>
                      <a:pt x="605" y="178"/>
                    </a:lnTo>
                    <a:lnTo>
                      <a:pt x="643" y="196"/>
                    </a:lnTo>
                    <a:lnTo>
                      <a:pt x="678" y="213"/>
                    </a:lnTo>
                    <a:lnTo>
                      <a:pt x="708" y="229"/>
                    </a:lnTo>
                    <a:lnTo>
                      <a:pt x="736" y="244"/>
                    </a:lnTo>
                    <a:lnTo>
                      <a:pt x="758" y="260"/>
                    </a:lnTo>
                    <a:lnTo>
                      <a:pt x="776" y="278"/>
                    </a:lnTo>
                    <a:lnTo>
                      <a:pt x="791" y="298"/>
                    </a:lnTo>
                    <a:lnTo>
                      <a:pt x="801" y="320"/>
                    </a:lnTo>
                    <a:lnTo>
                      <a:pt x="808" y="346"/>
                    </a:lnTo>
                    <a:lnTo>
                      <a:pt x="809" y="378"/>
                    </a:lnTo>
                    <a:lnTo>
                      <a:pt x="809" y="1780"/>
                    </a:lnTo>
                    <a:lnTo>
                      <a:pt x="732" y="1793"/>
                    </a:lnTo>
                    <a:lnTo>
                      <a:pt x="656" y="1803"/>
                    </a:lnTo>
                    <a:lnTo>
                      <a:pt x="585" y="1811"/>
                    </a:lnTo>
                    <a:lnTo>
                      <a:pt x="522" y="1818"/>
                    </a:lnTo>
                    <a:lnTo>
                      <a:pt x="466" y="1822"/>
                    </a:lnTo>
                    <a:lnTo>
                      <a:pt x="415" y="1823"/>
                    </a:lnTo>
                    <a:lnTo>
                      <a:pt x="369" y="1824"/>
                    </a:lnTo>
                    <a:lnTo>
                      <a:pt x="330" y="1823"/>
                    </a:lnTo>
                    <a:lnTo>
                      <a:pt x="296" y="1822"/>
                    </a:lnTo>
                    <a:lnTo>
                      <a:pt x="266" y="1819"/>
                    </a:lnTo>
                    <a:lnTo>
                      <a:pt x="242" y="1817"/>
                    </a:lnTo>
                    <a:lnTo>
                      <a:pt x="221" y="1814"/>
                    </a:lnTo>
                    <a:lnTo>
                      <a:pt x="205" y="1810"/>
                    </a:lnTo>
                    <a:lnTo>
                      <a:pt x="194" y="1807"/>
                    </a:lnTo>
                    <a:lnTo>
                      <a:pt x="186" y="1805"/>
                    </a:lnTo>
                    <a:lnTo>
                      <a:pt x="181" y="1803"/>
                    </a:lnTo>
                    <a:lnTo>
                      <a:pt x="179" y="1803"/>
                    </a:lnTo>
                    <a:lnTo>
                      <a:pt x="175" y="1765"/>
                    </a:lnTo>
                    <a:lnTo>
                      <a:pt x="178" y="1726"/>
                    </a:lnTo>
                    <a:lnTo>
                      <a:pt x="184" y="1684"/>
                    </a:lnTo>
                    <a:lnTo>
                      <a:pt x="196" y="1641"/>
                    </a:lnTo>
                    <a:lnTo>
                      <a:pt x="212" y="1598"/>
                    </a:lnTo>
                    <a:lnTo>
                      <a:pt x="232" y="1553"/>
                    </a:lnTo>
                    <a:lnTo>
                      <a:pt x="254" y="1510"/>
                    </a:lnTo>
                    <a:lnTo>
                      <a:pt x="279" y="1466"/>
                    </a:lnTo>
                    <a:lnTo>
                      <a:pt x="305" y="1422"/>
                    </a:lnTo>
                    <a:lnTo>
                      <a:pt x="332" y="1382"/>
                    </a:lnTo>
                    <a:lnTo>
                      <a:pt x="361" y="1341"/>
                    </a:lnTo>
                    <a:lnTo>
                      <a:pt x="389" y="1303"/>
                    </a:lnTo>
                    <a:lnTo>
                      <a:pt x="416" y="1267"/>
                    </a:lnTo>
                    <a:lnTo>
                      <a:pt x="444" y="1234"/>
                    </a:lnTo>
                    <a:lnTo>
                      <a:pt x="469" y="1205"/>
                    </a:lnTo>
                    <a:lnTo>
                      <a:pt x="492" y="1179"/>
                    </a:lnTo>
                    <a:lnTo>
                      <a:pt x="512" y="1157"/>
                    </a:lnTo>
                    <a:lnTo>
                      <a:pt x="530" y="1140"/>
                    </a:lnTo>
                    <a:lnTo>
                      <a:pt x="543" y="1127"/>
                    </a:lnTo>
                    <a:lnTo>
                      <a:pt x="563" y="1107"/>
                    </a:lnTo>
                    <a:lnTo>
                      <a:pt x="577" y="1090"/>
                    </a:lnTo>
                    <a:lnTo>
                      <a:pt x="586" y="1076"/>
                    </a:lnTo>
                    <a:lnTo>
                      <a:pt x="590" y="1062"/>
                    </a:lnTo>
                    <a:lnTo>
                      <a:pt x="592" y="1052"/>
                    </a:lnTo>
                    <a:lnTo>
                      <a:pt x="592" y="1044"/>
                    </a:lnTo>
                    <a:lnTo>
                      <a:pt x="589" y="1038"/>
                    </a:lnTo>
                    <a:lnTo>
                      <a:pt x="588" y="1034"/>
                    </a:lnTo>
                    <a:lnTo>
                      <a:pt x="586" y="1032"/>
                    </a:lnTo>
                    <a:lnTo>
                      <a:pt x="542" y="1009"/>
                    </a:lnTo>
                    <a:lnTo>
                      <a:pt x="500" y="980"/>
                    </a:lnTo>
                    <a:lnTo>
                      <a:pt x="458" y="945"/>
                    </a:lnTo>
                    <a:lnTo>
                      <a:pt x="419" y="905"/>
                    </a:lnTo>
                    <a:lnTo>
                      <a:pt x="381" y="862"/>
                    </a:lnTo>
                    <a:lnTo>
                      <a:pt x="345" y="815"/>
                    </a:lnTo>
                    <a:lnTo>
                      <a:pt x="311" y="765"/>
                    </a:lnTo>
                    <a:lnTo>
                      <a:pt x="279" y="714"/>
                    </a:lnTo>
                    <a:lnTo>
                      <a:pt x="247" y="661"/>
                    </a:lnTo>
                    <a:lnTo>
                      <a:pt x="219" y="606"/>
                    </a:lnTo>
                    <a:lnTo>
                      <a:pt x="191" y="549"/>
                    </a:lnTo>
                    <a:lnTo>
                      <a:pt x="165" y="494"/>
                    </a:lnTo>
                    <a:lnTo>
                      <a:pt x="141" y="438"/>
                    </a:lnTo>
                    <a:lnTo>
                      <a:pt x="119" y="384"/>
                    </a:lnTo>
                    <a:lnTo>
                      <a:pt x="98" y="332"/>
                    </a:lnTo>
                    <a:lnTo>
                      <a:pt x="80" y="282"/>
                    </a:lnTo>
                    <a:lnTo>
                      <a:pt x="63" y="235"/>
                    </a:lnTo>
                    <a:lnTo>
                      <a:pt x="48" y="191"/>
                    </a:lnTo>
                    <a:lnTo>
                      <a:pt x="35" y="151"/>
                    </a:lnTo>
                    <a:lnTo>
                      <a:pt x="25" y="116"/>
                    </a:lnTo>
                    <a:lnTo>
                      <a:pt x="16" y="86"/>
                    </a:lnTo>
                    <a:lnTo>
                      <a:pt x="9" y="61"/>
                    </a:lnTo>
                    <a:lnTo>
                      <a:pt x="4" y="43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4003E"/>
              </a:solidFill>
              <a:ln w="0">
                <a:solidFill>
                  <a:srgbClr val="D4003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89"/>
              <p:cNvSpPr>
                <a:spLocks/>
              </p:cNvSpPr>
              <p:nvPr/>
            </p:nvSpPr>
            <p:spPr bwMode="auto">
              <a:xfrm>
                <a:off x="9159784" y="1878667"/>
                <a:ext cx="996618" cy="1890945"/>
              </a:xfrm>
              <a:custGeom>
                <a:avLst/>
                <a:gdLst>
                  <a:gd name="T0" fmla="*/ 0 w 460"/>
                  <a:gd name="T1" fmla="*/ 0 h 862"/>
                  <a:gd name="T2" fmla="*/ 79 w 460"/>
                  <a:gd name="T3" fmla="*/ 26 h 862"/>
                  <a:gd name="T4" fmla="*/ 256 w 460"/>
                  <a:gd name="T5" fmla="*/ 95 h 862"/>
                  <a:gd name="T6" fmla="*/ 294 w 460"/>
                  <a:gd name="T7" fmla="*/ 113 h 862"/>
                  <a:gd name="T8" fmla="*/ 296 w 460"/>
                  <a:gd name="T9" fmla="*/ 163 h 862"/>
                  <a:gd name="T10" fmla="*/ 300 w 460"/>
                  <a:gd name="T11" fmla="*/ 219 h 862"/>
                  <a:gd name="T12" fmla="*/ 307 w 460"/>
                  <a:gd name="T13" fmla="*/ 278 h 862"/>
                  <a:gd name="T14" fmla="*/ 315 w 460"/>
                  <a:gd name="T15" fmla="*/ 337 h 862"/>
                  <a:gd name="T16" fmla="*/ 324 w 460"/>
                  <a:gd name="T17" fmla="*/ 396 h 862"/>
                  <a:gd name="T18" fmla="*/ 336 w 460"/>
                  <a:gd name="T19" fmla="*/ 455 h 862"/>
                  <a:gd name="T20" fmla="*/ 353 w 460"/>
                  <a:gd name="T21" fmla="*/ 524 h 862"/>
                  <a:gd name="T22" fmla="*/ 368 w 460"/>
                  <a:gd name="T23" fmla="*/ 588 h 862"/>
                  <a:gd name="T24" fmla="*/ 385 w 460"/>
                  <a:gd name="T25" fmla="*/ 646 h 862"/>
                  <a:gd name="T26" fmla="*/ 401 w 460"/>
                  <a:gd name="T27" fmla="*/ 697 h 862"/>
                  <a:gd name="T28" fmla="*/ 415 w 460"/>
                  <a:gd name="T29" fmla="*/ 741 h 862"/>
                  <a:gd name="T30" fmla="*/ 428 w 460"/>
                  <a:gd name="T31" fmla="*/ 778 h 862"/>
                  <a:gd name="T32" fmla="*/ 440 w 460"/>
                  <a:gd name="T33" fmla="*/ 809 h 862"/>
                  <a:gd name="T34" fmla="*/ 449 w 460"/>
                  <a:gd name="T35" fmla="*/ 833 h 862"/>
                  <a:gd name="T36" fmla="*/ 457 w 460"/>
                  <a:gd name="T37" fmla="*/ 850 h 862"/>
                  <a:gd name="T38" fmla="*/ 460 w 460"/>
                  <a:gd name="T39" fmla="*/ 856 h 862"/>
                  <a:gd name="T40" fmla="*/ 460 w 460"/>
                  <a:gd name="T41" fmla="*/ 862 h 862"/>
                  <a:gd name="T42" fmla="*/ 452 w 460"/>
                  <a:gd name="T43" fmla="*/ 856 h 862"/>
                  <a:gd name="T44" fmla="*/ 438 w 460"/>
                  <a:gd name="T45" fmla="*/ 847 h 862"/>
                  <a:gd name="T46" fmla="*/ 419 w 460"/>
                  <a:gd name="T47" fmla="*/ 835 h 862"/>
                  <a:gd name="T48" fmla="*/ 397 w 460"/>
                  <a:gd name="T49" fmla="*/ 820 h 862"/>
                  <a:gd name="T50" fmla="*/ 372 w 460"/>
                  <a:gd name="T51" fmla="*/ 803 h 862"/>
                  <a:gd name="T52" fmla="*/ 345 w 460"/>
                  <a:gd name="T53" fmla="*/ 782 h 862"/>
                  <a:gd name="T54" fmla="*/ 317 w 460"/>
                  <a:gd name="T55" fmla="*/ 758 h 862"/>
                  <a:gd name="T56" fmla="*/ 287 w 460"/>
                  <a:gd name="T57" fmla="*/ 733 h 862"/>
                  <a:gd name="T58" fmla="*/ 258 w 460"/>
                  <a:gd name="T59" fmla="*/ 706 h 862"/>
                  <a:gd name="T60" fmla="*/ 230 w 460"/>
                  <a:gd name="T61" fmla="*/ 676 h 862"/>
                  <a:gd name="T62" fmla="*/ 201 w 460"/>
                  <a:gd name="T63" fmla="*/ 646 h 862"/>
                  <a:gd name="T64" fmla="*/ 176 w 460"/>
                  <a:gd name="T65" fmla="*/ 613 h 862"/>
                  <a:gd name="T66" fmla="*/ 154 w 460"/>
                  <a:gd name="T67" fmla="*/ 579 h 862"/>
                  <a:gd name="T68" fmla="*/ 134 w 460"/>
                  <a:gd name="T69" fmla="*/ 545 h 862"/>
                  <a:gd name="T70" fmla="*/ 120 w 460"/>
                  <a:gd name="T71" fmla="*/ 513 h 862"/>
                  <a:gd name="T72" fmla="*/ 106 w 460"/>
                  <a:gd name="T73" fmla="*/ 478 h 862"/>
                  <a:gd name="T74" fmla="*/ 95 w 460"/>
                  <a:gd name="T75" fmla="*/ 439 h 862"/>
                  <a:gd name="T76" fmla="*/ 82 w 460"/>
                  <a:gd name="T77" fmla="*/ 396 h 862"/>
                  <a:gd name="T78" fmla="*/ 70 w 460"/>
                  <a:gd name="T79" fmla="*/ 350 h 862"/>
                  <a:gd name="T80" fmla="*/ 58 w 460"/>
                  <a:gd name="T81" fmla="*/ 303 h 862"/>
                  <a:gd name="T82" fmla="*/ 48 w 460"/>
                  <a:gd name="T83" fmla="*/ 253 h 862"/>
                  <a:gd name="T84" fmla="*/ 37 w 460"/>
                  <a:gd name="T85" fmla="*/ 205 h 862"/>
                  <a:gd name="T86" fmla="*/ 28 w 460"/>
                  <a:gd name="T87" fmla="*/ 155 h 862"/>
                  <a:gd name="T88" fmla="*/ 19 w 460"/>
                  <a:gd name="T89" fmla="*/ 108 h 862"/>
                  <a:gd name="T90" fmla="*/ 11 w 460"/>
                  <a:gd name="T91" fmla="*/ 62 h 862"/>
                  <a:gd name="T92" fmla="*/ 3 w 460"/>
                  <a:gd name="T93" fmla="*/ 19 h 862"/>
                  <a:gd name="T94" fmla="*/ 0 w 460"/>
                  <a:gd name="T95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0" h="862">
                    <a:moveTo>
                      <a:pt x="0" y="0"/>
                    </a:moveTo>
                    <a:lnTo>
                      <a:pt x="79" y="26"/>
                    </a:lnTo>
                    <a:lnTo>
                      <a:pt x="256" y="95"/>
                    </a:lnTo>
                    <a:lnTo>
                      <a:pt x="294" y="113"/>
                    </a:lnTo>
                    <a:lnTo>
                      <a:pt x="296" y="163"/>
                    </a:lnTo>
                    <a:lnTo>
                      <a:pt x="300" y="219"/>
                    </a:lnTo>
                    <a:lnTo>
                      <a:pt x="307" y="278"/>
                    </a:lnTo>
                    <a:lnTo>
                      <a:pt x="315" y="337"/>
                    </a:lnTo>
                    <a:lnTo>
                      <a:pt x="324" y="396"/>
                    </a:lnTo>
                    <a:lnTo>
                      <a:pt x="336" y="455"/>
                    </a:lnTo>
                    <a:lnTo>
                      <a:pt x="353" y="524"/>
                    </a:lnTo>
                    <a:lnTo>
                      <a:pt x="368" y="588"/>
                    </a:lnTo>
                    <a:lnTo>
                      <a:pt x="385" y="646"/>
                    </a:lnTo>
                    <a:lnTo>
                      <a:pt x="401" y="697"/>
                    </a:lnTo>
                    <a:lnTo>
                      <a:pt x="415" y="741"/>
                    </a:lnTo>
                    <a:lnTo>
                      <a:pt x="428" y="778"/>
                    </a:lnTo>
                    <a:lnTo>
                      <a:pt x="440" y="809"/>
                    </a:lnTo>
                    <a:lnTo>
                      <a:pt x="449" y="833"/>
                    </a:lnTo>
                    <a:lnTo>
                      <a:pt x="457" y="850"/>
                    </a:lnTo>
                    <a:lnTo>
                      <a:pt x="460" y="856"/>
                    </a:lnTo>
                    <a:lnTo>
                      <a:pt x="460" y="862"/>
                    </a:lnTo>
                    <a:lnTo>
                      <a:pt x="452" y="856"/>
                    </a:lnTo>
                    <a:lnTo>
                      <a:pt x="438" y="847"/>
                    </a:lnTo>
                    <a:lnTo>
                      <a:pt x="419" y="835"/>
                    </a:lnTo>
                    <a:lnTo>
                      <a:pt x="397" y="820"/>
                    </a:lnTo>
                    <a:lnTo>
                      <a:pt x="372" y="803"/>
                    </a:lnTo>
                    <a:lnTo>
                      <a:pt x="345" y="782"/>
                    </a:lnTo>
                    <a:lnTo>
                      <a:pt x="317" y="758"/>
                    </a:lnTo>
                    <a:lnTo>
                      <a:pt x="287" y="733"/>
                    </a:lnTo>
                    <a:lnTo>
                      <a:pt x="258" y="706"/>
                    </a:lnTo>
                    <a:lnTo>
                      <a:pt x="230" y="676"/>
                    </a:lnTo>
                    <a:lnTo>
                      <a:pt x="201" y="646"/>
                    </a:lnTo>
                    <a:lnTo>
                      <a:pt x="176" y="613"/>
                    </a:lnTo>
                    <a:lnTo>
                      <a:pt x="154" y="579"/>
                    </a:lnTo>
                    <a:lnTo>
                      <a:pt x="134" y="545"/>
                    </a:lnTo>
                    <a:lnTo>
                      <a:pt x="120" y="513"/>
                    </a:lnTo>
                    <a:lnTo>
                      <a:pt x="106" y="478"/>
                    </a:lnTo>
                    <a:lnTo>
                      <a:pt x="95" y="439"/>
                    </a:lnTo>
                    <a:lnTo>
                      <a:pt x="82" y="396"/>
                    </a:lnTo>
                    <a:lnTo>
                      <a:pt x="70" y="350"/>
                    </a:lnTo>
                    <a:lnTo>
                      <a:pt x="58" y="303"/>
                    </a:lnTo>
                    <a:lnTo>
                      <a:pt x="48" y="253"/>
                    </a:lnTo>
                    <a:lnTo>
                      <a:pt x="37" y="205"/>
                    </a:lnTo>
                    <a:lnTo>
                      <a:pt x="28" y="155"/>
                    </a:lnTo>
                    <a:lnTo>
                      <a:pt x="19" y="108"/>
                    </a:lnTo>
                    <a:lnTo>
                      <a:pt x="11" y="62"/>
                    </a:lnTo>
                    <a:lnTo>
                      <a:pt x="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90"/>
              <p:cNvSpPr>
                <a:spLocks/>
              </p:cNvSpPr>
              <p:nvPr/>
            </p:nvSpPr>
            <p:spPr bwMode="auto">
              <a:xfrm>
                <a:off x="9359109" y="1948864"/>
                <a:ext cx="790796" cy="1792231"/>
              </a:xfrm>
              <a:custGeom>
                <a:avLst/>
                <a:gdLst>
                  <a:gd name="T0" fmla="*/ 0 w 365"/>
                  <a:gd name="T1" fmla="*/ 0 h 817"/>
                  <a:gd name="T2" fmla="*/ 164 w 365"/>
                  <a:gd name="T3" fmla="*/ 63 h 817"/>
                  <a:gd name="T4" fmla="*/ 202 w 365"/>
                  <a:gd name="T5" fmla="*/ 81 h 817"/>
                  <a:gd name="T6" fmla="*/ 204 w 365"/>
                  <a:gd name="T7" fmla="*/ 129 h 817"/>
                  <a:gd name="T8" fmla="*/ 208 w 365"/>
                  <a:gd name="T9" fmla="*/ 186 h 817"/>
                  <a:gd name="T10" fmla="*/ 215 w 365"/>
                  <a:gd name="T11" fmla="*/ 243 h 817"/>
                  <a:gd name="T12" fmla="*/ 223 w 365"/>
                  <a:gd name="T13" fmla="*/ 302 h 817"/>
                  <a:gd name="T14" fmla="*/ 232 w 365"/>
                  <a:gd name="T15" fmla="*/ 361 h 817"/>
                  <a:gd name="T16" fmla="*/ 244 w 365"/>
                  <a:gd name="T17" fmla="*/ 420 h 817"/>
                  <a:gd name="T18" fmla="*/ 261 w 365"/>
                  <a:gd name="T19" fmla="*/ 491 h 817"/>
                  <a:gd name="T20" fmla="*/ 276 w 365"/>
                  <a:gd name="T21" fmla="*/ 555 h 817"/>
                  <a:gd name="T22" fmla="*/ 293 w 365"/>
                  <a:gd name="T23" fmla="*/ 611 h 817"/>
                  <a:gd name="T24" fmla="*/ 309 w 365"/>
                  <a:gd name="T25" fmla="*/ 662 h 817"/>
                  <a:gd name="T26" fmla="*/ 323 w 365"/>
                  <a:gd name="T27" fmla="*/ 707 h 817"/>
                  <a:gd name="T28" fmla="*/ 336 w 365"/>
                  <a:gd name="T29" fmla="*/ 745 h 817"/>
                  <a:gd name="T30" fmla="*/ 348 w 365"/>
                  <a:gd name="T31" fmla="*/ 775 h 817"/>
                  <a:gd name="T32" fmla="*/ 357 w 365"/>
                  <a:gd name="T33" fmla="*/ 798 h 817"/>
                  <a:gd name="T34" fmla="*/ 365 w 365"/>
                  <a:gd name="T35" fmla="*/ 817 h 817"/>
                  <a:gd name="T36" fmla="*/ 334 w 365"/>
                  <a:gd name="T37" fmla="*/ 775 h 817"/>
                  <a:gd name="T38" fmla="*/ 300 w 365"/>
                  <a:gd name="T39" fmla="*/ 730 h 817"/>
                  <a:gd name="T40" fmla="*/ 267 w 365"/>
                  <a:gd name="T41" fmla="*/ 684 h 817"/>
                  <a:gd name="T42" fmla="*/ 233 w 365"/>
                  <a:gd name="T43" fmla="*/ 637 h 817"/>
                  <a:gd name="T44" fmla="*/ 200 w 365"/>
                  <a:gd name="T45" fmla="*/ 589 h 817"/>
                  <a:gd name="T46" fmla="*/ 169 w 365"/>
                  <a:gd name="T47" fmla="*/ 540 h 817"/>
                  <a:gd name="T48" fmla="*/ 140 w 365"/>
                  <a:gd name="T49" fmla="*/ 493 h 817"/>
                  <a:gd name="T50" fmla="*/ 113 w 365"/>
                  <a:gd name="T51" fmla="*/ 447 h 817"/>
                  <a:gd name="T52" fmla="*/ 89 w 365"/>
                  <a:gd name="T53" fmla="*/ 404 h 817"/>
                  <a:gd name="T54" fmla="*/ 71 w 365"/>
                  <a:gd name="T55" fmla="*/ 362 h 817"/>
                  <a:gd name="T56" fmla="*/ 55 w 365"/>
                  <a:gd name="T57" fmla="*/ 324 h 817"/>
                  <a:gd name="T58" fmla="*/ 41 w 365"/>
                  <a:gd name="T59" fmla="*/ 272 h 817"/>
                  <a:gd name="T60" fmla="*/ 28 w 365"/>
                  <a:gd name="T61" fmla="*/ 214 h 817"/>
                  <a:gd name="T62" fmla="*/ 17 w 365"/>
                  <a:gd name="T63" fmla="*/ 154 h 817"/>
                  <a:gd name="T64" fmla="*/ 9 w 365"/>
                  <a:gd name="T65" fmla="*/ 93 h 817"/>
                  <a:gd name="T66" fmla="*/ 3 w 365"/>
                  <a:gd name="T67" fmla="*/ 30 h 817"/>
                  <a:gd name="T68" fmla="*/ 0 w 365"/>
                  <a:gd name="T6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5" h="817">
                    <a:moveTo>
                      <a:pt x="0" y="0"/>
                    </a:moveTo>
                    <a:lnTo>
                      <a:pt x="164" y="63"/>
                    </a:lnTo>
                    <a:lnTo>
                      <a:pt x="202" y="81"/>
                    </a:lnTo>
                    <a:lnTo>
                      <a:pt x="204" y="129"/>
                    </a:lnTo>
                    <a:lnTo>
                      <a:pt x="208" y="186"/>
                    </a:lnTo>
                    <a:lnTo>
                      <a:pt x="215" y="243"/>
                    </a:lnTo>
                    <a:lnTo>
                      <a:pt x="223" y="302"/>
                    </a:lnTo>
                    <a:lnTo>
                      <a:pt x="232" y="361"/>
                    </a:lnTo>
                    <a:lnTo>
                      <a:pt x="244" y="420"/>
                    </a:lnTo>
                    <a:lnTo>
                      <a:pt x="261" y="491"/>
                    </a:lnTo>
                    <a:lnTo>
                      <a:pt x="276" y="555"/>
                    </a:lnTo>
                    <a:lnTo>
                      <a:pt x="293" y="611"/>
                    </a:lnTo>
                    <a:lnTo>
                      <a:pt x="309" y="662"/>
                    </a:lnTo>
                    <a:lnTo>
                      <a:pt x="323" y="707"/>
                    </a:lnTo>
                    <a:lnTo>
                      <a:pt x="336" y="745"/>
                    </a:lnTo>
                    <a:lnTo>
                      <a:pt x="348" y="775"/>
                    </a:lnTo>
                    <a:lnTo>
                      <a:pt x="357" y="798"/>
                    </a:lnTo>
                    <a:lnTo>
                      <a:pt x="365" y="817"/>
                    </a:lnTo>
                    <a:lnTo>
                      <a:pt x="334" y="775"/>
                    </a:lnTo>
                    <a:lnTo>
                      <a:pt x="300" y="730"/>
                    </a:lnTo>
                    <a:lnTo>
                      <a:pt x="267" y="684"/>
                    </a:lnTo>
                    <a:lnTo>
                      <a:pt x="233" y="637"/>
                    </a:lnTo>
                    <a:lnTo>
                      <a:pt x="200" y="589"/>
                    </a:lnTo>
                    <a:lnTo>
                      <a:pt x="169" y="540"/>
                    </a:lnTo>
                    <a:lnTo>
                      <a:pt x="140" y="493"/>
                    </a:lnTo>
                    <a:lnTo>
                      <a:pt x="113" y="447"/>
                    </a:lnTo>
                    <a:lnTo>
                      <a:pt x="89" y="404"/>
                    </a:lnTo>
                    <a:lnTo>
                      <a:pt x="71" y="362"/>
                    </a:lnTo>
                    <a:lnTo>
                      <a:pt x="55" y="324"/>
                    </a:lnTo>
                    <a:lnTo>
                      <a:pt x="41" y="272"/>
                    </a:lnTo>
                    <a:lnTo>
                      <a:pt x="28" y="214"/>
                    </a:lnTo>
                    <a:lnTo>
                      <a:pt x="17" y="154"/>
                    </a:lnTo>
                    <a:lnTo>
                      <a:pt x="9" y="93"/>
                    </a:lnTo>
                    <a:lnTo>
                      <a:pt x="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91"/>
              <p:cNvSpPr>
                <a:spLocks/>
              </p:cNvSpPr>
              <p:nvPr/>
            </p:nvSpPr>
            <p:spPr bwMode="auto">
              <a:xfrm>
                <a:off x="9575763" y="2032223"/>
                <a:ext cx="580639" cy="1733001"/>
              </a:xfrm>
              <a:custGeom>
                <a:avLst/>
                <a:gdLst>
                  <a:gd name="T0" fmla="*/ 0 w 268"/>
                  <a:gd name="T1" fmla="*/ 0 h 790"/>
                  <a:gd name="T2" fmla="*/ 64 w 268"/>
                  <a:gd name="T3" fmla="*/ 25 h 790"/>
                  <a:gd name="T4" fmla="*/ 102 w 268"/>
                  <a:gd name="T5" fmla="*/ 43 h 790"/>
                  <a:gd name="T6" fmla="*/ 104 w 268"/>
                  <a:gd name="T7" fmla="*/ 91 h 790"/>
                  <a:gd name="T8" fmla="*/ 108 w 268"/>
                  <a:gd name="T9" fmla="*/ 148 h 790"/>
                  <a:gd name="T10" fmla="*/ 115 w 268"/>
                  <a:gd name="T11" fmla="*/ 205 h 790"/>
                  <a:gd name="T12" fmla="*/ 123 w 268"/>
                  <a:gd name="T13" fmla="*/ 264 h 790"/>
                  <a:gd name="T14" fmla="*/ 132 w 268"/>
                  <a:gd name="T15" fmla="*/ 323 h 790"/>
                  <a:gd name="T16" fmla="*/ 144 w 268"/>
                  <a:gd name="T17" fmla="*/ 382 h 790"/>
                  <a:gd name="T18" fmla="*/ 161 w 268"/>
                  <a:gd name="T19" fmla="*/ 453 h 790"/>
                  <a:gd name="T20" fmla="*/ 176 w 268"/>
                  <a:gd name="T21" fmla="*/ 517 h 790"/>
                  <a:gd name="T22" fmla="*/ 193 w 268"/>
                  <a:gd name="T23" fmla="*/ 573 h 790"/>
                  <a:gd name="T24" fmla="*/ 209 w 268"/>
                  <a:gd name="T25" fmla="*/ 624 h 790"/>
                  <a:gd name="T26" fmla="*/ 223 w 268"/>
                  <a:gd name="T27" fmla="*/ 669 h 790"/>
                  <a:gd name="T28" fmla="*/ 236 w 268"/>
                  <a:gd name="T29" fmla="*/ 707 h 790"/>
                  <a:gd name="T30" fmla="*/ 248 w 268"/>
                  <a:gd name="T31" fmla="*/ 737 h 790"/>
                  <a:gd name="T32" fmla="*/ 257 w 268"/>
                  <a:gd name="T33" fmla="*/ 760 h 790"/>
                  <a:gd name="T34" fmla="*/ 265 w 268"/>
                  <a:gd name="T35" fmla="*/ 779 h 790"/>
                  <a:gd name="T36" fmla="*/ 268 w 268"/>
                  <a:gd name="T37" fmla="*/ 785 h 790"/>
                  <a:gd name="T38" fmla="*/ 268 w 268"/>
                  <a:gd name="T39" fmla="*/ 790 h 790"/>
                  <a:gd name="T40" fmla="*/ 267 w 268"/>
                  <a:gd name="T41" fmla="*/ 789 h 790"/>
                  <a:gd name="T42" fmla="*/ 264 w 268"/>
                  <a:gd name="T43" fmla="*/ 788 h 790"/>
                  <a:gd name="T44" fmla="*/ 244 w 268"/>
                  <a:gd name="T45" fmla="*/ 754 h 790"/>
                  <a:gd name="T46" fmla="*/ 223 w 268"/>
                  <a:gd name="T47" fmla="*/ 714 h 790"/>
                  <a:gd name="T48" fmla="*/ 202 w 268"/>
                  <a:gd name="T49" fmla="*/ 670 h 790"/>
                  <a:gd name="T50" fmla="*/ 180 w 268"/>
                  <a:gd name="T51" fmla="*/ 620 h 790"/>
                  <a:gd name="T52" fmla="*/ 159 w 268"/>
                  <a:gd name="T53" fmla="*/ 569 h 790"/>
                  <a:gd name="T54" fmla="*/ 137 w 268"/>
                  <a:gd name="T55" fmla="*/ 515 h 790"/>
                  <a:gd name="T56" fmla="*/ 116 w 268"/>
                  <a:gd name="T57" fmla="*/ 460 h 790"/>
                  <a:gd name="T58" fmla="*/ 96 w 268"/>
                  <a:gd name="T59" fmla="*/ 405 h 790"/>
                  <a:gd name="T60" fmla="*/ 78 w 268"/>
                  <a:gd name="T61" fmla="*/ 352 h 790"/>
                  <a:gd name="T62" fmla="*/ 61 w 268"/>
                  <a:gd name="T63" fmla="*/ 299 h 790"/>
                  <a:gd name="T64" fmla="*/ 45 w 268"/>
                  <a:gd name="T65" fmla="*/ 251 h 790"/>
                  <a:gd name="T66" fmla="*/ 32 w 268"/>
                  <a:gd name="T67" fmla="*/ 207 h 790"/>
                  <a:gd name="T68" fmla="*/ 22 w 268"/>
                  <a:gd name="T69" fmla="*/ 166 h 790"/>
                  <a:gd name="T70" fmla="*/ 13 w 268"/>
                  <a:gd name="T71" fmla="*/ 132 h 790"/>
                  <a:gd name="T72" fmla="*/ 6 w 268"/>
                  <a:gd name="T73" fmla="*/ 91 h 790"/>
                  <a:gd name="T74" fmla="*/ 2 w 268"/>
                  <a:gd name="T75" fmla="*/ 45 h 790"/>
                  <a:gd name="T76" fmla="*/ 0 w 268"/>
                  <a:gd name="T77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8" h="790">
                    <a:moveTo>
                      <a:pt x="0" y="0"/>
                    </a:moveTo>
                    <a:lnTo>
                      <a:pt x="64" y="25"/>
                    </a:lnTo>
                    <a:lnTo>
                      <a:pt x="102" y="43"/>
                    </a:lnTo>
                    <a:lnTo>
                      <a:pt x="104" y="91"/>
                    </a:lnTo>
                    <a:lnTo>
                      <a:pt x="108" y="148"/>
                    </a:lnTo>
                    <a:lnTo>
                      <a:pt x="115" y="205"/>
                    </a:lnTo>
                    <a:lnTo>
                      <a:pt x="123" y="264"/>
                    </a:lnTo>
                    <a:lnTo>
                      <a:pt x="132" y="323"/>
                    </a:lnTo>
                    <a:lnTo>
                      <a:pt x="144" y="382"/>
                    </a:lnTo>
                    <a:lnTo>
                      <a:pt x="161" y="453"/>
                    </a:lnTo>
                    <a:lnTo>
                      <a:pt x="176" y="517"/>
                    </a:lnTo>
                    <a:lnTo>
                      <a:pt x="193" y="573"/>
                    </a:lnTo>
                    <a:lnTo>
                      <a:pt x="209" y="624"/>
                    </a:lnTo>
                    <a:lnTo>
                      <a:pt x="223" y="669"/>
                    </a:lnTo>
                    <a:lnTo>
                      <a:pt x="236" y="707"/>
                    </a:lnTo>
                    <a:lnTo>
                      <a:pt x="248" y="737"/>
                    </a:lnTo>
                    <a:lnTo>
                      <a:pt x="257" y="760"/>
                    </a:lnTo>
                    <a:lnTo>
                      <a:pt x="265" y="779"/>
                    </a:lnTo>
                    <a:lnTo>
                      <a:pt x="268" y="785"/>
                    </a:lnTo>
                    <a:lnTo>
                      <a:pt x="268" y="790"/>
                    </a:lnTo>
                    <a:lnTo>
                      <a:pt x="267" y="789"/>
                    </a:lnTo>
                    <a:lnTo>
                      <a:pt x="264" y="788"/>
                    </a:lnTo>
                    <a:lnTo>
                      <a:pt x="244" y="754"/>
                    </a:lnTo>
                    <a:lnTo>
                      <a:pt x="223" y="714"/>
                    </a:lnTo>
                    <a:lnTo>
                      <a:pt x="202" y="670"/>
                    </a:lnTo>
                    <a:lnTo>
                      <a:pt x="180" y="620"/>
                    </a:lnTo>
                    <a:lnTo>
                      <a:pt x="159" y="569"/>
                    </a:lnTo>
                    <a:lnTo>
                      <a:pt x="137" y="515"/>
                    </a:lnTo>
                    <a:lnTo>
                      <a:pt x="116" y="460"/>
                    </a:lnTo>
                    <a:lnTo>
                      <a:pt x="96" y="405"/>
                    </a:lnTo>
                    <a:lnTo>
                      <a:pt x="78" y="352"/>
                    </a:lnTo>
                    <a:lnTo>
                      <a:pt x="61" y="299"/>
                    </a:lnTo>
                    <a:lnTo>
                      <a:pt x="45" y="251"/>
                    </a:lnTo>
                    <a:lnTo>
                      <a:pt x="32" y="207"/>
                    </a:lnTo>
                    <a:lnTo>
                      <a:pt x="22" y="166"/>
                    </a:lnTo>
                    <a:lnTo>
                      <a:pt x="13" y="132"/>
                    </a:lnTo>
                    <a:lnTo>
                      <a:pt x="6" y="91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92"/>
              <p:cNvSpPr>
                <a:spLocks/>
              </p:cNvSpPr>
              <p:nvPr/>
            </p:nvSpPr>
            <p:spPr bwMode="auto">
              <a:xfrm>
                <a:off x="8403653" y="1696592"/>
                <a:ext cx="1022618" cy="2101538"/>
              </a:xfrm>
              <a:custGeom>
                <a:avLst/>
                <a:gdLst>
                  <a:gd name="T0" fmla="*/ 63 w 472"/>
                  <a:gd name="T1" fmla="*/ 0 h 958"/>
                  <a:gd name="T2" fmla="*/ 76 w 472"/>
                  <a:gd name="T3" fmla="*/ 2 h 958"/>
                  <a:gd name="T4" fmla="*/ 137 w 472"/>
                  <a:gd name="T5" fmla="*/ 19 h 958"/>
                  <a:gd name="T6" fmla="*/ 143 w 472"/>
                  <a:gd name="T7" fmla="*/ 62 h 958"/>
                  <a:gd name="T8" fmla="*/ 152 w 472"/>
                  <a:gd name="T9" fmla="*/ 116 h 958"/>
                  <a:gd name="T10" fmla="*/ 161 w 472"/>
                  <a:gd name="T11" fmla="*/ 174 h 958"/>
                  <a:gd name="T12" fmla="*/ 173 w 472"/>
                  <a:gd name="T13" fmla="*/ 236 h 958"/>
                  <a:gd name="T14" fmla="*/ 187 w 472"/>
                  <a:gd name="T15" fmla="*/ 301 h 958"/>
                  <a:gd name="T16" fmla="*/ 201 w 472"/>
                  <a:gd name="T17" fmla="*/ 367 h 958"/>
                  <a:gd name="T18" fmla="*/ 219 w 472"/>
                  <a:gd name="T19" fmla="*/ 435 h 958"/>
                  <a:gd name="T20" fmla="*/ 238 w 472"/>
                  <a:gd name="T21" fmla="*/ 504 h 958"/>
                  <a:gd name="T22" fmla="*/ 259 w 472"/>
                  <a:gd name="T23" fmla="*/ 570 h 958"/>
                  <a:gd name="T24" fmla="*/ 284 w 472"/>
                  <a:gd name="T25" fmla="*/ 637 h 958"/>
                  <a:gd name="T26" fmla="*/ 309 w 472"/>
                  <a:gd name="T27" fmla="*/ 701 h 958"/>
                  <a:gd name="T28" fmla="*/ 338 w 472"/>
                  <a:gd name="T29" fmla="*/ 761 h 958"/>
                  <a:gd name="T30" fmla="*/ 369 w 472"/>
                  <a:gd name="T31" fmla="*/ 818 h 958"/>
                  <a:gd name="T32" fmla="*/ 402 w 472"/>
                  <a:gd name="T33" fmla="*/ 869 h 958"/>
                  <a:gd name="T34" fmla="*/ 438 w 472"/>
                  <a:gd name="T35" fmla="*/ 915 h 958"/>
                  <a:gd name="T36" fmla="*/ 457 w 472"/>
                  <a:gd name="T37" fmla="*/ 938 h 958"/>
                  <a:gd name="T38" fmla="*/ 472 w 472"/>
                  <a:gd name="T39" fmla="*/ 958 h 958"/>
                  <a:gd name="T40" fmla="*/ 432 w 472"/>
                  <a:gd name="T41" fmla="*/ 918 h 958"/>
                  <a:gd name="T42" fmla="*/ 393 w 472"/>
                  <a:gd name="T43" fmla="*/ 877 h 958"/>
                  <a:gd name="T44" fmla="*/ 356 w 472"/>
                  <a:gd name="T45" fmla="*/ 829 h 958"/>
                  <a:gd name="T46" fmla="*/ 321 w 472"/>
                  <a:gd name="T47" fmla="*/ 780 h 958"/>
                  <a:gd name="T48" fmla="*/ 287 w 472"/>
                  <a:gd name="T49" fmla="*/ 727 h 958"/>
                  <a:gd name="T50" fmla="*/ 255 w 472"/>
                  <a:gd name="T51" fmla="*/ 674 h 958"/>
                  <a:gd name="T52" fmla="*/ 225 w 472"/>
                  <a:gd name="T53" fmla="*/ 617 h 958"/>
                  <a:gd name="T54" fmla="*/ 196 w 472"/>
                  <a:gd name="T55" fmla="*/ 561 h 958"/>
                  <a:gd name="T56" fmla="*/ 170 w 472"/>
                  <a:gd name="T57" fmla="*/ 505 h 958"/>
                  <a:gd name="T58" fmla="*/ 145 w 472"/>
                  <a:gd name="T59" fmla="*/ 449 h 958"/>
                  <a:gd name="T60" fmla="*/ 123 w 472"/>
                  <a:gd name="T61" fmla="*/ 394 h 958"/>
                  <a:gd name="T62" fmla="*/ 102 w 472"/>
                  <a:gd name="T63" fmla="*/ 340 h 958"/>
                  <a:gd name="T64" fmla="*/ 82 w 472"/>
                  <a:gd name="T65" fmla="*/ 289 h 958"/>
                  <a:gd name="T66" fmla="*/ 65 w 472"/>
                  <a:gd name="T67" fmla="*/ 240 h 958"/>
                  <a:gd name="T68" fmla="*/ 50 w 472"/>
                  <a:gd name="T69" fmla="*/ 196 h 958"/>
                  <a:gd name="T70" fmla="*/ 37 w 472"/>
                  <a:gd name="T71" fmla="*/ 155 h 958"/>
                  <a:gd name="T72" fmla="*/ 26 w 472"/>
                  <a:gd name="T73" fmla="*/ 119 h 958"/>
                  <a:gd name="T74" fmla="*/ 17 w 472"/>
                  <a:gd name="T75" fmla="*/ 87 h 958"/>
                  <a:gd name="T76" fmla="*/ 9 w 472"/>
                  <a:gd name="T77" fmla="*/ 62 h 958"/>
                  <a:gd name="T78" fmla="*/ 4 w 472"/>
                  <a:gd name="T79" fmla="*/ 44 h 958"/>
                  <a:gd name="T80" fmla="*/ 1 w 472"/>
                  <a:gd name="T81" fmla="*/ 32 h 958"/>
                  <a:gd name="T82" fmla="*/ 0 w 472"/>
                  <a:gd name="T83" fmla="*/ 28 h 958"/>
                  <a:gd name="T84" fmla="*/ 63 w 472"/>
                  <a:gd name="T85" fmla="*/ 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72" h="958">
                    <a:moveTo>
                      <a:pt x="63" y="0"/>
                    </a:moveTo>
                    <a:lnTo>
                      <a:pt x="76" y="2"/>
                    </a:lnTo>
                    <a:lnTo>
                      <a:pt x="137" y="19"/>
                    </a:lnTo>
                    <a:lnTo>
                      <a:pt x="143" y="62"/>
                    </a:lnTo>
                    <a:lnTo>
                      <a:pt x="152" y="116"/>
                    </a:lnTo>
                    <a:lnTo>
                      <a:pt x="161" y="174"/>
                    </a:lnTo>
                    <a:lnTo>
                      <a:pt x="173" y="236"/>
                    </a:lnTo>
                    <a:lnTo>
                      <a:pt x="187" y="301"/>
                    </a:lnTo>
                    <a:lnTo>
                      <a:pt x="201" y="367"/>
                    </a:lnTo>
                    <a:lnTo>
                      <a:pt x="219" y="435"/>
                    </a:lnTo>
                    <a:lnTo>
                      <a:pt x="238" y="504"/>
                    </a:lnTo>
                    <a:lnTo>
                      <a:pt x="259" y="570"/>
                    </a:lnTo>
                    <a:lnTo>
                      <a:pt x="284" y="637"/>
                    </a:lnTo>
                    <a:lnTo>
                      <a:pt x="309" y="701"/>
                    </a:lnTo>
                    <a:lnTo>
                      <a:pt x="338" y="761"/>
                    </a:lnTo>
                    <a:lnTo>
                      <a:pt x="369" y="818"/>
                    </a:lnTo>
                    <a:lnTo>
                      <a:pt x="402" y="869"/>
                    </a:lnTo>
                    <a:lnTo>
                      <a:pt x="438" y="915"/>
                    </a:lnTo>
                    <a:lnTo>
                      <a:pt x="457" y="938"/>
                    </a:lnTo>
                    <a:lnTo>
                      <a:pt x="472" y="958"/>
                    </a:lnTo>
                    <a:lnTo>
                      <a:pt x="432" y="918"/>
                    </a:lnTo>
                    <a:lnTo>
                      <a:pt x="393" y="877"/>
                    </a:lnTo>
                    <a:lnTo>
                      <a:pt x="356" y="829"/>
                    </a:lnTo>
                    <a:lnTo>
                      <a:pt x="321" y="780"/>
                    </a:lnTo>
                    <a:lnTo>
                      <a:pt x="287" y="727"/>
                    </a:lnTo>
                    <a:lnTo>
                      <a:pt x="255" y="674"/>
                    </a:lnTo>
                    <a:lnTo>
                      <a:pt x="225" y="617"/>
                    </a:lnTo>
                    <a:lnTo>
                      <a:pt x="196" y="561"/>
                    </a:lnTo>
                    <a:lnTo>
                      <a:pt x="170" y="505"/>
                    </a:lnTo>
                    <a:lnTo>
                      <a:pt x="145" y="449"/>
                    </a:lnTo>
                    <a:lnTo>
                      <a:pt x="123" y="394"/>
                    </a:lnTo>
                    <a:lnTo>
                      <a:pt x="102" y="340"/>
                    </a:lnTo>
                    <a:lnTo>
                      <a:pt x="82" y="289"/>
                    </a:lnTo>
                    <a:lnTo>
                      <a:pt x="65" y="240"/>
                    </a:lnTo>
                    <a:lnTo>
                      <a:pt x="50" y="196"/>
                    </a:lnTo>
                    <a:lnTo>
                      <a:pt x="37" y="155"/>
                    </a:lnTo>
                    <a:lnTo>
                      <a:pt x="26" y="119"/>
                    </a:lnTo>
                    <a:lnTo>
                      <a:pt x="17" y="87"/>
                    </a:lnTo>
                    <a:lnTo>
                      <a:pt x="9" y="62"/>
                    </a:lnTo>
                    <a:lnTo>
                      <a:pt x="4" y="44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93"/>
              <p:cNvSpPr>
                <a:spLocks/>
              </p:cNvSpPr>
              <p:nvPr/>
            </p:nvSpPr>
            <p:spPr bwMode="auto">
              <a:xfrm>
                <a:off x="10037238" y="2260364"/>
                <a:ext cx="119161" cy="1035413"/>
              </a:xfrm>
              <a:custGeom>
                <a:avLst/>
                <a:gdLst>
                  <a:gd name="T0" fmla="*/ 0 w 55"/>
                  <a:gd name="T1" fmla="*/ 0 h 472"/>
                  <a:gd name="T2" fmla="*/ 4 w 55"/>
                  <a:gd name="T3" fmla="*/ 3 h 472"/>
                  <a:gd name="T4" fmla="*/ 22 w 55"/>
                  <a:gd name="T5" fmla="*/ 21 h 472"/>
                  <a:gd name="T6" fmla="*/ 37 w 55"/>
                  <a:gd name="T7" fmla="*/ 41 h 472"/>
                  <a:gd name="T8" fmla="*/ 47 w 55"/>
                  <a:gd name="T9" fmla="*/ 63 h 472"/>
                  <a:gd name="T10" fmla="*/ 54 w 55"/>
                  <a:gd name="T11" fmla="*/ 89 h 472"/>
                  <a:gd name="T12" fmla="*/ 55 w 55"/>
                  <a:gd name="T13" fmla="*/ 121 h 472"/>
                  <a:gd name="T14" fmla="*/ 55 w 55"/>
                  <a:gd name="T15" fmla="*/ 472 h 472"/>
                  <a:gd name="T16" fmla="*/ 0 w 55"/>
                  <a:gd name="T17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472">
                    <a:moveTo>
                      <a:pt x="0" y="0"/>
                    </a:moveTo>
                    <a:lnTo>
                      <a:pt x="4" y="3"/>
                    </a:lnTo>
                    <a:lnTo>
                      <a:pt x="22" y="21"/>
                    </a:lnTo>
                    <a:lnTo>
                      <a:pt x="37" y="41"/>
                    </a:lnTo>
                    <a:lnTo>
                      <a:pt x="47" y="63"/>
                    </a:lnTo>
                    <a:lnTo>
                      <a:pt x="54" y="89"/>
                    </a:lnTo>
                    <a:lnTo>
                      <a:pt x="55" y="121"/>
                    </a:lnTo>
                    <a:lnTo>
                      <a:pt x="55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94"/>
              <p:cNvSpPr>
                <a:spLocks/>
              </p:cNvSpPr>
              <p:nvPr/>
            </p:nvSpPr>
            <p:spPr bwMode="auto">
              <a:xfrm>
                <a:off x="9508598" y="4179829"/>
                <a:ext cx="372649" cy="1504859"/>
              </a:xfrm>
              <a:custGeom>
                <a:avLst/>
                <a:gdLst>
                  <a:gd name="T0" fmla="*/ 172 w 172"/>
                  <a:gd name="T1" fmla="*/ 0 h 686"/>
                  <a:gd name="T2" fmla="*/ 171 w 172"/>
                  <a:gd name="T3" fmla="*/ 2 h 686"/>
                  <a:gd name="T4" fmla="*/ 167 w 172"/>
                  <a:gd name="T5" fmla="*/ 12 h 686"/>
                  <a:gd name="T6" fmla="*/ 161 w 172"/>
                  <a:gd name="T7" fmla="*/ 26 h 686"/>
                  <a:gd name="T8" fmla="*/ 155 w 172"/>
                  <a:gd name="T9" fmla="*/ 44 h 686"/>
                  <a:gd name="T10" fmla="*/ 147 w 172"/>
                  <a:gd name="T11" fmla="*/ 68 h 686"/>
                  <a:gd name="T12" fmla="*/ 139 w 172"/>
                  <a:gd name="T13" fmla="*/ 95 h 686"/>
                  <a:gd name="T14" fmla="*/ 131 w 172"/>
                  <a:gd name="T15" fmla="*/ 126 h 686"/>
                  <a:gd name="T16" fmla="*/ 123 w 172"/>
                  <a:gd name="T17" fmla="*/ 160 h 686"/>
                  <a:gd name="T18" fmla="*/ 117 w 172"/>
                  <a:gd name="T19" fmla="*/ 196 h 686"/>
                  <a:gd name="T20" fmla="*/ 110 w 172"/>
                  <a:gd name="T21" fmla="*/ 234 h 686"/>
                  <a:gd name="T22" fmla="*/ 106 w 172"/>
                  <a:gd name="T23" fmla="*/ 275 h 686"/>
                  <a:gd name="T24" fmla="*/ 105 w 172"/>
                  <a:gd name="T25" fmla="*/ 315 h 686"/>
                  <a:gd name="T26" fmla="*/ 105 w 172"/>
                  <a:gd name="T27" fmla="*/ 357 h 686"/>
                  <a:gd name="T28" fmla="*/ 108 w 172"/>
                  <a:gd name="T29" fmla="*/ 399 h 686"/>
                  <a:gd name="T30" fmla="*/ 113 w 172"/>
                  <a:gd name="T31" fmla="*/ 441 h 686"/>
                  <a:gd name="T32" fmla="*/ 118 w 172"/>
                  <a:gd name="T33" fmla="*/ 482 h 686"/>
                  <a:gd name="T34" fmla="*/ 125 w 172"/>
                  <a:gd name="T35" fmla="*/ 520 h 686"/>
                  <a:gd name="T36" fmla="*/ 133 w 172"/>
                  <a:gd name="T37" fmla="*/ 555 h 686"/>
                  <a:gd name="T38" fmla="*/ 141 w 172"/>
                  <a:gd name="T39" fmla="*/ 586 h 686"/>
                  <a:gd name="T40" fmla="*/ 147 w 172"/>
                  <a:gd name="T41" fmla="*/ 615 h 686"/>
                  <a:gd name="T42" fmla="*/ 152 w 172"/>
                  <a:gd name="T43" fmla="*/ 637 h 686"/>
                  <a:gd name="T44" fmla="*/ 158 w 172"/>
                  <a:gd name="T45" fmla="*/ 654 h 686"/>
                  <a:gd name="T46" fmla="*/ 161 w 172"/>
                  <a:gd name="T47" fmla="*/ 665 h 686"/>
                  <a:gd name="T48" fmla="*/ 163 w 172"/>
                  <a:gd name="T49" fmla="*/ 669 h 686"/>
                  <a:gd name="T50" fmla="*/ 11 w 172"/>
                  <a:gd name="T51" fmla="*/ 686 h 686"/>
                  <a:gd name="T52" fmla="*/ 11 w 172"/>
                  <a:gd name="T53" fmla="*/ 682 h 686"/>
                  <a:gd name="T54" fmla="*/ 10 w 172"/>
                  <a:gd name="T55" fmla="*/ 669 h 686"/>
                  <a:gd name="T56" fmla="*/ 8 w 172"/>
                  <a:gd name="T57" fmla="*/ 649 h 686"/>
                  <a:gd name="T58" fmla="*/ 7 w 172"/>
                  <a:gd name="T59" fmla="*/ 624 h 686"/>
                  <a:gd name="T60" fmla="*/ 4 w 172"/>
                  <a:gd name="T61" fmla="*/ 594 h 686"/>
                  <a:gd name="T62" fmla="*/ 3 w 172"/>
                  <a:gd name="T63" fmla="*/ 560 h 686"/>
                  <a:gd name="T64" fmla="*/ 2 w 172"/>
                  <a:gd name="T65" fmla="*/ 522 h 686"/>
                  <a:gd name="T66" fmla="*/ 0 w 172"/>
                  <a:gd name="T67" fmla="*/ 483 h 686"/>
                  <a:gd name="T68" fmla="*/ 0 w 172"/>
                  <a:gd name="T69" fmla="*/ 442 h 686"/>
                  <a:gd name="T70" fmla="*/ 0 w 172"/>
                  <a:gd name="T71" fmla="*/ 400 h 686"/>
                  <a:gd name="T72" fmla="*/ 3 w 172"/>
                  <a:gd name="T73" fmla="*/ 361 h 686"/>
                  <a:gd name="T74" fmla="*/ 6 w 172"/>
                  <a:gd name="T75" fmla="*/ 323 h 686"/>
                  <a:gd name="T76" fmla="*/ 11 w 172"/>
                  <a:gd name="T77" fmla="*/ 288 h 686"/>
                  <a:gd name="T78" fmla="*/ 16 w 172"/>
                  <a:gd name="T79" fmla="*/ 256 h 686"/>
                  <a:gd name="T80" fmla="*/ 25 w 172"/>
                  <a:gd name="T81" fmla="*/ 229 h 686"/>
                  <a:gd name="T82" fmla="*/ 38 w 172"/>
                  <a:gd name="T83" fmla="*/ 196 h 686"/>
                  <a:gd name="T84" fmla="*/ 54 w 172"/>
                  <a:gd name="T85" fmla="*/ 165 h 686"/>
                  <a:gd name="T86" fmla="*/ 71 w 172"/>
                  <a:gd name="T87" fmla="*/ 135 h 686"/>
                  <a:gd name="T88" fmla="*/ 89 w 172"/>
                  <a:gd name="T89" fmla="*/ 107 h 686"/>
                  <a:gd name="T90" fmla="*/ 106 w 172"/>
                  <a:gd name="T91" fmla="*/ 81 h 686"/>
                  <a:gd name="T92" fmla="*/ 123 w 172"/>
                  <a:gd name="T93" fmla="*/ 57 h 686"/>
                  <a:gd name="T94" fmla="*/ 139 w 172"/>
                  <a:gd name="T95" fmla="*/ 38 h 686"/>
                  <a:gd name="T96" fmla="*/ 152 w 172"/>
                  <a:gd name="T97" fmla="*/ 22 h 686"/>
                  <a:gd name="T98" fmla="*/ 163 w 172"/>
                  <a:gd name="T99" fmla="*/ 10 h 686"/>
                  <a:gd name="T100" fmla="*/ 169 w 172"/>
                  <a:gd name="T101" fmla="*/ 2 h 686"/>
                  <a:gd name="T102" fmla="*/ 172 w 172"/>
                  <a:gd name="T103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686">
                    <a:moveTo>
                      <a:pt x="172" y="0"/>
                    </a:moveTo>
                    <a:lnTo>
                      <a:pt x="171" y="2"/>
                    </a:lnTo>
                    <a:lnTo>
                      <a:pt x="167" y="12"/>
                    </a:lnTo>
                    <a:lnTo>
                      <a:pt x="161" y="26"/>
                    </a:lnTo>
                    <a:lnTo>
                      <a:pt x="155" y="44"/>
                    </a:lnTo>
                    <a:lnTo>
                      <a:pt x="147" y="68"/>
                    </a:lnTo>
                    <a:lnTo>
                      <a:pt x="139" y="95"/>
                    </a:lnTo>
                    <a:lnTo>
                      <a:pt x="131" y="126"/>
                    </a:lnTo>
                    <a:lnTo>
                      <a:pt x="123" y="160"/>
                    </a:lnTo>
                    <a:lnTo>
                      <a:pt x="117" y="196"/>
                    </a:lnTo>
                    <a:lnTo>
                      <a:pt x="110" y="234"/>
                    </a:lnTo>
                    <a:lnTo>
                      <a:pt x="106" y="275"/>
                    </a:lnTo>
                    <a:lnTo>
                      <a:pt x="105" y="315"/>
                    </a:lnTo>
                    <a:lnTo>
                      <a:pt x="105" y="357"/>
                    </a:lnTo>
                    <a:lnTo>
                      <a:pt x="108" y="399"/>
                    </a:lnTo>
                    <a:lnTo>
                      <a:pt x="113" y="441"/>
                    </a:lnTo>
                    <a:lnTo>
                      <a:pt x="118" y="482"/>
                    </a:lnTo>
                    <a:lnTo>
                      <a:pt x="125" y="520"/>
                    </a:lnTo>
                    <a:lnTo>
                      <a:pt x="133" y="555"/>
                    </a:lnTo>
                    <a:lnTo>
                      <a:pt x="141" y="586"/>
                    </a:lnTo>
                    <a:lnTo>
                      <a:pt x="147" y="615"/>
                    </a:lnTo>
                    <a:lnTo>
                      <a:pt x="152" y="637"/>
                    </a:lnTo>
                    <a:lnTo>
                      <a:pt x="158" y="654"/>
                    </a:lnTo>
                    <a:lnTo>
                      <a:pt x="161" y="665"/>
                    </a:lnTo>
                    <a:lnTo>
                      <a:pt x="163" y="669"/>
                    </a:lnTo>
                    <a:lnTo>
                      <a:pt x="11" y="686"/>
                    </a:lnTo>
                    <a:lnTo>
                      <a:pt x="11" y="682"/>
                    </a:lnTo>
                    <a:lnTo>
                      <a:pt x="10" y="669"/>
                    </a:lnTo>
                    <a:lnTo>
                      <a:pt x="8" y="649"/>
                    </a:lnTo>
                    <a:lnTo>
                      <a:pt x="7" y="624"/>
                    </a:lnTo>
                    <a:lnTo>
                      <a:pt x="4" y="594"/>
                    </a:lnTo>
                    <a:lnTo>
                      <a:pt x="3" y="560"/>
                    </a:lnTo>
                    <a:lnTo>
                      <a:pt x="2" y="522"/>
                    </a:lnTo>
                    <a:lnTo>
                      <a:pt x="0" y="483"/>
                    </a:lnTo>
                    <a:lnTo>
                      <a:pt x="0" y="442"/>
                    </a:lnTo>
                    <a:lnTo>
                      <a:pt x="0" y="400"/>
                    </a:lnTo>
                    <a:lnTo>
                      <a:pt x="3" y="361"/>
                    </a:lnTo>
                    <a:lnTo>
                      <a:pt x="6" y="323"/>
                    </a:lnTo>
                    <a:lnTo>
                      <a:pt x="11" y="288"/>
                    </a:lnTo>
                    <a:lnTo>
                      <a:pt x="16" y="256"/>
                    </a:lnTo>
                    <a:lnTo>
                      <a:pt x="25" y="229"/>
                    </a:lnTo>
                    <a:lnTo>
                      <a:pt x="38" y="196"/>
                    </a:lnTo>
                    <a:lnTo>
                      <a:pt x="54" y="165"/>
                    </a:lnTo>
                    <a:lnTo>
                      <a:pt x="71" y="135"/>
                    </a:lnTo>
                    <a:lnTo>
                      <a:pt x="89" y="107"/>
                    </a:lnTo>
                    <a:lnTo>
                      <a:pt x="106" y="81"/>
                    </a:lnTo>
                    <a:lnTo>
                      <a:pt x="123" y="57"/>
                    </a:lnTo>
                    <a:lnTo>
                      <a:pt x="139" y="38"/>
                    </a:lnTo>
                    <a:lnTo>
                      <a:pt x="152" y="22"/>
                    </a:lnTo>
                    <a:lnTo>
                      <a:pt x="163" y="10"/>
                    </a:lnTo>
                    <a:lnTo>
                      <a:pt x="169" y="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95"/>
              <p:cNvSpPr>
                <a:spLocks/>
              </p:cNvSpPr>
              <p:nvPr/>
            </p:nvSpPr>
            <p:spPr bwMode="auto">
              <a:xfrm>
                <a:off x="9177113" y="4131569"/>
                <a:ext cx="597971" cy="1158259"/>
              </a:xfrm>
              <a:custGeom>
                <a:avLst/>
                <a:gdLst>
                  <a:gd name="T0" fmla="*/ 276 w 276"/>
                  <a:gd name="T1" fmla="*/ 0 h 528"/>
                  <a:gd name="T2" fmla="*/ 274 w 276"/>
                  <a:gd name="T3" fmla="*/ 2 h 528"/>
                  <a:gd name="T4" fmla="*/ 267 w 276"/>
                  <a:gd name="T5" fmla="*/ 9 h 528"/>
                  <a:gd name="T6" fmla="*/ 257 w 276"/>
                  <a:gd name="T7" fmla="*/ 21 h 528"/>
                  <a:gd name="T8" fmla="*/ 244 w 276"/>
                  <a:gd name="T9" fmla="*/ 36 h 528"/>
                  <a:gd name="T10" fmla="*/ 228 w 276"/>
                  <a:gd name="T11" fmla="*/ 55 h 528"/>
                  <a:gd name="T12" fmla="*/ 210 w 276"/>
                  <a:gd name="T13" fmla="*/ 77 h 528"/>
                  <a:gd name="T14" fmla="*/ 190 w 276"/>
                  <a:gd name="T15" fmla="*/ 100 h 528"/>
                  <a:gd name="T16" fmla="*/ 169 w 276"/>
                  <a:gd name="T17" fmla="*/ 128 h 528"/>
                  <a:gd name="T18" fmla="*/ 148 w 276"/>
                  <a:gd name="T19" fmla="*/ 157 h 528"/>
                  <a:gd name="T20" fmla="*/ 127 w 276"/>
                  <a:gd name="T21" fmla="*/ 186 h 528"/>
                  <a:gd name="T22" fmla="*/ 108 w 276"/>
                  <a:gd name="T23" fmla="*/ 217 h 528"/>
                  <a:gd name="T24" fmla="*/ 88 w 276"/>
                  <a:gd name="T25" fmla="*/ 248 h 528"/>
                  <a:gd name="T26" fmla="*/ 71 w 276"/>
                  <a:gd name="T27" fmla="*/ 280 h 528"/>
                  <a:gd name="T28" fmla="*/ 57 w 276"/>
                  <a:gd name="T29" fmla="*/ 311 h 528"/>
                  <a:gd name="T30" fmla="*/ 45 w 276"/>
                  <a:gd name="T31" fmla="*/ 343 h 528"/>
                  <a:gd name="T32" fmla="*/ 37 w 276"/>
                  <a:gd name="T33" fmla="*/ 373 h 528"/>
                  <a:gd name="T34" fmla="*/ 28 w 276"/>
                  <a:gd name="T35" fmla="*/ 411 h 528"/>
                  <a:gd name="T36" fmla="*/ 21 w 276"/>
                  <a:gd name="T37" fmla="*/ 443 h 528"/>
                  <a:gd name="T38" fmla="*/ 15 w 276"/>
                  <a:gd name="T39" fmla="*/ 468 h 528"/>
                  <a:gd name="T40" fmla="*/ 11 w 276"/>
                  <a:gd name="T41" fmla="*/ 488 h 528"/>
                  <a:gd name="T42" fmla="*/ 8 w 276"/>
                  <a:gd name="T43" fmla="*/ 502 h 528"/>
                  <a:gd name="T44" fmla="*/ 6 w 276"/>
                  <a:gd name="T45" fmla="*/ 514 h 528"/>
                  <a:gd name="T46" fmla="*/ 4 w 276"/>
                  <a:gd name="T47" fmla="*/ 521 h 528"/>
                  <a:gd name="T48" fmla="*/ 3 w 276"/>
                  <a:gd name="T49" fmla="*/ 525 h 528"/>
                  <a:gd name="T50" fmla="*/ 2 w 276"/>
                  <a:gd name="T51" fmla="*/ 527 h 528"/>
                  <a:gd name="T52" fmla="*/ 2 w 276"/>
                  <a:gd name="T53" fmla="*/ 528 h 528"/>
                  <a:gd name="T54" fmla="*/ 2 w 276"/>
                  <a:gd name="T55" fmla="*/ 528 h 528"/>
                  <a:gd name="T56" fmla="*/ 2 w 276"/>
                  <a:gd name="T57" fmla="*/ 525 h 528"/>
                  <a:gd name="T58" fmla="*/ 2 w 276"/>
                  <a:gd name="T59" fmla="*/ 517 h 528"/>
                  <a:gd name="T60" fmla="*/ 0 w 276"/>
                  <a:gd name="T61" fmla="*/ 502 h 528"/>
                  <a:gd name="T62" fmla="*/ 2 w 276"/>
                  <a:gd name="T63" fmla="*/ 484 h 528"/>
                  <a:gd name="T64" fmla="*/ 3 w 276"/>
                  <a:gd name="T65" fmla="*/ 459 h 528"/>
                  <a:gd name="T66" fmla="*/ 7 w 276"/>
                  <a:gd name="T67" fmla="*/ 430 h 528"/>
                  <a:gd name="T68" fmla="*/ 13 w 276"/>
                  <a:gd name="T69" fmla="*/ 398 h 528"/>
                  <a:gd name="T70" fmla="*/ 23 w 276"/>
                  <a:gd name="T71" fmla="*/ 360 h 528"/>
                  <a:gd name="T72" fmla="*/ 36 w 276"/>
                  <a:gd name="T73" fmla="*/ 319 h 528"/>
                  <a:gd name="T74" fmla="*/ 53 w 276"/>
                  <a:gd name="T75" fmla="*/ 273 h 528"/>
                  <a:gd name="T76" fmla="*/ 75 w 276"/>
                  <a:gd name="T77" fmla="*/ 225 h 528"/>
                  <a:gd name="T78" fmla="*/ 102 w 276"/>
                  <a:gd name="T79" fmla="*/ 174 h 528"/>
                  <a:gd name="T80" fmla="*/ 135 w 276"/>
                  <a:gd name="T81" fmla="*/ 119 h 528"/>
                  <a:gd name="T82" fmla="*/ 176 w 276"/>
                  <a:gd name="T83" fmla="*/ 61 h 528"/>
                  <a:gd name="T84" fmla="*/ 223 w 276"/>
                  <a:gd name="T85" fmla="*/ 1 h 528"/>
                  <a:gd name="T86" fmla="*/ 276 w 276"/>
                  <a:gd name="T8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6" h="528">
                    <a:moveTo>
                      <a:pt x="276" y="0"/>
                    </a:moveTo>
                    <a:lnTo>
                      <a:pt x="274" y="2"/>
                    </a:lnTo>
                    <a:lnTo>
                      <a:pt x="267" y="9"/>
                    </a:lnTo>
                    <a:lnTo>
                      <a:pt x="257" y="21"/>
                    </a:lnTo>
                    <a:lnTo>
                      <a:pt x="244" y="36"/>
                    </a:lnTo>
                    <a:lnTo>
                      <a:pt x="228" y="55"/>
                    </a:lnTo>
                    <a:lnTo>
                      <a:pt x="210" y="77"/>
                    </a:lnTo>
                    <a:lnTo>
                      <a:pt x="190" y="100"/>
                    </a:lnTo>
                    <a:lnTo>
                      <a:pt x="169" y="128"/>
                    </a:lnTo>
                    <a:lnTo>
                      <a:pt x="148" y="157"/>
                    </a:lnTo>
                    <a:lnTo>
                      <a:pt x="127" y="186"/>
                    </a:lnTo>
                    <a:lnTo>
                      <a:pt x="108" y="217"/>
                    </a:lnTo>
                    <a:lnTo>
                      <a:pt x="88" y="248"/>
                    </a:lnTo>
                    <a:lnTo>
                      <a:pt x="71" y="280"/>
                    </a:lnTo>
                    <a:lnTo>
                      <a:pt x="57" y="311"/>
                    </a:lnTo>
                    <a:lnTo>
                      <a:pt x="45" y="343"/>
                    </a:lnTo>
                    <a:lnTo>
                      <a:pt x="37" y="373"/>
                    </a:lnTo>
                    <a:lnTo>
                      <a:pt x="28" y="411"/>
                    </a:lnTo>
                    <a:lnTo>
                      <a:pt x="21" y="443"/>
                    </a:lnTo>
                    <a:lnTo>
                      <a:pt x="15" y="468"/>
                    </a:lnTo>
                    <a:lnTo>
                      <a:pt x="11" y="488"/>
                    </a:lnTo>
                    <a:lnTo>
                      <a:pt x="8" y="502"/>
                    </a:lnTo>
                    <a:lnTo>
                      <a:pt x="6" y="514"/>
                    </a:lnTo>
                    <a:lnTo>
                      <a:pt x="4" y="521"/>
                    </a:lnTo>
                    <a:lnTo>
                      <a:pt x="3" y="525"/>
                    </a:lnTo>
                    <a:lnTo>
                      <a:pt x="2" y="527"/>
                    </a:lnTo>
                    <a:lnTo>
                      <a:pt x="2" y="528"/>
                    </a:lnTo>
                    <a:lnTo>
                      <a:pt x="2" y="528"/>
                    </a:lnTo>
                    <a:lnTo>
                      <a:pt x="2" y="525"/>
                    </a:lnTo>
                    <a:lnTo>
                      <a:pt x="2" y="517"/>
                    </a:lnTo>
                    <a:lnTo>
                      <a:pt x="0" y="502"/>
                    </a:lnTo>
                    <a:lnTo>
                      <a:pt x="2" y="484"/>
                    </a:lnTo>
                    <a:lnTo>
                      <a:pt x="3" y="459"/>
                    </a:lnTo>
                    <a:lnTo>
                      <a:pt x="7" y="430"/>
                    </a:lnTo>
                    <a:lnTo>
                      <a:pt x="13" y="398"/>
                    </a:lnTo>
                    <a:lnTo>
                      <a:pt x="23" y="360"/>
                    </a:lnTo>
                    <a:lnTo>
                      <a:pt x="36" y="319"/>
                    </a:lnTo>
                    <a:lnTo>
                      <a:pt x="53" y="273"/>
                    </a:lnTo>
                    <a:lnTo>
                      <a:pt x="75" y="225"/>
                    </a:lnTo>
                    <a:lnTo>
                      <a:pt x="102" y="174"/>
                    </a:lnTo>
                    <a:lnTo>
                      <a:pt x="135" y="119"/>
                    </a:lnTo>
                    <a:lnTo>
                      <a:pt x="176" y="61"/>
                    </a:lnTo>
                    <a:lnTo>
                      <a:pt x="223" y="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96"/>
              <p:cNvSpPr>
                <a:spLocks noEditPoints="1"/>
              </p:cNvSpPr>
              <p:nvPr/>
            </p:nvSpPr>
            <p:spPr bwMode="auto">
              <a:xfrm>
                <a:off x="9881246" y="4550560"/>
                <a:ext cx="199323" cy="1085869"/>
              </a:xfrm>
              <a:custGeom>
                <a:avLst/>
                <a:gdLst>
                  <a:gd name="T0" fmla="*/ 18 w 92"/>
                  <a:gd name="T1" fmla="*/ 2 h 495"/>
                  <a:gd name="T2" fmla="*/ 18 w 92"/>
                  <a:gd name="T3" fmla="*/ 6 h 495"/>
                  <a:gd name="T4" fmla="*/ 18 w 92"/>
                  <a:gd name="T5" fmla="*/ 15 h 495"/>
                  <a:gd name="T6" fmla="*/ 17 w 92"/>
                  <a:gd name="T7" fmla="*/ 29 h 495"/>
                  <a:gd name="T8" fmla="*/ 17 w 92"/>
                  <a:gd name="T9" fmla="*/ 48 h 495"/>
                  <a:gd name="T10" fmla="*/ 18 w 92"/>
                  <a:gd name="T11" fmla="*/ 74 h 495"/>
                  <a:gd name="T12" fmla="*/ 21 w 92"/>
                  <a:gd name="T13" fmla="*/ 107 h 495"/>
                  <a:gd name="T14" fmla="*/ 25 w 92"/>
                  <a:gd name="T15" fmla="*/ 148 h 495"/>
                  <a:gd name="T16" fmla="*/ 29 w 92"/>
                  <a:gd name="T17" fmla="*/ 176 h 495"/>
                  <a:gd name="T18" fmla="*/ 33 w 92"/>
                  <a:gd name="T19" fmla="*/ 209 h 495"/>
                  <a:gd name="T20" fmla="*/ 39 w 92"/>
                  <a:gd name="T21" fmla="*/ 242 h 495"/>
                  <a:gd name="T22" fmla="*/ 46 w 92"/>
                  <a:gd name="T23" fmla="*/ 277 h 495"/>
                  <a:gd name="T24" fmla="*/ 52 w 92"/>
                  <a:gd name="T25" fmla="*/ 311 h 495"/>
                  <a:gd name="T26" fmla="*/ 59 w 92"/>
                  <a:gd name="T27" fmla="*/ 345 h 495"/>
                  <a:gd name="T28" fmla="*/ 67 w 92"/>
                  <a:gd name="T29" fmla="*/ 377 h 495"/>
                  <a:gd name="T30" fmla="*/ 73 w 92"/>
                  <a:gd name="T31" fmla="*/ 407 h 495"/>
                  <a:gd name="T32" fmla="*/ 80 w 92"/>
                  <a:gd name="T33" fmla="*/ 433 h 495"/>
                  <a:gd name="T34" fmla="*/ 85 w 92"/>
                  <a:gd name="T35" fmla="*/ 454 h 495"/>
                  <a:gd name="T36" fmla="*/ 89 w 92"/>
                  <a:gd name="T37" fmla="*/ 471 h 495"/>
                  <a:gd name="T38" fmla="*/ 92 w 92"/>
                  <a:gd name="T39" fmla="*/ 481 h 495"/>
                  <a:gd name="T40" fmla="*/ 92 w 92"/>
                  <a:gd name="T41" fmla="*/ 485 h 495"/>
                  <a:gd name="T42" fmla="*/ 31 w 92"/>
                  <a:gd name="T43" fmla="*/ 495 h 495"/>
                  <a:gd name="T44" fmla="*/ 21 w 92"/>
                  <a:gd name="T45" fmla="*/ 457 h 495"/>
                  <a:gd name="T46" fmla="*/ 12 w 92"/>
                  <a:gd name="T47" fmla="*/ 416 h 495"/>
                  <a:gd name="T48" fmla="*/ 6 w 92"/>
                  <a:gd name="T49" fmla="*/ 374 h 495"/>
                  <a:gd name="T50" fmla="*/ 3 w 92"/>
                  <a:gd name="T51" fmla="*/ 331 h 495"/>
                  <a:gd name="T52" fmla="*/ 1 w 92"/>
                  <a:gd name="T53" fmla="*/ 286 h 495"/>
                  <a:gd name="T54" fmla="*/ 0 w 92"/>
                  <a:gd name="T55" fmla="*/ 243 h 495"/>
                  <a:gd name="T56" fmla="*/ 1 w 92"/>
                  <a:gd name="T57" fmla="*/ 200 h 495"/>
                  <a:gd name="T58" fmla="*/ 3 w 92"/>
                  <a:gd name="T59" fmla="*/ 159 h 495"/>
                  <a:gd name="T60" fmla="*/ 5 w 92"/>
                  <a:gd name="T61" fmla="*/ 121 h 495"/>
                  <a:gd name="T62" fmla="*/ 9 w 92"/>
                  <a:gd name="T63" fmla="*/ 87 h 495"/>
                  <a:gd name="T64" fmla="*/ 12 w 92"/>
                  <a:gd name="T65" fmla="*/ 59 h 495"/>
                  <a:gd name="T66" fmla="*/ 14 w 92"/>
                  <a:gd name="T67" fmla="*/ 34 h 495"/>
                  <a:gd name="T68" fmla="*/ 17 w 92"/>
                  <a:gd name="T69" fmla="*/ 15 h 495"/>
                  <a:gd name="T70" fmla="*/ 18 w 92"/>
                  <a:gd name="T71" fmla="*/ 4 h 495"/>
                  <a:gd name="T72" fmla="*/ 18 w 92"/>
                  <a:gd name="T73" fmla="*/ 2 h 495"/>
                  <a:gd name="T74" fmla="*/ 20 w 92"/>
                  <a:gd name="T75" fmla="*/ 0 h 495"/>
                  <a:gd name="T76" fmla="*/ 18 w 92"/>
                  <a:gd name="T77" fmla="*/ 2 h 495"/>
                  <a:gd name="T78" fmla="*/ 18 w 92"/>
                  <a:gd name="T79" fmla="*/ 1 h 495"/>
                  <a:gd name="T80" fmla="*/ 20 w 92"/>
                  <a:gd name="T81" fmla="*/ 0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95">
                    <a:moveTo>
                      <a:pt x="18" y="2"/>
                    </a:moveTo>
                    <a:lnTo>
                      <a:pt x="18" y="6"/>
                    </a:lnTo>
                    <a:lnTo>
                      <a:pt x="18" y="15"/>
                    </a:lnTo>
                    <a:lnTo>
                      <a:pt x="17" y="29"/>
                    </a:lnTo>
                    <a:lnTo>
                      <a:pt x="17" y="48"/>
                    </a:lnTo>
                    <a:lnTo>
                      <a:pt x="18" y="74"/>
                    </a:lnTo>
                    <a:lnTo>
                      <a:pt x="21" y="107"/>
                    </a:lnTo>
                    <a:lnTo>
                      <a:pt x="25" y="148"/>
                    </a:lnTo>
                    <a:lnTo>
                      <a:pt x="29" y="176"/>
                    </a:lnTo>
                    <a:lnTo>
                      <a:pt x="33" y="209"/>
                    </a:lnTo>
                    <a:lnTo>
                      <a:pt x="39" y="242"/>
                    </a:lnTo>
                    <a:lnTo>
                      <a:pt x="46" y="277"/>
                    </a:lnTo>
                    <a:lnTo>
                      <a:pt x="52" y="311"/>
                    </a:lnTo>
                    <a:lnTo>
                      <a:pt x="59" y="345"/>
                    </a:lnTo>
                    <a:lnTo>
                      <a:pt x="67" y="377"/>
                    </a:lnTo>
                    <a:lnTo>
                      <a:pt x="73" y="407"/>
                    </a:lnTo>
                    <a:lnTo>
                      <a:pt x="80" y="433"/>
                    </a:lnTo>
                    <a:lnTo>
                      <a:pt x="85" y="454"/>
                    </a:lnTo>
                    <a:lnTo>
                      <a:pt x="89" y="471"/>
                    </a:lnTo>
                    <a:lnTo>
                      <a:pt x="92" y="481"/>
                    </a:lnTo>
                    <a:lnTo>
                      <a:pt x="92" y="485"/>
                    </a:lnTo>
                    <a:lnTo>
                      <a:pt x="31" y="495"/>
                    </a:lnTo>
                    <a:lnTo>
                      <a:pt x="21" y="457"/>
                    </a:lnTo>
                    <a:lnTo>
                      <a:pt x="12" y="416"/>
                    </a:lnTo>
                    <a:lnTo>
                      <a:pt x="6" y="374"/>
                    </a:lnTo>
                    <a:lnTo>
                      <a:pt x="3" y="331"/>
                    </a:lnTo>
                    <a:lnTo>
                      <a:pt x="1" y="286"/>
                    </a:lnTo>
                    <a:lnTo>
                      <a:pt x="0" y="243"/>
                    </a:lnTo>
                    <a:lnTo>
                      <a:pt x="1" y="200"/>
                    </a:lnTo>
                    <a:lnTo>
                      <a:pt x="3" y="159"/>
                    </a:lnTo>
                    <a:lnTo>
                      <a:pt x="5" y="121"/>
                    </a:lnTo>
                    <a:lnTo>
                      <a:pt x="9" y="87"/>
                    </a:lnTo>
                    <a:lnTo>
                      <a:pt x="12" y="59"/>
                    </a:lnTo>
                    <a:lnTo>
                      <a:pt x="14" y="34"/>
                    </a:lnTo>
                    <a:lnTo>
                      <a:pt x="17" y="15"/>
                    </a:lnTo>
                    <a:lnTo>
                      <a:pt x="18" y="4"/>
                    </a:lnTo>
                    <a:lnTo>
                      <a:pt x="18" y="2"/>
                    </a:lnTo>
                    <a:close/>
                    <a:moveTo>
                      <a:pt x="20" y="0"/>
                    </a:moveTo>
                    <a:lnTo>
                      <a:pt x="18" y="2"/>
                    </a:lnTo>
                    <a:lnTo>
                      <a:pt x="18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97"/>
              <p:cNvSpPr>
                <a:spLocks/>
              </p:cNvSpPr>
              <p:nvPr/>
            </p:nvSpPr>
            <p:spPr bwMode="auto">
              <a:xfrm>
                <a:off x="10054568" y="4116214"/>
                <a:ext cx="101829" cy="723912"/>
              </a:xfrm>
              <a:custGeom>
                <a:avLst/>
                <a:gdLst>
                  <a:gd name="T0" fmla="*/ 47 w 47"/>
                  <a:gd name="T1" fmla="*/ 0 h 330"/>
                  <a:gd name="T2" fmla="*/ 47 w 47"/>
                  <a:gd name="T3" fmla="*/ 330 h 330"/>
                  <a:gd name="T4" fmla="*/ 0 w 47"/>
                  <a:gd name="T5" fmla="*/ 1 h 330"/>
                  <a:gd name="T6" fmla="*/ 47 w 47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30">
                    <a:moveTo>
                      <a:pt x="47" y="0"/>
                    </a:moveTo>
                    <a:lnTo>
                      <a:pt x="47" y="330"/>
                    </a:lnTo>
                    <a:lnTo>
                      <a:pt x="0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8"/>
              <p:cNvSpPr>
                <a:spLocks/>
              </p:cNvSpPr>
              <p:nvPr/>
            </p:nvSpPr>
            <p:spPr bwMode="auto">
              <a:xfrm>
                <a:off x="9595250" y="3923166"/>
                <a:ext cx="561140" cy="210593"/>
              </a:xfrm>
              <a:custGeom>
                <a:avLst/>
                <a:gdLst>
                  <a:gd name="T0" fmla="*/ 255 w 259"/>
                  <a:gd name="T1" fmla="*/ 0 h 96"/>
                  <a:gd name="T2" fmla="*/ 259 w 259"/>
                  <a:gd name="T3" fmla="*/ 2 h 96"/>
                  <a:gd name="T4" fmla="*/ 259 w 259"/>
                  <a:gd name="T5" fmla="*/ 88 h 96"/>
                  <a:gd name="T6" fmla="*/ 259 w 259"/>
                  <a:gd name="T7" fmla="*/ 88 h 96"/>
                  <a:gd name="T8" fmla="*/ 30 w 259"/>
                  <a:gd name="T9" fmla="*/ 96 h 96"/>
                  <a:gd name="T10" fmla="*/ 18 w 259"/>
                  <a:gd name="T11" fmla="*/ 95 h 96"/>
                  <a:gd name="T12" fmla="*/ 9 w 259"/>
                  <a:gd name="T13" fmla="*/ 89 h 96"/>
                  <a:gd name="T14" fmla="*/ 2 w 259"/>
                  <a:gd name="T15" fmla="*/ 80 h 96"/>
                  <a:gd name="T16" fmla="*/ 0 w 259"/>
                  <a:gd name="T17" fmla="*/ 70 h 96"/>
                  <a:gd name="T18" fmla="*/ 0 w 259"/>
                  <a:gd name="T19" fmla="*/ 38 h 96"/>
                  <a:gd name="T20" fmla="*/ 1 w 259"/>
                  <a:gd name="T21" fmla="*/ 28 h 96"/>
                  <a:gd name="T22" fmla="*/ 6 w 259"/>
                  <a:gd name="T23" fmla="*/ 19 h 96"/>
                  <a:gd name="T24" fmla="*/ 15 w 259"/>
                  <a:gd name="T25" fmla="*/ 12 h 96"/>
                  <a:gd name="T26" fmla="*/ 26 w 259"/>
                  <a:gd name="T27" fmla="*/ 10 h 96"/>
                  <a:gd name="T28" fmla="*/ 255 w 259"/>
                  <a:gd name="T2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96">
                    <a:moveTo>
                      <a:pt x="255" y="0"/>
                    </a:moveTo>
                    <a:lnTo>
                      <a:pt x="259" y="2"/>
                    </a:lnTo>
                    <a:lnTo>
                      <a:pt x="259" y="88"/>
                    </a:lnTo>
                    <a:lnTo>
                      <a:pt x="259" y="88"/>
                    </a:lnTo>
                    <a:lnTo>
                      <a:pt x="30" y="96"/>
                    </a:lnTo>
                    <a:lnTo>
                      <a:pt x="18" y="95"/>
                    </a:lnTo>
                    <a:lnTo>
                      <a:pt x="9" y="89"/>
                    </a:lnTo>
                    <a:lnTo>
                      <a:pt x="2" y="80"/>
                    </a:lnTo>
                    <a:lnTo>
                      <a:pt x="0" y="70"/>
                    </a:lnTo>
                    <a:lnTo>
                      <a:pt x="0" y="38"/>
                    </a:lnTo>
                    <a:lnTo>
                      <a:pt x="1" y="28"/>
                    </a:lnTo>
                    <a:lnTo>
                      <a:pt x="6" y="19"/>
                    </a:lnTo>
                    <a:lnTo>
                      <a:pt x="15" y="12"/>
                    </a:lnTo>
                    <a:lnTo>
                      <a:pt x="26" y="1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FF9667"/>
              </a:solidFill>
              <a:ln w="0">
                <a:solidFill>
                  <a:srgbClr val="FF966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99"/>
              <p:cNvSpPr>
                <a:spLocks/>
              </p:cNvSpPr>
              <p:nvPr/>
            </p:nvSpPr>
            <p:spPr bwMode="auto">
              <a:xfrm>
                <a:off x="9595247" y="3951687"/>
                <a:ext cx="561140" cy="182076"/>
              </a:xfrm>
              <a:custGeom>
                <a:avLst/>
                <a:gdLst>
                  <a:gd name="T0" fmla="*/ 13 w 259"/>
                  <a:gd name="T1" fmla="*/ 0 h 83"/>
                  <a:gd name="T2" fmla="*/ 11 w 259"/>
                  <a:gd name="T3" fmla="*/ 4 h 83"/>
                  <a:gd name="T4" fmla="*/ 11 w 259"/>
                  <a:gd name="T5" fmla="*/ 10 h 83"/>
                  <a:gd name="T6" fmla="*/ 13 w 259"/>
                  <a:gd name="T7" fmla="*/ 41 h 83"/>
                  <a:gd name="T8" fmla="*/ 15 w 259"/>
                  <a:gd name="T9" fmla="*/ 52 h 83"/>
                  <a:gd name="T10" fmla="*/ 22 w 259"/>
                  <a:gd name="T11" fmla="*/ 61 h 83"/>
                  <a:gd name="T12" fmla="*/ 31 w 259"/>
                  <a:gd name="T13" fmla="*/ 66 h 83"/>
                  <a:gd name="T14" fmla="*/ 42 w 259"/>
                  <a:gd name="T15" fmla="*/ 69 h 83"/>
                  <a:gd name="T16" fmla="*/ 259 w 259"/>
                  <a:gd name="T17" fmla="*/ 61 h 83"/>
                  <a:gd name="T18" fmla="*/ 259 w 259"/>
                  <a:gd name="T19" fmla="*/ 75 h 83"/>
                  <a:gd name="T20" fmla="*/ 259 w 259"/>
                  <a:gd name="T21" fmla="*/ 75 h 83"/>
                  <a:gd name="T22" fmla="*/ 30 w 259"/>
                  <a:gd name="T23" fmla="*/ 83 h 83"/>
                  <a:gd name="T24" fmla="*/ 18 w 259"/>
                  <a:gd name="T25" fmla="*/ 82 h 83"/>
                  <a:gd name="T26" fmla="*/ 9 w 259"/>
                  <a:gd name="T27" fmla="*/ 76 h 83"/>
                  <a:gd name="T28" fmla="*/ 2 w 259"/>
                  <a:gd name="T29" fmla="*/ 67 h 83"/>
                  <a:gd name="T30" fmla="*/ 0 w 259"/>
                  <a:gd name="T31" fmla="*/ 57 h 83"/>
                  <a:gd name="T32" fmla="*/ 0 w 259"/>
                  <a:gd name="T33" fmla="*/ 25 h 83"/>
                  <a:gd name="T34" fmla="*/ 1 w 259"/>
                  <a:gd name="T35" fmla="*/ 15 h 83"/>
                  <a:gd name="T36" fmla="*/ 5 w 259"/>
                  <a:gd name="T37" fmla="*/ 7 h 83"/>
                  <a:gd name="T38" fmla="*/ 13 w 259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9" h="83">
                    <a:moveTo>
                      <a:pt x="13" y="0"/>
                    </a:moveTo>
                    <a:lnTo>
                      <a:pt x="11" y="4"/>
                    </a:lnTo>
                    <a:lnTo>
                      <a:pt x="11" y="10"/>
                    </a:lnTo>
                    <a:lnTo>
                      <a:pt x="13" y="41"/>
                    </a:lnTo>
                    <a:lnTo>
                      <a:pt x="15" y="52"/>
                    </a:lnTo>
                    <a:lnTo>
                      <a:pt x="22" y="61"/>
                    </a:lnTo>
                    <a:lnTo>
                      <a:pt x="31" y="66"/>
                    </a:lnTo>
                    <a:lnTo>
                      <a:pt x="42" y="69"/>
                    </a:lnTo>
                    <a:lnTo>
                      <a:pt x="259" y="61"/>
                    </a:lnTo>
                    <a:lnTo>
                      <a:pt x="259" y="75"/>
                    </a:lnTo>
                    <a:lnTo>
                      <a:pt x="259" y="75"/>
                    </a:lnTo>
                    <a:lnTo>
                      <a:pt x="30" y="83"/>
                    </a:lnTo>
                    <a:lnTo>
                      <a:pt x="18" y="82"/>
                    </a:lnTo>
                    <a:lnTo>
                      <a:pt x="9" y="76"/>
                    </a:lnTo>
                    <a:lnTo>
                      <a:pt x="2" y="67"/>
                    </a:lnTo>
                    <a:lnTo>
                      <a:pt x="0" y="57"/>
                    </a:lnTo>
                    <a:lnTo>
                      <a:pt x="0" y="25"/>
                    </a:lnTo>
                    <a:lnTo>
                      <a:pt x="1" y="15"/>
                    </a:lnTo>
                    <a:lnTo>
                      <a:pt x="5" y="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66C15"/>
              </a:solidFill>
              <a:ln w="0">
                <a:solidFill>
                  <a:srgbClr val="D66C1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5345015" y="1670368"/>
              <a:ext cx="782163" cy="2829063"/>
              <a:chOff x="8254163" y="1696592"/>
              <a:chExt cx="1902241" cy="4139461"/>
            </a:xfrm>
          </p:grpSpPr>
          <p:sp>
            <p:nvSpPr>
              <p:cNvPr id="40" name="Freeform 75"/>
              <p:cNvSpPr>
                <a:spLocks/>
              </p:cNvSpPr>
              <p:nvPr/>
            </p:nvSpPr>
            <p:spPr bwMode="auto">
              <a:xfrm>
                <a:off x="8254163" y="1736078"/>
                <a:ext cx="1811248" cy="4099975"/>
              </a:xfrm>
              <a:custGeom>
                <a:avLst/>
                <a:gdLst>
                  <a:gd name="T0" fmla="*/ 497 w 836"/>
                  <a:gd name="T1" fmla="*/ 91 h 1869"/>
                  <a:gd name="T2" fmla="*/ 747 w 836"/>
                  <a:gd name="T3" fmla="*/ 195 h 1869"/>
                  <a:gd name="T4" fmla="*/ 810 w 836"/>
                  <a:gd name="T5" fmla="*/ 230 h 1869"/>
                  <a:gd name="T6" fmla="*/ 812 w 836"/>
                  <a:gd name="T7" fmla="*/ 992 h 1869"/>
                  <a:gd name="T8" fmla="*/ 824 w 836"/>
                  <a:gd name="T9" fmla="*/ 1067 h 1869"/>
                  <a:gd name="T10" fmla="*/ 836 w 836"/>
                  <a:gd name="T11" fmla="*/ 1119 h 1869"/>
                  <a:gd name="T12" fmla="*/ 835 w 836"/>
                  <a:gd name="T13" fmla="*/ 1128 h 1869"/>
                  <a:gd name="T14" fmla="*/ 832 w 836"/>
                  <a:gd name="T15" fmla="*/ 1134 h 1869"/>
                  <a:gd name="T16" fmla="*/ 827 w 836"/>
                  <a:gd name="T17" fmla="*/ 1140 h 1869"/>
                  <a:gd name="T18" fmla="*/ 818 w 836"/>
                  <a:gd name="T19" fmla="*/ 1145 h 1869"/>
                  <a:gd name="T20" fmla="*/ 812 w 836"/>
                  <a:gd name="T21" fmla="*/ 1148 h 1869"/>
                  <a:gd name="T22" fmla="*/ 814 w 836"/>
                  <a:gd name="T23" fmla="*/ 1512 h 1869"/>
                  <a:gd name="T24" fmla="*/ 716 w 836"/>
                  <a:gd name="T25" fmla="*/ 1840 h 1869"/>
                  <a:gd name="T26" fmla="*/ 640 w 836"/>
                  <a:gd name="T27" fmla="*/ 1851 h 1869"/>
                  <a:gd name="T28" fmla="*/ 595 w 836"/>
                  <a:gd name="T29" fmla="*/ 1856 h 1869"/>
                  <a:gd name="T30" fmla="*/ 409 w 836"/>
                  <a:gd name="T31" fmla="*/ 1869 h 1869"/>
                  <a:gd name="T32" fmla="*/ 284 w 836"/>
                  <a:gd name="T33" fmla="*/ 1865 h 1869"/>
                  <a:gd name="T34" fmla="*/ 210 w 836"/>
                  <a:gd name="T35" fmla="*/ 1856 h 1869"/>
                  <a:gd name="T36" fmla="*/ 181 w 836"/>
                  <a:gd name="T37" fmla="*/ 1848 h 1869"/>
                  <a:gd name="T38" fmla="*/ 178 w 836"/>
                  <a:gd name="T39" fmla="*/ 1771 h 1869"/>
                  <a:gd name="T40" fmla="*/ 213 w 836"/>
                  <a:gd name="T41" fmla="*/ 1643 h 1869"/>
                  <a:gd name="T42" fmla="*/ 278 w 836"/>
                  <a:gd name="T43" fmla="*/ 1511 h 1869"/>
                  <a:gd name="T44" fmla="*/ 361 w 836"/>
                  <a:gd name="T45" fmla="*/ 1386 h 1869"/>
                  <a:gd name="T46" fmla="*/ 443 w 836"/>
                  <a:gd name="T47" fmla="*/ 1279 h 1869"/>
                  <a:gd name="T48" fmla="*/ 513 w 836"/>
                  <a:gd name="T49" fmla="*/ 1202 h 1869"/>
                  <a:gd name="T50" fmla="*/ 555 w 836"/>
                  <a:gd name="T51" fmla="*/ 1162 h 1869"/>
                  <a:gd name="T52" fmla="*/ 560 w 836"/>
                  <a:gd name="T53" fmla="*/ 1149 h 1869"/>
                  <a:gd name="T54" fmla="*/ 552 w 836"/>
                  <a:gd name="T55" fmla="*/ 1136 h 1869"/>
                  <a:gd name="T56" fmla="*/ 549 w 836"/>
                  <a:gd name="T57" fmla="*/ 1093 h 1869"/>
                  <a:gd name="T58" fmla="*/ 551 w 836"/>
                  <a:gd name="T59" fmla="*/ 1088 h 1869"/>
                  <a:gd name="T60" fmla="*/ 556 w 836"/>
                  <a:gd name="T61" fmla="*/ 1080 h 1869"/>
                  <a:gd name="T62" fmla="*/ 570 w 836"/>
                  <a:gd name="T63" fmla="*/ 1069 h 1869"/>
                  <a:gd name="T64" fmla="*/ 472 w 836"/>
                  <a:gd name="T65" fmla="*/ 1003 h 1869"/>
                  <a:gd name="T66" fmla="*/ 458 w 836"/>
                  <a:gd name="T67" fmla="*/ 990 h 1869"/>
                  <a:gd name="T68" fmla="*/ 432 w 836"/>
                  <a:gd name="T69" fmla="*/ 965 h 1869"/>
                  <a:gd name="T70" fmla="*/ 416 w 836"/>
                  <a:gd name="T71" fmla="*/ 946 h 1869"/>
                  <a:gd name="T72" fmla="*/ 365 w 836"/>
                  <a:gd name="T73" fmla="*/ 886 h 1869"/>
                  <a:gd name="T74" fmla="*/ 316 w 836"/>
                  <a:gd name="T75" fmla="*/ 819 h 1869"/>
                  <a:gd name="T76" fmla="*/ 303 w 836"/>
                  <a:gd name="T77" fmla="*/ 800 h 1869"/>
                  <a:gd name="T78" fmla="*/ 255 w 836"/>
                  <a:gd name="T79" fmla="*/ 717 h 1869"/>
                  <a:gd name="T80" fmla="*/ 209 w 836"/>
                  <a:gd name="T81" fmla="*/ 632 h 1869"/>
                  <a:gd name="T82" fmla="*/ 138 w 836"/>
                  <a:gd name="T83" fmla="*/ 476 h 1869"/>
                  <a:gd name="T84" fmla="*/ 130 w 836"/>
                  <a:gd name="T85" fmla="*/ 457 h 1869"/>
                  <a:gd name="T86" fmla="*/ 98 w 836"/>
                  <a:gd name="T87" fmla="*/ 374 h 1869"/>
                  <a:gd name="T88" fmla="*/ 70 w 836"/>
                  <a:gd name="T89" fmla="*/ 298 h 1869"/>
                  <a:gd name="T90" fmla="*/ 64 w 836"/>
                  <a:gd name="T91" fmla="*/ 280 h 1869"/>
                  <a:gd name="T92" fmla="*/ 44 w 836"/>
                  <a:gd name="T93" fmla="*/ 221 h 1869"/>
                  <a:gd name="T94" fmla="*/ 28 w 836"/>
                  <a:gd name="T95" fmla="*/ 170 h 1869"/>
                  <a:gd name="T96" fmla="*/ 23 w 836"/>
                  <a:gd name="T97" fmla="*/ 156 h 1869"/>
                  <a:gd name="T98" fmla="*/ 18 w 836"/>
                  <a:gd name="T99" fmla="*/ 137 h 1869"/>
                  <a:gd name="T100" fmla="*/ 14 w 836"/>
                  <a:gd name="T101" fmla="*/ 126 h 1869"/>
                  <a:gd name="T102" fmla="*/ 6 w 836"/>
                  <a:gd name="T103" fmla="*/ 97 h 1869"/>
                  <a:gd name="T104" fmla="*/ 5 w 836"/>
                  <a:gd name="T105" fmla="*/ 89 h 1869"/>
                  <a:gd name="T106" fmla="*/ 2 w 836"/>
                  <a:gd name="T107" fmla="*/ 81 h 1869"/>
                  <a:gd name="T108" fmla="*/ 1 w 836"/>
                  <a:gd name="T109" fmla="*/ 76 h 1869"/>
                  <a:gd name="T110" fmla="*/ 0 w 836"/>
                  <a:gd name="T111" fmla="*/ 73 h 1869"/>
                  <a:gd name="T112" fmla="*/ 34 w 836"/>
                  <a:gd name="T113" fmla="*/ 56 h 1869"/>
                  <a:gd name="T114" fmla="*/ 200 w 836"/>
                  <a:gd name="T115" fmla="*/ 0 h 1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36" h="1869">
                    <a:moveTo>
                      <a:pt x="200" y="0"/>
                    </a:moveTo>
                    <a:lnTo>
                      <a:pt x="322" y="33"/>
                    </a:lnTo>
                    <a:lnTo>
                      <a:pt x="497" y="91"/>
                    </a:lnTo>
                    <a:lnTo>
                      <a:pt x="674" y="160"/>
                    </a:lnTo>
                    <a:lnTo>
                      <a:pt x="712" y="178"/>
                    </a:lnTo>
                    <a:lnTo>
                      <a:pt x="747" y="195"/>
                    </a:lnTo>
                    <a:lnTo>
                      <a:pt x="777" y="211"/>
                    </a:lnTo>
                    <a:lnTo>
                      <a:pt x="805" y="226"/>
                    </a:lnTo>
                    <a:lnTo>
                      <a:pt x="810" y="230"/>
                    </a:lnTo>
                    <a:lnTo>
                      <a:pt x="812" y="990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992"/>
                    </a:lnTo>
                    <a:lnTo>
                      <a:pt x="812" y="1062"/>
                    </a:lnTo>
                    <a:lnTo>
                      <a:pt x="824" y="1067"/>
                    </a:lnTo>
                    <a:lnTo>
                      <a:pt x="832" y="1076"/>
                    </a:lnTo>
                    <a:lnTo>
                      <a:pt x="835" y="1088"/>
                    </a:lnTo>
                    <a:lnTo>
                      <a:pt x="836" y="1119"/>
                    </a:lnTo>
                    <a:lnTo>
                      <a:pt x="836" y="1124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5" y="1128"/>
                    </a:lnTo>
                    <a:lnTo>
                      <a:pt x="833" y="1132"/>
                    </a:lnTo>
                    <a:lnTo>
                      <a:pt x="832" y="1134"/>
                    </a:lnTo>
                    <a:lnTo>
                      <a:pt x="831" y="1136"/>
                    </a:lnTo>
                    <a:lnTo>
                      <a:pt x="829" y="1137"/>
                    </a:lnTo>
                    <a:lnTo>
                      <a:pt x="827" y="1140"/>
                    </a:lnTo>
                    <a:lnTo>
                      <a:pt x="823" y="1144"/>
                    </a:lnTo>
                    <a:lnTo>
                      <a:pt x="820" y="1145"/>
                    </a:lnTo>
                    <a:lnTo>
                      <a:pt x="818" y="1145"/>
                    </a:lnTo>
                    <a:lnTo>
                      <a:pt x="816" y="1147"/>
                    </a:lnTo>
                    <a:lnTo>
                      <a:pt x="814" y="1148"/>
                    </a:lnTo>
                    <a:lnTo>
                      <a:pt x="812" y="1148"/>
                    </a:lnTo>
                    <a:lnTo>
                      <a:pt x="812" y="1148"/>
                    </a:lnTo>
                    <a:lnTo>
                      <a:pt x="814" y="1512"/>
                    </a:lnTo>
                    <a:lnTo>
                      <a:pt x="814" y="1512"/>
                    </a:lnTo>
                    <a:lnTo>
                      <a:pt x="815" y="1825"/>
                    </a:lnTo>
                    <a:lnTo>
                      <a:pt x="764" y="1833"/>
                    </a:lnTo>
                    <a:lnTo>
                      <a:pt x="716" y="1840"/>
                    </a:lnTo>
                    <a:lnTo>
                      <a:pt x="713" y="1840"/>
                    </a:lnTo>
                    <a:lnTo>
                      <a:pt x="713" y="1840"/>
                    </a:lnTo>
                    <a:lnTo>
                      <a:pt x="640" y="1851"/>
                    </a:lnTo>
                    <a:lnTo>
                      <a:pt x="630" y="1851"/>
                    </a:lnTo>
                    <a:lnTo>
                      <a:pt x="599" y="1855"/>
                    </a:lnTo>
                    <a:lnTo>
                      <a:pt x="595" y="1856"/>
                    </a:lnTo>
                    <a:lnTo>
                      <a:pt x="526" y="1863"/>
                    </a:lnTo>
                    <a:lnTo>
                      <a:pt x="464" y="1867"/>
                    </a:lnTo>
                    <a:lnTo>
                      <a:pt x="409" y="1869"/>
                    </a:lnTo>
                    <a:lnTo>
                      <a:pt x="361" y="1869"/>
                    </a:lnTo>
                    <a:lnTo>
                      <a:pt x="319" y="1868"/>
                    </a:lnTo>
                    <a:lnTo>
                      <a:pt x="284" y="1865"/>
                    </a:lnTo>
                    <a:lnTo>
                      <a:pt x="255" y="1863"/>
                    </a:lnTo>
                    <a:lnTo>
                      <a:pt x="230" y="1860"/>
                    </a:lnTo>
                    <a:lnTo>
                      <a:pt x="210" y="1856"/>
                    </a:lnTo>
                    <a:lnTo>
                      <a:pt x="196" y="1854"/>
                    </a:lnTo>
                    <a:lnTo>
                      <a:pt x="187" y="1851"/>
                    </a:lnTo>
                    <a:lnTo>
                      <a:pt x="181" y="1848"/>
                    </a:lnTo>
                    <a:lnTo>
                      <a:pt x="179" y="1848"/>
                    </a:lnTo>
                    <a:lnTo>
                      <a:pt x="175" y="1810"/>
                    </a:lnTo>
                    <a:lnTo>
                      <a:pt x="178" y="1771"/>
                    </a:lnTo>
                    <a:lnTo>
                      <a:pt x="185" y="1729"/>
                    </a:lnTo>
                    <a:lnTo>
                      <a:pt x="197" y="1686"/>
                    </a:lnTo>
                    <a:lnTo>
                      <a:pt x="213" y="1643"/>
                    </a:lnTo>
                    <a:lnTo>
                      <a:pt x="231" y="1598"/>
                    </a:lnTo>
                    <a:lnTo>
                      <a:pt x="253" y="1555"/>
                    </a:lnTo>
                    <a:lnTo>
                      <a:pt x="278" y="1511"/>
                    </a:lnTo>
                    <a:lnTo>
                      <a:pt x="305" y="1469"/>
                    </a:lnTo>
                    <a:lnTo>
                      <a:pt x="332" y="1427"/>
                    </a:lnTo>
                    <a:lnTo>
                      <a:pt x="361" y="1386"/>
                    </a:lnTo>
                    <a:lnTo>
                      <a:pt x="388" y="1348"/>
                    </a:lnTo>
                    <a:lnTo>
                      <a:pt x="417" y="1313"/>
                    </a:lnTo>
                    <a:lnTo>
                      <a:pt x="443" y="1279"/>
                    </a:lnTo>
                    <a:lnTo>
                      <a:pt x="469" y="1250"/>
                    </a:lnTo>
                    <a:lnTo>
                      <a:pt x="492" y="1224"/>
                    </a:lnTo>
                    <a:lnTo>
                      <a:pt x="513" y="1202"/>
                    </a:lnTo>
                    <a:lnTo>
                      <a:pt x="530" y="1185"/>
                    </a:lnTo>
                    <a:lnTo>
                      <a:pt x="543" y="1173"/>
                    </a:lnTo>
                    <a:lnTo>
                      <a:pt x="555" y="1162"/>
                    </a:lnTo>
                    <a:lnTo>
                      <a:pt x="564" y="1152"/>
                    </a:lnTo>
                    <a:lnTo>
                      <a:pt x="560" y="1149"/>
                    </a:lnTo>
                    <a:lnTo>
                      <a:pt x="560" y="1149"/>
                    </a:lnTo>
                    <a:lnTo>
                      <a:pt x="558" y="1148"/>
                    </a:lnTo>
                    <a:lnTo>
                      <a:pt x="555" y="1143"/>
                    </a:lnTo>
                    <a:lnTo>
                      <a:pt x="552" y="1136"/>
                    </a:lnTo>
                    <a:lnTo>
                      <a:pt x="551" y="1130"/>
                    </a:lnTo>
                    <a:lnTo>
                      <a:pt x="549" y="1098"/>
                    </a:lnTo>
                    <a:lnTo>
                      <a:pt x="549" y="1093"/>
                    </a:lnTo>
                    <a:lnTo>
                      <a:pt x="549" y="1092"/>
                    </a:lnTo>
                    <a:lnTo>
                      <a:pt x="551" y="1088"/>
                    </a:lnTo>
                    <a:lnTo>
                      <a:pt x="551" y="1088"/>
                    </a:lnTo>
                    <a:lnTo>
                      <a:pt x="553" y="1084"/>
                    </a:lnTo>
                    <a:lnTo>
                      <a:pt x="555" y="1081"/>
                    </a:lnTo>
                    <a:lnTo>
                      <a:pt x="556" y="1080"/>
                    </a:lnTo>
                    <a:lnTo>
                      <a:pt x="560" y="1076"/>
                    </a:lnTo>
                    <a:lnTo>
                      <a:pt x="565" y="1072"/>
                    </a:lnTo>
                    <a:lnTo>
                      <a:pt x="570" y="1069"/>
                    </a:lnTo>
                    <a:lnTo>
                      <a:pt x="521" y="1039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72" y="1003"/>
                    </a:lnTo>
                    <a:lnTo>
                      <a:pt x="460" y="991"/>
                    </a:lnTo>
                    <a:lnTo>
                      <a:pt x="458" y="990"/>
                    </a:lnTo>
                    <a:lnTo>
                      <a:pt x="446" y="978"/>
                    </a:lnTo>
                    <a:lnTo>
                      <a:pt x="443" y="975"/>
                    </a:lnTo>
                    <a:lnTo>
                      <a:pt x="432" y="965"/>
                    </a:lnTo>
                    <a:lnTo>
                      <a:pt x="429" y="961"/>
                    </a:lnTo>
                    <a:lnTo>
                      <a:pt x="418" y="949"/>
                    </a:lnTo>
                    <a:lnTo>
                      <a:pt x="416" y="946"/>
                    </a:lnTo>
                    <a:lnTo>
                      <a:pt x="404" y="935"/>
                    </a:lnTo>
                    <a:lnTo>
                      <a:pt x="403" y="933"/>
                    </a:lnTo>
                    <a:lnTo>
                      <a:pt x="365" y="886"/>
                    </a:lnTo>
                    <a:lnTo>
                      <a:pt x="328" y="836"/>
                    </a:lnTo>
                    <a:lnTo>
                      <a:pt x="328" y="835"/>
                    </a:lnTo>
                    <a:lnTo>
                      <a:pt x="316" y="819"/>
                    </a:lnTo>
                    <a:lnTo>
                      <a:pt x="315" y="818"/>
                    </a:lnTo>
                    <a:lnTo>
                      <a:pt x="305" y="801"/>
                    </a:lnTo>
                    <a:lnTo>
                      <a:pt x="303" y="800"/>
                    </a:lnTo>
                    <a:lnTo>
                      <a:pt x="293" y="783"/>
                    </a:lnTo>
                    <a:lnTo>
                      <a:pt x="293" y="783"/>
                    </a:lnTo>
                    <a:lnTo>
                      <a:pt x="255" y="717"/>
                    </a:lnTo>
                    <a:lnTo>
                      <a:pt x="218" y="650"/>
                    </a:lnTo>
                    <a:lnTo>
                      <a:pt x="218" y="650"/>
                    </a:lnTo>
                    <a:lnTo>
                      <a:pt x="209" y="632"/>
                    </a:lnTo>
                    <a:lnTo>
                      <a:pt x="208" y="631"/>
                    </a:lnTo>
                    <a:lnTo>
                      <a:pt x="171" y="554"/>
                    </a:lnTo>
                    <a:lnTo>
                      <a:pt x="138" y="476"/>
                    </a:lnTo>
                    <a:lnTo>
                      <a:pt x="138" y="476"/>
                    </a:lnTo>
                    <a:lnTo>
                      <a:pt x="130" y="458"/>
                    </a:lnTo>
                    <a:lnTo>
                      <a:pt x="130" y="457"/>
                    </a:lnTo>
                    <a:lnTo>
                      <a:pt x="123" y="438"/>
                    </a:lnTo>
                    <a:lnTo>
                      <a:pt x="123" y="438"/>
                    </a:lnTo>
                    <a:lnTo>
                      <a:pt x="98" y="374"/>
                    </a:lnTo>
                    <a:lnTo>
                      <a:pt x="75" y="314"/>
                    </a:lnTo>
                    <a:lnTo>
                      <a:pt x="75" y="314"/>
                    </a:lnTo>
                    <a:lnTo>
                      <a:pt x="70" y="298"/>
                    </a:lnTo>
                    <a:lnTo>
                      <a:pt x="69" y="297"/>
                    </a:lnTo>
                    <a:lnTo>
                      <a:pt x="64" y="281"/>
                    </a:lnTo>
                    <a:lnTo>
                      <a:pt x="64" y="280"/>
                    </a:lnTo>
                    <a:lnTo>
                      <a:pt x="58" y="266"/>
                    </a:lnTo>
                    <a:lnTo>
                      <a:pt x="58" y="264"/>
                    </a:lnTo>
                    <a:lnTo>
                      <a:pt x="44" y="221"/>
                    </a:lnTo>
                    <a:lnTo>
                      <a:pt x="31" y="182"/>
                    </a:lnTo>
                    <a:lnTo>
                      <a:pt x="31" y="180"/>
                    </a:lnTo>
                    <a:lnTo>
                      <a:pt x="28" y="170"/>
                    </a:lnTo>
                    <a:lnTo>
                      <a:pt x="27" y="167"/>
                    </a:lnTo>
                    <a:lnTo>
                      <a:pt x="24" y="158"/>
                    </a:lnTo>
                    <a:lnTo>
                      <a:pt x="23" y="156"/>
                    </a:lnTo>
                    <a:lnTo>
                      <a:pt x="20" y="148"/>
                    </a:lnTo>
                    <a:lnTo>
                      <a:pt x="20" y="145"/>
                    </a:lnTo>
                    <a:lnTo>
                      <a:pt x="18" y="137"/>
                    </a:lnTo>
                    <a:lnTo>
                      <a:pt x="17" y="135"/>
                    </a:lnTo>
                    <a:lnTo>
                      <a:pt x="15" y="127"/>
                    </a:lnTo>
                    <a:lnTo>
                      <a:pt x="14" y="126"/>
                    </a:lnTo>
                    <a:lnTo>
                      <a:pt x="9" y="103"/>
                    </a:lnTo>
                    <a:lnTo>
                      <a:pt x="7" y="102"/>
                    </a:lnTo>
                    <a:lnTo>
                      <a:pt x="6" y="97"/>
                    </a:lnTo>
                    <a:lnTo>
                      <a:pt x="6" y="95"/>
                    </a:lnTo>
                    <a:lnTo>
                      <a:pt x="5" y="91"/>
                    </a:lnTo>
                    <a:lnTo>
                      <a:pt x="5" y="89"/>
                    </a:lnTo>
                    <a:lnTo>
                      <a:pt x="3" y="86"/>
                    </a:lnTo>
                    <a:lnTo>
                      <a:pt x="2" y="84"/>
                    </a:lnTo>
                    <a:lnTo>
                      <a:pt x="2" y="81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18" y="64"/>
                    </a:lnTo>
                    <a:lnTo>
                      <a:pt x="28" y="59"/>
                    </a:lnTo>
                    <a:lnTo>
                      <a:pt x="34" y="56"/>
                    </a:lnTo>
                    <a:lnTo>
                      <a:pt x="108" y="26"/>
                    </a:lnTo>
                    <a:lnTo>
                      <a:pt x="183" y="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1A0000"/>
              </a:solidFill>
              <a:ln w="0">
                <a:solidFill>
                  <a:srgbClr val="1A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88"/>
              <p:cNvSpPr>
                <a:spLocks/>
              </p:cNvSpPr>
              <p:nvPr/>
            </p:nvSpPr>
            <p:spPr bwMode="auto">
              <a:xfrm>
                <a:off x="8403654" y="1696592"/>
                <a:ext cx="1752750" cy="4001259"/>
              </a:xfrm>
              <a:custGeom>
                <a:avLst/>
                <a:gdLst>
                  <a:gd name="T0" fmla="*/ 76 w 809"/>
                  <a:gd name="T1" fmla="*/ 2 h 1824"/>
                  <a:gd name="T2" fmla="*/ 428 w 809"/>
                  <a:gd name="T3" fmla="*/ 109 h 1824"/>
                  <a:gd name="T4" fmla="*/ 643 w 809"/>
                  <a:gd name="T5" fmla="*/ 196 h 1824"/>
                  <a:gd name="T6" fmla="*/ 708 w 809"/>
                  <a:gd name="T7" fmla="*/ 229 h 1824"/>
                  <a:gd name="T8" fmla="*/ 758 w 809"/>
                  <a:gd name="T9" fmla="*/ 260 h 1824"/>
                  <a:gd name="T10" fmla="*/ 791 w 809"/>
                  <a:gd name="T11" fmla="*/ 298 h 1824"/>
                  <a:gd name="T12" fmla="*/ 808 w 809"/>
                  <a:gd name="T13" fmla="*/ 346 h 1824"/>
                  <a:gd name="T14" fmla="*/ 809 w 809"/>
                  <a:gd name="T15" fmla="*/ 1780 h 1824"/>
                  <a:gd name="T16" fmla="*/ 656 w 809"/>
                  <a:gd name="T17" fmla="*/ 1803 h 1824"/>
                  <a:gd name="T18" fmla="*/ 522 w 809"/>
                  <a:gd name="T19" fmla="*/ 1818 h 1824"/>
                  <a:gd name="T20" fmla="*/ 415 w 809"/>
                  <a:gd name="T21" fmla="*/ 1823 h 1824"/>
                  <a:gd name="T22" fmla="*/ 330 w 809"/>
                  <a:gd name="T23" fmla="*/ 1823 h 1824"/>
                  <a:gd name="T24" fmla="*/ 266 w 809"/>
                  <a:gd name="T25" fmla="*/ 1819 h 1824"/>
                  <a:gd name="T26" fmla="*/ 221 w 809"/>
                  <a:gd name="T27" fmla="*/ 1814 h 1824"/>
                  <a:gd name="T28" fmla="*/ 194 w 809"/>
                  <a:gd name="T29" fmla="*/ 1807 h 1824"/>
                  <a:gd name="T30" fmla="*/ 181 w 809"/>
                  <a:gd name="T31" fmla="*/ 1803 h 1824"/>
                  <a:gd name="T32" fmla="*/ 175 w 809"/>
                  <a:gd name="T33" fmla="*/ 1765 h 1824"/>
                  <a:gd name="T34" fmla="*/ 184 w 809"/>
                  <a:gd name="T35" fmla="*/ 1684 h 1824"/>
                  <a:gd name="T36" fmla="*/ 212 w 809"/>
                  <a:gd name="T37" fmla="*/ 1598 h 1824"/>
                  <a:gd name="T38" fmla="*/ 254 w 809"/>
                  <a:gd name="T39" fmla="*/ 1510 h 1824"/>
                  <a:gd name="T40" fmla="*/ 305 w 809"/>
                  <a:gd name="T41" fmla="*/ 1422 h 1824"/>
                  <a:gd name="T42" fmla="*/ 361 w 809"/>
                  <a:gd name="T43" fmla="*/ 1341 h 1824"/>
                  <a:gd name="T44" fmla="*/ 416 w 809"/>
                  <a:gd name="T45" fmla="*/ 1267 h 1824"/>
                  <a:gd name="T46" fmla="*/ 469 w 809"/>
                  <a:gd name="T47" fmla="*/ 1205 h 1824"/>
                  <a:gd name="T48" fmla="*/ 512 w 809"/>
                  <a:gd name="T49" fmla="*/ 1157 h 1824"/>
                  <a:gd name="T50" fmla="*/ 543 w 809"/>
                  <a:gd name="T51" fmla="*/ 1127 h 1824"/>
                  <a:gd name="T52" fmla="*/ 577 w 809"/>
                  <a:gd name="T53" fmla="*/ 1090 h 1824"/>
                  <a:gd name="T54" fmla="*/ 590 w 809"/>
                  <a:gd name="T55" fmla="*/ 1062 h 1824"/>
                  <a:gd name="T56" fmla="*/ 592 w 809"/>
                  <a:gd name="T57" fmla="*/ 1044 h 1824"/>
                  <a:gd name="T58" fmla="*/ 588 w 809"/>
                  <a:gd name="T59" fmla="*/ 1034 h 1824"/>
                  <a:gd name="T60" fmla="*/ 542 w 809"/>
                  <a:gd name="T61" fmla="*/ 1009 h 1824"/>
                  <a:gd name="T62" fmla="*/ 458 w 809"/>
                  <a:gd name="T63" fmla="*/ 945 h 1824"/>
                  <a:gd name="T64" fmla="*/ 381 w 809"/>
                  <a:gd name="T65" fmla="*/ 862 h 1824"/>
                  <a:gd name="T66" fmla="*/ 311 w 809"/>
                  <a:gd name="T67" fmla="*/ 765 h 1824"/>
                  <a:gd name="T68" fmla="*/ 247 w 809"/>
                  <a:gd name="T69" fmla="*/ 661 h 1824"/>
                  <a:gd name="T70" fmla="*/ 191 w 809"/>
                  <a:gd name="T71" fmla="*/ 549 h 1824"/>
                  <a:gd name="T72" fmla="*/ 141 w 809"/>
                  <a:gd name="T73" fmla="*/ 438 h 1824"/>
                  <a:gd name="T74" fmla="*/ 98 w 809"/>
                  <a:gd name="T75" fmla="*/ 332 h 1824"/>
                  <a:gd name="T76" fmla="*/ 63 w 809"/>
                  <a:gd name="T77" fmla="*/ 235 h 1824"/>
                  <a:gd name="T78" fmla="*/ 35 w 809"/>
                  <a:gd name="T79" fmla="*/ 151 h 1824"/>
                  <a:gd name="T80" fmla="*/ 16 w 809"/>
                  <a:gd name="T81" fmla="*/ 86 h 1824"/>
                  <a:gd name="T82" fmla="*/ 4 w 809"/>
                  <a:gd name="T83" fmla="*/ 43 h 1824"/>
                  <a:gd name="T84" fmla="*/ 0 w 809"/>
                  <a:gd name="T85" fmla="*/ 28 h 1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9" h="1824">
                    <a:moveTo>
                      <a:pt x="61" y="0"/>
                    </a:moveTo>
                    <a:lnTo>
                      <a:pt x="76" y="2"/>
                    </a:lnTo>
                    <a:lnTo>
                      <a:pt x="253" y="51"/>
                    </a:lnTo>
                    <a:lnTo>
                      <a:pt x="428" y="109"/>
                    </a:lnTo>
                    <a:lnTo>
                      <a:pt x="605" y="178"/>
                    </a:lnTo>
                    <a:lnTo>
                      <a:pt x="643" y="196"/>
                    </a:lnTo>
                    <a:lnTo>
                      <a:pt x="678" y="213"/>
                    </a:lnTo>
                    <a:lnTo>
                      <a:pt x="708" y="229"/>
                    </a:lnTo>
                    <a:lnTo>
                      <a:pt x="736" y="244"/>
                    </a:lnTo>
                    <a:lnTo>
                      <a:pt x="758" y="260"/>
                    </a:lnTo>
                    <a:lnTo>
                      <a:pt x="776" y="278"/>
                    </a:lnTo>
                    <a:lnTo>
                      <a:pt x="791" y="298"/>
                    </a:lnTo>
                    <a:lnTo>
                      <a:pt x="801" y="320"/>
                    </a:lnTo>
                    <a:lnTo>
                      <a:pt x="808" y="346"/>
                    </a:lnTo>
                    <a:lnTo>
                      <a:pt x="809" y="378"/>
                    </a:lnTo>
                    <a:lnTo>
                      <a:pt x="809" y="1780"/>
                    </a:lnTo>
                    <a:lnTo>
                      <a:pt x="732" y="1793"/>
                    </a:lnTo>
                    <a:lnTo>
                      <a:pt x="656" y="1803"/>
                    </a:lnTo>
                    <a:lnTo>
                      <a:pt x="585" y="1811"/>
                    </a:lnTo>
                    <a:lnTo>
                      <a:pt x="522" y="1818"/>
                    </a:lnTo>
                    <a:lnTo>
                      <a:pt x="466" y="1822"/>
                    </a:lnTo>
                    <a:lnTo>
                      <a:pt x="415" y="1823"/>
                    </a:lnTo>
                    <a:lnTo>
                      <a:pt x="369" y="1824"/>
                    </a:lnTo>
                    <a:lnTo>
                      <a:pt x="330" y="1823"/>
                    </a:lnTo>
                    <a:lnTo>
                      <a:pt x="296" y="1822"/>
                    </a:lnTo>
                    <a:lnTo>
                      <a:pt x="266" y="1819"/>
                    </a:lnTo>
                    <a:lnTo>
                      <a:pt x="242" y="1817"/>
                    </a:lnTo>
                    <a:lnTo>
                      <a:pt x="221" y="1814"/>
                    </a:lnTo>
                    <a:lnTo>
                      <a:pt x="205" y="1810"/>
                    </a:lnTo>
                    <a:lnTo>
                      <a:pt x="194" y="1807"/>
                    </a:lnTo>
                    <a:lnTo>
                      <a:pt x="186" y="1805"/>
                    </a:lnTo>
                    <a:lnTo>
                      <a:pt x="181" y="1803"/>
                    </a:lnTo>
                    <a:lnTo>
                      <a:pt x="179" y="1803"/>
                    </a:lnTo>
                    <a:lnTo>
                      <a:pt x="175" y="1765"/>
                    </a:lnTo>
                    <a:lnTo>
                      <a:pt x="178" y="1726"/>
                    </a:lnTo>
                    <a:lnTo>
                      <a:pt x="184" y="1684"/>
                    </a:lnTo>
                    <a:lnTo>
                      <a:pt x="196" y="1641"/>
                    </a:lnTo>
                    <a:lnTo>
                      <a:pt x="212" y="1598"/>
                    </a:lnTo>
                    <a:lnTo>
                      <a:pt x="232" y="1553"/>
                    </a:lnTo>
                    <a:lnTo>
                      <a:pt x="254" y="1510"/>
                    </a:lnTo>
                    <a:lnTo>
                      <a:pt x="279" y="1466"/>
                    </a:lnTo>
                    <a:lnTo>
                      <a:pt x="305" y="1422"/>
                    </a:lnTo>
                    <a:lnTo>
                      <a:pt x="332" y="1382"/>
                    </a:lnTo>
                    <a:lnTo>
                      <a:pt x="361" y="1341"/>
                    </a:lnTo>
                    <a:lnTo>
                      <a:pt x="389" y="1303"/>
                    </a:lnTo>
                    <a:lnTo>
                      <a:pt x="416" y="1267"/>
                    </a:lnTo>
                    <a:lnTo>
                      <a:pt x="444" y="1234"/>
                    </a:lnTo>
                    <a:lnTo>
                      <a:pt x="469" y="1205"/>
                    </a:lnTo>
                    <a:lnTo>
                      <a:pt x="492" y="1179"/>
                    </a:lnTo>
                    <a:lnTo>
                      <a:pt x="512" y="1157"/>
                    </a:lnTo>
                    <a:lnTo>
                      <a:pt x="530" y="1140"/>
                    </a:lnTo>
                    <a:lnTo>
                      <a:pt x="543" y="1127"/>
                    </a:lnTo>
                    <a:lnTo>
                      <a:pt x="563" y="1107"/>
                    </a:lnTo>
                    <a:lnTo>
                      <a:pt x="577" y="1090"/>
                    </a:lnTo>
                    <a:lnTo>
                      <a:pt x="586" y="1076"/>
                    </a:lnTo>
                    <a:lnTo>
                      <a:pt x="590" y="1062"/>
                    </a:lnTo>
                    <a:lnTo>
                      <a:pt x="592" y="1052"/>
                    </a:lnTo>
                    <a:lnTo>
                      <a:pt x="592" y="1044"/>
                    </a:lnTo>
                    <a:lnTo>
                      <a:pt x="589" y="1038"/>
                    </a:lnTo>
                    <a:lnTo>
                      <a:pt x="588" y="1034"/>
                    </a:lnTo>
                    <a:lnTo>
                      <a:pt x="586" y="1032"/>
                    </a:lnTo>
                    <a:lnTo>
                      <a:pt x="542" y="1009"/>
                    </a:lnTo>
                    <a:lnTo>
                      <a:pt x="500" y="980"/>
                    </a:lnTo>
                    <a:lnTo>
                      <a:pt x="458" y="945"/>
                    </a:lnTo>
                    <a:lnTo>
                      <a:pt x="419" y="905"/>
                    </a:lnTo>
                    <a:lnTo>
                      <a:pt x="381" y="862"/>
                    </a:lnTo>
                    <a:lnTo>
                      <a:pt x="345" y="815"/>
                    </a:lnTo>
                    <a:lnTo>
                      <a:pt x="311" y="765"/>
                    </a:lnTo>
                    <a:lnTo>
                      <a:pt x="279" y="714"/>
                    </a:lnTo>
                    <a:lnTo>
                      <a:pt x="247" y="661"/>
                    </a:lnTo>
                    <a:lnTo>
                      <a:pt x="219" y="606"/>
                    </a:lnTo>
                    <a:lnTo>
                      <a:pt x="191" y="549"/>
                    </a:lnTo>
                    <a:lnTo>
                      <a:pt x="165" y="494"/>
                    </a:lnTo>
                    <a:lnTo>
                      <a:pt x="141" y="438"/>
                    </a:lnTo>
                    <a:lnTo>
                      <a:pt x="119" y="384"/>
                    </a:lnTo>
                    <a:lnTo>
                      <a:pt x="98" y="332"/>
                    </a:lnTo>
                    <a:lnTo>
                      <a:pt x="80" y="282"/>
                    </a:lnTo>
                    <a:lnTo>
                      <a:pt x="63" y="235"/>
                    </a:lnTo>
                    <a:lnTo>
                      <a:pt x="48" y="191"/>
                    </a:lnTo>
                    <a:lnTo>
                      <a:pt x="35" y="151"/>
                    </a:lnTo>
                    <a:lnTo>
                      <a:pt x="25" y="116"/>
                    </a:lnTo>
                    <a:lnTo>
                      <a:pt x="16" y="86"/>
                    </a:lnTo>
                    <a:lnTo>
                      <a:pt x="9" y="61"/>
                    </a:lnTo>
                    <a:lnTo>
                      <a:pt x="4" y="43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4003E"/>
              </a:solidFill>
              <a:ln w="0">
                <a:solidFill>
                  <a:srgbClr val="D4003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89"/>
              <p:cNvSpPr>
                <a:spLocks/>
              </p:cNvSpPr>
              <p:nvPr/>
            </p:nvSpPr>
            <p:spPr bwMode="auto">
              <a:xfrm>
                <a:off x="9159784" y="1878667"/>
                <a:ext cx="996618" cy="1890945"/>
              </a:xfrm>
              <a:custGeom>
                <a:avLst/>
                <a:gdLst>
                  <a:gd name="T0" fmla="*/ 0 w 460"/>
                  <a:gd name="T1" fmla="*/ 0 h 862"/>
                  <a:gd name="T2" fmla="*/ 79 w 460"/>
                  <a:gd name="T3" fmla="*/ 26 h 862"/>
                  <a:gd name="T4" fmla="*/ 256 w 460"/>
                  <a:gd name="T5" fmla="*/ 95 h 862"/>
                  <a:gd name="T6" fmla="*/ 294 w 460"/>
                  <a:gd name="T7" fmla="*/ 113 h 862"/>
                  <a:gd name="T8" fmla="*/ 296 w 460"/>
                  <a:gd name="T9" fmla="*/ 163 h 862"/>
                  <a:gd name="T10" fmla="*/ 300 w 460"/>
                  <a:gd name="T11" fmla="*/ 219 h 862"/>
                  <a:gd name="T12" fmla="*/ 307 w 460"/>
                  <a:gd name="T13" fmla="*/ 278 h 862"/>
                  <a:gd name="T14" fmla="*/ 315 w 460"/>
                  <a:gd name="T15" fmla="*/ 337 h 862"/>
                  <a:gd name="T16" fmla="*/ 324 w 460"/>
                  <a:gd name="T17" fmla="*/ 396 h 862"/>
                  <a:gd name="T18" fmla="*/ 336 w 460"/>
                  <a:gd name="T19" fmla="*/ 455 h 862"/>
                  <a:gd name="T20" fmla="*/ 353 w 460"/>
                  <a:gd name="T21" fmla="*/ 524 h 862"/>
                  <a:gd name="T22" fmla="*/ 368 w 460"/>
                  <a:gd name="T23" fmla="*/ 588 h 862"/>
                  <a:gd name="T24" fmla="*/ 385 w 460"/>
                  <a:gd name="T25" fmla="*/ 646 h 862"/>
                  <a:gd name="T26" fmla="*/ 401 w 460"/>
                  <a:gd name="T27" fmla="*/ 697 h 862"/>
                  <a:gd name="T28" fmla="*/ 415 w 460"/>
                  <a:gd name="T29" fmla="*/ 741 h 862"/>
                  <a:gd name="T30" fmla="*/ 428 w 460"/>
                  <a:gd name="T31" fmla="*/ 778 h 862"/>
                  <a:gd name="T32" fmla="*/ 440 w 460"/>
                  <a:gd name="T33" fmla="*/ 809 h 862"/>
                  <a:gd name="T34" fmla="*/ 449 w 460"/>
                  <a:gd name="T35" fmla="*/ 833 h 862"/>
                  <a:gd name="T36" fmla="*/ 457 w 460"/>
                  <a:gd name="T37" fmla="*/ 850 h 862"/>
                  <a:gd name="T38" fmla="*/ 460 w 460"/>
                  <a:gd name="T39" fmla="*/ 856 h 862"/>
                  <a:gd name="T40" fmla="*/ 460 w 460"/>
                  <a:gd name="T41" fmla="*/ 862 h 862"/>
                  <a:gd name="T42" fmla="*/ 452 w 460"/>
                  <a:gd name="T43" fmla="*/ 856 h 862"/>
                  <a:gd name="T44" fmla="*/ 438 w 460"/>
                  <a:gd name="T45" fmla="*/ 847 h 862"/>
                  <a:gd name="T46" fmla="*/ 419 w 460"/>
                  <a:gd name="T47" fmla="*/ 835 h 862"/>
                  <a:gd name="T48" fmla="*/ 397 w 460"/>
                  <a:gd name="T49" fmla="*/ 820 h 862"/>
                  <a:gd name="T50" fmla="*/ 372 w 460"/>
                  <a:gd name="T51" fmla="*/ 803 h 862"/>
                  <a:gd name="T52" fmla="*/ 345 w 460"/>
                  <a:gd name="T53" fmla="*/ 782 h 862"/>
                  <a:gd name="T54" fmla="*/ 317 w 460"/>
                  <a:gd name="T55" fmla="*/ 758 h 862"/>
                  <a:gd name="T56" fmla="*/ 287 w 460"/>
                  <a:gd name="T57" fmla="*/ 733 h 862"/>
                  <a:gd name="T58" fmla="*/ 258 w 460"/>
                  <a:gd name="T59" fmla="*/ 706 h 862"/>
                  <a:gd name="T60" fmla="*/ 230 w 460"/>
                  <a:gd name="T61" fmla="*/ 676 h 862"/>
                  <a:gd name="T62" fmla="*/ 201 w 460"/>
                  <a:gd name="T63" fmla="*/ 646 h 862"/>
                  <a:gd name="T64" fmla="*/ 176 w 460"/>
                  <a:gd name="T65" fmla="*/ 613 h 862"/>
                  <a:gd name="T66" fmla="*/ 154 w 460"/>
                  <a:gd name="T67" fmla="*/ 579 h 862"/>
                  <a:gd name="T68" fmla="*/ 134 w 460"/>
                  <a:gd name="T69" fmla="*/ 545 h 862"/>
                  <a:gd name="T70" fmla="*/ 120 w 460"/>
                  <a:gd name="T71" fmla="*/ 513 h 862"/>
                  <a:gd name="T72" fmla="*/ 106 w 460"/>
                  <a:gd name="T73" fmla="*/ 478 h 862"/>
                  <a:gd name="T74" fmla="*/ 95 w 460"/>
                  <a:gd name="T75" fmla="*/ 439 h 862"/>
                  <a:gd name="T76" fmla="*/ 82 w 460"/>
                  <a:gd name="T77" fmla="*/ 396 h 862"/>
                  <a:gd name="T78" fmla="*/ 70 w 460"/>
                  <a:gd name="T79" fmla="*/ 350 h 862"/>
                  <a:gd name="T80" fmla="*/ 58 w 460"/>
                  <a:gd name="T81" fmla="*/ 303 h 862"/>
                  <a:gd name="T82" fmla="*/ 48 w 460"/>
                  <a:gd name="T83" fmla="*/ 253 h 862"/>
                  <a:gd name="T84" fmla="*/ 37 w 460"/>
                  <a:gd name="T85" fmla="*/ 205 h 862"/>
                  <a:gd name="T86" fmla="*/ 28 w 460"/>
                  <a:gd name="T87" fmla="*/ 155 h 862"/>
                  <a:gd name="T88" fmla="*/ 19 w 460"/>
                  <a:gd name="T89" fmla="*/ 108 h 862"/>
                  <a:gd name="T90" fmla="*/ 11 w 460"/>
                  <a:gd name="T91" fmla="*/ 62 h 862"/>
                  <a:gd name="T92" fmla="*/ 3 w 460"/>
                  <a:gd name="T93" fmla="*/ 19 h 862"/>
                  <a:gd name="T94" fmla="*/ 0 w 460"/>
                  <a:gd name="T95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0" h="862">
                    <a:moveTo>
                      <a:pt x="0" y="0"/>
                    </a:moveTo>
                    <a:lnTo>
                      <a:pt x="79" y="26"/>
                    </a:lnTo>
                    <a:lnTo>
                      <a:pt x="256" y="95"/>
                    </a:lnTo>
                    <a:lnTo>
                      <a:pt x="294" y="113"/>
                    </a:lnTo>
                    <a:lnTo>
                      <a:pt x="296" y="163"/>
                    </a:lnTo>
                    <a:lnTo>
                      <a:pt x="300" y="219"/>
                    </a:lnTo>
                    <a:lnTo>
                      <a:pt x="307" y="278"/>
                    </a:lnTo>
                    <a:lnTo>
                      <a:pt x="315" y="337"/>
                    </a:lnTo>
                    <a:lnTo>
                      <a:pt x="324" y="396"/>
                    </a:lnTo>
                    <a:lnTo>
                      <a:pt x="336" y="455"/>
                    </a:lnTo>
                    <a:lnTo>
                      <a:pt x="353" y="524"/>
                    </a:lnTo>
                    <a:lnTo>
                      <a:pt x="368" y="588"/>
                    </a:lnTo>
                    <a:lnTo>
                      <a:pt x="385" y="646"/>
                    </a:lnTo>
                    <a:lnTo>
                      <a:pt x="401" y="697"/>
                    </a:lnTo>
                    <a:lnTo>
                      <a:pt x="415" y="741"/>
                    </a:lnTo>
                    <a:lnTo>
                      <a:pt x="428" y="778"/>
                    </a:lnTo>
                    <a:lnTo>
                      <a:pt x="440" y="809"/>
                    </a:lnTo>
                    <a:lnTo>
                      <a:pt x="449" y="833"/>
                    </a:lnTo>
                    <a:lnTo>
                      <a:pt x="457" y="850"/>
                    </a:lnTo>
                    <a:lnTo>
                      <a:pt x="460" y="856"/>
                    </a:lnTo>
                    <a:lnTo>
                      <a:pt x="460" y="862"/>
                    </a:lnTo>
                    <a:lnTo>
                      <a:pt x="452" y="856"/>
                    </a:lnTo>
                    <a:lnTo>
                      <a:pt x="438" y="847"/>
                    </a:lnTo>
                    <a:lnTo>
                      <a:pt x="419" y="835"/>
                    </a:lnTo>
                    <a:lnTo>
                      <a:pt x="397" y="820"/>
                    </a:lnTo>
                    <a:lnTo>
                      <a:pt x="372" y="803"/>
                    </a:lnTo>
                    <a:lnTo>
                      <a:pt x="345" y="782"/>
                    </a:lnTo>
                    <a:lnTo>
                      <a:pt x="317" y="758"/>
                    </a:lnTo>
                    <a:lnTo>
                      <a:pt x="287" y="733"/>
                    </a:lnTo>
                    <a:lnTo>
                      <a:pt x="258" y="706"/>
                    </a:lnTo>
                    <a:lnTo>
                      <a:pt x="230" y="676"/>
                    </a:lnTo>
                    <a:lnTo>
                      <a:pt x="201" y="646"/>
                    </a:lnTo>
                    <a:lnTo>
                      <a:pt x="176" y="613"/>
                    </a:lnTo>
                    <a:lnTo>
                      <a:pt x="154" y="579"/>
                    </a:lnTo>
                    <a:lnTo>
                      <a:pt x="134" y="545"/>
                    </a:lnTo>
                    <a:lnTo>
                      <a:pt x="120" y="513"/>
                    </a:lnTo>
                    <a:lnTo>
                      <a:pt x="106" y="478"/>
                    </a:lnTo>
                    <a:lnTo>
                      <a:pt x="95" y="439"/>
                    </a:lnTo>
                    <a:lnTo>
                      <a:pt x="82" y="396"/>
                    </a:lnTo>
                    <a:lnTo>
                      <a:pt x="70" y="350"/>
                    </a:lnTo>
                    <a:lnTo>
                      <a:pt x="58" y="303"/>
                    </a:lnTo>
                    <a:lnTo>
                      <a:pt x="48" y="253"/>
                    </a:lnTo>
                    <a:lnTo>
                      <a:pt x="37" y="205"/>
                    </a:lnTo>
                    <a:lnTo>
                      <a:pt x="28" y="155"/>
                    </a:lnTo>
                    <a:lnTo>
                      <a:pt x="19" y="108"/>
                    </a:lnTo>
                    <a:lnTo>
                      <a:pt x="11" y="62"/>
                    </a:lnTo>
                    <a:lnTo>
                      <a:pt x="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90"/>
              <p:cNvSpPr>
                <a:spLocks/>
              </p:cNvSpPr>
              <p:nvPr/>
            </p:nvSpPr>
            <p:spPr bwMode="auto">
              <a:xfrm>
                <a:off x="9359109" y="1948864"/>
                <a:ext cx="790796" cy="1792231"/>
              </a:xfrm>
              <a:custGeom>
                <a:avLst/>
                <a:gdLst>
                  <a:gd name="T0" fmla="*/ 0 w 365"/>
                  <a:gd name="T1" fmla="*/ 0 h 817"/>
                  <a:gd name="T2" fmla="*/ 164 w 365"/>
                  <a:gd name="T3" fmla="*/ 63 h 817"/>
                  <a:gd name="T4" fmla="*/ 202 w 365"/>
                  <a:gd name="T5" fmla="*/ 81 h 817"/>
                  <a:gd name="T6" fmla="*/ 204 w 365"/>
                  <a:gd name="T7" fmla="*/ 129 h 817"/>
                  <a:gd name="T8" fmla="*/ 208 w 365"/>
                  <a:gd name="T9" fmla="*/ 186 h 817"/>
                  <a:gd name="T10" fmla="*/ 215 w 365"/>
                  <a:gd name="T11" fmla="*/ 243 h 817"/>
                  <a:gd name="T12" fmla="*/ 223 w 365"/>
                  <a:gd name="T13" fmla="*/ 302 h 817"/>
                  <a:gd name="T14" fmla="*/ 232 w 365"/>
                  <a:gd name="T15" fmla="*/ 361 h 817"/>
                  <a:gd name="T16" fmla="*/ 244 w 365"/>
                  <a:gd name="T17" fmla="*/ 420 h 817"/>
                  <a:gd name="T18" fmla="*/ 261 w 365"/>
                  <a:gd name="T19" fmla="*/ 491 h 817"/>
                  <a:gd name="T20" fmla="*/ 276 w 365"/>
                  <a:gd name="T21" fmla="*/ 555 h 817"/>
                  <a:gd name="T22" fmla="*/ 293 w 365"/>
                  <a:gd name="T23" fmla="*/ 611 h 817"/>
                  <a:gd name="T24" fmla="*/ 309 w 365"/>
                  <a:gd name="T25" fmla="*/ 662 h 817"/>
                  <a:gd name="T26" fmla="*/ 323 w 365"/>
                  <a:gd name="T27" fmla="*/ 707 h 817"/>
                  <a:gd name="T28" fmla="*/ 336 w 365"/>
                  <a:gd name="T29" fmla="*/ 745 h 817"/>
                  <a:gd name="T30" fmla="*/ 348 w 365"/>
                  <a:gd name="T31" fmla="*/ 775 h 817"/>
                  <a:gd name="T32" fmla="*/ 357 w 365"/>
                  <a:gd name="T33" fmla="*/ 798 h 817"/>
                  <a:gd name="T34" fmla="*/ 365 w 365"/>
                  <a:gd name="T35" fmla="*/ 817 h 817"/>
                  <a:gd name="T36" fmla="*/ 334 w 365"/>
                  <a:gd name="T37" fmla="*/ 775 h 817"/>
                  <a:gd name="T38" fmla="*/ 300 w 365"/>
                  <a:gd name="T39" fmla="*/ 730 h 817"/>
                  <a:gd name="T40" fmla="*/ 267 w 365"/>
                  <a:gd name="T41" fmla="*/ 684 h 817"/>
                  <a:gd name="T42" fmla="*/ 233 w 365"/>
                  <a:gd name="T43" fmla="*/ 637 h 817"/>
                  <a:gd name="T44" fmla="*/ 200 w 365"/>
                  <a:gd name="T45" fmla="*/ 589 h 817"/>
                  <a:gd name="T46" fmla="*/ 169 w 365"/>
                  <a:gd name="T47" fmla="*/ 540 h 817"/>
                  <a:gd name="T48" fmla="*/ 140 w 365"/>
                  <a:gd name="T49" fmla="*/ 493 h 817"/>
                  <a:gd name="T50" fmla="*/ 113 w 365"/>
                  <a:gd name="T51" fmla="*/ 447 h 817"/>
                  <a:gd name="T52" fmla="*/ 89 w 365"/>
                  <a:gd name="T53" fmla="*/ 404 h 817"/>
                  <a:gd name="T54" fmla="*/ 71 w 365"/>
                  <a:gd name="T55" fmla="*/ 362 h 817"/>
                  <a:gd name="T56" fmla="*/ 55 w 365"/>
                  <a:gd name="T57" fmla="*/ 324 h 817"/>
                  <a:gd name="T58" fmla="*/ 41 w 365"/>
                  <a:gd name="T59" fmla="*/ 272 h 817"/>
                  <a:gd name="T60" fmla="*/ 28 w 365"/>
                  <a:gd name="T61" fmla="*/ 214 h 817"/>
                  <a:gd name="T62" fmla="*/ 17 w 365"/>
                  <a:gd name="T63" fmla="*/ 154 h 817"/>
                  <a:gd name="T64" fmla="*/ 9 w 365"/>
                  <a:gd name="T65" fmla="*/ 93 h 817"/>
                  <a:gd name="T66" fmla="*/ 3 w 365"/>
                  <a:gd name="T67" fmla="*/ 30 h 817"/>
                  <a:gd name="T68" fmla="*/ 0 w 365"/>
                  <a:gd name="T6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5" h="817">
                    <a:moveTo>
                      <a:pt x="0" y="0"/>
                    </a:moveTo>
                    <a:lnTo>
                      <a:pt x="164" y="63"/>
                    </a:lnTo>
                    <a:lnTo>
                      <a:pt x="202" y="81"/>
                    </a:lnTo>
                    <a:lnTo>
                      <a:pt x="204" y="129"/>
                    </a:lnTo>
                    <a:lnTo>
                      <a:pt x="208" y="186"/>
                    </a:lnTo>
                    <a:lnTo>
                      <a:pt x="215" y="243"/>
                    </a:lnTo>
                    <a:lnTo>
                      <a:pt x="223" y="302"/>
                    </a:lnTo>
                    <a:lnTo>
                      <a:pt x="232" y="361"/>
                    </a:lnTo>
                    <a:lnTo>
                      <a:pt x="244" y="420"/>
                    </a:lnTo>
                    <a:lnTo>
                      <a:pt x="261" y="491"/>
                    </a:lnTo>
                    <a:lnTo>
                      <a:pt x="276" y="555"/>
                    </a:lnTo>
                    <a:lnTo>
                      <a:pt x="293" y="611"/>
                    </a:lnTo>
                    <a:lnTo>
                      <a:pt x="309" y="662"/>
                    </a:lnTo>
                    <a:lnTo>
                      <a:pt x="323" y="707"/>
                    </a:lnTo>
                    <a:lnTo>
                      <a:pt x="336" y="745"/>
                    </a:lnTo>
                    <a:lnTo>
                      <a:pt x="348" y="775"/>
                    </a:lnTo>
                    <a:lnTo>
                      <a:pt x="357" y="798"/>
                    </a:lnTo>
                    <a:lnTo>
                      <a:pt x="365" y="817"/>
                    </a:lnTo>
                    <a:lnTo>
                      <a:pt x="334" y="775"/>
                    </a:lnTo>
                    <a:lnTo>
                      <a:pt x="300" y="730"/>
                    </a:lnTo>
                    <a:lnTo>
                      <a:pt x="267" y="684"/>
                    </a:lnTo>
                    <a:lnTo>
                      <a:pt x="233" y="637"/>
                    </a:lnTo>
                    <a:lnTo>
                      <a:pt x="200" y="589"/>
                    </a:lnTo>
                    <a:lnTo>
                      <a:pt x="169" y="540"/>
                    </a:lnTo>
                    <a:lnTo>
                      <a:pt x="140" y="493"/>
                    </a:lnTo>
                    <a:lnTo>
                      <a:pt x="113" y="447"/>
                    </a:lnTo>
                    <a:lnTo>
                      <a:pt x="89" y="404"/>
                    </a:lnTo>
                    <a:lnTo>
                      <a:pt x="71" y="362"/>
                    </a:lnTo>
                    <a:lnTo>
                      <a:pt x="55" y="324"/>
                    </a:lnTo>
                    <a:lnTo>
                      <a:pt x="41" y="272"/>
                    </a:lnTo>
                    <a:lnTo>
                      <a:pt x="28" y="214"/>
                    </a:lnTo>
                    <a:lnTo>
                      <a:pt x="17" y="154"/>
                    </a:lnTo>
                    <a:lnTo>
                      <a:pt x="9" y="93"/>
                    </a:lnTo>
                    <a:lnTo>
                      <a:pt x="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91"/>
              <p:cNvSpPr>
                <a:spLocks/>
              </p:cNvSpPr>
              <p:nvPr/>
            </p:nvSpPr>
            <p:spPr bwMode="auto">
              <a:xfrm>
                <a:off x="9575763" y="2032223"/>
                <a:ext cx="580639" cy="1733001"/>
              </a:xfrm>
              <a:custGeom>
                <a:avLst/>
                <a:gdLst>
                  <a:gd name="T0" fmla="*/ 0 w 268"/>
                  <a:gd name="T1" fmla="*/ 0 h 790"/>
                  <a:gd name="T2" fmla="*/ 64 w 268"/>
                  <a:gd name="T3" fmla="*/ 25 h 790"/>
                  <a:gd name="T4" fmla="*/ 102 w 268"/>
                  <a:gd name="T5" fmla="*/ 43 h 790"/>
                  <a:gd name="T6" fmla="*/ 104 w 268"/>
                  <a:gd name="T7" fmla="*/ 91 h 790"/>
                  <a:gd name="T8" fmla="*/ 108 w 268"/>
                  <a:gd name="T9" fmla="*/ 148 h 790"/>
                  <a:gd name="T10" fmla="*/ 115 w 268"/>
                  <a:gd name="T11" fmla="*/ 205 h 790"/>
                  <a:gd name="T12" fmla="*/ 123 w 268"/>
                  <a:gd name="T13" fmla="*/ 264 h 790"/>
                  <a:gd name="T14" fmla="*/ 132 w 268"/>
                  <a:gd name="T15" fmla="*/ 323 h 790"/>
                  <a:gd name="T16" fmla="*/ 144 w 268"/>
                  <a:gd name="T17" fmla="*/ 382 h 790"/>
                  <a:gd name="T18" fmla="*/ 161 w 268"/>
                  <a:gd name="T19" fmla="*/ 453 h 790"/>
                  <a:gd name="T20" fmla="*/ 176 w 268"/>
                  <a:gd name="T21" fmla="*/ 517 h 790"/>
                  <a:gd name="T22" fmla="*/ 193 w 268"/>
                  <a:gd name="T23" fmla="*/ 573 h 790"/>
                  <a:gd name="T24" fmla="*/ 209 w 268"/>
                  <a:gd name="T25" fmla="*/ 624 h 790"/>
                  <a:gd name="T26" fmla="*/ 223 w 268"/>
                  <a:gd name="T27" fmla="*/ 669 h 790"/>
                  <a:gd name="T28" fmla="*/ 236 w 268"/>
                  <a:gd name="T29" fmla="*/ 707 h 790"/>
                  <a:gd name="T30" fmla="*/ 248 w 268"/>
                  <a:gd name="T31" fmla="*/ 737 h 790"/>
                  <a:gd name="T32" fmla="*/ 257 w 268"/>
                  <a:gd name="T33" fmla="*/ 760 h 790"/>
                  <a:gd name="T34" fmla="*/ 265 w 268"/>
                  <a:gd name="T35" fmla="*/ 779 h 790"/>
                  <a:gd name="T36" fmla="*/ 268 w 268"/>
                  <a:gd name="T37" fmla="*/ 785 h 790"/>
                  <a:gd name="T38" fmla="*/ 268 w 268"/>
                  <a:gd name="T39" fmla="*/ 790 h 790"/>
                  <a:gd name="T40" fmla="*/ 267 w 268"/>
                  <a:gd name="T41" fmla="*/ 789 h 790"/>
                  <a:gd name="T42" fmla="*/ 264 w 268"/>
                  <a:gd name="T43" fmla="*/ 788 h 790"/>
                  <a:gd name="T44" fmla="*/ 244 w 268"/>
                  <a:gd name="T45" fmla="*/ 754 h 790"/>
                  <a:gd name="T46" fmla="*/ 223 w 268"/>
                  <a:gd name="T47" fmla="*/ 714 h 790"/>
                  <a:gd name="T48" fmla="*/ 202 w 268"/>
                  <a:gd name="T49" fmla="*/ 670 h 790"/>
                  <a:gd name="T50" fmla="*/ 180 w 268"/>
                  <a:gd name="T51" fmla="*/ 620 h 790"/>
                  <a:gd name="T52" fmla="*/ 159 w 268"/>
                  <a:gd name="T53" fmla="*/ 569 h 790"/>
                  <a:gd name="T54" fmla="*/ 137 w 268"/>
                  <a:gd name="T55" fmla="*/ 515 h 790"/>
                  <a:gd name="T56" fmla="*/ 116 w 268"/>
                  <a:gd name="T57" fmla="*/ 460 h 790"/>
                  <a:gd name="T58" fmla="*/ 96 w 268"/>
                  <a:gd name="T59" fmla="*/ 405 h 790"/>
                  <a:gd name="T60" fmla="*/ 78 w 268"/>
                  <a:gd name="T61" fmla="*/ 352 h 790"/>
                  <a:gd name="T62" fmla="*/ 61 w 268"/>
                  <a:gd name="T63" fmla="*/ 299 h 790"/>
                  <a:gd name="T64" fmla="*/ 45 w 268"/>
                  <a:gd name="T65" fmla="*/ 251 h 790"/>
                  <a:gd name="T66" fmla="*/ 32 w 268"/>
                  <a:gd name="T67" fmla="*/ 207 h 790"/>
                  <a:gd name="T68" fmla="*/ 22 w 268"/>
                  <a:gd name="T69" fmla="*/ 166 h 790"/>
                  <a:gd name="T70" fmla="*/ 13 w 268"/>
                  <a:gd name="T71" fmla="*/ 132 h 790"/>
                  <a:gd name="T72" fmla="*/ 6 w 268"/>
                  <a:gd name="T73" fmla="*/ 91 h 790"/>
                  <a:gd name="T74" fmla="*/ 2 w 268"/>
                  <a:gd name="T75" fmla="*/ 45 h 790"/>
                  <a:gd name="T76" fmla="*/ 0 w 268"/>
                  <a:gd name="T77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8" h="790">
                    <a:moveTo>
                      <a:pt x="0" y="0"/>
                    </a:moveTo>
                    <a:lnTo>
                      <a:pt x="64" y="25"/>
                    </a:lnTo>
                    <a:lnTo>
                      <a:pt x="102" y="43"/>
                    </a:lnTo>
                    <a:lnTo>
                      <a:pt x="104" y="91"/>
                    </a:lnTo>
                    <a:lnTo>
                      <a:pt x="108" y="148"/>
                    </a:lnTo>
                    <a:lnTo>
                      <a:pt x="115" y="205"/>
                    </a:lnTo>
                    <a:lnTo>
                      <a:pt x="123" y="264"/>
                    </a:lnTo>
                    <a:lnTo>
                      <a:pt x="132" y="323"/>
                    </a:lnTo>
                    <a:lnTo>
                      <a:pt x="144" y="382"/>
                    </a:lnTo>
                    <a:lnTo>
                      <a:pt x="161" y="453"/>
                    </a:lnTo>
                    <a:lnTo>
                      <a:pt x="176" y="517"/>
                    </a:lnTo>
                    <a:lnTo>
                      <a:pt x="193" y="573"/>
                    </a:lnTo>
                    <a:lnTo>
                      <a:pt x="209" y="624"/>
                    </a:lnTo>
                    <a:lnTo>
                      <a:pt x="223" y="669"/>
                    </a:lnTo>
                    <a:lnTo>
                      <a:pt x="236" y="707"/>
                    </a:lnTo>
                    <a:lnTo>
                      <a:pt x="248" y="737"/>
                    </a:lnTo>
                    <a:lnTo>
                      <a:pt x="257" y="760"/>
                    </a:lnTo>
                    <a:lnTo>
                      <a:pt x="265" y="779"/>
                    </a:lnTo>
                    <a:lnTo>
                      <a:pt x="268" y="785"/>
                    </a:lnTo>
                    <a:lnTo>
                      <a:pt x="268" y="790"/>
                    </a:lnTo>
                    <a:lnTo>
                      <a:pt x="267" y="789"/>
                    </a:lnTo>
                    <a:lnTo>
                      <a:pt x="264" y="788"/>
                    </a:lnTo>
                    <a:lnTo>
                      <a:pt x="244" y="754"/>
                    </a:lnTo>
                    <a:lnTo>
                      <a:pt x="223" y="714"/>
                    </a:lnTo>
                    <a:lnTo>
                      <a:pt x="202" y="670"/>
                    </a:lnTo>
                    <a:lnTo>
                      <a:pt x="180" y="620"/>
                    </a:lnTo>
                    <a:lnTo>
                      <a:pt x="159" y="569"/>
                    </a:lnTo>
                    <a:lnTo>
                      <a:pt x="137" y="515"/>
                    </a:lnTo>
                    <a:lnTo>
                      <a:pt x="116" y="460"/>
                    </a:lnTo>
                    <a:lnTo>
                      <a:pt x="96" y="405"/>
                    </a:lnTo>
                    <a:lnTo>
                      <a:pt x="78" y="352"/>
                    </a:lnTo>
                    <a:lnTo>
                      <a:pt x="61" y="299"/>
                    </a:lnTo>
                    <a:lnTo>
                      <a:pt x="45" y="251"/>
                    </a:lnTo>
                    <a:lnTo>
                      <a:pt x="32" y="207"/>
                    </a:lnTo>
                    <a:lnTo>
                      <a:pt x="22" y="166"/>
                    </a:lnTo>
                    <a:lnTo>
                      <a:pt x="13" y="132"/>
                    </a:lnTo>
                    <a:lnTo>
                      <a:pt x="6" y="91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92"/>
              <p:cNvSpPr>
                <a:spLocks/>
              </p:cNvSpPr>
              <p:nvPr/>
            </p:nvSpPr>
            <p:spPr bwMode="auto">
              <a:xfrm>
                <a:off x="8403653" y="1696592"/>
                <a:ext cx="1022618" cy="2101538"/>
              </a:xfrm>
              <a:custGeom>
                <a:avLst/>
                <a:gdLst>
                  <a:gd name="T0" fmla="*/ 63 w 472"/>
                  <a:gd name="T1" fmla="*/ 0 h 958"/>
                  <a:gd name="T2" fmla="*/ 76 w 472"/>
                  <a:gd name="T3" fmla="*/ 2 h 958"/>
                  <a:gd name="T4" fmla="*/ 137 w 472"/>
                  <a:gd name="T5" fmla="*/ 19 h 958"/>
                  <a:gd name="T6" fmla="*/ 143 w 472"/>
                  <a:gd name="T7" fmla="*/ 62 h 958"/>
                  <a:gd name="T8" fmla="*/ 152 w 472"/>
                  <a:gd name="T9" fmla="*/ 116 h 958"/>
                  <a:gd name="T10" fmla="*/ 161 w 472"/>
                  <a:gd name="T11" fmla="*/ 174 h 958"/>
                  <a:gd name="T12" fmla="*/ 173 w 472"/>
                  <a:gd name="T13" fmla="*/ 236 h 958"/>
                  <a:gd name="T14" fmla="*/ 187 w 472"/>
                  <a:gd name="T15" fmla="*/ 301 h 958"/>
                  <a:gd name="T16" fmla="*/ 201 w 472"/>
                  <a:gd name="T17" fmla="*/ 367 h 958"/>
                  <a:gd name="T18" fmla="*/ 219 w 472"/>
                  <a:gd name="T19" fmla="*/ 435 h 958"/>
                  <a:gd name="T20" fmla="*/ 238 w 472"/>
                  <a:gd name="T21" fmla="*/ 504 h 958"/>
                  <a:gd name="T22" fmla="*/ 259 w 472"/>
                  <a:gd name="T23" fmla="*/ 570 h 958"/>
                  <a:gd name="T24" fmla="*/ 284 w 472"/>
                  <a:gd name="T25" fmla="*/ 637 h 958"/>
                  <a:gd name="T26" fmla="*/ 309 w 472"/>
                  <a:gd name="T27" fmla="*/ 701 h 958"/>
                  <a:gd name="T28" fmla="*/ 338 w 472"/>
                  <a:gd name="T29" fmla="*/ 761 h 958"/>
                  <a:gd name="T30" fmla="*/ 369 w 472"/>
                  <a:gd name="T31" fmla="*/ 818 h 958"/>
                  <a:gd name="T32" fmla="*/ 402 w 472"/>
                  <a:gd name="T33" fmla="*/ 869 h 958"/>
                  <a:gd name="T34" fmla="*/ 438 w 472"/>
                  <a:gd name="T35" fmla="*/ 915 h 958"/>
                  <a:gd name="T36" fmla="*/ 457 w 472"/>
                  <a:gd name="T37" fmla="*/ 938 h 958"/>
                  <a:gd name="T38" fmla="*/ 472 w 472"/>
                  <a:gd name="T39" fmla="*/ 958 h 958"/>
                  <a:gd name="T40" fmla="*/ 432 w 472"/>
                  <a:gd name="T41" fmla="*/ 918 h 958"/>
                  <a:gd name="T42" fmla="*/ 393 w 472"/>
                  <a:gd name="T43" fmla="*/ 877 h 958"/>
                  <a:gd name="T44" fmla="*/ 356 w 472"/>
                  <a:gd name="T45" fmla="*/ 829 h 958"/>
                  <a:gd name="T46" fmla="*/ 321 w 472"/>
                  <a:gd name="T47" fmla="*/ 780 h 958"/>
                  <a:gd name="T48" fmla="*/ 287 w 472"/>
                  <a:gd name="T49" fmla="*/ 727 h 958"/>
                  <a:gd name="T50" fmla="*/ 255 w 472"/>
                  <a:gd name="T51" fmla="*/ 674 h 958"/>
                  <a:gd name="T52" fmla="*/ 225 w 472"/>
                  <a:gd name="T53" fmla="*/ 617 h 958"/>
                  <a:gd name="T54" fmla="*/ 196 w 472"/>
                  <a:gd name="T55" fmla="*/ 561 h 958"/>
                  <a:gd name="T56" fmla="*/ 170 w 472"/>
                  <a:gd name="T57" fmla="*/ 505 h 958"/>
                  <a:gd name="T58" fmla="*/ 145 w 472"/>
                  <a:gd name="T59" fmla="*/ 449 h 958"/>
                  <a:gd name="T60" fmla="*/ 123 w 472"/>
                  <a:gd name="T61" fmla="*/ 394 h 958"/>
                  <a:gd name="T62" fmla="*/ 102 w 472"/>
                  <a:gd name="T63" fmla="*/ 340 h 958"/>
                  <a:gd name="T64" fmla="*/ 82 w 472"/>
                  <a:gd name="T65" fmla="*/ 289 h 958"/>
                  <a:gd name="T66" fmla="*/ 65 w 472"/>
                  <a:gd name="T67" fmla="*/ 240 h 958"/>
                  <a:gd name="T68" fmla="*/ 50 w 472"/>
                  <a:gd name="T69" fmla="*/ 196 h 958"/>
                  <a:gd name="T70" fmla="*/ 37 w 472"/>
                  <a:gd name="T71" fmla="*/ 155 h 958"/>
                  <a:gd name="T72" fmla="*/ 26 w 472"/>
                  <a:gd name="T73" fmla="*/ 119 h 958"/>
                  <a:gd name="T74" fmla="*/ 17 w 472"/>
                  <a:gd name="T75" fmla="*/ 87 h 958"/>
                  <a:gd name="T76" fmla="*/ 9 w 472"/>
                  <a:gd name="T77" fmla="*/ 62 h 958"/>
                  <a:gd name="T78" fmla="*/ 4 w 472"/>
                  <a:gd name="T79" fmla="*/ 44 h 958"/>
                  <a:gd name="T80" fmla="*/ 1 w 472"/>
                  <a:gd name="T81" fmla="*/ 32 h 958"/>
                  <a:gd name="T82" fmla="*/ 0 w 472"/>
                  <a:gd name="T83" fmla="*/ 28 h 958"/>
                  <a:gd name="T84" fmla="*/ 63 w 472"/>
                  <a:gd name="T85" fmla="*/ 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72" h="958">
                    <a:moveTo>
                      <a:pt x="63" y="0"/>
                    </a:moveTo>
                    <a:lnTo>
                      <a:pt x="76" y="2"/>
                    </a:lnTo>
                    <a:lnTo>
                      <a:pt x="137" y="19"/>
                    </a:lnTo>
                    <a:lnTo>
                      <a:pt x="143" y="62"/>
                    </a:lnTo>
                    <a:lnTo>
                      <a:pt x="152" y="116"/>
                    </a:lnTo>
                    <a:lnTo>
                      <a:pt x="161" y="174"/>
                    </a:lnTo>
                    <a:lnTo>
                      <a:pt x="173" y="236"/>
                    </a:lnTo>
                    <a:lnTo>
                      <a:pt x="187" y="301"/>
                    </a:lnTo>
                    <a:lnTo>
                      <a:pt x="201" y="367"/>
                    </a:lnTo>
                    <a:lnTo>
                      <a:pt x="219" y="435"/>
                    </a:lnTo>
                    <a:lnTo>
                      <a:pt x="238" y="504"/>
                    </a:lnTo>
                    <a:lnTo>
                      <a:pt x="259" y="570"/>
                    </a:lnTo>
                    <a:lnTo>
                      <a:pt x="284" y="637"/>
                    </a:lnTo>
                    <a:lnTo>
                      <a:pt x="309" y="701"/>
                    </a:lnTo>
                    <a:lnTo>
                      <a:pt x="338" y="761"/>
                    </a:lnTo>
                    <a:lnTo>
                      <a:pt x="369" y="818"/>
                    </a:lnTo>
                    <a:lnTo>
                      <a:pt x="402" y="869"/>
                    </a:lnTo>
                    <a:lnTo>
                      <a:pt x="438" y="915"/>
                    </a:lnTo>
                    <a:lnTo>
                      <a:pt x="457" y="938"/>
                    </a:lnTo>
                    <a:lnTo>
                      <a:pt x="472" y="958"/>
                    </a:lnTo>
                    <a:lnTo>
                      <a:pt x="432" y="918"/>
                    </a:lnTo>
                    <a:lnTo>
                      <a:pt x="393" y="877"/>
                    </a:lnTo>
                    <a:lnTo>
                      <a:pt x="356" y="829"/>
                    </a:lnTo>
                    <a:lnTo>
                      <a:pt x="321" y="780"/>
                    </a:lnTo>
                    <a:lnTo>
                      <a:pt x="287" y="727"/>
                    </a:lnTo>
                    <a:lnTo>
                      <a:pt x="255" y="674"/>
                    </a:lnTo>
                    <a:lnTo>
                      <a:pt x="225" y="617"/>
                    </a:lnTo>
                    <a:lnTo>
                      <a:pt x="196" y="561"/>
                    </a:lnTo>
                    <a:lnTo>
                      <a:pt x="170" y="505"/>
                    </a:lnTo>
                    <a:lnTo>
                      <a:pt x="145" y="449"/>
                    </a:lnTo>
                    <a:lnTo>
                      <a:pt x="123" y="394"/>
                    </a:lnTo>
                    <a:lnTo>
                      <a:pt x="102" y="340"/>
                    </a:lnTo>
                    <a:lnTo>
                      <a:pt x="82" y="289"/>
                    </a:lnTo>
                    <a:lnTo>
                      <a:pt x="65" y="240"/>
                    </a:lnTo>
                    <a:lnTo>
                      <a:pt x="50" y="196"/>
                    </a:lnTo>
                    <a:lnTo>
                      <a:pt x="37" y="155"/>
                    </a:lnTo>
                    <a:lnTo>
                      <a:pt x="26" y="119"/>
                    </a:lnTo>
                    <a:lnTo>
                      <a:pt x="17" y="87"/>
                    </a:lnTo>
                    <a:lnTo>
                      <a:pt x="9" y="62"/>
                    </a:lnTo>
                    <a:lnTo>
                      <a:pt x="4" y="44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93"/>
              <p:cNvSpPr>
                <a:spLocks/>
              </p:cNvSpPr>
              <p:nvPr/>
            </p:nvSpPr>
            <p:spPr bwMode="auto">
              <a:xfrm>
                <a:off x="10037238" y="2260364"/>
                <a:ext cx="119161" cy="1035413"/>
              </a:xfrm>
              <a:custGeom>
                <a:avLst/>
                <a:gdLst>
                  <a:gd name="T0" fmla="*/ 0 w 55"/>
                  <a:gd name="T1" fmla="*/ 0 h 472"/>
                  <a:gd name="T2" fmla="*/ 4 w 55"/>
                  <a:gd name="T3" fmla="*/ 3 h 472"/>
                  <a:gd name="T4" fmla="*/ 22 w 55"/>
                  <a:gd name="T5" fmla="*/ 21 h 472"/>
                  <a:gd name="T6" fmla="*/ 37 w 55"/>
                  <a:gd name="T7" fmla="*/ 41 h 472"/>
                  <a:gd name="T8" fmla="*/ 47 w 55"/>
                  <a:gd name="T9" fmla="*/ 63 h 472"/>
                  <a:gd name="T10" fmla="*/ 54 w 55"/>
                  <a:gd name="T11" fmla="*/ 89 h 472"/>
                  <a:gd name="T12" fmla="*/ 55 w 55"/>
                  <a:gd name="T13" fmla="*/ 121 h 472"/>
                  <a:gd name="T14" fmla="*/ 55 w 55"/>
                  <a:gd name="T15" fmla="*/ 472 h 472"/>
                  <a:gd name="T16" fmla="*/ 0 w 55"/>
                  <a:gd name="T17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472">
                    <a:moveTo>
                      <a:pt x="0" y="0"/>
                    </a:moveTo>
                    <a:lnTo>
                      <a:pt x="4" y="3"/>
                    </a:lnTo>
                    <a:lnTo>
                      <a:pt x="22" y="21"/>
                    </a:lnTo>
                    <a:lnTo>
                      <a:pt x="37" y="41"/>
                    </a:lnTo>
                    <a:lnTo>
                      <a:pt x="47" y="63"/>
                    </a:lnTo>
                    <a:lnTo>
                      <a:pt x="54" y="89"/>
                    </a:lnTo>
                    <a:lnTo>
                      <a:pt x="55" y="121"/>
                    </a:lnTo>
                    <a:lnTo>
                      <a:pt x="55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94"/>
              <p:cNvSpPr>
                <a:spLocks/>
              </p:cNvSpPr>
              <p:nvPr/>
            </p:nvSpPr>
            <p:spPr bwMode="auto">
              <a:xfrm>
                <a:off x="9508598" y="4179829"/>
                <a:ext cx="372649" cy="1504859"/>
              </a:xfrm>
              <a:custGeom>
                <a:avLst/>
                <a:gdLst>
                  <a:gd name="T0" fmla="*/ 172 w 172"/>
                  <a:gd name="T1" fmla="*/ 0 h 686"/>
                  <a:gd name="T2" fmla="*/ 171 w 172"/>
                  <a:gd name="T3" fmla="*/ 2 h 686"/>
                  <a:gd name="T4" fmla="*/ 167 w 172"/>
                  <a:gd name="T5" fmla="*/ 12 h 686"/>
                  <a:gd name="T6" fmla="*/ 161 w 172"/>
                  <a:gd name="T7" fmla="*/ 26 h 686"/>
                  <a:gd name="T8" fmla="*/ 155 w 172"/>
                  <a:gd name="T9" fmla="*/ 44 h 686"/>
                  <a:gd name="T10" fmla="*/ 147 w 172"/>
                  <a:gd name="T11" fmla="*/ 68 h 686"/>
                  <a:gd name="T12" fmla="*/ 139 w 172"/>
                  <a:gd name="T13" fmla="*/ 95 h 686"/>
                  <a:gd name="T14" fmla="*/ 131 w 172"/>
                  <a:gd name="T15" fmla="*/ 126 h 686"/>
                  <a:gd name="T16" fmla="*/ 123 w 172"/>
                  <a:gd name="T17" fmla="*/ 160 h 686"/>
                  <a:gd name="T18" fmla="*/ 117 w 172"/>
                  <a:gd name="T19" fmla="*/ 196 h 686"/>
                  <a:gd name="T20" fmla="*/ 110 w 172"/>
                  <a:gd name="T21" fmla="*/ 234 h 686"/>
                  <a:gd name="T22" fmla="*/ 106 w 172"/>
                  <a:gd name="T23" fmla="*/ 275 h 686"/>
                  <a:gd name="T24" fmla="*/ 105 w 172"/>
                  <a:gd name="T25" fmla="*/ 315 h 686"/>
                  <a:gd name="T26" fmla="*/ 105 w 172"/>
                  <a:gd name="T27" fmla="*/ 357 h 686"/>
                  <a:gd name="T28" fmla="*/ 108 w 172"/>
                  <a:gd name="T29" fmla="*/ 399 h 686"/>
                  <a:gd name="T30" fmla="*/ 113 w 172"/>
                  <a:gd name="T31" fmla="*/ 441 h 686"/>
                  <a:gd name="T32" fmla="*/ 118 w 172"/>
                  <a:gd name="T33" fmla="*/ 482 h 686"/>
                  <a:gd name="T34" fmla="*/ 125 w 172"/>
                  <a:gd name="T35" fmla="*/ 520 h 686"/>
                  <a:gd name="T36" fmla="*/ 133 w 172"/>
                  <a:gd name="T37" fmla="*/ 555 h 686"/>
                  <a:gd name="T38" fmla="*/ 141 w 172"/>
                  <a:gd name="T39" fmla="*/ 586 h 686"/>
                  <a:gd name="T40" fmla="*/ 147 w 172"/>
                  <a:gd name="T41" fmla="*/ 615 h 686"/>
                  <a:gd name="T42" fmla="*/ 152 w 172"/>
                  <a:gd name="T43" fmla="*/ 637 h 686"/>
                  <a:gd name="T44" fmla="*/ 158 w 172"/>
                  <a:gd name="T45" fmla="*/ 654 h 686"/>
                  <a:gd name="T46" fmla="*/ 161 w 172"/>
                  <a:gd name="T47" fmla="*/ 665 h 686"/>
                  <a:gd name="T48" fmla="*/ 163 w 172"/>
                  <a:gd name="T49" fmla="*/ 669 h 686"/>
                  <a:gd name="T50" fmla="*/ 11 w 172"/>
                  <a:gd name="T51" fmla="*/ 686 h 686"/>
                  <a:gd name="T52" fmla="*/ 11 w 172"/>
                  <a:gd name="T53" fmla="*/ 682 h 686"/>
                  <a:gd name="T54" fmla="*/ 10 w 172"/>
                  <a:gd name="T55" fmla="*/ 669 h 686"/>
                  <a:gd name="T56" fmla="*/ 8 w 172"/>
                  <a:gd name="T57" fmla="*/ 649 h 686"/>
                  <a:gd name="T58" fmla="*/ 7 w 172"/>
                  <a:gd name="T59" fmla="*/ 624 h 686"/>
                  <a:gd name="T60" fmla="*/ 4 w 172"/>
                  <a:gd name="T61" fmla="*/ 594 h 686"/>
                  <a:gd name="T62" fmla="*/ 3 w 172"/>
                  <a:gd name="T63" fmla="*/ 560 h 686"/>
                  <a:gd name="T64" fmla="*/ 2 w 172"/>
                  <a:gd name="T65" fmla="*/ 522 h 686"/>
                  <a:gd name="T66" fmla="*/ 0 w 172"/>
                  <a:gd name="T67" fmla="*/ 483 h 686"/>
                  <a:gd name="T68" fmla="*/ 0 w 172"/>
                  <a:gd name="T69" fmla="*/ 442 h 686"/>
                  <a:gd name="T70" fmla="*/ 0 w 172"/>
                  <a:gd name="T71" fmla="*/ 400 h 686"/>
                  <a:gd name="T72" fmla="*/ 3 w 172"/>
                  <a:gd name="T73" fmla="*/ 361 h 686"/>
                  <a:gd name="T74" fmla="*/ 6 w 172"/>
                  <a:gd name="T75" fmla="*/ 323 h 686"/>
                  <a:gd name="T76" fmla="*/ 11 w 172"/>
                  <a:gd name="T77" fmla="*/ 288 h 686"/>
                  <a:gd name="T78" fmla="*/ 16 w 172"/>
                  <a:gd name="T79" fmla="*/ 256 h 686"/>
                  <a:gd name="T80" fmla="*/ 25 w 172"/>
                  <a:gd name="T81" fmla="*/ 229 h 686"/>
                  <a:gd name="T82" fmla="*/ 38 w 172"/>
                  <a:gd name="T83" fmla="*/ 196 h 686"/>
                  <a:gd name="T84" fmla="*/ 54 w 172"/>
                  <a:gd name="T85" fmla="*/ 165 h 686"/>
                  <a:gd name="T86" fmla="*/ 71 w 172"/>
                  <a:gd name="T87" fmla="*/ 135 h 686"/>
                  <a:gd name="T88" fmla="*/ 89 w 172"/>
                  <a:gd name="T89" fmla="*/ 107 h 686"/>
                  <a:gd name="T90" fmla="*/ 106 w 172"/>
                  <a:gd name="T91" fmla="*/ 81 h 686"/>
                  <a:gd name="T92" fmla="*/ 123 w 172"/>
                  <a:gd name="T93" fmla="*/ 57 h 686"/>
                  <a:gd name="T94" fmla="*/ 139 w 172"/>
                  <a:gd name="T95" fmla="*/ 38 h 686"/>
                  <a:gd name="T96" fmla="*/ 152 w 172"/>
                  <a:gd name="T97" fmla="*/ 22 h 686"/>
                  <a:gd name="T98" fmla="*/ 163 w 172"/>
                  <a:gd name="T99" fmla="*/ 10 h 686"/>
                  <a:gd name="T100" fmla="*/ 169 w 172"/>
                  <a:gd name="T101" fmla="*/ 2 h 686"/>
                  <a:gd name="T102" fmla="*/ 172 w 172"/>
                  <a:gd name="T103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686">
                    <a:moveTo>
                      <a:pt x="172" y="0"/>
                    </a:moveTo>
                    <a:lnTo>
                      <a:pt x="171" y="2"/>
                    </a:lnTo>
                    <a:lnTo>
                      <a:pt x="167" y="12"/>
                    </a:lnTo>
                    <a:lnTo>
                      <a:pt x="161" y="26"/>
                    </a:lnTo>
                    <a:lnTo>
                      <a:pt x="155" y="44"/>
                    </a:lnTo>
                    <a:lnTo>
                      <a:pt x="147" y="68"/>
                    </a:lnTo>
                    <a:lnTo>
                      <a:pt x="139" y="95"/>
                    </a:lnTo>
                    <a:lnTo>
                      <a:pt x="131" y="126"/>
                    </a:lnTo>
                    <a:lnTo>
                      <a:pt x="123" y="160"/>
                    </a:lnTo>
                    <a:lnTo>
                      <a:pt x="117" y="196"/>
                    </a:lnTo>
                    <a:lnTo>
                      <a:pt x="110" y="234"/>
                    </a:lnTo>
                    <a:lnTo>
                      <a:pt x="106" y="275"/>
                    </a:lnTo>
                    <a:lnTo>
                      <a:pt x="105" y="315"/>
                    </a:lnTo>
                    <a:lnTo>
                      <a:pt x="105" y="357"/>
                    </a:lnTo>
                    <a:lnTo>
                      <a:pt x="108" y="399"/>
                    </a:lnTo>
                    <a:lnTo>
                      <a:pt x="113" y="441"/>
                    </a:lnTo>
                    <a:lnTo>
                      <a:pt x="118" y="482"/>
                    </a:lnTo>
                    <a:lnTo>
                      <a:pt x="125" y="520"/>
                    </a:lnTo>
                    <a:lnTo>
                      <a:pt x="133" y="555"/>
                    </a:lnTo>
                    <a:lnTo>
                      <a:pt x="141" y="586"/>
                    </a:lnTo>
                    <a:lnTo>
                      <a:pt x="147" y="615"/>
                    </a:lnTo>
                    <a:lnTo>
                      <a:pt x="152" y="637"/>
                    </a:lnTo>
                    <a:lnTo>
                      <a:pt x="158" y="654"/>
                    </a:lnTo>
                    <a:lnTo>
                      <a:pt x="161" y="665"/>
                    </a:lnTo>
                    <a:lnTo>
                      <a:pt x="163" y="669"/>
                    </a:lnTo>
                    <a:lnTo>
                      <a:pt x="11" y="686"/>
                    </a:lnTo>
                    <a:lnTo>
                      <a:pt x="11" y="682"/>
                    </a:lnTo>
                    <a:lnTo>
                      <a:pt x="10" y="669"/>
                    </a:lnTo>
                    <a:lnTo>
                      <a:pt x="8" y="649"/>
                    </a:lnTo>
                    <a:lnTo>
                      <a:pt x="7" y="624"/>
                    </a:lnTo>
                    <a:lnTo>
                      <a:pt x="4" y="594"/>
                    </a:lnTo>
                    <a:lnTo>
                      <a:pt x="3" y="560"/>
                    </a:lnTo>
                    <a:lnTo>
                      <a:pt x="2" y="522"/>
                    </a:lnTo>
                    <a:lnTo>
                      <a:pt x="0" y="483"/>
                    </a:lnTo>
                    <a:lnTo>
                      <a:pt x="0" y="442"/>
                    </a:lnTo>
                    <a:lnTo>
                      <a:pt x="0" y="400"/>
                    </a:lnTo>
                    <a:lnTo>
                      <a:pt x="3" y="361"/>
                    </a:lnTo>
                    <a:lnTo>
                      <a:pt x="6" y="323"/>
                    </a:lnTo>
                    <a:lnTo>
                      <a:pt x="11" y="288"/>
                    </a:lnTo>
                    <a:lnTo>
                      <a:pt x="16" y="256"/>
                    </a:lnTo>
                    <a:lnTo>
                      <a:pt x="25" y="229"/>
                    </a:lnTo>
                    <a:lnTo>
                      <a:pt x="38" y="196"/>
                    </a:lnTo>
                    <a:lnTo>
                      <a:pt x="54" y="165"/>
                    </a:lnTo>
                    <a:lnTo>
                      <a:pt x="71" y="135"/>
                    </a:lnTo>
                    <a:lnTo>
                      <a:pt x="89" y="107"/>
                    </a:lnTo>
                    <a:lnTo>
                      <a:pt x="106" y="81"/>
                    </a:lnTo>
                    <a:lnTo>
                      <a:pt x="123" y="57"/>
                    </a:lnTo>
                    <a:lnTo>
                      <a:pt x="139" y="38"/>
                    </a:lnTo>
                    <a:lnTo>
                      <a:pt x="152" y="22"/>
                    </a:lnTo>
                    <a:lnTo>
                      <a:pt x="163" y="10"/>
                    </a:lnTo>
                    <a:lnTo>
                      <a:pt x="169" y="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95"/>
              <p:cNvSpPr>
                <a:spLocks/>
              </p:cNvSpPr>
              <p:nvPr/>
            </p:nvSpPr>
            <p:spPr bwMode="auto">
              <a:xfrm>
                <a:off x="9177113" y="4131569"/>
                <a:ext cx="597971" cy="1158259"/>
              </a:xfrm>
              <a:custGeom>
                <a:avLst/>
                <a:gdLst>
                  <a:gd name="T0" fmla="*/ 276 w 276"/>
                  <a:gd name="T1" fmla="*/ 0 h 528"/>
                  <a:gd name="T2" fmla="*/ 274 w 276"/>
                  <a:gd name="T3" fmla="*/ 2 h 528"/>
                  <a:gd name="T4" fmla="*/ 267 w 276"/>
                  <a:gd name="T5" fmla="*/ 9 h 528"/>
                  <a:gd name="T6" fmla="*/ 257 w 276"/>
                  <a:gd name="T7" fmla="*/ 21 h 528"/>
                  <a:gd name="T8" fmla="*/ 244 w 276"/>
                  <a:gd name="T9" fmla="*/ 36 h 528"/>
                  <a:gd name="T10" fmla="*/ 228 w 276"/>
                  <a:gd name="T11" fmla="*/ 55 h 528"/>
                  <a:gd name="T12" fmla="*/ 210 w 276"/>
                  <a:gd name="T13" fmla="*/ 77 h 528"/>
                  <a:gd name="T14" fmla="*/ 190 w 276"/>
                  <a:gd name="T15" fmla="*/ 100 h 528"/>
                  <a:gd name="T16" fmla="*/ 169 w 276"/>
                  <a:gd name="T17" fmla="*/ 128 h 528"/>
                  <a:gd name="T18" fmla="*/ 148 w 276"/>
                  <a:gd name="T19" fmla="*/ 157 h 528"/>
                  <a:gd name="T20" fmla="*/ 127 w 276"/>
                  <a:gd name="T21" fmla="*/ 186 h 528"/>
                  <a:gd name="T22" fmla="*/ 108 w 276"/>
                  <a:gd name="T23" fmla="*/ 217 h 528"/>
                  <a:gd name="T24" fmla="*/ 88 w 276"/>
                  <a:gd name="T25" fmla="*/ 248 h 528"/>
                  <a:gd name="T26" fmla="*/ 71 w 276"/>
                  <a:gd name="T27" fmla="*/ 280 h 528"/>
                  <a:gd name="T28" fmla="*/ 57 w 276"/>
                  <a:gd name="T29" fmla="*/ 311 h 528"/>
                  <a:gd name="T30" fmla="*/ 45 w 276"/>
                  <a:gd name="T31" fmla="*/ 343 h 528"/>
                  <a:gd name="T32" fmla="*/ 37 w 276"/>
                  <a:gd name="T33" fmla="*/ 373 h 528"/>
                  <a:gd name="T34" fmla="*/ 28 w 276"/>
                  <a:gd name="T35" fmla="*/ 411 h 528"/>
                  <a:gd name="T36" fmla="*/ 21 w 276"/>
                  <a:gd name="T37" fmla="*/ 443 h 528"/>
                  <a:gd name="T38" fmla="*/ 15 w 276"/>
                  <a:gd name="T39" fmla="*/ 468 h 528"/>
                  <a:gd name="T40" fmla="*/ 11 w 276"/>
                  <a:gd name="T41" fmla="*/ 488 h 528"/>
                  <a:gd name="T42" fmla="*/ 8 w 276"/>
                  <a:gd name="T43" fmla="*/ 502 h 528"/>
                  <a:gd name="T44" fmla="*/ 6 w 276"/>
                  <a:gd name="T45" fmla="*/ 514 h 528"/>
                  <a:gd name="T46" fmla="*/ 4 w 276"/>
                  <a:gd name="T47" fmla="*/ 521 h 528"/>
                  <a:gd name="T48" fmla="*/ 3 w 276"/>
                  <a:gd name="T49" fmla="*/ 525 h 528"/>
                  <a:gd name="T50" fmla="*/ 2 w 276"/>
                  <a:gd name="T51" fmla="*/ 527 h 528"/>
                  <a:gd name="T52" fmla="*/ 2 w 276"/>
                  <a:gd name="T53" fmla="*/ 528 h 528"/>
                  <a:gd name="T54" fmla="*/ 2 w 276"/>
                  <a:gd name="T55" fmla="*/ 528 h 528"/>
                  <a:gd name="T56" fmla="*/ 2 w 276"/>
                  <a:gd name="T57" fmla="*/ 525 h 528"/>
                  <a:gd name="T58" fmla="*/ 2 w 276"/>
                  <a:gd name="T59" fmla="*/ 517 h 528"/>
                  <a:gd name="T60" fmla="*/ 0 w 276"/>
                  <a:gd name="T61" fmla="*/ 502 h 528"/>
                  <a:gd name="T62" fmla="*/ 2 w 276"/>
                  <a:gd name="T63" fmla="*/ 484 h 528"/>
                  <a:gd name="T64" fmla="*/ 3 w 276"/>
                  <a:gd name="T65" fmla="*/ 459 h 528"/>
                  <a:gd name="T66" fmla="*/ 7 w 276"/>
                  <a:gd name="T67" fmla="*/ 430 h 528"/>
                  <a:gd name="T68" fmla="*/ 13 w 276"/>
                  <a:gd name="T69" fmla="*/ 398 h 528"/>
                  <a:gd name="T70" fmla="*/ 23 w 276"/>
                  <a:gd name="T71" fmla="*/ 360 h 528"/>
                  <a:gd name="T72" fmla="*/ 36 w 276"/>
                  <a:gd name="T73" fmla="*/ 319 h 528"/>
                  <a:gd name="T74" fmla="*/ 53 w 276"/>
                  <a:gd name="T75" fmla="*/ 273 h 528"/>
                  <a:gd name="T76" fmla="*/ 75 w 276"/>
                  <a:gd name="T77" fmla="*/ 225 h 528"/>
                  <a:gd name="T78" fmla="*/ 102 w 276"/>
                  <a:gd name="T79" fmla="*/ 174 h 528"/>
                  <a:gd name="T80" fmla="*/ 135 w 276"/>
                  <a:gd name="T81" fmla="*/ 119 h 528"/>
                  <a:gd name="T82" fmla="*/ 176 w 276"/>
                  <a:gd name="T83" fmla="*/ 61 h 528"/>
                  <a:gd name="T84" fmla="*/ 223 w 276"/>
                  <a:gd name="T85" fmla="*/ 1 h 528"/>
                  <a:gd name="T86" fmla="*/ 276 w 276"/>
                  <a:gd name="T8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6" h="528">
                    <a:moveTo>
                      <a:pt x="276" y="0"/>
                    </a:moveTo>
                    <a:lnTo>
                      <a:pt x="274" y="2"/>
                    </a:lnTo>
                    <a:lnTo>
                      <a:pt x="267" y="9"/>
                    </a:lnTo>
                    <a:lnTo>
                      <a:pt x="257" y="21"/>
                    </a:lnTo>
                    <a:lnTo>
                      <a:pt x="244" y="36"/>
                    </a:lnTo>
                    <a:lnTo>
                      <a:pt x="228" y="55"/>
                    </a:lnTo>
                    <a:lnTo>
                      <a:pt x="210" y="77"/>
                    </a:lnTo>
                    <a:lnTo>
                      <a:pt x="190" y="100"/>
                    </a:lnTo>
                    <a:lnTo>
                      <a:pt x="169" y="128"/>
                    </a:lnTo>
                    <a:lnTo>
                      <a:pt x="148" y="157"/>
                    </a:lnTo>
                    <a:lnTo>
                      <a:pt x="127" y="186"/>
                    </a:lnTo>
                    <a:lnTo>
                      <a:pt x="108" y="217"/>
                    </a:lnTo>
                    <a:lnTo>
                      <a:pt x="88" y="248"/>
                    </a:lnTo>
                    <a:lnTo>
                      <a:pt x="71" y="280"/>
                    </a:lnTo>
                    <a:lnTo>
                      <a:pt x="57" y="311"/>
                    </a:lnTo>
                    <a:lnTo>
                      <a:pt x="45" y="343"/>
                    </a:lnTo>
                    <a:lnTo>
                      <a:pt x="37" y="373"/>
                    </a:lnTo>
                    <a:lnTo>
                      <a:pt x="28" y="411"/>
                    </a:lnTo>
                    <a:lnTo>
                      <a:pt x="21" y="443"/>
                    </a:lnTo>
                    <a:lnTo>
                      <a:pt x="15" y="468"/>
                    </a:lnTo>
                    <a:lnTo>
                      <a:pt x="11" y="488"/>
                    </a:lnTo>
                    <a:lnTo>
                      <a:pt x="8" y="502"/>
                    </a:lnTo>
                    <a:lnTo>
                      <a:pt x="6" y="514"/>
                    </a:lnTo>
                    <a:lnTo>
                      <a:pt x="4" y="521"/>
                    </a:lnTo>
                    <a:lnTo>
                      <a:pt x="3" y="525"/>
                    </a:lnTo>
                    <a:lnTo>
                      <a:pt x="2" y="527"/>
                    </a:lnTo>
                    <a:lnTo>
                      <a:pt x="2" y="528"/>
                    </a:lnTo>
                    <a:lnTo>
                      <a:pt x="2" y="528"/>
                    </a:lnTo>
                    <a:lnTo>
                      <a:pt x="2" y="525"/>
                    </a:lnTo>
                    <a:lnTo>
                      <a:pt x="2" y="517"/>
                    </a:lnTo>
                    <a:lnTo>
                      <a:pt x="0" y="502"/>
                    </a:lnTo>
                    <a:lnTo>
                      <a:pt x="2" y="484"/>
                    </a:lnTo>
                    <a:lnTo>
                      <a:pt x="3" y="459"/>
                    </a:lnTo>
                    <a:lnTo>
                      <a:pt x="7" y="430"/>
                    </a:lnTo>
                    <a:lnTo>
                      <a:pt x="13" y="398"/>
                    </a:lnTo>
                    <a:lnTo>
                      <a:pt x="23" y="360"/>
                    </a:lnTo>
                    <a:lnTo>
                      <a:pt x="36" y="319"/>
                    </a:lnTo>
                    <a:lnTo>
                      <a:pt x="53" y="273"/>
                    </a:lnTo>
                    <a:lnTo>
                      <a:pt x="75" y="225"/>
                    </a:lnTo>
                    <a:lnTo>
                      <a:pt x="102" y="174"/>
                    </a:lnTo>
                    <a:lnTo>
                      <a:pt x="135" y="119"/>
                    </a:lnTo>
                    <a:lnTo>
                      <a:pt x="176" y="61"/>
                    </a:lnTo>
                    <a:lnTo>
                      <a:pt x="223" y="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96"/>
              <p:cNvSpPr>
                <a:spLocks noEditPoints="1"/>
              </p:cNvSpPr>
              <p:nvPr/>
            </p:nvSpPr>
            <p:spPr bwMode="auto">
              <a:xfrm>
                <a:off x="9881246" y="4550560"/>
                <a:ext cx="199323" cy="1085869"/>
              </a:xfrm>
              <a:custGeom>
                <a:avLst/>
                <a:gdLst>
                  <a:gd name="T0" fmla="*/ 18 w 92"/>
                  <a:gd name="T1" fmla="*/ 2 h 495"/>
                  <a:gd name="T2" fmla="*/ 18 w 92"/>
                  <a:gd name="T3" fmla="*/ 6 h 495"/>
                  <a:gd name="T4" fmla="*/ 18 w 92"/>
                  <a:gd name="T5" fmla="*/ 15 h 495"/>
                  <a:gd name="T6" fmla="*/ 17 w 92"/>
                  <a:gd name="T7" fmla="*/ 29 h 495"/>
                  <a:gd name="T8" fmla="*/ 17 w 92"/>
                  <a:gd name="T9" fmla="*/ 48 h 495"/>
                  <a:gd name="T10" fmla="*/ 18 w 92"/>
                  <a:gd name="T11" fmla="*/ 74 h 495"/>
                  <a:gd name="T12" fmla="*/ 21 w 92"/>
                  <a:gd name="T13" fmla="*/ 107 h 495"/>
                  <a:gd name="T14" fmla="*/ 25 w 92"/>
                  <a:gd name="T15" fmla="*/ 148 h 495"/>
                  <a:gd name="T16" fmla="*/ 29 w 92"/>
                  <a:gd name="T17" fmla="*/ 176 h 495"/>
                  <a:gd name="T18" fmla="*/ 33 w 92"/>
                  <a:gd name="T19" fmla="*/ 209 h 495"/>
                  <a:gd name="T20" fmla="*/ 39 w 92"/>
                  <a:gd name="T21" fmla="*/ 242 h 495"/>
                  <a:gd name="T22" fmla="*/ 46 w 92"/>
                  <a:gd name="T23" fmla="*/ 277 h 495"/>
                  <a:gd name="T24" fmla="*/ 52 w 92"/>
                  <a:gd name="T25" fmla="*/ 311 h 495"/>
                  <a:gd name="T26" fmla="*/ 59 w 92"/>
                  <a:gd name="T27" fmla="*/ 345 h 495"/>
                  <a:gd name="T28" fmla="*/ 67 w 92"/>
                  <a:gd name="T29" fmla="*/ 377 h 495"/>
                  <a:gd name="T30" fmla="*/ 73 w 92"/>
                  <a:gd name="T31" fmla="*/ 407 h 495"/>
                  <a:gd name="T32" fmla="*/ 80 w 92"/>
                  <a:gd name="T33" fmla="*/ 433 h 495"/>
                  <a:gd name="T34" fmla="*/ 85 w 92"/>
                  <a:gd name="T35" fmla="*/ 454 h 495"/>
                  <a:gd name="T36" fmla="*/ 89 w 92"/>
                  <a:gd name="T37" fmla="*/ 471 h 495"/>
                  <a:gd name="T38" fmla="*/ 92 w 92"/>
                  <a:gd name="T39" fmla="*/ 481 h 495"/>
                  <a:gd name="T40" fmla="*/ 92 w 92"/>
                  <a:gd name="T41" fmla="*/ 485 h 495"/>
                  <a:gd name="T42" fmla="*/ 31 w 92"/>
                  <a:gd name="T43" fmla="*/ 495 h 495"/>
                  <a:gd name="T44" fmla="*/ 21 w 92"/>
                  <a:gd name="T45" fmla="*/ 457 h 495"/>
                  <a:gd name="T46" fmla="*/ 12 w 92"/>
                  <a:gd name="T47" fmla="*/ 416 h 495"/>
                  <a:gd name="T48" fmla="*/ 6 w 92"/>
                  <a:gd name="T49" fmla="*/ 374 h 495"/>
                  <a:gd name="T50" fmla="*/ 3 w 92"/>
                  <a:gd name="T51" fmla="*/ 331 h 495"/>
                  <a:gd name="T52" fmla="*/ 1 w 92"/>
                  <a:gd name="T53" fmla="*/ 286 h 495"/>
                  <a:gd name="T54" fmla="*/ 0 w 92"/>
                  <a:gd name="T55" fmla="*/ 243 h 495"/>
                  <a:gd name="T56" fmla="*/ 1 w 92"/>
                  <a:gd name="T57" fmla="*/ 200 h 495"/>
                  <a:gd name="T58" fmla="*/ 3 w 92"/>
                  <a:gd name="T59" fmla="*/ 159 h 495"/>
                  <a:gd name="T60" fmla="*/ 5 w 92"/>
                  <a:gd name="T61" fmla="*/ 121 h 495"/>
                  <a:gd name="T62" fmla="*/ 9 w 92"/>
                  <a:gd name="T63" fmla="*/ 87 h 495"/>
                  <a:gd name="T64" fmla="*/ 12 w 92"/>
                  <a:gd name="T65" fmla="*/ 59 h 495"/>
                  <a:gd name="T66" fmla="*/ 14 w 92"/>
                  <a:gd name="T67" fmla="*/ 34 h 495"/>
                  <a:gd name="T68" fmla="*/ 17 w 92"/>
                  <a:gd name="T69" fmla="*/ 15 h 495"/>
                  <a:gd name="T70" fmla="*/ 18 w 92"/>
                  <a:gd name="T71" fmla="*/ 4 h 495"/>
                  <a:gd name="T72" fmla="*/ 18 w 92"/>
                  <a:gd name="T73" fmla="*/ 2 h 495"/>
                  <a:gd name="T74" fmla="*/ 20 w 92"/>
                  <a:gd name="T75" fmla="*/ 0 h 495"/>
                  <a:gd name="T76" fmla="*/ 18 w 92"/>
                  <a:gd name="T77" fmla="*/ 2 h 495"/>
                  <a:gd name="T78" fmla="*/ 18 w 92"/>
                  <a:gd name="T79" fmla="*/ 1 h 495"/>
                  <a:gd name="T80" fmla="*/ 20 w 92"/>
                  <a:gd name="T81" fmla="*/ 0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95">
                    <a:moveTo>
                      <a:pt x="18" y="2"/>
                    </a:moveTo>
                    <a:lnTo>
                      <a:pt x="18" y="6"/>
                    </a:lnTo>
                    <a:lnTo>
                      <a:pt x="18" y="15"/>
                    </a:lnTo>
                    <a:lnTo>
                      <a:pt x="17" y="29"/>
                    </a:lnTo>
                    <a:lnTo>
                      <a:pt x="17" y="48"/>
                    </a:lnTo>
                    <a:lnTo>
                      <a:pt x="18" y="74"/>
                    </a:lnTo>
                    <a:lnTo>
                      <a:pt x="21" y="107"/>
                    </a:lnTo>
                    <a:lnTo>
                      <a:pt x="25" y="148"/>
                    </a:lnTo>
                    <a:lnTo>
                      <a:pt x="29" y="176"/>
                    </a:lnTo>
                    <a:lnTo>
                      <a:pt x="33" y="209"/>
                    </a:lnTo>
                    <a:lnTo>
                      <a:pt x="39" y="242"/>
                    </a:lnTo>
                    <a:lnTo>
                      <a:pt x="46" y="277"/>
                    </a:lnTo>
                    <a:lnTo>
                      <a:pt x="52" y="311"/>
                    </a:lnTo>
                    <a:lnTo>
                      <a:pt x="59" y="345"/>
                    </a:lnTo>
                    <a:lnTo>
                      <a:pt x="67" y="377"/>
                    </a:lnTo>
                    <a:lnTo>
                      <a:pt x="73" y="407"/>
                    </a:lnTo>
                    <a:lnTo>
                      <a:pt x="80" y="433"/>
                    </a:lnTo>
                    <a:lnTo>
                      <a:pt x="85" y="454"/>
                    </a:lnTo>
                    <a:lnTo>
                      <a:pt x="89" y="471"/>
                    </a:lnTo>
                    <a:lnTo>
                      <a:pt x="92" y="481"/>
                    </a:lnTo>
                    <a:lnTo>
                      <a:pt x="92" y="485"/>
                    </a:lnTo>
                    <a:lnTo>
                      <a:pt x="31" y="495"/>
                    </a:lnTo>
                    <a:lnTo>
                      <a:pt x="21" y="457"/>
                    </a:lnTo>
                    <a:lnTo>
                      <a:pt x="12" y="416"/>
                    </a:lnTo>
                    <a:lnTo>
                      <a:pt x="6" y="374"/>
                    </a:lnTo>
                    <a:lnTo>
                      <a:pt x="3" y="331"/>
                    </a:lnTo>
                    <a:lnTo>
                      <a:pt x="1" y="286"/>
                    </a:lnTo>
                    <a:lnTo>
                      <a:pt x="0" y="243"/>
                    </a:lnTo>
                    <a:lnTo>
                      <a:pt x="1" y="200"/>
                    </a:lnTo>
                    <a:lnTo>
                      <a:pt x="3" y="159"/>
                    </a:lnTo>
                    <a:lnTo>
                      <a:pt x="5" y="121"/>
                    </a:lnTo>
                    <a:lnTo>
                      <a:pt x="9" y="87"/>
                    </a:lnTo>
                    <a:lnTo>
                      <a:pt x="12" y="59"/>
                    </a:lnTo>
                    <a:lnTo>
                      <a:pt x="14" y="34"/>
                    </a:lnTo>
                    <a:lnTo>
                      <a:pt x="17" y="15"/>
                    </a:lnTo>
                    <a:lnTo>
                      <a:pt x="18" y="4"/>
                    </a:lnTo>
                    <a:lnTo>
                      <a:pt x="18" y="2"/>
                    </a:lnTo>
                    <a:close/>
                    <a:moveTo>
                      <a:pt x="20" y="0"/>
                    </a:moveTo>
                    <a:lnTo>
                      <a:pt x="18" y="2"/>
                    </a:lnTo>
                    <a:lnTo>
                      <a:pt x="18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C0000"/>
              </a:solidFill>
              <a:ln w="0">
                <a:solidFill>
                  <a:srgbClr val="5C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97"/>
              <p:cNvSpPr>
                <a:spLocks/>
              </p:cNvSpPr>
              <p:nvPr/>
            </p:nvSpPr>
            <p:spPr bwMode="auto">
              <a:xfrm>
                <a:off x="10054568" y="4116214"/>
                <a:ext cx="101829" cy="723912"/>
              </a:xfrm>
              <a:custGeom>
                <a:avLst/>
                <a:gdLst>
                  <a:gd name="T0" fmla="*/ 47 w 47"/>
                  <a:gd name="T1" fmla="*/ 0 h 330"/>
                  <a:gd name="T2" fmla="*/ 47 w 47"/>
                  <a:gd name="T3" fmla="*/ 330 h 330"/>
                  <a:gd name="T4" fmla="*/ 0 w 47"/>
                  <a:gd name="T5" fmla="*/ 1 h 330"/>
                  <a:gd name="T6" fmla="*/ 47 w 47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30">
                    <a:moveTo>
                      <a:pt x="47" y="0"/>
                    </a:moveTo>
                    <a:lnTo>
                      <a:pt x="47" y="330"/>
                    </a:lnTo>
                    <a:lnTo>
                      <a:pt x="0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8D0006"/>
              </a:solidFill>
              <a:ln w="0">
                <a:solidFill>
                  <a:srgbClr val="8D000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98"/>
              <p:cNvSpPr>
                <a:spLocks/>
              </p:cNvSpPr>
              <p:nvPr/>
            </p:nvSpPr>
            <p:spPr bwMode="auto">
              <a:xfrm>
                <a:off x="9595250" y="3923166"/>
                <a:ext cx="561140" cy="210593"/>
              </a:xfrm>
              <a:custGeom>
                <a:avLst/>
                <a:gdLst>
                  <a:gd name="T0" fmla="*/ 255 w 259"/>
                  <a:gd name="T1" fmla="*/ 0 h 96"/>
                  <a:gd name="T2" fmla="*/ 259 w 259"/>
                  <a:gd name="T3" fmla="*/ 2 h 96"/>
                  <a:gd name="T4" fmla="*/ 259 w 259"/>
                  <a:gd name="T5" fmla="*/ 88 h 96"/>
                  <a:gd name="T6" fmla="*/ 259 w 259"/>
                  <a:gd name="T7" fmla="*/ 88 h 96"/>
                  <a:gd name="T8" fmla="*/ 30 w 259"/>
                  <a:gd name="T9" fmla="*/ 96 h 96"/>
                  <a:gd name="T10" fmla="*/ 18 w 259"/>
                  <a:gd name="T11" fmla="*/ 95 h 96"/>
                  <a:gd name="T12" fmla="*/ 9 w 259"/>
                  <a:gd name="T13" fmla="*/ 89 h 96"/>
                  <a:gd name="T14" fmla="*/ 2 w 259"/>
                  <a:gd name="T15" fmla="*/ 80 h 96"/>
                  <a:gd name="T16" fmla="*/ 0 w 259"/>
                  <a:gd name="T17" fmla="*/ 70 h 96"/>
                  <a:gd name="T18" fmla="*/ 0 w 259"/>
                  <a:gd name="T19" fmla="*/ 38 h 96"/>
                  <a:gd name="T20" fmla="*/ 1 w 259"/>
                  <a:gd name="T21" fmla="*/ 28 h 96"/>
                  <a:gd name="T22" fmla="*/ 6 w 259"/>
                  <a:gd name="T23" fmla="*/ 19 h 96"/>
                  <a:gd name="T24" fmla="*/ 15 w 259"/>
                  <a:gd name="T25" fmla="*/ 12 h 96"/>
                  <a:gd name="T26" fmla="*/ 26 w 259"/>
                  <a:gd name="T27" fmla="*/ 10 h 96"/>
                  <a:gd name="T28" fmla="*/ 255 w 259"/>
                  <a:gd name="T2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96">
                    <a:moveTo>
                      <a:pt x="255" y="0"/>
                    </a:moveTo>
                    <a:lnTo>
                      <a:pt x="259" y="2"/>
                    </a:lnTo>
                    <a:lnTo>
                      <a:pt x="259" y="88"/>
                    </a:lnTo>
                    <a:lnTo>
                      <a:pt x="259" y="88"/>
                    </a:lnTo>
                    <a:lnTo>
                      <a:pt x="30" y="96"/>
                    </a:lnTo>
                    <a:lnTo>
                      <a:pt x="18" y="95"/>
                    </a:lnTo>
                    <a:lnTo>
                      <a:pt x="9" y="89"/>
                    </a:lnTo>
                    <a:lnTo>
                      <a:pt x="2" y="80"/>
                    </a:lnTo>
                    <a:lnTo>
                      <a:pt x="0" y="70"/>
                    </a:lnTo>
                    <a:lnTo>
                      <a:pt x="0" y="38"/>
                    </a:lnTo>
                    <a:lnTo>
                      <a:pt x="1" y="28"/>
                    </a:lnTo>
                    <a:lnTo>
                      <a:pt x="6" y="19"/>
                    </a:lnTo>
                    <a:lnTo>
                      <a:pt x="15" y="12"/>
                    </a:lnTo>
                    <a:lnTo>
                      <a:pt x="26" y="1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FF9667"/>
              </a:solidFill>
              <a:ln w="0">
                <a:solidFill>
                  <a:srgbClr val="FF966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99"/>
              <p:cNvSpPr>
                <a:spLocks/>
              </p:cNvSpPr>
              <p:nvPr/>
            </p:nvSpPr>
            <p:spPr bwMode="auto">
              <a:xfrm>
                <a:off x="9595247" y="3951687"/>
                <a:ext cx="561140" cy="182076"/>
              </a:xfrm>
              <a:custGeom>
                <a:avLst/>
                <a:gdLst>
                  <a:gd name="T0" fmla="*/ 13 w 259"/>
                  <a:gd name="T1" fmla="*/ 0 h 83"/>
                  <a:gd name="T2" fmla="*/ 11 w 259"/>
                  <a:gd name="T3" fmla="*/ 4 h 83"/>
                  <a:gd name="T4" fmla="*/ 11 w 259"/>
                  <a:gd name="T5" fmla="*/ 10 h 83"/>
                  <a:gd name="T6" fmla="*/ 13 w 259"/>
                  <a:gd name="T7" fmla="*/ 41 h 83"/>
                  <a:gd name="T8" fmla="*/ 15 w 259"/>
                  <a:gd name="T9" fmla="*/ 52 h 83"/>
                  <a:gd name="T10" fmla="*/ 22 w 259"/>
                  <a:gd name="T11" fmla="*/ 61 h 83"/>
                  <a:gd name="T12" fmla="*/ 31 w 259"/>
                  <a:gd name="T13" fmla="*/ 66 h 83"/>
                  <a:gd name="T14" fmla="*/ 42 w 259"/>
                  <a:gd name="T15" fmla="*/ 69 h 83"/>
                  <a:gd name="T16" fmla="*/ 259 w 259"/>
                  <a:gd name="T17" fmla="*/ 61 h 83"/>
                  <a:gd name="T18" fmla="*/ 259 w 259"/>
                  <a:gd name="T19" fmla="*/ 75 h 83"/>
                  <a:gd name="T20" fmla="*/ 259 w 259"/>
                  <a:gd name="T21" fmla="*/ 75 h 83"/>
                  <a:gd name="T22" fmla="*/ 30 w 259"/>
                  <a:gd name="T23" fmla="*/ 83 h 83"/>
                  <a:gd name="T24" fmla="*/ 18 w 259"/>
                  <a:gd name="T25" fmla="*/ 82 h 83"/>
                  <a:gd name="T26" fmla="*/ 9 w 259"/>
                  <a:gd name="T27" fmla="*/ 76 h 83"/>
                  <a:gd name="T28" fmla="*/ 2 w 259"/>
                  <a:gd name="T29" fmla="*/ 67 h 83"/>
                  <a:gd name="T30" fmla="*/ 0 w 259"/>
                  <a:gd name="T31" fmla="*/ 57 h 83"/>
                  <a:gd name="T32" fmla="*/ 0 w 259"/>
                  <a:gd name="T33" fmla="*/ 25 h 83"/>
                  <a:gd name="T34" fmla="*/ 1 w 259"/>
                  <a:gd name="T35" fmla="*/ 15 h 83"/>
                  <a:gd name="T36" fmla="*/ 5 w 259"/>
                  <a:gd name="T37" fmla="*/ 7 h 83"/>
                  <a:gd name="T38" fmla="*/ 13 w 259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9" h="83">
                    <a:moveTo>
                      <a:pt x="13" y="0"/>
                    </a:moveTo>
                    <a:lnTo>
                      <a:pt x="11" y="4"/>
                    </a:lnTo>
                    <a:lnTo>
                      <a:pt x="11" y="10"/>
                    </a:lnTo>
                    <a:lnTo>
                      <a:pt x="13" y="41"/>
                    </a:lnTo>
                    <a:lnTo>
                      <a:pt x="15" y="52"/>
                    </a:lnTo>
                    <a:lnTo>
                      <a:pt x="22" y="61"/>
                    </a:lnTo>
                    <a:lnTo>
                      <a:pt x="31" y="66"/>
                    </a:lnTo>
                    <a:lnTo>
                      <a:pt x="42" y="69"/>
                    </a:lnTo>
                    <a:lnTo>
                      <a:pt x="259" y="61"/>
                    </a:lnTo>
                    <a:lnTo>
                      <a:pt x="259" y="75"/>
                    </a:lnTo>
                    <a:lnTo>
                      <a:pt x="259" y="75"/>
                    </a:lnTo>
                    <a:lnTo>
                      <a:pt x="30" y="83"/>
                    </a:lnTo>
                    <a:lnTo>
                      <a:pt x="18" y="82"/>
                    </a:lnTo>
                    <a:lnTo>
                      <a:pt x="9" y="76"/>
                    </a:lnTo>
                    <a:lnTo>
                      <a:pt x="2" y="67"/>
                    </a:lnTo>
                    <a:lnTo>
                      <a:pt x="0" y="57"/>
                    </a:lnTo>
                    <a:lnTo>
                      <a:pt x="0" y="25"/>
                    </a:lnTo>
                    <a:lnTo>
                      <a:pt x="1" y="15"/>
                    </a:lnTo>
                    <a:lnTo>
                      <a:pt x="5" y="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66C15"/>
              </a:solidFill>
              <a:ln w="0">
                <a:solidFill>
                  <a:srgbClr val="D66C1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1169441" y="4844704"/>
            <a:ext cx="469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91BBE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“</a:t>
            </a:r>
            <a:r>
              <a:rPr lang="ko-KR" altLang="en-US" sz="2400" dirty="0" smtClean="0">
                <a:solidFill>
                  <a:srgbClr val="91BBE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2400" dirty="0" smtClean="0">
                <a:solidFill>
                  <a:srgbClr val="91BBE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”</a:t>
            </a:r>
          </a:p>
        </p:txBody>
      </p:sp>
      <p:sp>
        <p:nvSpPr>
          <p:cNvPr id="56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23761" y="71336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59" name="직사각형 58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8" b="17556"/>
          <a:stretch/>
        </p:blipFill>
        <p:spPr>
          <a:xfrm flipH="1">
            <a:off x="346225" y="3931220"/>
            <a:ext cx="2128212" cy="224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23761" y="713369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r>
              <a:rPr lang="en-US" altLang="ko-KR" spc="3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5" name="직사각형 4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180438" y="1458407"/>
            <a:ext cx="4222115" cy="4108866"/>
            <a:chOff x="311065" y="1458407"/>
            <a:chExt cx="4222115" cy="4108866"/>
          </a:xfrm>
        </p:grpSpPr>
        <p:sp>
          <p:nvSpPr>
            <p:cNvPr id="17" name="Text Placeholder 9"/>
            <p:cNvSpPr txBox="1">
              <a:spLocks/>
            </p:cNvSpPr>
            <p:nvPr/>
          </p:nvSpPr>
          <p:spPr>
            <a:xfrm>
              <a:off x="311065" y="1458407"/>
              <a:ext cx="4222115" cy="1364344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sunrise" dir="t"/>
            </a:scene3d>
            <a:sp3d prstMaterial="metal"/>
          </p:spPr>
          <p:txBody>
            <a:bodyPr vert="horz" lIns="91440" tIns="45720" rIns="91440" bIns="45720" rtlCol="0" anchor="ctr">
              <a:noAutofit/>
              <a:sp3d extrusionH="127000" prstMaterial="metal">
                <a:bevelT h="88900" prst="angle"/>
              </a:sp3d>
            </a:bodyPr>
            <a:lstStyle>
              <a:defPPr>
                <a:defRPr lang="ko-KR"/>
              </a:defPPr>
              <a:lvl1pPr indent="0" algn="ctr" defTabSz="914377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2400" b="1" strike="noStrike" kern="1000" spc="-7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  <a:cs typeface="+mj-cs"/>
                </a:defRPr>
              </a:lvl1pPr>
            </a:lstStyle>
            <a:p>
              <a:pPr lvl="0" defTabSz="914400">
                <a:spcBef>
                  <a:spcPts val="0"/>
                </a:spcBef>
              </a:pPr>
              <a:r>
                <a:rPr lang="en-US" altLang="ko-KR" sz="2800" b="0" kern="1200" spc="0" dirty="0">
                  <a:ln>
                    <a:noFill/>
                  </a:ln>
                  <a:solidFill>
                    <a:schemeClr val="tx1"/>
                  </a:solidFill>
                  <a:effectLst/>
                  <a:cs typeface="+mn-cs"/>
                </a:rPr>
                <a:t>This is</a:t>
              </a:r>
              <a:endParaRPr lang="ko-KR" altLang="en-US" sz="1800" b="0" kern="1200" spc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  <a:p>
              <a:r>
                <a:rPr lang="en-US" altLang="ko-KR" sz="4400" dirty="0" smtClean="0">
                  <a:solidFill>
                    <a:schemeClr val="tx1"/>
                  </a:solidFill>
                </a:rPr>
                <a:t>Text</a:t>
              </a:r>
              <a:endParaRPr lang="en-US" altLang="ko-KR" sz="44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 Placeholder 10"/>
            <p:cNvSpPr txBox="1">
              <a:spLocks/>
            </p:cNvSpPr>
            <p:nvPr/>
          </p:nvSpPr>
          <p:spPr>
            <a:xfrm>
              <a:off x="671882" y="3640859"/>
              <a:ext cx="3729793" cy="192641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 marL="342900" indent="-342900" defTabSz="914377">
                <a:lnSpc>
                  <a:spcPct val="150000"/>
                </a:lnSpc>
                <a:spcBef>
                  <a:spcPts val="10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  <a:defRPr sz="1600" kern="1000" spc="-7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r>
                <a:rPr lang="ko-KR" altLang="en-US" sz="1400" dirty="0"/>
                <a:t>본 페이지는 대비</a:t>
              </a:r>
              <a:r>
                <a:rPr lang="en-US" altLang="ko-KR" sz="1400" dirty="0"/>
                <a:t>, </a:t>
              </a:r>
              <a:r>
                <a:rPr lang="ko-KR" altLang="en-US" sz="1400" dirty="0"/>
                <a:t>혹은 대칭되는 내용으로 구성하시는 것을 추천 드립니다</a:t>
              </a:r>
              <a:r>
                <a:rPr lang="en-US" altLang="ko-KR" sz="1400" dirty="0"/>
                <a:t>.</a:t>
              </a:r>
            </a:p>
            <a:p>
              <a:r>
                <a:rPr lang="ko-KR" altLang="en-US" sz="1400" dirty="0"/>
                <a:t>이곳에 원하시는 내용을 입력하세요</a:t>
              </a:r>
              <a:r>
                <a:rPr lang="en-US" altLang="ko-KR" sz="1400" dirty="0"/>
                <a:t>.</a:t>
              </a:r>
            </a:p>
            <a:p>
              <a:r>
                <a:rPr lang="ko-KR" altLang="en-US" sz="1400" dirty="0"/>
                <a:t>이곳에 원하시는 내용을 입력하세요</a:t>
              </a:r>
              <a:r>
                <a:rPr lang="en-US" altLang="ko-KR" sz="1400" dirty="0"/>
                <a:t>.</a:t>
              </a:r>
            </a:p>
            <a:p>
              <a:r>
                <a:rPr lang="ko-KR" altLang="en-US" sz="1400" dirty="0"/>
                <a:t>이곳에 원하시는 내용을 입력하세요</a:t>
              </a:r>
              <a:r>
                <a:rPr lang="en-US" altLang="ko-KR" sz="1400" dirty="0"/>
                <a:t>.</a:t>
              </a:r>
              <a:endParaRPr lang="en-US" altLang="ko-KR" sz="1400" dirty="0"/>
            </a:p>
          </p:txBody>
        </p:sp>
        <p:grpSp>
          <p:nvGrpSpPr>
            <p:cNvPr id="70" name="그룹 69"/>
            <p:cNvGrpSpPr/>
            <p:nvPr/>
          </p:nvGrpSpPr>
          <p:grpSpPr>
            <a:xfrm>
              <a:off x="930154" y="2836296"/>
              <a:ext cx="2952265" cy="383627"/>
              <a:chOff x="886612" y="2966925"/>
              <a:chExt cx="2952265" cy="383627"/>
            </a:xfrm>
          </p:grpSpPr>
          <p:cxnSp>
            <p:nvCxnSpPr>
              <p:cNvPr id="65" name="직선 연결선 64"/>
              <p:cNvCxnSpPr/>
              <p:nvPr/>
            </p:nvCxnSpPr>
            <p:spPr>
              <a:xfrm>
                <a:off x="1235284" y="3091571"/>
                <a:ext cx="2603593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69" name="그룹 68"/>
              <p:cNvGrpSpPr/>
              <p:nvPr/>
            </p:nvGrpSpPr>
            <p:grpSpPr>
              <a:xfrm rot="20756732">
                <a:off x="886612" y="2966925"/>
                <a:ext cx="383626" cy="383627"/>
                <a:chOff x="886612" y="2923383"/>
                <a:chExt cx="383626" cy="383627"/>
              </a:xfrm>
            </p:grpSpPr>
            <p:sp>
              <p:nvSpPr>
                <p:cNvPr id="66" name="직사각형 65"/>
                <p:cNvSpPr/>
                <p:nvPr/>
              </p:nvSpPr>
              <p:spPr>
                <a:xfrm rot="19525419" flipH="1">
                  <a:off x="1020105" y="2983540"/>
                  <a:ext cx="180000" cy="18000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7" name="직사각형 66"/>
                <p:cNvSpPr/>
                <p:nvPr/>
              </p:nvSpPr>
              <p:spPr>
                <a:xfrm rot="20874496" flipH="1">
                  <a:off x="886612" y="2923383"/>
                  <a:ext cx="383626" cy="383627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77" name="그룹 76"/>
          <p:cNvGrpSpPr/>
          <p:nvPr/>
        </p:nvGrpSpPr>
        <p:grpSpPr>
          <a:xfrm>
            <a:off x="7095549" y="2091275"/>
            <a:ext cx="4681302" cy="3446970"/>
            <a:chOff x="6834291" y="2091275"/>
            <a:chExt cx="4681302" cy="3446970"/>
          </a:xfrm>
        </p:grpSpPr>
        <p:sp>
          <p:nvSpPr>
            <p:cNvPr id="15" name="Title 7"/>
            <p:cNvSpPr txBox="1">
              <a:spLocks/>
            </p:cNvSpPr>
            <p:nvPr/>
          </p:nvSpPr>
          <p:spPr>
            <a:xfrm>
              <a:off x="6834291" y="2091275"/>
              <a:ext cx="4681302" cy="78856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sunrise" dir="t"/>
            </a:scene3d>
            <a:sp3d prstMaterial="metal"/>
          </p:spPr>
          <p:txBody>
            <a:bodyPr vert="horz" lIns="91440" tIns="45720" rIns="91440" bIns="45720" rtlCol="0" anchor="ctr">
              <a:noAutofit/>
              <a:sp3d extrusionH="127000" prstMaterial="metal">
                <a:bevelT h="88900" prst="angle"/>
              </a:sp3d>
            </a:bodyPr>
            <a:lstStyle>
              <a:defPPr>
                <a:defRPr lang="ko-KR"/>
              </a:defPPr>
              <a:lvl1pPr indent="0" algn="ctr" defTabSz="914377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7200" b="1" strike="noStrike" kern="1000" spc="-7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  <a:cs typeface="+mj-cs"/>
                </a:defRPr>
              </a:lvl1pPr>
            </a:lstStyle>
            <a:p>
              <a:r>
                <a:rPr lang="en-US" altLang="en-US" sz="2400" dirty="0" smtClean="0"/>
                <a:t>This is Text</a:t>
              </a:r>
              <a:endParaRPr lang="en-US" altLang="en-US" sz="2400" dirty="0"/>
            </a:p>
          </p:txBody>
        </p:sp>
        <p:sp>
          <p:nvSpPr>
            <p:cNvPr id="63" name="Text Placeholder 10"/>
            <p:cNvSpPr txBox="1">
              <a:spLocks/>
            </p:cNvSpPr>
            <p:nvPr/>
          </p:nvSpPr>
          <p:spPr>
            <a:xfrm>
              <a:off x="7588085" y="3611831"/>
              <a:ext cx="3729793" cy="192641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 marL="342900" indent="-342900" defTabSz="914377">
                <a:lnSpc>
                  <a:spcPct val="150000"/>
                </a:lnSpc>
                <a:spcBef>
                  <a:spcPts val="10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  <a:defRPr sz="1600" kern="1000" spc="-7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r>
                <a:rPr lang="ko-KR" altLang="en-US" sz="1400" dirty="0"/>
                <a:t>본 페이지는 대비</a:t>
              </a:r>
              <a:r>
                <a:rPr lang="en-US" altLang="ko-KR" sz="1400" dirty="0"/>
                <a:t>, </a:t>
              </a:r>
              <a:r>
                <a:rPr lang="ko-KR" altLang="en-US" sz="1400" dirty="0"/>
                <a:t>혹은 대칭되는 내용으로 구성하시는 것을 추천 드립니다</a:t>
              </a:r>
              <a:r>
                <a:rPr lang="en-US" altLang="ko-KR" sz="1400" dirty="0"/>
                <a:t>.</a:t>
              </a:r>
            </a:p>
            <a:p>
              <a:r>
                <a:rPr lang="ko-KR" altLang="en-US" sz="1400" dirty="0"/>
                <a:t>이곳에 원하시는 내용을 입력하세요</a:t>
              </a:r>
              <a:r>
                <a:rPr lang="en-US" altLang="ko-KR" sz="1400" dirty="0"/>
                <a:t>.</a:t>
              </a:r>
            </a:p>
            <a:p>
              <a:r>
                <a:rPr lang="ko-KR" altLang="en-US" sz="1400" dirty="0"/>
                <a:t>이곳에 원하시는 내용을 입력하세요</a:t>
              </a:r>
              <a:r>
                <a:rPr lang="en-US" altLang="ko-KR" sz="1400" dirty="0"/>
                <a:t>.</a:t>
              </a:r>
            </a:p>
            <a:p>
              <a:r>
                <a:rPr lang="ko-KR" altLang="en-US" sz="1400" dirty="0"/>
                <a:t>이곳에 원하시는 내용을 입력하세요</a:t>
              </a:r>
              <a:r>
                <a:rPr lang="en-US" altLang="ko-KR" sz="1400" dirty="0"/>
                <a:t>.</a:t>
              </a:r>
              <a:endParaRPr lang="en-US" altLang="ko-KR" sz="1400" dirty="0"/>
            </a:p>
          </p:txBody>
        </p:sp>
        <p:grpSp>
          <p:nvGrpSpPr>
            <p:cNvPr id="73" name="그룹 72"/>
            <p:cNvGrpSpPr/>
            <p:nvPr/>
          </p:nvGrpSpPr>
          <p:grpSpPr>
            <a:xfrm>
              <a:off x="7931201" y="2398506"/>
              <a:ext cx="2839792" cy="445462"/>
              <a:chOff x="7786060" y="2340450"/>
              <a:chExt cx="2839792" cy="445462"/>
            </a:xfrm>
          </p:grpSpPr>
          <p:grpSp>
            <p:nvGrpSpPr>
              <p:cNvPr id="60" name="그룹 59"/>
              <p:cNvGrpSpPr/>
              <p:nvPr/>
            </p:nvGrpSpPr>
            <p:grpSpPr>
              <a:xfrm rot="19679278">
                <a:off x="10248553" y="2340450"/>
                <a:ext cx="377299" cy="377299"/>
                <a:chOff x="4134381" y="1984293"/>
                <a:chExt cx="1723013" cy="1723013"/>
              </a:xfrm>
            </p:grpSpPr>
            <p:sp>
              <p:nvSpPr>
                <p:cNvPr id="61" name="직사각형 60"/>
                <p:cNvSpPr/>
                <p:nvPr/>
              </p:nvSpPr>
              <p:spPr>
                <a:xfrm>
                  <a:off x="4134381" y="1984293"/>
                  <a:ext cx="1723013" cy="1723013"/>
                </a:xfrm>
                <a:prstGeom prst="rect">
                  <a:avLst/>
                </a:prstGeom>
                <a:noFill/>
                <a:ln w="25400" cap="flat" cmpd="sng" algn="ctr"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prstDash val="solid"/>
                  <a:miter lim="800000"/>
                </a:ln>
                <a:effectLst/>
              </p:spPr>
              <p:txBody>
                <a:bodyPr rtlCol="0" anchor="ctr">
                  <a:scene3d>
                    <a:camera prst="orthographicFront"/>
                    <a:lightRig rig="threePt" dir="t"/>
                  </a:scene3d>
                  <a:sp3d prstMaterial="matte"/>
                </a:bodyPr>
                <a:lstStyle/>
                <a:p>
                  <a:pPr algn="ctr" latinLnBrk="0"/>
                  <a:endParaRPr lang="ko-KR" altLang="en-US" kern="0">
                    <a:solidFill>
                      <a:prstClr val="white"/>
                    </a:solidFill>
                    <a:latin typeface="Baskerville Old Face"/>
                    <a:ea typeface="나눔명조"/>
                  </a:endParaRPr>
                </a:p>
              </p:txBody>
            </p:sp>
            <p:sp>
              <p:nvSpPr>
                <p:cNvPr id="62" name="직사각형 61"/>
                <p:cNvSpPr/>
                <p:nvPr/>
              </p:nvSpPr>
              <p:spPr>
                <a:xfrm rot="20792516">
                  <a:off x="4853463" y="2634364"/>
                  <a:ext cx="767479" cy="76747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scene3d>
                    <a:camera prst="orthographicFront"/>
                    <a:lightRig rig="threePt" dir="t"/>
                  </a:scene3d>
                  <a:sp3d prstMaterial="matte"/>
                </a:bodyPr>
                <a:lstStyle/>
                <a:p>
                  <a:pPr algn="ctr" latinLnBrk="0"/>
                  <a:endParaRPr lang="ko-KR" altLang="en-US" kern="0">
                    <a:solidFill>
                      <a:prstClr val="white"/>
                    </a:solidFill>
                    <a:latin typeface="Baskerville Old Face"/>
                    <a:ea typeface="나눔명조"/>
                  </a:endParaRPr>
                </a:p>
              </p:txBody>
            </p:sp>
          </p:grpSp>
          <p:cxnSp>
            <p:nvCxnSpPr>
              <p:cNvPr id="72" name="직선 연결선 71"/>
              <p:cNvCxnSpPr/>
              <p:nvPr/>
            </p:nvCxnSpPr>
            <p:spPr>
              <a:xfrm>
                <a:off x="7786060" y="2785912"/>
                <a:ext cx="2603593" cy="0"/>
              </a:xfrm>
              <a:prstGeom prst="line">
                <a:avLst/>
              </a:prstGeom>
              <a:noFill/>
              <a:ln w="25400" cap="flat" cmpd="sng" algn="ctr"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7356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/>
          <p:nvPr/>
        </p:nvSpPr>
        <p:spPr>
          <a:xfrm flipV="1">
            <a:off x="6747206" y="1144881"/>
            <a:ext cx="4867094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15000"/>
                </a:schemeClr>
              </a:gs>
              <a:gs pos="35000">
                <a:schemeClr val="accent1">
                  <a:lumMod val="0"/>
                  <a:lumOff val="100000"/>
                  <a:alpha val="4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/>
              <a:ea typeface="나눔명조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7061" y="71336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30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pc="3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 rot="19679278">
            <a:off x="7265487" y="801783"/>
            <a:ext cx="476997" cy="476997"/>
            <a:chOff x="4134381" y="1984293"/>
            <a:chExt cx="1723013" cy="1723013"/>
          </a:xfrm>
        </p:grpSpPr>
        <p:sp>
          <p:nvSpPr>
            <p:cNvPr id="5" name="직사각형 4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911794" y="1944117"/>
            <a:ext cx="5086406" cy="3805635"/>
            <a:chOff x="5911794" y="1944117"/>
            <a:chExt cx="5086406" cy="3805635"/>
          </a:xfrm>
        </p:grpSpPr>
        <p:grpSp>
          <p:nvGrpSpPr>
            <p:cNvPr id="7" name="그룹 6"/>
            <p:cNvGrpSpPr/>
            <p:nvPr/>
          </p:nvGrpSpPr>
          <p:grpSpPr>
            <a:xfrm>
              <a:off x="5911794" y="2427729"/>
              <a:ext cx="5086406" cy="419552"/>
              <a:chOff x="4984388" y="1207158"/>
              <a:chExt cx="5086406" cy="336413"/>
            </a:xfrm>
          </p:grpSpPr>
          <p:cxnSp>
            <p:nvCxnSpPr>
              <p:cNvPr id="8" name="직선 연결선 7"/>
              <p:cNvCxnSpPr/>
              <p:nvPr/>
            </p:nvCxnSpPr>
            <p:spPr>
              <a:xfrm>
                <a:off x="5333060" y="1207158"/>
                <a:ext cx="4737734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9" name="직사각형 8"/>
              <p:cNvSpPr/>
              <p:nvPr/>
            </p:nvSpPr>
            <p:spPr>
              <a:xfrm rot="19525419" flipH="1">
                <a:off x="5117881" y="1284200"/>
                <a:ext cx="180000" cy="144331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 rot="20874496" flipH="1">
                <a:off x="4984388" y="1235964"/>
                <a:ext cx="383626" cy="30760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43270" y="1944117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b="1" spc="30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r>
                <a:rPr lang="ko-KR" altLang="en-US" dirty="0"/>
                <a:t>학습정리</a:t>
              </a:r>
              <a:endParaRPr lang="ko-KR" alt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98906" y="3066966"/>
              <a:ext cx="3959097" cy="268278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 marL="342900" lvl="0" indent="-342900" defTabSz="914377">
                <a:lnSpc>
                  <a:spcPct val="150000"/>
                </a:lnSpc>
                <a:spcBef>
                  <a:spcPts val="10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  <a:defRPr strike="noStrike" kern="1000" spc="-70" baseline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  <a:lvl2pPr marL="457189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strike="noStrike" kern="1000" spc="-70" baseline="0"/>
              </a:lvl2pPr>
              <a:lvl3pPr marL="914377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strike="noStrike" kern="1000" spc="-70" baseline="0"/>
              </a:lvl3pPr>
              <a:lvl4pPr marL="1371566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trike="noStrike" kern="1000" spc="-70" baseline="0"/>
              </a:lvl4pPr>
              <a:lvl5pPr marL="1828755" indent="0" defTabSz="914377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trike="noStrike" kern="1000" spc="-70" baseline="0"/>
              </a:lvl5pPr>
              <a:lvl6pPr marL="2514537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726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8914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10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ko-KR" altLang="en-US" dirty="0"/>
                <a:t>이곳에 학습 정리를 적어 주십시오</a:t>
              </a:r>
              <a:r>
                <a:rPr lang="en-US" altLang="ko-KR" dirty="0"/>
                <a:t>.</a:t>
              </a:r>
            </a:p>
            <a:p>
              <a:r>
                <a:rPr lang="ko-KR" altLang="en-US" dirty="0"/>
                <a:t>이곳에 학습 정리를 적어 주십시오</a:t>
              </a:r>
              <a:r>
                <a:rPr lang="en-US" altLang="ko-KR" dirty="0"/>
                <a:t>.</a:t>
              </a:r>
            </a:p>
            <a:p>
              <a:r>
                <a:rPr lang="ko-KR" altLang="en-US" dirty="0"/>
                <a:t>이곳에 학습 정리를 적어 주십시오</a:t>
              </a:r>
              <a:r>
                <a:rPr lang="en-US" altLang="ko-KR" dirty="0"/>
                <a:t>.</a:t>
              </a:r>
            </a:p>
            <a:p>
              <a:r>
                <a:rPr lang="ko-KR" altLang="en-US" dirty="0"/>
                <a:t>이곳에 학습 정리를 적어 주십시오</a:t>
              </a:r>
              <a:r>
                <a:rPr lang="en-US" altLang="ko-KR" dirty="0"/>
                <a:t>.</a:t>
              </a:r>
            </a:p>
            <a:p>
              <a:r>
                <a:rPr lang="ko-KR" altLang="en-US" dirty="0"/>
                <a:t>이곳에 학습 정리를 적어 주십시오</a:t>
              </a:r>
              <a:r>
                <a:rPr lang="en-US" altLang="ko-KR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9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7267" y="484237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사용 소스</a:t>
            </a:r>
            <a:endParaRPr lang="en-US" altLang="ko-KR" sz="2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94496" y="5786604"/>
            <a:ext cx="7354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템플릿은 </a:t>
            </a:r>
            <a:r>
              <a:rPr lang="ko-KR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㈜ 재미의 소유이며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Copyright 2016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XEMI all right reserved</a:t>
            </a:r>
            <a:endParaRPr lang="ko-KR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698724" y="4357303"/>
            <a:ext cx="5543658" cy="1195945"/>
            <a:chOff x="6313470" y="4110270"/>
            <a:chExt cx="5543658" cy="1195945"/>
          </a:xfrm>
        </p:grpSpPr>
        <p:sp>
          <p:nvSpPr>
            <p:cNvPr id="40" name="타원 39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91B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F4D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5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D400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74359" y="1398685"/>
            <a:ext cx="1607516" cy="1537593"/>
            <a:chOff x="2346099" y="7391401"/>
            <a:chExt cx="3613151" cy="3455987"/>
          </a:xfrm>
          <a:solidFill>
            <a:schemeClr val="tx1"/>
          </a:solidFill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2522312" y="7391401"/>
              <a:ext cx="3222625" cy="1797050"/>
            </a:xfrm>
            <a:custGeom>
              <a:avLst/>
              <a:gdLst>
                <a:gd name="T0" fmla="*/ 26 w 857"/>
                <a:gd name="T1" fmla="*/ 478 h 478"/>
                <a:gd name="T2" fmla="*/ 226 w 857"/>
                <a:gd name="T3" fmla="*/ 478 h 478"/>
                <a:gd name="T4" fmla="*/ 237 w 857"/>
                <a:gd name="T5" fmla="*/ 426 h 478"/>
                <a:gd name="T6" fmla="*/ 52 w 857"/>
                <a:gd name="T7" fmla="*/ 426 h 478"/>
                <a:gd name="T8" fmla="*/ 52 w 857"/>
                <a:gd name="T9" fmla="*/ 52 h 478"/>
                <a:gd name="T10" fmla="*/ 805 w 857"/>
                <a:gd name="T11" fmla="*/ 52 h 478"/>
                <a:gd name="T12" fmla="*/ 805 w 857"/>
                <a:gd name="T13" fmla="*/ 400 h 478"/>
                <a:gd name="T14" fmla="*/ 834 w 857"/>
                <a:gd name="T15" fmla="*/ 478 h 478"/>
                <a:gd name="T16" fmla="*/ 857 w 857"/>
                <a:gd name="T17" fmla="*/ 452 h 478"/>
                <a:gd name="T18" fmla="*/ 857 w 857"/>
                <a:gd name="T19" fmla="*/ 26 h 478"/>
                <a:gd name="T20" fmla="*/ 831 w 857"/>
                <a:gd name="T21" fmla="*/ 0 h 478"/>
                <a:gd name="T22" fmla="*/ 26 w 857"/>
                <a:gd name="T23" fmla="*/ 0 h 478"/>
                <a:gd name="T24" fmla="*/ 0 w 857"/>
                <a:gd name="T25" fmla="*/ 26 h 478"/>
                <a:gd name="T26" fmla="*/ 0 w 857"/>
                <a:gd name="T27" fmla="*/ 452 h 478"/>
                <a:gd name="T28" fmla="*/ 26 w 857"/>
                <a:gd name="T29" fmla="*/ 478 h 478"/>
                <a:gd name="T30" fmla="*/ 26 w 857"/>
                <a:gd name="T31" fmla="*/ 478 h 478"/>
                <a:gd name="T32" fmla="*/ 26 w 857"/>
                <a:gd name="T33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7" h="478">
                  <a:moveTo>
                    <a:pt x="26" y="478"/>
                  </a:moveTo>
                  <a:cubicBezTo>
                    <a:pt x="226" y="478"/>
                    <a:pt x="226" y="478"/>
                    <a:pt x="226" y="478"/>
                  </a:cubicBezTo>
                  <a:cubicBezTo>
                    <a:pt x="225" y="460"/>
                    <a:pt x="229" y="442"/>
                    <a:pt x="237" y="426"/>
                  </a:cubicBezTo>
                  <a:cubicBezTo>
                    <a:pt x="52" y="426"/>
                    <a:pt x="52" y="426"/>
                    <a:pt x="52" y="426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805" y="52"/>
                    <a:pt x="805" y="52"/>
                    <a:pt x="805" y="52"/>
                  </a:cubicBezTo>
                  <a:cubicBezTo>
                    <a:pt x="805" y="400"/>
                    <a:pt x="805" y="400"/>
                    <a:pt x="805" y="400"/>
                  </a:cubicBezTo>
                  <a:cubicBezTo>
                    <a:pt x="824" y="421"/>
                    <a:pt x="834" y="448"/>
                    <a:pt x="834" y="478"/>
                  </a:cubicBezTo>
                  <a:cubicBezTo>
                    <a:pt x="847" y="477"/>
                    <a:pt x="857" y="466"/>
                    <a:pt x="857" y="452"/>
                  </a:cubicBezTo>
                  <a:cubicBezTo>
                    <a:pt x="857" y="26"/>
                    <a:pt x="857" y="26"/>
                    <a:pt x="857" y="26"/>
                  </a:cubicBezTo>
                  <a:cubicBezTo>
                    <a:pt x="857" y="12"/>
                    <a:pt x="845" y="0"/>
                    <a:pt x="8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452"/>
                    <a:pt x="0" y="452"/>
                    <a:pt x="0" y="452"/>
                  </a:cubicBezTo>
                  <a:cubicBezTo>
                    <a:pt x="0" y="467"/>
                    <a:pt x="11" y="478"/>
                    <a:pt x="26" y="478"/>
                  </a:cubicBezTo>
                  <a:close/>
                  <a:moveTo>
                    <a:pt x="26" y="478"/>
                  </a:moveTo>
                  <a:cubicBezTo>
                    <a:pt x="26" y="478"/>
                    <a:pt x="26" y="478"/>
                    <a:pt x="26" y="47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4173312" y="8993188"/>
              <a:ext cx="684213" cy="195263"/>
            </a:xfrm>
            <a:custGeom>
              <a:avLst/>
              <a:gdLst>
                <a:gd name="T0" fmla="*/ 182 w 182"/>
                <a:gd name="T1" fmla="*/ 0 h 52"/>
                <a:gd name="T2" fmla="*/ 0 w 182"/>
                <a:gd name="T3" fmla="*/ 0 h 52"/>
                <a:gd name="T4" fmla="*/ 11 w 182"/>
                <a:gd name="T5" fmla="*/ 52 h 52"/>
                <a:gd name="T6" fmla="*/ 171 w 182"/>
                <a:gd name="T7" fmla="*/ 52 h 52"/>
                <a:gd name="T8" fmla="*/ 182 w 182"/>
                <a:gd name="T9" fmla="*/ 0 h 52"/>
                <a:gd name="T10" fmla="*/ 182 w 182"/>
                <a:gd name="T11" fmla="*/ 0 h 52"/>
                <a:gd name="T12" fmla="*/ 182 w 182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52">
                  <a:moveTo>
                    <a:pt x="1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16"/>
                    <a:pt x="11" y="34"/>
                    <a:pt x="11" y="52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34"/>
                    <a:pt x="174" y="16"/>
                    <a:pt x="182" y="0"/>
                  </a:cubicBezTo>
                  <a:close/>
                  <a:moveTo>
                    <a:pt x="182" y="0"/>
                  </a:move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4843237" y="9567863"/>
              <a:ext cx="1116013" cy="669925"/>
            </a:xfrm>
            <a:custGeom>
              <a:avLst/>
              <a:gdLst>
                <a:gd name="T0" fmla="*/ 296 w 297"/>
                <a:gd name="T1" fmla="*/ 90 h 178"/>
                <a:gd name="T2" fmla="*/ 206 w 297"/>
                <a:gd name="T3" fmla="*/ 0 h 178"/>
                <a:gd name="T4" fmla="*/ 8 w 297"/>
                <a:gd name="T5" fmla="*/ 0 h 178"/>
                <a:gd name="T6" fmla="*/ 25 w 297"/>
                <a:gd name="T7" fmla="*/ 59 h 178"/>
                <a:gd name="T8" fmla="*/ 0 w 297"/>
                <a:gd name="T9" fmla="*/ 129 h 178"/>
                <a:gd name="T10" fmla="*/ 14 w 297"/>
                <a:gd name="T11" fmla="*/ 129 h 178"/>
                <a:gd name="T12" fmla="*/ 112 w 297"/>
                <a:gd name="T13" fmla="*/ 178 h 178"/>
                <a:gd name="T14" fmla="*/ 204 w 297"/>
                <a:gd name="T15" fmla="*/ 178 h 178"/>
                <a:gd name="T16" fmla="*/ 204 w 297"/>
                <a:gd name="T17" fmla="*/ 90 h 178"/>
                <a:gd name="T18" fmla="*/ 212 w 297"/>
                <a:gd name="T19" fmla="*/ 82 h 178"/>
                <a:gd name="T20" fmla="*/ 220 w 297"/>
                <a:gd name="T21" fmla="*/ 90 h 178"/>
                <a:gd name="T22" fmla="*/ 221 w 297"/>
                <a:gd name="T23" fmla="*/ 178 h 178"/>
                <a:gd name="T24" fmla="*/ 297 w 297"/>
                <a:gd name="T25" fmla="*/ 178 h 178"/>
                <a:gd name="T26" fmla="*/ 296 w 297"/>
                <a:gd name="T27" fmla="*/ 90 h 178"/>
                <a:gd name="T28" fmla="*/ 296 w 297"/>
                <a:gd name="T29" fmla="*/ 90 h 178"/>
                <a:gd name="T30" fmla="*/ 296 w 297"/>
                <a:gd name="T3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7" h="178">
                  <a:moveTo>
                    <a:pt x="296" y="90"/>
                  </a:moveTo>
                  <a:cubicBezTo>
                    <a:pt x="296" y="40"/>
                    <a:pt x="256" y="0"/>
                    <a:pt x="2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17"/>
                    <a:pt x="25" y="37"/>
                    <a:pt x="25" y="59"/>
                  </a:cubicBezTo>
                  <a:cubicBezTo>
                    <a:pt x="25" y="85"/>
                    <a:pt x="16" y="110"/>
                    <a:pt x="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54" y="129"/>
                    <a:pt x="90" y="148"/>
                    <a:pt x="112" y="178"/>
                  </a:cubicBezTo>
                  <a:cubicBezTo>
                    <a:pt x="204" y="178"/>
                    <a:pt x="204" y="178"/>
                    <a:pt x="204" y="178"/>
                  </a:cubicBezTo>
                  <a:cubicBezTo>
                    <a:pt x="204" y="90"/>
                    <a:pt x="204" y="90"/>
                    <a:pt x="204" y="90"/>
                  </a:cubicBezTo>
                  <a:cubicBezTo>
                    <a:pt x="204" y="86"/>
                    <a:pt x="208" y="82"/>
                    <a:pt x="212" y="82"/>
                  </a:cubicBezTo>
                  <a:cubicBezTo>
                    <a:pt x="217" y="82"/>
                    <a:pt x="220" y="86"/>
                    <a:pt x="220" y="90"/>
                  </a:cubicBezTo>
                  <a:cubicBezTo>
                    <a:pt x="221" y="178"/>
                    <a:pt x="221" y="178"/>
                    <a:pt x="221" y="178"/>
                  </a:cubicBezTo>
                  <a:cubicBezTo>
                    <a:pt x="297" y="178"/>
                    <a:pt x="297" y="178"/>
                    <a:pt x="297" y="178"/>
                  </a:cubicBezTo>
                  <a:lnTo>
                    <a:pt x="296" y="90"/>
                  </a:lnTo>
                  <a:close/>
                  <a:moveTo>
                    <a:pt x="296" y="90"/>
                  </a:moveTo>
                  <a:cubicBezTo>
                    <a:pt x="296" y="90"/>
                    <a:pt x="296" y="90"/>
                    <a:pt x="296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3398612" y="9567863"/>
              <a:ext cx="790575" cy="631825"/>
            </a:xfrm>
            <a:custGeom>
              <a:avLst/>
              <a:gdLst>
                <a:gd name="T0" fmla="*/ 104 w 210"/>
                <a:gd name="T1" fmla="*/ 168 h 168"/>
                <a:gd name="T2" fmla="*/ 194 w 210"/>
                <a:gd name="T3" fmla="*/ 129 h 168"/>
                <a:gd name="T4" fmla="*/ 210 w 210"/>
                <a:gd name="T5" fmla="*/ 129 h 168"/>
                <a:gd name="T6" fmla="*/ 185 w 210"/>
                <a:gd name="T7" fmla="*/ 59 h 168"/>
                <a:gd name="T8" fmla="*/ 201 w 210"/>
                <a:gd name="T9" fmla="*/ 0 h 168"/>
                <a:gd name="T10" fmla="*/ 8 w 210"/>
                <a:gd name="T11" fmla="*/ 0 h 168"/>
                <a:gd name="T12" fmla="*/ 25 w 210"/>
                <a:gd name="T13" fmla="*/ 59 h 168"/>
                <a:gd name="T14" fmla="*/ 0 w 210"/>
                <a:gd name="T15" fmla="*/ 129 h 168"/>
                <a:gd name="T16" fmla="*/ 104 w 210"/>
                <a:gd name="T17" fmla="*/ 168 h 168"/>
                <a:gd name="T18" fmla="*/ 104 w 210"/>
                <a:gd name="T19" fmla="*/ 168 h 168"/>
                <a:gd name="T20" fmla="*/ 104 w 210"/>
                <a:gd name="T2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168">
                  <a:moveTo>
                    <a:pt x="104" y="168"/>
                  </a:moveTo>
                  <a:cubicBezTo>
                    <a:pt x="127" y="144"/>
                    <a:pt x="159" y="129"/>
                    <a:pt x="194" y="129"/>
                  </a:cubicBezTo>
                  <a:cubicBezTo>
                    <a:pt x="210" y="129"/>
                    <a:pt x="210" y="129"/>
                    <a:pt x="210" y="129"/>
                  </a:cubicBezTo>
                  <a:cubicBezTo>
                    <a:pt x="194" y="110"/>
                    <a:pt x="185" y="85"/>
                    <a:pt x="185" y="59"/>
                  </a:cubicBezTo>
                  <a:cubicBezTo>
                    <a:pt x="185" y="37"/>
                    <a:pt x="191" y="17"/>
                    <a:pt x="20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17"/>
                    <a:pt x="25" y="37"/>
                    <a:pt x="25" y="59"/>
                  </a:cubicBezTo>
                  <a:cubicBezTo>
                    <a:pt x="25" y="85"/>
                    <a:pt x="16" y="110"/>
                    <a:pt x="0" y="129"/>
                  </a:cubicBezTo>
                  <a:cubicBezTo>
                    <a:pt x="18" y="129"/>
                    <a:pt x="65" y="126"/>
                    <a:pt x="104" y="168"/>
                  </a:cubicBezTo>
                  <a:close/>
                  <a:moveTo>
                    <a:pt x="104" y="168"/>
                  </a:moveTo>
                  <a:cubicBezTo>
                    <a:pt x="104" y="168"/>
                    <a:pt x="104" y="168"/>
                    <a:pt x="104" y="1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3489099" y="8883651"/>
              <a:ext cx="609600" cy="590550"/>
            </a:xfrm>
            <a:custGeom>
              <a:avLst/>
              <a:gdLst>
                <a:gd name="T0" fmla="*/ 81 w 162"/>
                <a:gd name="T1" fmla="*/ 157 h 157"/>
                <a:gd name="T2" fmla="*/ 159 w 162"/>
                <a:gd name="T3" fmla="*/ 82 h 157"/>
                <a:gd name="T4" fmla="*/ 81 w 162"/>
                <a:gd name="T5" fmla="*/ 0 h 157"/>
                <a:gd name="T6" fmla="*/ 2 w 162"/>
                <a:gd name="T7" fmla="*/ 82 h 157"/>
                <a:gd name="T8" fmla="*/ 81 w 162"/>
                <a:gd name="T9" fmla="*/ 157 h 157"/>
                <a:gd name="T10" fmla="*/ 81 w 162"/>
                <a:gd name="T11" fmla="*/ 157 h 157"/>
                <a:gd name="T12" fmla="*/ 81 w 162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57">
                  <a:moveTo>
                    <a:pt x="81" y="157"/>
                  </a:moveTo>
                  <a:cubicBezTo>
                    <a:pt x="123" y="157"/>
                    <a:pt x="157" y="124"/>
                    <a:pt x="159" y="82"/>
                  </a:cubicBezTo>
                  <a:cubicBezTo>
                    <a:pt x="162" y="37"/>
                    <a:pt x="126" y="0"/>
                    <a:pt x="81" y="0"/>
                  </a:cubicBezTo>
                  <a:cubicBezTo>
                    <a:pt x="36" y="0"/>
                    <a:pt x="0" y="37"/>
                    <a:pt x="2" y="82"/>
                  </a:cubicBezTo>
                  <a:cubicBezTo>
                    <a:pt x="4" y="124"/>
                    <a:pt x="39" y="157"/>
                    <a:pt x="81" y="157"/>
                  </a:cubicBezTo>
                  <a:close/>
                  <a:moveTo>
                    <a:pt x="81" y="157"/>
                  </a:moveTo>
                  <a:cubicBezTo>
                    <a:pt x="81" y="157"/>
                    <a:pt x="81" y="157"/>
                    <a:pt x="81" y="1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4940074" y="8883651"/>
              <a:ext cx="590550" cy="590550"/>
            </a:xfrm>
            <a:custGeom>
              <a:avLst/>
              <a:gdLst>
                <a:gd name="T0" fmla="*/ 0 w 157"/>
                <a:gd name="T1" fmla="*/ 78 h 157"/>
                <a:gd name="T2" fmla="*/ 79 w 157"/>
                <a:gd name="T3" fmla="*/ 157 h 157"/>
                <a:gd name="T4" fmla="*/ 157 w 157"/>
                <a:gd name="T5" fmla="*/ 78 h 157"/>
                <a:gd name="T6" fmla="*/ 79 w 157"/>
                <a:gd name="T7" fmla="*/ 0 h 157"/>
                <a:gd name="T8" fmla="*/ 0 w 157"/>
                <a:gd name="T9" fmla="*/ 78 h 157"/>
                <a:gd name="T10" fmla="*/ 0 w 157"/>
                <a:gd name="T11" fmla="*/ 78 h 157"/>
                <a:gd name="T12" fmla="*/ 0 w 157"/>
                <a:gd name="T13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78"/>
                  </a:moveTo>
                  <a:cubicBezTo>
                    <a:pt x="0" y="122"/>
                    <a:pt x="35" y="157"/>
                    <a:pt x="79" y="157"/>
                  </a:cubicBezTo>
                  <a:cubicBezTo>
                    <a:pt x="122" y="157"/>
                    <a:pt x="157" y="122"/>
                    <a:pt x="157" y="78"/>
                  </a:cubicBez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8"/>
                  </a:cubicBezTo>
                  <a:close/>
                  <a:moveTo>
                    <a:pt x="0" y="78"/>
                  </a:moveTo>
                  <a:cubicBezTo>
                    <a:pt x="0" y="78"/>
                    <a:pt x="0" y="78"/>
                    <a:pt x="0" y="7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2346099" y="10177463"/>
              <a:ext cx="2892425" cy="669925"/>
            </a:xfrm>
            <a:custGeom>
              <a:avLst/>
              <a:gdLst>
                <a:gd name="T0" fmla="*/ 678 w 769"/>
                <a:gd name="T1" fmla="*/ 0 h 178"/>
                <a:gd name="T2" fmla="*/ 474 w 769"/>
                <a:gd name="T3" fmla="*/ 0 h 178"/>
                <a:gd name="T4" fmla="*/ 404 w 769"/>
                <a:gd name="T5" fmla="*/ 34 h 178"/>
                <a:gd name="T6" fmla="*/ 384 w 769"/>
                <a:gd name="T7" fmla="*/ 89 h 178"/>
                <a:gd name="T8" fmla="*/ 294 w 769"/>
                <a:gd name="T9" fmla="*/ 0 h 178"/>
                <a:gd name="T10" fmla="*/ 90 w 769"/>
                <a:gd name="T11" fmla="*/ 0 h 178"/>
                <a:gd name="T12" fmla="*/ 0 w 769"/>
                <a:gd name="T13" fmla="*/ 90 h 178"/>
                <a:gd name="T14" fmla="*/ 0 w 769"/>
                <a:gd name="T15" fmla="*/ 178 h 178"/>
                <a:gd name="T16" fmla="*/ 76 w 769"/>
                <a:gd name="T17" fmla="*/ 178 h 178"/>
                <a:gd name="T18" fmla="*/ 76 w 769"/>
                <a:gd name="T19" fmla="*/ 90 h 178"/>
                <a:gd name="T20" fmla="*/ 84 w 769"/>
                <a:gd name="T21" fmla="*/ 83 h 178"/>
                <a:gd name="T22" fmla="*/ 91 w 769"/>
                <a:gd name="T23" fmla="*/ 90 h 178"/>
                <a:gd name="T24" fmla="*/ 91 w 769"/>
                <a:gd name="T25" fmla="*/ 178 h 178"/>
                <a:gd name="T26" fmla="*/ 292 w 769"/>
                <a:gd name="T27" fmla="*/ 178 h 178"/>
                <a:gd name="T28" fmla="*/ 292 w 769"/>
                <a:gd name="T29" fmla="*/ 90 h 178"/>
                <a:gd name="T30" fmla="*/ 300 w 769"/>
                <a:gd name="T31" fmla="*/ 82 h 178"/>
                <a:gd name="T32" fmla="*/ 308 w 769"/>
                <a:gd name="T33" fmla="*/ 90 h 178"/>
                <a:gd name="T34" fmla="*/ 309 w 769"/>
                <a:gd name="T35" fmla="*/ 178 h 178"/>
                <a:gd name="T36" fmla="*/ 460 w 769"/>
                <a:gd name="T37" fmla="*/ 178 h 178"/>
                <a:gd name="T38" fmla="*/ 460 w 769"/>
                <a:gd name="T39" fmla="*/ 90 h 178"/>
                <a:gd name="T40" fmla="*/ 468 w 769"/>
                <a:gd name="T41" fmla="*/ 83 h 178"/>
                <a:gd name="T42" fmla="*/ 475 w 769"/>
                <a:gd name="T43" fmla="*/ 90 h 178"/>
                <a:gd name="T44" fmla="*/ 475 w 769"/>
                <a:gd name="T45" fmla="*/ 178 h 178"/>
                <a:gd name="T46" fmla="*/ 676 w 769"/>
                <a:gd name="T47" fmla="*/ 178 h 178"/>
                <a:gd name="T48" fmla="*/ 676 w 769"/>
                <a:gd name="T49" fmla="*/ 89 h 178"/>
                <a:gd name="T50" fmla="*/ 683 w 769"/>
                <a:gd name="T51" fmla="*/ 81 h 178"/>
                <a:gd name="T52" fmla="*/ 692 w 769"/>
                <a:gd name="T53" fmla="*/ 87 h 178"/>
                <a:gd name="T54" fmla="*/ 693 w 769"/>
                <a:gd name="T55" fmla="*/ 178 h 178"/>
                <a:gd name="T56" fmla="*/ 769 w 769"/>
                <a:gd name="T57" fmla="*/ 178 h 178"/>
                <a:gd name="T58" fmla="*/ 766 w 769"/>
                <a:gd name="T59" fmla="*/ 70 h 178"/>
                <a:gd name="T60" fmla="*/ 678 w 769"/>
                <a:gd name="T61" fmla="*/ 0 h 178"/>
                <a:gd name="T62" fmla="*/ 678 w 769"/>
                <a:gd name="T63" fmla="*/ 0 h 178"/>
                <a:gd name="T64" fmla="*/ 678 w 769"/>
                <a:gd name="T6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9" h="178">
                  <a:moveTo>
                    <a:pt x="678" y="0"/>
                  </a:moveTo>
                  <a:cubicBezTo>
                    <a:pt x="474" y="0"/>
                    <a:pt x="474" y="0"/>
                    <a:pt x="474" y="0"/>
                  </a:cubicBezTo>
                  <a:cubicBezTo>
                    <a:pt x="447" y="0"/>
                    <a:pt x="421" y="13"/>
                    <a:pt x="404" y="34"/>
                  </a:cubicBezTo>
                  <a:cubicBezTo>
                    <a:pt x="384" y="59"/>
                    <a:pt x="384" y="85"/>
                    <a:pt x="384" y="89"/>
                  </a:cubicBezTo>
                  <a:cubicBezTo>
                    <a:pt x="384" y="40"/>
                    <a:pt x="344" y="0"/>
                    <a:pt x="294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1" y="0"/>
                    <a:pt x="1" y="41"/>
                    <a:pt x="0" y="9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76" y="178"/>
                    <a:pt x="76" y="178"/>
                    <a:pt x="76" y="178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6" y="86"/>
                    <a:pt x="80" y="83"/>
                    <a:pt x="84" y="83"/>
                  </a:cubicBezTo>
                  <a:cubicBezTo>
                    <a:pt x="88" y="83"/>
                    <a:pt x="91" y="86"/>
                    <a:pt x="91" y="90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292" y="178"/>
                    <a:pt x="292" y="178"/>
                    <a:pt x="292" y="178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86"/>
                    <a:pt x="296" y="82"/>
                    <a:pt x="300" y="82"/>
                  </a:cubicBezTo>
                  <a:cubicBezTo>
                    <a:pt x="305" y="82"/>
                    <a:pt x="308" y="86"/>
                    <a:pt x="308" y="90"/>
                  </a:cubicBezTo>
                  <a:cubicBezTo>
                    <a:pt x="309" y="178"/>
                    <a:pt x="309" y="178"/>
                    <a:pt x="309" y="178"/>
                  </a:cubicBezTo>
                  <a:cubicBezTo>
                    <a:pt x="460" y="178"/>
                    <a:pt x="460" y="178"/>
                    <a:pt x="460" y="178"/>
                  </a:cubicBezTo>
                  <a:cubicBezTo>
                    <a:pt x="460" y="90"/>
                    <a:pt x="460" y="90"/>
                    <a:pt x="460" y="90"/>
                  </a:cubicBezTo>
                  <a:cubicBezTo>
                    <a:pt x="460" y="86"/>
                    <a:pt x="464" y="83"/>
                    <a:pt x="468" y="83"/>
                  </a:cubicBezTo>
                  <a:cubicBezTo>
                    <a:pt x="472" y="83"/>
                    <a:pt x="475" y="86"/>
                    <a:pt x="475" y="90"/>
                  </a:cubicBezTo>
                  <a:cubicBezTo>
                    <a:pt x="475" y="178"/>
                    <a:pt x="475" y="178"/>
                    <a:pt x="475" y="178"/>
                  </a:cubicBezTo>
                  <a:cubicBezTo>
                    <a:pt x="676" y="178"/>
                    <a:pt x="676" y="178"/>
                    <a:pt x="676" y="178"/>
                  </a:cubicBezTo>
                  <a:cubicBezTo>
                    <a:pt x="676" y="89"/>
                    <a:pt x="676" y="89"/>
                    <a:pt x="676" y="89"/>
                  </a:cubicBezTo>
                  <a:cubicBezTo>
                    <a:pt x="676" y="85"/>
                    <a:pt x="679" y="82"/>
                    <a:pt x="683" y="81"/>
                  </a:cubicBezTo>
                  <a:cubicBezTo>
                    <a:pt x="688" y="81"/>
                    <a:pt x="691" y="84"/>
                    <a:pt x="692" y="87"/>
                  </a:cubicBezTo>
                  <a:cubicBezTo>
                    <a:pt x="692" y="90"/>
                    <a:pt x="692" y="83"/>
                    <a:pt x="693" y="178"/>
                  </a:cubicBezTo>
                  <a:cubicBezTo>
                    <a:pt x="769" y="178"/>
                    <a:pt x="769" y="178"/>
                    <a:pt x="769" y="178"/>
                  </a:cubicBezTo>
                  <a:cubicBezTo>
                    <a:pt x="768" y="82"/>
                    <a:pt x="769" y="83"/>
                    <a:pt x="766" y="70"/>
                  </a:cubicBezTo>
                  <a:cubicBezTo>
                    <a:pt x="757" y="30"/>
                    <a:pt x="721" y="0"/>
                    <a:pt x="678" y="0"/>
                  </a:cubicBezTo>
                  <a:close/>
                  <a:moveTo>
                    <a:pt x="678" y="0"/>
                  </a:moveTo>
                  <a:cubicBezTo>
                    <a:pt x="678" y="0"/>
                    <a:pt x="678" y="0"/>
                    <a:pt x="6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2774724" y="9493251"/>
              <a:ext cx="590550" cy="590550"/>
            </a:xfrm>
            <a:custGeom>
              <a:avLst/>
              <a:gdLst>
                <a:gd name="T0" fmla="*/ 0 w 157"/>
                <a:gd name="T1" fmla="*/ 79 h 157"/>
                <a:gd name="T2" fmla="*/ 0 w 157"/>
                <a:gd name="T3" fmla="*/ 83 h 157"/>
                <a:gd name="T4" fmla="*/ 79 w 157"/>
                <a:gd name="T5" fmla="*/ 157 h 157"/>
                <a:gd name="T6" fmla="*/ 157 w 157"/>
                <a:gd name="T7" fmla="*/ 79 h 157"/>
                <a:gd name="T8" fmla="*/ 79 w 157"/>
                <a:gd name="T9" fmla="*/ 0 h 157"/>
                <a:gd name="T10" fmla="*/ 0 w 157"/>
                <a:gd name="T11" fmla="*/ 79 h 157"/>
                <a:gd name="T12" fmla="*/ 0 w 157"/>
                <a:gd name="T13" fmla="*/ 79 h 157"/>
                <a:gd name="T14" fmla="*/ 0 w 157"/>
                <a:gd name="T15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157">
                  <a:moveTo>
                    <a:pt x="0" y="79"/>
                  </a:moveTo>
                  <a:cubicBezTo>
                    <a:pt x="0" y="80"/>
                    <a:pt x="0" y="81"/>
                    <a:pt x="0" y="83"/>
                  </a:cubicBezTo>
                  <a:cubicBezTo>
                    <a:pt x="2" y="124"/>
                    <a:pt x="37" y="157"/>
                    <a:pt x="79" y="157"/>
                  </a:cubicBezTo>
                  <a:cubicBezTo>
                    <a:pt x="122" y="157"/>
                    <a:pt x="157" y="122"/>
                    <a:pt x="157" y="79"/>
                  </a:cubicBez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lose/>
                  <a:moveTo>
                    <a:pt x="0" y="79"/>
                  </a:moveTo>
                  <a:cubicBezTo>
                    <a:pt x="0" y="79"/>
                    <a:pt x="0" y="79"/>
                    <a:pt x="0" y="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4219349" y="9493251"/>
              <a:ext cx="590550" cy="590550"/>
            </a:xfrm>
            <a:custGeom>
              <a:avLst/>
              <a:gdLst>
                <a:gd name="T0" fmla="*/ 0 w 157"/>
                <a:gd name="T1" fmla="*/ 79 h 157"/>
                <a:gd name="T2" fmla="*/ 79 w 157"/>
                <a:gd name="T3" fmla="*/ 157 h 157"/>
                <a:gd name="T4" fmla="*/ 157 w 157"/>
                <a:gd name="T5" fmla="*/ 79 h 157"/>
                <a:gd name="T6" fmla="*/ 79 w 157"/>
                <a:gd name="T7" fmla="*/ 0 h 157"/>
                <a:gd name="T8" fmla="*/ 0 w 157"/>
                <a:gd name="T9" fmla="*/ 79 h 157"/>
                <a:gd name="T10" fmla="*/ 0 w 157"/>
                <a:gd name="T11" fmla="*/ 79 h 157"/>
                <a:gd name="T12" fmla="*/ 0 w 157"/>
                <a:gd name="T13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79"/>
                  </a:moveTo>
                  <a:cubicBezTo>
                    <a:pt x="0" y="122"/>
                    <a:pt x="35" y="157"/>
                    <a:pt x="79" y="157"/>
                  </a:cubicBezTo>
                  <a:cubicBezTo>
                    <a:pt x="122" y="157"/>
                    <a:pt x="157" y="122"/>
                    <a:pt x="157" y="79"/>
                  </a:cubicBez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lose/>
                  <a:moveTo>
                    <a:pt x="0" y="79"/>
                  </a:moveTo>
                  <a:cubicBezTo>
                    <a:pt x="0" y="79"/>
                    <a:pt x="0" y="79"/>
                    <a:pt x="0" y="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572867" y="1192936"/>
            <a:ext cx="1359656" cy="2191055"/>
            <a:chOff x="-3536950" y="5773738"/>
            <a:chExt cx="4564063" cy="7354887"/>
          </a:xfrm>
          <a:solidFill>
            <a:schemeClr val="tx1"/>
          </a:solidFill>
        </p:grpSpPr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-1481137" y="10142538"/>
              <a:ext cx="192088" cy="195262"/>
            </a:xfrm>
            <a:custGeom>
              <a:avLst/>
              <a:gdLst>
                <a:gd name="T0" fmla="*/ 51 w 51"/>
                <a:gd name="T1" fmla="*/ 26 h 52"/>
                <a:gd name="T2" fmla="*/ 26 w 51"/>
                <a:gd name="T3" fmla="*/ 52 h 52"/>
                <a:gd name="T4" fmla="*/ 0 w 51"/>
                <a:gd name="T5" fmla="*/ 26 h 52"/>
                <a:gd name="T6" fmla="*/ 26 w 51"/>
                <a:gd name="T7" fmla="*/ 0 h 52"/>
                <a:gd name="T8" fmla="*/ 51 w 51"/>
                <a:gd name="T9" fmla="*/ 26 h 52"/>
                <a:gd name="T10" fmla="*/ 51 w 51"/>
                <a:gd name="T11" fmla="*/ 26 h 52"/>
                <a:gd name="T12" fmla="*/ 51 w 51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cubicBezTo>
                    <a:pt x="51" y="40"/>
                    <a:pt x="40" y="52"/>
                    <a:pt x="26" y="52"/>
                  </a:cubicBez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0" y="0"/>
                    <a:pt x="51" y="12"/>
                    <a:pt x="51" y="26"/>
                  </a:cubicBezTo>
                  <a:close/>
                  <a:moveTo>
                    <a:pt x="51" y="26"/>
                  </a:moveTo>
                  <a:cubicBezTo>
                    <a:pt x="51" y="26"/>
                    <a:pt x="51" y="26"/>
                    <a:pt x="51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-3536950" y="5773738"/>
              <a:ext cx="4564063" cy="7354887"/>
            </a:xfrm>
            <a:custGeom>
              <a:avLst/>
              <a:gdLst>
                <a:gd name="T0" fmla="*/ 1182 w 1214"/>
                <a:gd name="T1" fmla="*/ 1221 h 1958"/>
                <a:gd name="T2" fmla="*/ 896 w 1214"/>
                <a:gd name="T3" fmla="*/ 491 h 1958"/>
                <a:gd name="T4" fmla="*/ 857 w 1214"/>
                <a:gd name="T5" fmla="*/ 360 h 1958"/>
                <a:gd name="T6" fmla="*/ 363 w 1214"/>
                <a:gd name="T7" fmla="*/ 186 h 1958"/>
                <a:gd name="T8" fmla="*/ 348 w 1214"/>
                <a:gd name="T9" fmla="*/ 381 h 1958"/>
                <a:gd name="T10" fmla="*/ 408 w 1214"/>
                <a:gd name="T11" fmla="*/ 853 h 1958"/>
                <a:gd name="T12" fmla="*/ 199 w 1214"/>
                <a:gd name="T13" fmla="*/ 1377 h 1958"/>
                <a:gd name="T14" fmla="*/ 394 w 1214"/>
                <a:gd name="T15" fmla="*/ 1819 h 1958"/>
                <a:gd name="T16" fmla="*/ 958 w 1214"/>
                <a:gd name="T17" fmla="*/ 1958 h 1958"/>
                <a:gd name="T18" fmla="*/ 831 w 1214"/>
                <a:gd name="T19" fmla="*/ 1508 h 1958"/>
                <a:gd name="T20" fmla="*/ 1044 w 1214"/>
                <a:gd name="T21" fmla="*/ 1393 h 1958"/>
                <a:gd name="T22" fmla="*/ 1041 w 1214"/>
                <a:gd name="T23" fmla="*/ 1466 h 1958"/>
                <a:gd name="T24" fmla="*/ 1189 w 1214"/>
                <a:gd name="T25" fmla="*/ 1958 h 1958"/>
                <a:gd name="T26" fmla="*/ 927 w 1214"/>
                <a:gd name="T27" fmla="*/ 573 h 1958"/>
                <a:gd name="T28" fmla="*/ 296 w 1214"/>
                <a:gd name="T29" fmla="*/ 573 h 1958"/>
                <a:gd name="T30" fmla="*/ 305 w 1214"/>
                <a:gd name="T31" fmla="*/ 1923 h 1958"/>
                <a:gd name="T32" fmla="*/ 861 w 1214"/>
                <a:gd name="T33" fmla="*/ 493 h 1958"/>
                <a:gd name="T34" fmla="*/ 398 w 1214"/>
                <a:gd name="T35" fmla="*/ 186 h 1958"/>
                <a:gd name="T36" fmla="*/ 822 w 1214"/>
                <a:gd name="T37" fmla="*/ 304 h 1958"/>
                <a:gd name="T38" fmla="*/ 622 w 1214"/>
                <a:gd name="T39" fmla="*/ 364 h 1958"/>
                <a:gd name="T40" fmla="*/ 398 w 1214"/>
                <a:gd name="T41" fmla="*/ 333 h 1958"/>
                <a:gd name="T42" fmla="*/ 382 w 1214"/>
                <a:gd name="T43" fmla="*/ 393 h 1958"/>
                <a:gd name="T44" fmla="*/ 623 w 1214"/>
                <a:gd name="T45" fmla="*/ 430 h 1958"/>
                <a:gd name="T46" fmla="*/ 776 w 1214"/>
                <a:gd name="T47" fmla="*/ 841 h 1958"/>
                <a:gd name="T48" fmla="*/ 536 w 1214"/>
                <a:gd name="T49" fmla="*/ 983 h 1958"/>
                <a:gd name="T50" fmla="*/ 453 w 1214"/>
                <a:gd name="T51" fmla="*/ 974 h 1958"/>
                <a:gd name="T52" fmla="*/ 453 w 1214"/>
                <a:gd name="T53" fmla="*/ 974 h 1958"/>
                <a:gd name="T54" fmla="*/ 614 w 1214"/>
                <a:gd name="T55" fmla="*/ 1070 h 1958"/>
                <a:gd name="T56" fmla="*/ 654 w 1214"/>
                <a:gd name="T57" fmla="*/ 1065 h 1958"/>
                <a:gd name="T58" fmla="*/ 770 w 1214"/>
                <a:gd name="T59" fmla="*/ 889 h 1958"/>
                <a:gd name="T60" fmla="*/ 68 w 1214"/>
                <a:gd name="T61" fmla="*/ 1353 h 1958"/>
                <a:gd name="T62" fmla="*/ 175 w 1214"/>
                <a:gd name="T63" fmla="*/ 1353 h 1958"/>
                <a:gd name="T64" fmla="*/ 133 w 1214"/>
                <a:gd name="T65" fmla="*/ 1181 h 1958"/>
                <a:gd name="T66" fmla="*/ 341 w 1214"/>
                <a:gd name="T67" fmla="*/ 1083 h 1958"/>
                <a:gd name="T68" fmla="*/ 463 w 1214"/>
                <a:gd name="T69" fmla="*/ 1010 h 1958"/>
                <a:gd name="T70" fmla="*/ 504 w 1214"/>
                <a:gd name="T71" fmla="*/ 1473 h 1958"/>
                <a:gd name="T72" fmla="*/ 429 w 1214"/>
                <a:gd name="T73" fmla="*/ 1508 h 1958"/>
                <a:gd name="T74" fmla="*/ 614 w 1214"/>
                <a:gd name="T75" fmla="*/ 1314 h 1958"/>
                <a:gd name="T76" fmla="*/ 796 w 1214"/>
                <a:gd name="T77" fmla="*/ 1923 h 1958"/>
                <a:gd name="T78" fmla="*/ 796 w 1214"/>
                <a:gd name="T79" fmla="*/ 1817 h 1958"/>
                <a:gd name="T80" fmla="*/ 831 w 1214"/>
                <a:gd name="T81" fmla="*/ 1853 h 1958"/>
                <a:gd name="T82" fmla="*/ 720 w 1214"/>
                <a:gd name="T83" fmla="*/ 1473 h 1958"/>
                <a:gd name="T84" fmla="*/ 803 w 1214"/>
                <a:gd name="T85" fmla="*/ 1054 h 1958"/>
                <a:gd name="T86" fmla="*/ 823 w 1214"/>
                <a:gd name="T87" fmla="*/ 912 h 1958"/>
                <a:gd name="T88" fmla="*/ 918 w 1214"/>
                <a:gd name="T89" fmla="*/ 1083 h 1958"/>
                <a:gd name="T90" fmla="*/ 918 w 1214"/>
                <a:gd name="T91" fmla="*/ 1220 h 1958"/>
                <a:gd name="T92" fmla="*/ 1122 w 1214"/>
                <a:gd name="T93" fmla="*/ 1210 h 1958"/>
                <a:gd name="T94" fmla="*/ 1104 w 1214"/>
                <a:gd name="T95" fmla="*/ 1375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4" h="1958">
                  <a:moveTo>
                    <a:pt x="1156" y="1397"/>
                  </a:moveTo>
                  <a:cubicBezTo>
                    <a:pt x="1166" y="1392"/>
                    <a:pt x="1174" y="1385"/>
                    <a:pt x="1182" y="1377"/>
                  </a:cubicBezTo>
                  <a:cubicBezTo>
                    <a:pt x="1203" y="1357"/>
                    <a:pt x="1214" y="1329"/>
                    <a:pt x="1214" y="1299"/>
                  </a:cubicBezTo>
                  <a:cubicBezTo>
                    <a:pt x="1214" y="1270"/>
                    <a:pt x="1203" y="1242"/>
                    <a:pt x="1182" y="1221"/>
                  </a:cubicBezTo>
                  <a:cubicBezTo>
                    <a:pt x="1182" y="1221"/>
                    <a:pt x="819" y="857"/>
                    <a:pt x="815" y="853"/>
                  </a:cubicBezTo>
                  <a:cubicBezTo>
                    <a:pt x="866" y="800"/>
                    <a:pt x="895" y="730"/>
                    <a:pt x="896" y="655"/>
                  </a:cubicBezTo>
                  <a:cubicBezTo>
                    <a:pt x="934" y="647"/>
                    <a:pt x="962" y="614"/>
                    <a:pt x="962" y="573"/>
                  </a:cubicBezTo>
                  <a:cubicBezTo>
                    <a:pt x="962" y="533"/>
                    <a:pt x="934" y="499"/>
                    <a:pt x="896" y="491"/>
                  </a:cubicBezTo>
                  <a:cubicBezTo>
                    <a:pt x="896" y="456"/>
                    <a:pt x="889" y="423"/>
                    <a:pt x="877" y="391"/>
                  </a:cubicBezTo>
                  <a:cubicBezTo>
                    <a:pt x="903" y="383"/>
                    <a:pt x="929" y="374"/>
                    <a:pt x="955" y="364"/>
                  </a:cubicBezTo>
                  <a:cubicBezTo>
                    <a:pt x="941" y="331"/>
                    <a:pt x="941" y="331"/>
                    <a:pt x="941" y="331"/>
                  </a:cubicBezTo>
                  <a:cubicBezTo>
                    <a:pt x="914" y="342"/>
                    <a:pt x="888" y="352"/>
                    <a:pt x="857" y="360"/>
                  </a:cubicBezTo>
                  <a:cubicBezTo>
                    <a:pt x="857" y="186"/>
                    <a:pt x="857" y="186"/>
                    <a:pt x="857" y="186"/>
                  </a:cubicBezTo>
                  <a:cubicBezTo>
                    <a:pt x="857" y="83"/>
                    <a:pt x="775" y="0"/>
                    <a:pt x="673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448" y="0"/>
                    <a:pt x="363" y="83"/>
                    <a:pt x="363" y="186"/>
                  </a:cubicBezTo>
                  <a:cubicBezTo>
                    <a:pt x="363" y="350"/>
                    <a:pt x="363" y="350"/>
                    <a:pt x="363" y="350"/>
                  </a:cubicBezTo>
                  <a:cubicBezTo>
                    <a:pt x="337" y="340"/>
                    <a:pt x="308" y="328"/>
                    <a:pt x="282" y="315"/>
                  </a:cubicBezTo>
                  <a:cubicBezTo>
                    <a:pt x="266" y="346"/>
                    <a:pt x="266" y="346"/>
                    <a:pt x="266" y="346"/>
                  </a:cubicBezTo>
                  <a:cubicBezTo>
                    <a:pt x="293" y="360"/>
                    <a:pt x="321" y="371"/>
                    <a:pt x="348" y="381"/>
                  </a:cubicBezTo>
                  <a:cubicBezTo>
                    <a:pt x="333" y="417"/>
                    <a:pt x="324" y="455"/>
                    <a:pt x="324" y="492"/>
                  </a:cubicBezTo>
                  <a:cubicBezTo>
                    <a:pt x="287" y="501"/>
                    <a:pt x="261" y="534"/>
                    <a:pt x="261" y="573"/>
                  </a:cubicBezTo>
                  <a:cubicBezTo>
                    <a:pt x="261" y="612"/>
                    <a:pt x="287" y="645"/>
                    <a:pt x="324" y="655"/>
                  </a:cubicBezTo>
                  <a:cubicBezTo>
                    <a:pt x="325" y="729"/>
                    <a:pt x="355" y="800"/>
                    <a:pt x="408" y="853"/>
                  </a:cubicBezTo>
                  <a:cubicBezTo>
                    <a:pt x="398" y="866"/>
                    <a:pt x="43" y="1221"/>
                    <a:pt x="43" y="1221"/>
                  </a:cubicBezTo>
                  <a:cubicBezTo>
                    <a:pt x="0" y="1264"/>
                    <a:pt x="0" y="1334"/>
                    <a:pt x="43" y="1377"/>
                  </a:cubicBezTo>
                  <a:cubicBezTo>
                    <a:pt x="65" y="1399"/>
                    <a:pt x="93" y="1410"/>
                    <a:pt x="121" y="1410"/>
                  </a:cubicBezTo>
                  <a:cubicBezTo>
                    <a:pt x="150" y="1410"/>
                    <a:pt x="178" y="1399"/>
                    <a:pt x="199" y="1377"/>
                  </a:cubicBezTo>
                  <a:cubicBezTo>
                    <a:pt x="306" y="1271"/>
                    <a:pt x="306" y="1271"/>
                    <a:pt x="306" y="1271"/>
                  </a:cubicBezTo>
                  <a:cubicBezTo>
                    <a:pt x="306" y="1508"/>
                    <a:pt x="306" y="1508"/>
                    <a:pt x="306" y="1508"/>
                  </a:cubicBezTo>
                  <a:cubicBezTo>
                    <a:pt x="394" y="1508"/>
                    <a:pt x="394" y="1508"/>
                    <a:pt x="394" y="1508"/>
                  </a:cubicBezTo>
                  <a:cubicBezTo>
                    <a:pt x="394" y="1819"/>
                    <a:pt x="394" y="1819"/>
                    <a:pt x="394" y="1819"/>
                  </a:cubicBezTo>
                  <a:cubicBezTo>
                    <a:pt x="392" y="1819"/>
                    <a:pt x="392" y="1819"/>
                    <a:pt x="392" y="1819"/>
                  </a:cubicBezTo>
                  <a:cubicBezTo>
                    <a:pt x="324" y="1819"/>
                    <a:pt x="267" y="1872"/>
                    <a:pt x="267" y="1941"/>
                  </a:cubicBezTo>
                  <a:cubicBezTo>
                    <a:pt x="267" y="1958"/>
                    <a:pt x="267" y="1958"/>
                    <a:pt x="267" y="1958"/>
                  </a:cubicBezTo>
                  <a:cubicBezTo>
                    <a:pt x="958" y="1958"/>
                    <a:pt x="958" y="1958"/>
                    <a:pt x="958" y="1958"/>
                  </a:cubicBezTo>
                  <a:cubicBezTo>
                    <a:pt x="958" y="1941"/>
                    <a:pt x="958" y="1941"/>
                    <a:pt x="958" y="1941"/>
                  </a:cubicBezTo>
                  <a:cubicBezTo>
                    <a:pt x="958" y="1872"/>
                    <a:pt x="901" y="1819"/>
                    <a:pt x="832" y="1819"/>
                  </a:cubicBezTo>
                  <a:cubicBezTo>
                    <a:pt x="831" y="1819"/>
                    <a:pt x="831" y="1819"/>
                    <a:pt x="831" y="1819"/>
                  </a:cubicBezTo>
                  <a:cubicBezTo>
                    <a:pt x="831" y="1508"/>
                    <a:pt x="831" y="1508"/>
                    <a:pt x="831" y="1508"/>
                  </a:cubicBezTo>
                  <a:cubicBezTo>
                    <a:pt x="918" y="1508"/>
                    <a:pt x="918" y="1508"/>
                    <a:pt x="918" y="1508"/>
                  </a:cubicBezTo>
                  <a:cubicBezTo>
                    <a:pt x="918" y="1270"/>
                    <a:pt x="918" y="1270"/>
                    <a:pt x="918" y="1270"/>
                  </a:cubicBezTo>
                  <a:cubicBezTo>
                    <a:pt x="1026" y="1377"/>
                    <a:pt x="1026" y="1377"/>
                    <a:pt x="1026" y="1377"/>
                  </a:cubicBezTo>
                  <a:cubicBezTo>
                    <a:pt x="1032" y="1383"/>
                    <a:pt x="1037" y="1389"/>
                    <a:pt x="1044" y="1393"/>
                  </a:cubicBezTo>
                  <a:cubicBezTo>
                    <a:pt x="1022" y="1409"/>
                    <a:pt x="1006" y="1436"/>
                    <a:pt x="1006" y="1466"/>
                  </a:cubicBezTo>
                  <a:cubicBezTo>
                    <a:pt x="1006" y="1504"/>
                    <a:pt x="1006" y="1504"/>
                    <a:pt x="1006" y="1504"/>
                  </a:cubicBezTo>
                  <a:cubicBezTo>
                    <a:pt x="1041" y="1504"/>
                    <a:pt x="1041" y="1504"/>
                    <a:pt x="1041" y="1504"/>
                  </a:cubicBezTo>
                  <a:cubicBezTo>
                    <a:pt x="1041" y="1466"/>
                    <a:pt x="1041" y="1466"/>
                    <a:pt x="1041" y="1466"/>
                  </a:cubicBezTo>
                  <a:cubicBezTo>
                    <a:pt x="1041" y="1436"/>
                    <a:pt x="1067" y="1411"/>
                    <a:pt x="1097" y="1411"/>
                  </a:cubicBezTo>
                  <a:cubicBezTo>
                    <a:pt x="1128" y="1411"/>
                    <a:pt x="1154" y="1436"/>
                    <a:pt x="1154" y="1466"/>
                  </a:cubicBezTo>
                  <a:cubicBezTo>
                    <a:pt x="1154" y="1958"/>
                    <a:pt x="1154" y="1958"/>
                    <a:pt x="1154" y="1958"/>
                  </a:cubicBezTo>
                  <a:cubicBezTo>
                    <a:pt x="1189" y="1958"/>
                    <a:pt x="1189" y="1958"/>
                    <a:pt x="1189" y="1958"/>
                  </a:cubicBezTo>
                  <a:cubicBezTo>
                    <a:pt x="1189" y="1466"/>
                    <a:pt x="1189" y="1466"/>
                    <a:pt x="1189" y="1466"/>
                  </a:cubicBezTo>
                  <a:cubicBezTo>
                    <a:pt x="1189" y="1438"/>
                    <a:pt x="1176" y="1414"/>
                    <a:pt x="1156" y="1397"/>
                  </a:cubicBezTo>
                  <a:close/>
                  <a:moveTo>
                    <a:pt x="896" y="528"/>
                  </a:moveTo>
                  <a:cubicBezTo>
                    <a:pt x="914" y="535"/>
                    <a:pt x="927" y="553"/>
                    <a:pt x="927" y="573"/>
                  </a:cubicBezTo>
                  <a:cubicBezTo>
                    <a:pt x="927" y="594"/>
                    <a:pt x="914" y="612"/>
                    <a:pt x="896" y="619"/>
                  </a:cubicBezTo>
                  <a:lnTo>
                    <a:pt x="896" y="528"/>
                  </a:lnTo>
                  <a:close/>
                  <a:moveTo>
                    <a:pt x="324" y="618"/>
                  </a:moveTo>
                  <a:cubicBezTo>
                    <a:pt x="307" y="610"/>
                    <a:pt x="296" y="593"/>
                    <a:pt x="296" y="573"/>
                  </a:cubicBezTo>
                  <a:cubicBezTo>
                    <a:pt x="296" y="554"/>
                    <a:pt x="307" y="537"/>
                    <a:pt x="324" y="529"/>
                  </a:cubicBezTo>
                  <a:lnTo>
                    <a:pt x="324" y="618"/>
                  </a:lnTo>
                  <a:close/>
                  <a:moveTo>
                    <a:pt x="394" y="1923"/>
                  </a:moveTo>
                  <a:cubicBezTo>
                    <a:pt x="305" y="1923"/>
                    <a:pt x="305" y="1923"/>
                    <a:pt x="305" y="1923"/>
                  </a:cubicBezTo>
                  <a:cubicBezTo>
                    <a:pt x="313" y="1883"/>
                    <a:pt x="349" y="1853"/>
                    <a:pt x="392" y="1853"/>
                  </a:cubicBezTo>
                  <a:cubicBezTo>
                    <a:pt x="394" y="1853"/>
                    <a:pt x="394" y="1853"/>
                    <a:pt x="394" y="1853"/>
                  </a:cubicBezTo>
                  <a:lnTo>
                    <a:pt x="394" y="1923"/>
                  </a:lnTo>
                  <a:close/>
                  <a:moveTo>
                    <a:pt x="861" y="493"/>
                  </a:moveTo>
                  <a:cubicBezTo>
                    <a:pt x="822" y="484"/>
                    <a:pt x="790" y="454"/>
                    <a:pt x="778" y="415"/>
                  </a:cubicBezTo>
                  <a:cubicBezTo>
                    <a:pt x="800" y="411"/>
                    <a:pt x="822" y="406"/>
                    <a:pt x="843" y="401"/>
                  </a:cubicBezTo>
                  <a:cubicBezTo>
                    <a:pt x="855" y="429"/>
                    <a:pt x="861" y="460"/>
                    <a:pt x="861" y="493"/>
                  </a:cubicBezTo>
                  <a:close/>
                  <a:moveTo>
                    <a:pt x="398" y="186"/>
                  </a:moveTo>
                  <a:cubicBezTo>
                    <a:pt x="398" y="103"/>
                    <a:pt x="467" y="35"/>
                    <a:pt x="551" y="35"/>
                  </a:cubicBezTo>
                  <a:cubicBezTo>
                    <a:pt x="673" y="35"/>
                    <a:pt x="673" y="35"/>
                    <a:pt x="673" y="35"/>
                  </a:cubicBezTo>
                  <a:cubicBezTo>
                    <a:pt x="756" y="35"/>
                    <a:pt x="822" y="103"/>
                    <a:pt x="822" y="186"/>
                  </a:cubicBezTo>
                  <a:cubicBezTo>
                    <a:pt x="822" y="304"/>
                    <a:pt x="822" y="304"/>
                    <a:pt x="822" y="304"/>
                  </a:cubicBezTo>
                  <a:cubicBezTo>
                    <a:pt x="682" y="340"/>
                    <a:pt x="533" y="337"/>
                    <a:pt x="398" y="296"/>
                  </a:cubicBezTo>
                  <a:lnTo>
                    <a:pt x="398" y="186"/>
                  </a:lnTo>
                  <a:close/>
                  <a:moveTo>
                    <a:pt x="398" y="333"/>
                  </a:moveTo>
                  <a:cubicBezTo>
                    <a:pt x="472" y="353"/>
                    <a:pt x="545" y="364"/>
                    <a:pt x="622" y="364"/>
                  </a:cubicBezTo>
                  <a:cubicBezTo>
                    <a:pt x="688" y="364"/>
                    <a:pt x="756" y="356"/>
                    <a:pt x="822" y="340"/>
                  </a:cubicBezTo>
                  <a:cubicBezTo>
                    <a:pt x="822" y="370"/>
                    <a:pt x="822" y="370"/>
                    <a:pt x="822" y="370"/>
                  </a:cubicBezTo>
                  <a:cubicBezTo>
                    <a:pt x="682" y="406"/>
                    <a:pt x="533" y="403"/>
                    <a:pt x="398" y="362"/>
                  </a:cubicBezTo>
                  <a:lnTo>
                    <a:pt x="398" y="333"/>
                  </a:lnTo>
                  <a:close/>
                  <a:moveTo>
                    <a:pt x="382" y="393"/>
                  </a:moveTo>
                  <a:cubicBezTo>
                    <a:pt x="404" y="400"/>
                    <a:pt x="427" y="406"/>
                    <a:pt x="450" y="411"/>
                  </a:cubicBezTo>
                  <a:cubicBezTo>
                    <a:pt x="439" y="454"/>
                    <a:pt x="403" y="487"/>
                    <a:pt x="359" y="494"/>
                  </a:cubicBezTo>
                  <a:cubicBezTo>
                    <a:pt x="359" y="459"/>
                    <a:pt x="367" y="425"/>
                    <a:pt x="382" y="393"/>
                  </a:cubicBezTo>
                  <a:close/>
                  <a:moveTo>
                    <a:pt x="359" y="652"/>
                  </a:moveTo>
                  <a:cubicBezTo>
                    <a:pt x="359" y="529"/>
                    <a:pt x="359" y="529"/>
                    <a:pt x="359" y="529"/>
                  </a:cubicBezTo>
                  <a:cubicBezTo>
                    <a:pt x="420" y="522"/>
                    <a:pt x="470" y="477"/>
                    <a:pt x="484" y="418"/>
                  </a:cubicBezTo>
                  <a:cubicBezTo>
                    <a:pt x="530" y="426"/>
                    <a:pt x="577" y="430"/>
                    <a:pt x="623" y="430"/>
                  </a:cubicBezTo>
                  <a:cubicBezTo>
                    <a:pt x="663" y="430"/>
                    <a:pt x="703" y="427"/>
                    <a:pt x="744" y="421"/>
                  </a:cubicBezTo>
                  <a:cubicBezTo>
                    <a:pt x="758" y="476"/>
                    <a:pt x="804" y="519"/>
                    <a:pt x="861" y="528"/>
                  </a:cubicBezTo>
                  <a:cubicBezTo>
                    <a:pt x="861" y="652"/>
                    <a:pt x="861" y="652"/>
                    <a:pt x="861" y="652"/>
                  </a:cubicBezTo>
                  <a:cubicBezTo>
                    <a:pt x="861" y="724"/>
                    <a:pt x="830" y="793"/>
                    <a:pt x="776" y="841"/>
                  </a:cubicBezTo>
                  <a:cubicBezTo>
                    <a:pt x="730" y="881"/>
                    <a:pt x="672" y="903"/>
                    <a:pt x="611" y="903"/>
                  </a:cubicBezTo>
                  <a:cubicBezTo>
                    <a:pt x="550" y="903"/>
                    <a:pt x="491" y="881"/>
                    <a:pt x="445" y="841"/>
                  </a:cubicBezTo>
                  <a:cubicBezTo>
                    <a:pt x="390" y="793"/>
                    <a:pt x="359" y="724"/>
                    <a:pt x="359" y="652"/>
                  </a:cubicBezTo>
                  <a:close/>
                  <a:moveTo>
                    <a:pt x="536" y="983"/>
                  </a:moveTo>
                  <a:cubicBezTo>
                    <a:pt x="574" y="1066"/>
                    <a:pt x="574" y="1066"/>
                    <a:pt x="574" y="1066"/>
                  </a:cubicBezTo>
                  <a:cubicBezTo>
                    <a:pt x="485" y="1038"/>
                    <a:pt x="485" y="1038"/>
                    <a:pt x="485" y="1038"/>
                  </a:cubicBezTo>
                  <a:lnTo>
                    <a:pt x="536" y="983"/>
                  </a:lnTo>
                  <a:close/>
                  <a:moveTo>
                    <a:pt x="453" y="974"/>
                  </a:moveTo>
                  <a:cubicBezTo>
                    <a:pt x="454" y="891"/>
                    <a:pt x="454" y="891"/>
                    <a:pt x="454" y="891"/>
                  </a:cubicBezTo>
                  <a:cubicBezTo>
                    <a:pt x="471" y="902"/>
                    <a:pt x="489" y="912"/>
                    <a:pt x="507" y="919"/>
                  </a:cubicBezTo>
                  <a:cubicBezTo>
                    <a:pt x="535" y="979"/>
                    <a:pt x="535" y="979"/>
                    <a:pt x="535" y="979"/>
                  </a:cubicBezTo>
                  <a:lnTo>
                    <a:pt x="453" y="974"/>
                  </a:lnTo>
                  <a:close/>
                  <a:moveTo>
                    <a:pt x="552" y="932"/>
                  </a:moveTo>
                  <a:cubicBezTo>
                    <a:pt x="571" y="936"/>
                    <a:pt x="591" y="938"/>
                    <a:pt x="611" y="938"/>
                  </a:cubicBezTo>
                  <a:cubicBezTo>
                    <a:pt x="632" y="938"/>
                    <a:pt x="652" y="936"/>
                    <a:pt x="672" y="932"/>
                  </a:cubicBezTo>
                  <a:cubicBezTo>
                    <a:pt x="614" y="1070"/>
                    <a:pt x="614" y="1070"/>
                    <a:pt x="614" y="1070"/>
                  </a:cubicBezTo>
                  <a:lnTo>
                    <a:pt x="552" y="932"/>
                  </a:lnTo>
                  <a:close/>
                  <a:moveTo>
                    <a:pt x="689" y="983"/>
                  </a:moveTo>
                  <a:cubicBezTo>
                    <a:pt x="740" y="1038"/>
                    <a:pt x="740" y="1038"/>
                    <a:pt x="740" y="1038"/>
                  </a:cubicBezTo>
                  <a:cubicBezTo>
                    <a:pt x="654" y="1065"/>
                    <a:pt x="654" y="1065"/>
                    <a:pt x="654" y="1065"/>
                  </a:cubicBezTo>
                  <a:lnTo>
                    <a:pt x="689" y="983"/>
                  </a:lnTo>
                  <a:close/>
                  <a:moveTo>
                    <a:pt x="690" y="979"/>
                  </a:moveTo>
                  <a:cubicBezTo>
                    <a:pt x="716" y="918"/>
                    <a:pt x="716" y="918"/>
                    <a:pt x="716" y="918"/>
                  </a:cubicBezTo>
                  <a:cubicBezTo>
                    <a:pt x="735" y="911"/>
                    <a:pt x="753" y="901"/>
                    <a:pt x="770" y="889"/>
                  </a:cubicBezTo>
                  <a:cubicBezTo>
                    <a:pt x="771" y="974"/>
                    <a:pt x="771" y="974"/>
                    <a:pt x="771" y="974"/>
                  </a:cubicBezTo>
                  <a:lnTo>
                    <a:pt x="690" y="979"/>
                  </a:lnTo>
                  <a:close/>
                  <a:moveTo>
                    <a:pt x="175" y="1353"/>
                  </a:moveTo>
                  <a:cubicBezTo>
                    <a:pt x="145" y="1382"/>
                    <a:pt x="97" y="1382"/>
                    <a:pt x="68" y="1353"/>
                  </a:cubicBezTo>
                  <a:cubicBezTo>
                    <a:pt x="39" y="1323"/>
                    <a:pt x="39" y="1275"/>
                    <a:pt x="68" y="1246"/>
                  </a:cubicBezTo>
                  <a:cubicBezTo>
                    <a:pt x="108" y="1206"/>
                    <a:pt x="108" y="1206"/>
                    <a:pt x="108" y="1206"/>
                  </a:cubicBezTo>
                  <a:cubicBezTo>
                    <a:pt x="217" y="1311"/>
                    <a:pt x="217" y="1311"/>
                    <a:pt x="217" y="1311"/>
                  </a:cubicBezTo>
                  <a:lnTo>
                    <a:pt x="175" y="1353"/>
                  </a:lnTo>
                  <a:close/>
                  <a:moveTo>
                    <a:pt x="306" y="1083"/>
                  </a:moveTo>
                  <a:cubicBezTo>
                    <a:pt x="306" y="1221"/>
                    <a:pt x="306" y="1221"/>
                    <a:pt x="306" y="1221"/>
                  </a:cubicBezTo>
                  <a:cubicBezTo>
                    <a:pt x="241" y="1286"/>
                    <a:pt x="241" y="1286"/>
                    <a:pt x="241" y="1286"/>
                  </a:cubicBezTo>
                  <a:cubicBezTo>
                    <a:pt x="133" y="1181"/>
                    <a:pt x="133" y="1181"/>
                    <a:pt x="133" y="1181"/>
                  </a:cubicBezTo>
                  <a:cubicBezTo>
                    <a:pt x="318" y="996"/>
                    <a:pt x="318" y="996"/>
                    <a:pt x="318" y="996"/>
                  </a:cubicBezTo>
                  <a:cubicBezTo>
                    <a:pt x="310" y="1023"/>
                    <a:pt x="306" y="1053"/>
                    <a:pt x="306" y="1083"/>
                  </a:cubicBezTo>
                  <a:close/>
                  <a:moveTo>
                    <a:pt x="341" y="1473"/>
                  </a:moveTo>
                  <a:cubicBezTo>
                    <a:pt x="341" y="1083"/>
                    <a:pt x="341" y="1083"/>
                    <a:pt x="341" y="1083"/>
                  </a:cubicBezTo>
                  <a:cubicBezTo>
                    <a:pt x="341" y="1023"/>
                    <a:pt x="359" y="967"/>
                    <a:pt x="394" y="920"/>
                  </a:cubicBezTo>
                  <a:cubicBezTo>
                    <a:pt x="402" y="910"/>
                    <a:pt x="410" y="900"/>
                    <a:pt x="419" y="891"/>
                  </a:cubicBezTo>
                  <a:cubicBezTo>
                    <a:pt x="418" y="1008"/>
                    <a:pt x="418" y="1008"/>
                    <a:pt x="418" y="1008"/>
                  </a:cubicBezTo>
                  <a:cubicBezTo>
                    <a:pt x="463" y="1010"/>
                    <a:pt x="463" y="1010"/>
                    <a:pt x="463" y="1010"/>
                  </a:cubicBezTo>
                  <a:cubicBezTo>
                    <a:pt x="421" y="1054"/>
                    <a:pt x="421" y="1054"/>
                    <a:pt x="421" y="1054"/>
                  </a:cubicBezTo>
                  <a:cubicBezTo>
                    <a:pt x="594" y="1109"/>
                    <a:pt x="594" y="1109"/>
                    <a:pt x="594" y="1109"/>
                  </a:cubicBezTo>
                  <a:cubicBezTo>
                    <a:pt x="631" y="1191"/>
                    <a:pt x="631" y="1191"/>
                    <a:pt x="631" y="1191"/>
                  </a:cubicBezTo>
                  <a:cubicBezTo>
                    <a:pt x="504" y="1473"/>
                    <a:pt x="504" y="1473"/>
                    <a:pt x="504" y="1473"/>
                  </a:cubicBezTo>
                  <a:lnTo>
                    <a:pt x="341" y="1473"/>
                  </a:lnTo>
                  <a:close/>
                  <a:moveTo>
                    <a:pt x="595" y="1923"/>
                  </a:moveTo>
                  <a:cubicBezTo>
                    <a:pt x="429" y="1923"/>
                    <a:pt x="429" y="1923"/>
                    <a:pt x="429" y="1923"/>
                  </a:cubicBezTo>
                  <a:cubicBezTo>
                    <a:pt x="429" y="1508"/>
                    <a:pt x="429" y="1508"/>
                    <a:pt x="429" y="1508"/>
                  </a:cubicBezTo>
                  <a:cubicBezTo>
                    <a:pt x="595" y="1508"/>
                    <a:pt x="595" y="1508"/>
                    <a:pt x="595" y="1508"/>
                  </a:cubicBezTo>
                  <a:lnTo>
                    <a:pt x="595" y="1923"/>
                  </a:lnTo>
                  <a:close/>
                  <a:moveTo>
                    <a:pt x="543" y="1473"/>
                  </a:moveTo>
                  <a:cubicBezTo>
                    <a:pt x="614" y="1314"/>
                    <a:pt x="614" y="1314"/>
                    <a:pt x="614" y="1314"/>
                  </a:cubicBezTo>
                  <a:cubicBezTo>
                    <a:pt x="682" y="1473"/>
                    <a:pt x="682" y="1473"/>
                    <a:pt x="682" y="1473"/>
                  </a:cubicBezTo>
                  <a:lnTo>
                    <a:pt x="543" y="1473"/>
                  </a:lnTo>
                  <a:close/>
                  <a:moveTo>
                    <a:pt x="796" y="1817"/>
                  </a:moveTo>
                  <a:cubicBezTo>
                    <a:pt x="796" y="1923"/>
                    <a:pt x="796" y="1923"/>
                    <a:pt x="796" y="1923"/>
                  </a:cubicBezTo>
                  <a:cubicBezTo>
                    <a:pt x="630" y="1923"/>
                    <a:pt x="630" y="1923"/>
                    <a:pt x="630" y="1923"/>
                  </a:cubicBezTo>
                  <a:cubicBezTo>
                    <a:pt x="630" y="1508"/>
                    <a:pt x="630" y="1508"/>
                    <a:pt x="630" y="1508"/>
                  </a:cubicBezTo>
                  <a:cubicBezTo>
                    <a:pt x="796" y="1508"/>
                    <a:pt x="796" y="1508"/>
                    <a:pt x="796" y="1508"/>
                  </a:cubicBezTo>
                  <a:lnTo>
                    <a:pt x="796" y="1817"/>
                  </a:lnTo>
                  <a:close/>
                  <a:moveTo>
                    <a:pt x="832" y="1853"/>
                  </a:moveTo>
                  <a:cubicBezTo>
                    <a:pt x="875" y="1853"/>
                    <a:pt x="911" y="1883"/>
                    <a:pt x="920" y="1923"/>
                  </a:cubicBezTo>
                  <a:cubicBezTo>
                    <a:pt x="831" y="1923"/>
                    <a:pt x="831" y="1923"/>
                    <a:pt x="831" y="1923"/>
                  </a:cubicBezTo>
                  <a:cubicBezTo>
                    <a:pt x="831" y="1853"/>
                    <a:pt x="831" y="1853"/>
                    <a:pt x="831" y="1853"/>
                  </a:cubicBezTo>
                  <a:lnTo>
                    <a:pt x="832" y="1853"/>
                  </a:lnTo>
                  <a:close/>
                  <a:moveTo>
                    <a:pt x="883" y="1473"/>
                  </a:moveTo>
                  <a:cubicBezTo>
                    <a:pt x="719" y="1473"/>
                    <a:pt x="719" y="1473"/>
                    <a:pt x="719" y="1473"/>
                  </a:cubicBezTo>
                  <a:cubicBezTo>
                    <a:pt x="720" y="1473"/>
                    <a:pt x="720" y="1473"/>
                    <a:pt x="720" y="1473"/>
                  </a:cubicBezTo>
                  <a:cubicBezTo>
                    <a:pt x="633" y="1271"/>
                    <a:pt x="633" y="1271"/>
                    <a:pt x="633" y="1271"/>
                  </a:cubicBezTo>
                  <a:cubicBezTo>
                    <a:pt x="669" y="1191"/>
                    <a:pt x="669" y="1191"/>
                    <a:pt x="669" y="1191"/>
                  </a:cubicBezTo>
                  <a:cubicBezTo>
                    <a:pt x="632" y="1109"/>
                    <a:pt x="632" y="1109"/>
                    <a:pt x="632" y="1109"/>
                  </a:cubicBezTo>
                  <a:cubicBezTo>
                    <a:pt x="803" y="1054"/>
                    <a:pt x="803" y="1054"/>
                    <a:pt x="803" y="1054"/>
                  </a:cubicBezTo>
                  <a:cubicBezTo>
                    <a:pt x="762" y="1010"/>
                    <a:pt x="762" y="1010"/>
                    <a:pt x="762" y="1010"/>
                  </a:cubicBezTo>
                  <a:cubicBezTo>
                    <a:pt x="806" y="1008"/>
                    <a:pt x="806" y="1008"/>
                    <a:pt x="806" y="1008"/>
                  </a:cubicBezTo>
                  <a:cubicBezTo>
                    <a:pt x="805" y="892"/>
                    <a:pt x="805" y="892"/>
                    <a:pt x="805" y="892"/>
                  </a:cubicBezTo>
                  <a:cubicBezTo>
                    <a:pt x="811" y="898"/>
                    <a:pt x="817" y="905"/>
                    <a:pt x="823" y="912"/>
                  </a:cubicBezTo>
                  <a:cubicBezTo>
                    <a:pt x="863" y="961"/>
                    <a:pt x="883" y="1020"/>
                    <a:pt x="883" y="1083"/>
                  </a:cubicBezTo>
                  <a:cubicBezTo>
                    <a:pt x="883" y="1473"/>
                    <a:pt x="883" y="1473"/>
                    <a:pt x="883" y="1473"/>
                  </a:cubicBezTo>
                  <a:close/>
                  <a:moveTo>
                    <a:pt x="918" y="1220"/>
                  </a:moveTo>
                  <a:cubicBezTo>
                    <a:pt x="918" y="1083"/>
                    <a:pt x="918" y="1083"/>
                    <a:pt x="918" y="1083"/>
                  </a:cubicBezTo>
                  <a:cubicBezTo>
                    <a:pt x="918" y="1053"/>
                    <a:pt x="914" y="1022"/>
                    <a:pt x="905" y="994"/>
                  </a:cubicBezTo>
                  <a:cubicBezTo>
                    <a:pt x="1097" y="1186"/>
                    <a:pt x="1097" y="1186"/>
                    <a:pt x="1097" y="1186"/>
                  </a:cubicBezTo>
                  <a:cubicBezTo>
                    <a:pt x="988" y="1290"/>
                    <a:pt x="988" y="1290"/>
                    <a:pt x="988" y="1290"/>
                  </a:cubicBezTo>
                  <a:lnTo>
                    <a:pt x="918" y="1220"/>
                  </a:lnTo>
                  <a:close/>
                  <a:moveTo>
                    <a:pt x="1104" y="1375"/>
                  </a:moveTo>
                  <a:cubicBezTo>
                    <a:pt x="1084" y="1375"/>
                    <a:pt x="1065" y="1367"/>
                    <a:pt x="1050" y="1353"/>
                  </a:cubicBezTo>
                  <a:cubicBezTo>
                    <a:pt x="1013" y="1315"/>
                    <a:pt x="1013" y="1315"/>
                    <a:pt x="1013" y="1315"/>
                  </a:cubicBezTo>
                  <a:cubicBezTo>
                    <a:pt x="1122" y="1210"/>
                    <a:pt x="1122" y="1210"/>
                    <a:pt x="1122" y="1210"/>
                  </a:cubicBezTo>
                  <a:cubicBezTo>
                    <a:pt x="1157" y="1246"/>
                    <a:pt x="1157" y="1246"/>
                    <a:pt x="1157" y="1246"/>
                  </a:cubicBezTo>
                  <a:cubicBezTo>
                    <a:pt x="1171" y="1260"/>
                    <a:pt x="1179" y="1279"/>
                    <a:pt x="1179" y="1299"/>
                  </a:cubicBezTo>
                  <a:cubicBezTo>
                    <a:pt x="1179" y="1319"/>
                    <a:pt x="1171" y="1338"/>
                    <a:pt x="1157" y="1353"/>
                  </a:cubicBezTo>
                  <a:cubicBezTo>
                    <a:pt x="1143" y="1367"/>
                    <a:pt x="1124" y="1375"/>
                    <a:pt x="1104" y="1375"/>
                  </a:cubicBezTo>
                  <a:close/>
                  <a:moveTo>
                    <a:pt x="1104" y="1375"/>
                  </a:moveTo>
                  <a:cubicBezTo>
                    <a:pt x="1104" y="1375"/>
                    <a:pt x="1104" y="1375"/>
                    <a:pt x="1104" y="13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-1822450" y="7896225"/>
              <a:ext cx="311150" cy="311150"/>
            </a:xfrm>
            <a:custGeom>
              <a:avLst/>
              <a:gdLst>
                <a:gd name="T0" fmla="*/ 83 w 83"/>
                <a:gd name="T1" fmla="*/ 42 h 83"/>
                <a:gd name="T2" fmla="*/ 42 w 83"/>
                <a:gd name="T3" fmla="*/ 83 h 83"/>
                <a:gd name="T4" fmla="*/ 0 w 83"/>
                <a:gd name="T5" fmla="*/ 42 h 83"/>
                <a:gd name="T6" fmla="*/ 42 w 83"/>
                <a:gd name="T7" fmla="*/ 0 h 83"/>
                <a:gd name="T8" fmla="*/ 83 w 83"/>
                <a:gd name="T9" fmla="*/ 42 h 83"/>
                <a:gd name="T10" fmla="*/ 83 w 83"/>
                <a:gd name="T11" fmla="*/ 42 h 83"/>
                <a:gd name="T12" fmla="*/ 83 w 83"/>
                <a:gd name="T13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">
                  <a:moveTo>
                    <a:pt x="83" y="42"/>
                  </a:moveTo>
                  <a:cubicBezTo>
                    <a:pt x="83" y="64"/>
                    <a:pt x="65" y="83"/>
                    <a:pt x="42" y="83"/>
                  </a:cubicBezTo>
                  <a:cubicBezTo>
                    <a:pt x="19" y="83"/>
                    <a:pt x="0" y="64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5" y="0"/>
                    <a:pt x="83" y="19"/>
                    <a:pt x="83" y="42"/>
                  </a:cubicBezTo>
                  <a:close/>
                  <a:moveTo>
                    <a:pt x="83" y="42"/>
                  </a:moveTo>
                  <a:cubicBezTo>
                    <a:pt x="83" y="42"/>
                    <a:pt x="83" y="42"/>
                    <a:pt x="83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-954087" y="7896225"/>
              <a:ext cx="312738" cy="311150"/>
            </a:xfrm>
            <a:custGeom>
              <a:avLst/>
              <a:gdLst>
                <a:gd name="T0" fmla="*/ 83 w 83"/>
                <a:gd name="T1" fmla="*/ 42 h 83"/>
                <a:gd name="T2" fmla="*/ 41 w 83"/>
                <a:gd name="T3" fmla="*/ 83 h 83"/>
                <a:gd name="T4" fmla="*/ 0 w 83"/>
                <a:gd name="T5" fmla="*/ 42 h 83"/>
                <a:gd name="T6" fmla="*/ 41 w 83"/>
                <a:gd name="T7" fmla="*/ 0 h 83"/>
                <a:gd name="T8" fmla="*/ 83 w 83"/>
                <a:gd name="T9" fmla="*/ 42 h 83"/>
                <a:gd name="T10" fmla="*/ 83 w 83"/>
                <a:gd name="T11" fmla="*/ 42 h 83"/>
                <a:gd name="T12" fmla="*/ 83 w 83"/>
                <a:gd name="T13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">
                  <a:moveTo>
                    <a:pt x="83" y="42"/>
                  </a:moveTo>
                  <a:cubicBezTo>
                    <a:pt x="83" y="64"/>
                    <a:pt x="64" y="83"/>
                    <a:pt x="41" y="83"/>
                  </a:cubicBezTo>
                  <a:cubicBezTo>
                    <a:pt x="19" y="83"/>
                    <a:pt x="0" y="64"/>
                    <a:pt x="0" y="42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3" y="19"/>
                    <a:pt x="83" y="42"/>
                  </a:cubicBezTo>
                  <a:close/>
                  <a:moveTo>
                    <a:pt x="83" y="42"/>
                  </a:moveTo>
                  <a:cubicBezTo>
                    <a:pt x="83" y="42"/>
                    <a:pt x="83" y="42"/>
                    <a:pt x="83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-1352550" y="8377238"/>
              <a:ext cx="239713" cy="138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7" name="모서리가 둥근 사각형 설명선 46"/>
          <p:cNvSpPr/>
          <p:nvPr/>
        </p:nvSpPr>
        <p:spPr>
          <a:xfrm>
            <a:off x="4223515" y="1398685"/>
            <a:ext cx="1669143" cy="899575"/>
          </a:xfrm>
          <a:prstGeom prst="wedgeRoundRectCallout">
            <a:avLst>
              <a:gd name="adj1" fmla="val -44311"/>
              <a:gd name="adj2" fmla="val 93156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8242323" y="1548302"/>
            <a:ext cx="2858614" cy="2096502"/>
            <a:chOff x="4641669" y="2235200"/>
            <a:chExt cx="5506459" cy="4038427"/>
          </a:xfrm>
        </p:grpSpPr>
        <p:sp>
          <p:nvSpPr>
            <p:cNvPr id="49" name="직사각형 48"/>
            <p:cNvSpPr/>
            <p:nvPr/>
          </p:nvSpPr>
          <p:spPr>
            <a:xfrm flipH="1">
              <a:off x="4786080" y="2379612"/>
              <a:ext cx="5208820" cy="3754487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 flipH="1">
              <a:off x="4641669" y="2235201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 flipH="1">
              <a:off x="4641669" y="6129215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 flipH="1">
              <a:off x="10003714" y="6129215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 flipH="1">
              <a:off x="10003716" y="2235200"/>
              <a:ext cx="144412" cy="144412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 flipH="1">
            <a:off x="6262765" y="1315245"/>
            <a:ext cx="406051" cy="1468675"/>
            <a:chOff x="8254163" y="1696592"/>
            <a:chExt cx="1902241" cy="4139461"/>
          </a:xfrm>
        </p:grpSpPr>
        <p:sp>
          <p:nvSpPr>
            <p:cNvPr id="55" name="Freeform 75"/>
            <p:cNvSpPr>
              <a:spLocks/>
            </p:cNvSpPr>
            <p:nvPr/>
          </p:nvSpPr>
          <p:spPr bwMode="auto">
            <a:xfrm>
              <a:off x="8254163" y="1736078"/>
              <a:ext cx="1811248" cy="4099975"/>
            </a:xfrm>
            <a:custGeom>
              <a:avLst/>
              <a:gdLst>
                <a:gd name="T0" fmla="*/ 497 w 836"/>
                <a:gd name="T1" fmla="*/ 91 h 1869"/>
                <a:gd name="T2" fmla="*/ 747 w 836"/>
                <a:gd name="T3" fmla="*/ 195 h 1869"/>
                <a:gd name="T4" fmla="*/ 810 w 836"/>
                <a:gd name="T5" fmla="*/ 230 h 1869"/>
                <a:gd name="T6" fmla="*/ 812 w 836"/>
                <a:gd name="T7" fmla="*/ 992 h 1869"/>
                <a:gd name="T8" fmla="*/ 824 w 836"/>
                <a:gd name="T9" fmla="*/ 1067 h 1869"/>
                <a:gd name="T10" fmla="*/ 836 w 836"/>
                <a:gd name="T11" fmla="*/ 1119 h 1869"/>
                <a:gd name="T12" fmla="*/ 835 w 836"/>
                <a:gd name="T13" fmla="*/ 1128 h 1869"/>
                <a:gd name="T14" fmla="*/ 832 w 836"/>
                <a:gd name="T15" fmla="*/ 1134 h 1869"/>
                <a:gd name="T16" fmla="*/ 827 w 836"/>
                <a:gd name="T17" fmla="*/ 1140 h 1869"/>
                <a:gd name="T18" fmla="*/ 818 w 836"/>
                <a:gd name="T19" fmla="*/ 1145 h 1869"/>
                <a:gd name="T20" fmla="*/ 812 w 836"/>
                <a:gd name="T21" fmla="*/ 1148 h 1869"/>
                <a:gd name="T22" fmla="*/ 814 w 836"/>
                <a:gd name="T23" fmla="*/ 1512 h 1869"/>
                <a:gd name="T24" fmla="*/ 716 w 836"/>
                <a:gd name="T25" fmla="*/ 1840 h 1869"/>
                <a:gd name="T26" fmla="*/ 640 w 836"/>
                <a:gd name="T27" fmla="*/ 1851 h 1869"/>
                <a:gd name="T28" fmla="*/ 595 w 836"/>
                <a:gd name="T29" fmla="*/ 1856 h 1869"/>
                <a:gd name="T30" fmla="*/ 409 w 836"/>
                <a:gd name="T31" fmla="*/ 1869 h 1869"/>
                <a:gd name="T32" fmla="*/ 284 w 836"/>
                <a:gd name="T33" fmla="*/ 1865 h 1869"/>
                <a:gd name="T34" fmla="*/ 210 w 836"/>
                <a:gd name="T35" fmla="*/ 1856 h 1869"/>
                <a:gd name="T36" fmla="*/ 181 w 836"/>
                <a:gd name="T37" fmla="*/ 1848 h 1869"/>
                <a:gd name="T38" fmla="*/ 178 w 836"/>
                <a:gd name="T39" fmla="*/ 1771 h 1869"/>
                <a:gd name="T40" fmla="*/ 213 w 836"/>
                <a:gd name="T41" fmla="*/ 1643 h 1869"/>
                <a:gd name="T42" fmla="*/ 278 w 836"/>
                <a:gd name="T43" fmla="*/ 1511 h 1869"/>
                <a:gd name="T44" fmla="*/ 361 w 836"/>
                <a:gd name="T45" fmla="*/ 1386 h 1869"/>
                <a:gd name="T46" fmla="*/ 443 w 836"/>
                <a:gd name="T47" fmla="*/ 1279 h 1869"/>
                <a:gd name="T48" fmla="*/ 513 w 836"/>
                <a:gd name="T49" fmla="*/ 1202 h 1869"/>
                <a:gd name="T50" fmla="*/ 555 w 836"/>
                <a:gd name="T51" fmla="*/ 1162 h 1869"/>
                <a:gd name="T52" fmla="*/ 560 w 836"/>
                <a:gd name="T53" fmla="*/ 1149 h 1869"/>
                <a:gd name="T54" fmla="*/ 552 w 836"/>
                <a:gd name="T55" fmla="*/ 1136 h 1869"/>
                <a:gd name="T56" fmla="*/ 549 w 836"/>
                <a:gd name="T57" fmla="*/ 1093 h 1869"/>
                <a:gd name="T58" fmla="*/ 551 w 836"/>
                <a:gd name="T59" fmla="*/ 1088 h 1869"/>
                <a:gd name="T60" fmla="*/ 556 w 836"/>
                <a:gd name="T61" fmla="*/ 1080 h 1869"/>
                <a:gd name="T62" fmla="*/ 570 w 836"/>
                <a:gd name="T63" fmla="*/ 1069 h 1869"/>
                <a:gd name="T64" fmla="*/ 472 w 836"/>
                <a:gd name="T65" fmla="*/ 1003 h 1869"/>
                <a:gd name="T66" fmla="*/ 458 w 836"/>
                <a:gd name="T67" fmla="*/ 990 h 1869"/>
                <a:gd name="T68" fmla="*/ 432 w 836"/>
                <a:gd name="T69" fmla="*/ 965 h 1869"/>
                <a:gd name="T70" fmla="*/ 416 w 836"/>
                <a:gd name="T71" fmla="*/ 946 h 1869"/>
                <a:gd name="T72" fmla="*/ 365 w 836"/>
                <a:gd name="T73" fmla="*/ 886 h 1869"/>
                <a:gd name="T74" fmla="*/ 316 w 836"/>
                <a:gd name="T75" fmla="*/ 819 h 1869"/>
                <a:gd name="T76" fmla="*/ 303 w 836"/>
                <a:gd name="T77" fmla="*/ 800 h 1869"/>
                <a:gd name="T78" fmla="*/ 255 w 836"/>
                <a:gd name="T79" fmla="*/ 717 h 1869"/>
                <a:gd name="T80" fmla="*/ 209 w 836"/>
                <a:gd name="T81" fmla="*/ 632 h 1869"/>
                <a:gd name="T82" fmla="*/ 138 w 836"/>
                <a:gd name="T83" fmla="*/ 476 h 1869"/>
                <a:gd name="T84" fmla="*/ 130 w 836"/>
                <a:gd name="T85" fmla="*/ 457 h 1869"/>
                <a:gd name="T86" fmla="*/ 98 w 836"/>
                <a:gd name="T87" fmla="*/ 374 h 1869"/>
                <a:gd name="T88" fmla="*/ 70 w 836"/>
                <a:gd name="T89" fmla="*/ 298 h 1869"/>
                <a:gd name="T90" fmla="*/ 64 w 836"/>
                <a:gd name="T91" fmla="*/ 280 h 1869"/>
                <a:gd name="T92" fmla="*/ 44 w 836"/>
                <a:gd name="T93" fmla="*/ 221 h 1869"/>
                <a:gd name="T94" fmla="*/ 28 w 836"/>
                <a:gd name="T95" fmla="*/ 170 h 1869"/>
                <a:gd name="T96" fmla="*/ 23 w 836"/>
                <a:gd name="T97" fmla="*/ 156 h 1869"/>
                <a:gd name="T98" fmla="*/ 18 w 836"/>
                <a:gd name="T99" fmla="*/ 137 h 1869"/>
                <a:gd name="T100" fmla="*/ 14 w 836"/>
                <a:gd name="T101" fmla="*/ 126 h 1869"/>
                <a:gd name="T102" fmla="*/ 6 w 836"/>
                <a:gd name="T103" fmla="*/ 97 h 1869"/>
                <a:gd name="T104" fmla="*/ 5 w 836"/>
                <a:gd name="T105" fmla="*/ 89 h 1869"/>
                <a:gd name="T106" fmla="*/ 2 w 836"/>
                <a:gd name="T107" fmla="*/ 81 h 1869"/>
                <a:gd name="T108" fmla="*/ 1 w 836"/>
                <a:gd name="T109" fmla="*/ 76 h 1869"/>
                <a:gd name="T110" fmla="*/ 0 w 836"/>
                <a:gd name="T111" fmla="*/ 73 h 1869"/>
                <a:gd name="T112" fmla="*/ 34 w 836"/>
                <a:gd name="T113" fmla="*/ 56 h 1869"/>
                <a:gd name="T114" fmla="*/ 200 w 836"/>
                <a:gd name="T115" fmla="*/ 0 h 1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6" h="1869">
                  <a:moveTo>
                    <a:pt x="200" y="0"/>
                  </a:moveTo>
                  <a:lnTo>
                    <a:pt x="322" y="33"/>
                  </a:lnTo>
                  <a:lnTo>
                    <a:pt x="497" y="91"/>
                  </a:lnTo>
                  <a:lnTo>
                    <a:pt x="674" y="160"/>
                  </a:lnTo>
                  <a:lnTo>
                    <a:pt x="712" y="178"/>
                  </a:lnTo>
                  <a:lnTo>
                    <a:pt x="747" y="195"/>
                  </a:lnTo>
                  <a:lnTo>
                    <a:pt x="777" y="211"/>
                  </a:lnTo>
                  <a:lnTo>
                    <a:pt x="805" y="226"/>
                  </a:lnTo>
                  <a:lnTo>
                    <a:pt x="810" y="230"/>
                  </a:lnTo>
                  <a:lnTo>
                    <a:pt x="812" y="990"/>
                  </a:lnTo>
                  <a:lnTo>
                    <a:pt x="812" y="992"/>
                  </a:lnTo>
                  <a:lnTo>
                    <a:pt x="812" y="992"/>
                  </a:lnTo>
                  <a:lnTo>
                    <a:pt x="812" y="992"/>
                  </a:lnTo>
                  <a:lnTo>
                    <a:pt x="812" y="1062"/>
                  </a:lnTo>
                  <a:lnTo>
                    <a:pt x="824" y="1067"/>
                  </a:lnTo>
                  <a:lnTo>
                    <a:pt x="832" y="1076"/>
                  </a:lnTo>
                  <a:lnTo>
                    <a:pt x="835" y="1088"/>
                  </a:lnTo>
                  <a:lnTo>
                    <a:pt x="836" y="1119"/>
                  </a:lnTo>
                  <a:lnTo>
                    <a:pt x="836" y="1124"/>
                  </a:lnTo>
                  <a:lnTo>
                    <a:pt x="835" y="1128"/>
                  </a:lnTo>
                  <a:lnTo>
                    <a:pt x="835" y="1128"/>
                  </a:lnTo>
                  <a:lnTo>
                    <a:pt x="835" y="1128"/>
                  </a:lnTo>
                  <a:lnTo>
                    <a:pt x="833" y="1132"/>
                  </a:lnTo>
                  <a:lnTo>
                    <a:pt x="832" y="1134"/>
                  </a:lnTo>
                  <a:lnTo>
                    <a:pt x="831" y="1136"/>
                  </a:lnTo>
                  <a:lnTo>
                    <a:pt x="829" y="1137"/>
                  </a:lnTo>
                  <a:lnTo>
                    <a:pt x="827" y="1140"/>
                  </a:lnTo>
                  <a:lnTo>
                    <a:pt x="823" y="1144"/>
                  </a:lnTo>
                  <a:lnTo>
                    <a:pt x="820" y="1145"/>
                  </a:lnTo>
                  <a:lnTo>
                    <a:pt x="818" y="1145"/>
                  </a:lnTo>
                  <a:lnTo>
                    <a:pt x="816" y="1147"/>
                  </a:lnTo>
                  <a:lnTo>
                    <a:pt x="814" y="1148"/>
                  </a:lnTo>
                  <a:lnTo>
                    <a:pt x="812" y="1148"/>
                  </a:lnTo>
                  <a:lnTo>
                    <a:pt x="812" y="1148"/>
                  </a:lnTo>
                  <a:lnTo>
                    <a:pt x="814" y="1512"/>
                  </a:lnTo>
                  <a:lnTo>
                    <a:pt x="814" y="1512"/>
                  </a:lnTo>
                  <a:lnTo>
                    <a:pt x="815" y="1825"/>
                  </a:lnTo>
                  <a:lnTo>
                    <a:pt x="764" y="1833"/>
                  </a:lnTo>
                  <a:lnTo>
                    <a:pt x="716" y="1840"/>
                  </a:lnTo>
                  <a:lnTo>
                    <a:pt x="713" y="1840"/>
                  </a:lnTo>
                  <a:lnTo>
                    <a:pt x="713" y="1840"/>
                  </a:lnTo>
                  <a:lnTo>
                    <a:pt x="640" y="1851"/>
                  </a:lnTo>
                  <a:lnTo>
                    <a:pt x="630" y="1851"/>
                  </a:lnTo>
                  <a:lnTo>
                    <a:pt x="599" y="1855"/>
                  </a:lnTo>
                  <a:lnTo>
                    <a:pt x="595" y="1856"/>
                  </a:lnTo>
                  <a:lnTo>
                    <a:pt x="526" y="1863"/>
                  </a:lnTo>
                  <a:lnTo>
                    <a:pt x="464" y="1867"/>
                  </a:lnTo>
                  <a:lnTo>
                    <a:pt x="409" y="1869"/>
                  </a:lnTo>
                  <a:lnTo>
                    <a:pt x="361" y="1869"/>
                  </a:lnTo>
                  <a:lnTo>
                    <a:pt x="319" y="1868"/>
                  </a:lnTo>
                  <a:lnTo>
                    <a:pt x="284" y="1865"/>
                  </a:lnTo>
                  <a:lnTo>
                    <a:pt x="255" y="1863"/>
                  </a:lnTo>
                  <a:lnTo>
                    <a:pt x="230" y="1860"/>
                  </a:lnTo>
                  <a:lnTo>
                    <a:pt x="210" y="1856"/>
                  </a:lnTo>
                  <a:lnTo>
                    <a:pt x="196" y="1854"/>
                  </a:lnTo>
                  <a:lnTo>
                    <a:pt x="187" y="1851"/>
                  </a:lnTo>
                  <a:lnTo>
                    <a:pt x="181" y="1848"/>
                  </a:lnTo>
                  <a:lnTo>
                    <a:pt x="179" y="1848"/>
                  </a:lnTo>
                  <a:lnTo>
                    <a:pt x="175" y="1810"/>
                  </a:lnTo>
                  <a:lnTo>
                    <a:pt x="178" y="1771"/>
                  </a:lnTo>
                  <a:lnTo>
                    <a:pt x="185" y="1729"/>
                  </a:lnTo>
                  <a:lnTo>
                    <a:pt x="197" y="1686"/>
                  </a:lnTo>
                  <a:lnTo>
                    <a:pt x="213" y="1643"/>
                  </a:lnTo>
                  <a:lnTo>
                    <a:pt x="231" y="1598"/>
                  </a:lnTo>
                  <a:lnTo>
                    <a:pt x="253" y="1555"/>
                  </a:lnTo>
                  <a:lnTo>
                    <a:pt x="278" y="1511"/>
                  </a:lnTo>
                  <a:lnTo>
                    <a:pt x="305" y="1469"/>
                  </a:lnTo>
                  <a:lnTo>
                    <a:pt x="332" y="1427"/>
                  </a:lnTo>
                  <a:lnTo>
                    <a:pt x="361" y="1386"/>
                  </a:lnTo>
                  <a:lnTo>
                    <a:pt x="388" y="1348"/>
                  </a:lnTo>
                  <a:lnTo>
                    <a:pt x="417" y="1313"/>
                  </a:lnTo>
                  <a:lnTo>
                    <a:pt x="443" y="1279"/>
                  </a:lnTo>
                  <a:lnTo>
                    <a:pt x="469" y="1250"/>
                  </a:lnTo>
                  <a:lnTo>
                    <a:pt x="492" y="1224"/>
                  </a:lnTo>
                  <a:lnTo>
                    <a:pt x="513" y="1202"/>
                  </a:lnTo>
                  <a:lnTo>
                    <a:pt x="530" y="1185"/>
                  </a:lnTo>
                  <a:lnTo>
                    <a:pt x="543" y="1173"/>
                  </a:lnTo>
                  <a:lnTo>
                    <a:pt x="555" y="1162"/>
                  </a:lnTo>
                  <a:lnTo>
                    <a:pt x="564" y="1152"/>
                  </a:lnTo>
                  <a:lnTo>
                    <a:pt x="560" y="1149"/>
                  </a:lnTo>
                  <a:lnTo>
                    <a:pt x="560" y="1149"/>
                  </a:lnTo>
                  <a:lnTo>
                    <a:pt x="558" y="1148"/>
                  </a:lnTo>
                  <a:lnTo>
                    <a:pt x="555" y="1143"/>
                  </a:lnTo>
                  <a:lnTo>
                    <a:pt x="552" y="1136"/>
                  </a:lnTo>
                  <a:lnTo>
                    <a:pt x="551" y="1130"/>
                  </a:lnTo>
                  <a:lnTo>
                    <a:pt x="549" y="1098"/>
                  </a:lnTo>
                  <a:lnTo>
                    <a:pt x="549" y="1093"/>
                  </a:lnTo>
                  <a:lnTo>
                    <a:pt x="549" y="1092"/>
                  </a:lnTo>
                  <a:lnTo>
                    <a:pt x="551" y="1088"/>
                  </a:lnTo>
                  <a:lnTo>
                    <a:pt x="551" y="1088"/>
                  </a:lnTo>
                  <a:lnTo>
                    <a:pt x="553" y="1084"/>
                  </a:lnTo>
                  <a:lnTo>
                    <a:pt x="555" y="1081"/>
                  </a:lnTo>
                  <a:lnTo>
                    <a:pt x="556" y="1080"/>
                  </a:lnTo>
                  <a:lnTo>
                    <a:pt x="560" y="1076"/>
                  </a:lnTo>
                  <a:lnTo>
                    <a:pt x="565" y="1072"/>
                  </a:lnTo>
                  <a:lnTo>
                    <a:pt x="570" y="1069"/>
                  </a:lnTo>
                  <a:lnTo>
                    <a:pt x="521" y="1039"/>
                  </a:lnTo>
                  <a:lnTo>
                    <a:pt x="472" y="1003"/>
                  </a:lnTo>
                  <a:lnTo>
                    <a:pt x="472" y="1003"/>
                  </a:lnTo>
                  <a:lnTo>
                    <a:pt x="472" y="1003"/>
                  </a:lnTo>
                  <a:lnTo>
                    <a:pt x="460" y="991"/>
                  </a:lnTo>
                  <a:lnTo>
                    <a:pt x="458" y="990"/>
                  </a:lnTo>
                  <a:lnTo>
                    <a:pt x="446" y="978"/>
                  </a:lnTo>
                  <a:lnTo>
                    <a:pt x="443" y="975"/>
                  </a:lnTo>
                  <a:lnTo>
                    <a:pt x="432" y="965"/>
                  </a:lnTo>
                  <a:lnTo>
                    <a:pt x="429" y="961"/>
                  </a:lnTo>
                  <a:lnTo>
                    <a:pt x="418" y="949"/>
                  </a:lnTo>
                  <a:lnTo>
                    <a:pt x="416" y="946"/>
                  </a:lnTo>
                  <a:lnTo>
                    <a:pt x="404" y="935"/>
                  </a:lnTo>
                  <a:lnTo>
                    <a:pt x="403" y="933"/>
                  </a:lnTo>
                  <a:lnTo>
                    <a:pt x="365" y="886"/>
                  </a:lnTo>
                  <a:lnTo>
                    <a:pt x="328" y="836"/>
                  </a:lnTo>
                  <a:lnTo>
                    <a:pt x="328" y="835"/>
                  </a:lnTo>
                  <a:lnTo>
                    <a:pt x="316" y="819"/>
                  </a:lnTo>
                  <a:lnTo>
                    <a:pt x="315" y="818"/>
                  </a:lnTo>
                  <a:lnTo>
                    <a:pt x="305" y="801"/>
                  </a:lnTo>
                  <a:lnTo>
                    <a:pt x="303" y="800"/>
                  </a:lnTo>
                  <a:lnTo>
                    <a:pt x="293" y="783"/>
                  </a:lnTo>
                  <a:lnTo>
                    <a:pt x="293" y="783"/>
                  </a:lnTo>
                  <a:lnTo>
                    <a:pt x="255" y="717"/>
                  </a:lnTo>
                  <a:lnTo>
                    <a:pt x="218" y="650"/>
                  </a:lnTo>
                  <a:lnTo>
                    <a:pt x="218" y="650"/>
                  </a:lnTo>
                  <a:lnTo>
                    <a:pt x="209" y="632"/>
                  </a:lnTo>
                  <a:lnTo>
                    <a:pt x="208" y="631"/>
                  </a:lnTo>
                  <a:lnTo>
                    <a:pt x="171" y="554"/>
                  </a:lnTo>
                  <a:lnTo>
                    <a:pt x="138" y="476"/>
                  </a:lnTo>
                  <a:lnTo>
                    <a:pt x="138" y="476"/>
                  </a:lnTo>
                  <a:lnTo>
                    <a:pt x="130" y="458"/>
                  </a:lnTo>
                  <a:lnTo>
                    <a:pt x="130" y="457"/>
                  </a:lnTo>
                  <a:lnTo>
                    <a:pt x="123" y="438"/>
                  </a:lnTo>
                  <a:lnTo>
                    <a:pt x="123" y="438"/>
                  </a:lnTo>
                  <a:lnTo>
                    <a:pt x="98" y="374"/>
                  </a:lnTo>
                  <a:lnTo>
                    <a:pt x="75" y="314"/>
                  </a:lnTo>
                  <a:lnTo>
                    <a:pt x="75" y="314"/>
                  </a:lnTo>
                  <a:lnTo>
                    <a:pt x="70" y="298"/>
                  </a:lnTo>
                  <a:lnTo>
                    <a:pt x="69" y="297"/>
                  </a:lnTo>
                  <a:lnTo>
                    <a:pt x="64" y="281"/>
                  </a:lnTo>
                  <a:lnTo>
                    <a:pt x="64" y="280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44" y="221"/>
                  </a:lnTo>
                  <a:lnTo>
                    <a:pt x="31" y="182"/>
                  </a:lnTo>
                  <a:lnTo>
                    <a:pt x="31" y="180"/>
                  </a:lnTo>
                  <a:lnTo>
                    <a:pt x="28" y="170"/>
                  </a:lnTo>
                  <a:lnTo>
                    <a:pt x="27" y="167"/>
                  </a:lnTo>
                  <a:lnTo>
                    <a:pt x="24" y="158"/>
                  </a:lnTo>
                  <a:lnTo>
                    <a:pt x="23" y="156"/>
                  </a:lnTo>
                  <a:lnTo>
                    <a:pt x="20" y="148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7" y="135"/>
                  </a:lnTo>
                  <a:lnTo>
                    <a:pt x="15" y="127"/>
                  </a:lnTo>
                  <a:lnTo>
                    <a:pt x="14" y="126"/>
                  </a:lnTo>
                  <a:lnTo>
                    <a:pt x="9" y="103"/>
                  </a:lnTo>
                  <a:lnTo>
                    <a:pt x="7" y="102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5" y="91"/>
                  </a:lnTo>
                  <a:lnTo>
                    <a:pt x="5" y="89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18" y="64"/>
                  </a:lnTo>
                  <a:lnTo>
                    <a:pt x="28" y="59"/>
                  </a:lnTo>
                  <a:lnTo>
                    <a:pt x="34" y="56"/>
                  </a:lnTo>
                  <a:lnTo>
                    <a:pt x="108" y="26"/>
                  </a:lnTo>
                  <a:lnTo>
                    <a:pt x="183" y="2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1A0000"/>
            </a:solidFill>
            <a:ln w="0">
              <a:solidFill>
                <a:srgbClr val="1A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88"/>
            <p:cNvSpPr>
              <a:spLocks/>
            </p:cNvSpPr>
            <p:nvPr/>
          </p:nvSpPr>
          <p:spPr bwMode="auto">
            <a:xfrm>
              <a:off x="8403654" y="1696592"/>
              <a:ext cx="1752750" cy="4001259"/>
            </a:xfrm>
            <a:custGeom>
              <a:avLst/>
              <a:gdLst>
                <a:gd name="T0" fmla="*/ 76 w 809"/>
                <a:gd name="T1" fmla="*/ 2 h 1824"/>
                <a:gd name="T2" fmla="*/ 428 w 809"/>
                <a:gd name="T3" fmla="*/ 109 h 1824"/>
                <a:gd name="T4" fmla="*/ 643 w 809"/>
                <a:gd name="T5" fmla="*/ 196 h 1824"/>
                <a:gd name="T6" fmla="*/ 708 w 809"/>
                <a:gd name="T7" fmla="*/ 229 h 1824"/>
                <a:gd name="T8" fmla="*/ 758 w 809"/>
                <a:gd name="T9" fmla="*/ 260 h 1824"/>
                <a:gd name="T10" fmla="*/ 791 w 809"/>
                <a:gd name="T11" fmla="*/ 298 h 1824"/>
                <a:gd name="T12" fmla="*/ 808 w 809"/>
                <a:gd name="T13" fmla="*/ 346 h 1824"/>
                <a:gd name="T14" fmla="*/ 809 w 809"/>
                <a:gd name="T15" fmla="*/ 1780 h 1824"/>
                <a:gd name="T16" fmla="*/ 656 w 809"/>
                <a:gd name="T17" fmla="*/ 1803 h 1824"/>
                <a:gd name="T18" fmla="*/ 522 w 809"/>
                <a:gd name="T19" fmla="*/ 1818 h 1824"/>
                <a:gd name="T20" fmla="*/ 415 w 809"/>
                <a:gd name="T21" fmla="*/ 1823 h 1824"/>
                <a:gd name="T22" fmla="*/ 330 w 809"/>
                <a:gd name="T23" fmla="*/ 1823 h 1824"/>
                <a:gd name="T24" fmla="*/ 266 w 809"/>
                <a:gd name="T25" fmla="*/ 1819 h 1824"/>
                <a:gd name="T26" fmla="*/ 221 w 809"/>
                <a:gd name="T27" fmla="*/ 1814 h 1824"/>
                <a:gd name="T28" fmla="*/ 194 w 809"/>
                <a:gd name="T29" fmla="*/ 1807 h 1824"/>
                <a:gd name="T30" fmla="*/ 181 w 809"/>
                <a:gd name="T31" fmla="*/ 1803 h 1824"/>
                <a:gd name="T32" fmla="*/ 175 w 809"/>
                <a:gd name="T33" fmla="*/ 1765 h 1824"/>
                <a:gd name="T34" fmla="*/ 184 w 809"/>
                <a:gd name="T35" fmla="*/ 1684 h 1824"/>
                <a:gd name="T36" fmla="*/ 212 w 809"/>
                <a:gd name="T37" fmla="*/ 1598 h 1824"/>
                <a:gd name="T38" fmla="*/ 254 w 809"/>
                <a:gd name="T39" fmla="*/ 1510 h 1824"/>
                <a:gd name="T40" fmla="*/ 305 w 809"/>
                <a:gd name="T41" fmla="*/ 1422 h 1824"/>
                <a:gd name="T42" fmla="*/ 361 w 809"/>
                <a:gd name="T43" fmla="*/ 1341 h 1824"/>
                <a:gd name="T44" fmla="*/ 416 w 809"/>
                <a:gd name="T45" fmla="*/ 1267 h 1824"/>
                <a:gd name="T46" fmla="*/ 469 w 809"/>
                <a:gd name="T47" fmla="*/ 1205 h 1824"/>
                <a:gd name="T48" fmla="*/ 512 w 809"/>
                <a:gd name="T49" fmla="*/ 1157 h 1824"/>
                <a:gd name="T50" fmla="*/ 543 w 809"/>
                <a:gd name="T51" fmla="*/ 1127 h 1824"/>
                <a:gd name="T52" fmla="*/ 577 w 809"/>
                <a:gd name="T53" fmla="*/ 1090 h 1824"/>
                <a:gd name="T54" fmla="*/ 590 w 809"/>
                <a:gd name="T55" fmla="*/ 1062 h 1824"/>
                <a:gd name="T56" fmla="*/ 592 w 809"/>
                <a:gd name="T57" fmla="*/ 1044 h 1824"/>
                <a:gd name="T58" fmla="*/ 588 w 809"/>
                <a:gd name="T59" fmla="*/ 1034 h 1824"/>
                <a:gd name="T60" fmla="*/ 542 w 809"/>
                <a:gd name="T61" fmla="*/ 1009 h 1824"/>
                <a:gd name="T62" fmla="*/ 458 w 809"/>
                <a:gd name="T63" fmla="*/ 945 h 1824"/>
                <a:gd name="T64" fmla="*/ 381 w 809"/>
                <a:gd name="T65" fmla="*/ 862 h 1824"/>
                <a:gd name="T66" fmla="*/ 311 w 809"/>
                <a:gd name="T67" fmla="*/ 765 h 1824"/>
                <a:gd name="T68" fmla="*/ 247 w 809"/>
                <a:gd name="T69" fmla="*/ 661 h 1824"/>
                <a:gd name="T70" fmla="*/ 191 w 809"/>
                <a:gd name="T71" fmla="*/ 549 h 1824"/>
                <a:gd name="T72" fmla="*/ 141 w 809"/>
                <a:gd name="T73" fmla="*/ 438 h 1824"/>
                <a:gd name="T74" fmla="*/ 98 w 809"/>
                <a:gd name="T75" fmla="*/ 332 h 1824"/>
                <a:gd name="T76" fmla="*/ 63 w 809"/>
                <a:gd name="T77" fmla="*/ 235 h 1824"/>
                <a:gd name="T78" fmla="*/ 35 w 809"/>
                <a:gd name="T79" fmla="*/ 151 h 1824"/>
                <a:gd name="T80" fmla="*/ 16 w 809"/>
                <a:gd name="T81" fmla="*/ 86 h 1824"/>
                <a:gd name="T82" fmla="*/ 4 w 809"/>
                <a:gd name="T83" fmla="*/ 43 h 1824"/>
                <a:gd name="T84" fmla="*/ 0 w 809"/>
                <a:gd name="T85" fmla="*/ 28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9" h="1824">
                  <a:moveTo>
                    <a:pt x="61" y="0"/>
                  </a:moveTo>
                  <a:lnTo>
                    <a:pt x="76" y="2"/>
                  </a:lnTo>
                  <a:lnTo>
                    <a:pt x="253" y="51"/>
                  </a:lnTo>
                  <a:lnTo>
                    <a:pt x="428" y="109"/>
                  </a:lnTo>
                  <a:lnTo>
                    <a:pt x="605" y="178"/>
                  </a:lnTo>
                  <a:lnTo>
                    <a:pt x="643" y="196"/>
                  </a:lnTo>
                  <a:lnTo>
                    <a:pt x="678" y="213"/>
                  </a:lnTo>
                  <a:lnTo>
                    <a:pt x="708" y="229"/>
                  </a:lnTo>
                  <a:lnTo>
                    <a:pt x="736" y="244"/>
                  </a:lnTo>
                  <a:lnTo>
                    <a:pt x="758" y="260"/>
                  </a:lnTo>
                  <a:lnTo>
                    <a:pt x="776" y="278"/>
                  </a:lnTo>
                  <a:lnTo>
                    <a:pt x="791" y="298"/>
                  </a:lnTo>
                  <a:lnTo>
                    <a:pt x="801" y="320"/>
                  </a:lnTo>
                  <a:lnTo>
                    <a:pt x="808" y="346"/>
                  </a:lnTo>
                  <a:lnTo>
                    <a:pt x="809" y="378"/>
                  </a:lnTo>
                  <a:lnTo>
                    <a:pt x="809" y="1780"/>
                  </a:lnTo>
                  <a:lnTo>
                    <a:pt x="732" y="1793"/>
                  </a:lnTo>
                  <a:lnTo>
                    <a:pt x="656" y="1803"/>
                  </a:lnTo>
                  <a:lnTo>
                    <a:pt x="585" y="1811"/>
                  </a:lnTo>
                  <a:lnTo>
                    <a:pt x="522" y="1818"/>
                  </a:lnTo>
                  <a:lnTo>
                    <a:pt x="466" y="1822"/>
                  </a:lnTo>
                  <a:lnTo>
                    <a:pt x="415" y="1823"/>
                  </a:lnTo>
                  <a:lnTo>
                    <a:pt x="369" y="1824"/>
                  </a:lnTo>
                  <a:lnTo>
                    <a:pt x="330" y="1823"/>
                  </a:lnTo>
                  <a:lnTo>
                    <a:pt x="296" y="1822"/>
                  </a:lnTo>
                  <a:lnTo>
                    <a:pt x="266" y="1819"/>
                  </a:lnTo>
                  <a:lnTo>
                    <a:pt x="242" y="1817"/>
                  </a:lnTo>
                  <a:lnTo>
                    <a:pt x="221" y="1814"/>
                  </a:lnTo>
                  <a:lnTo>
                    <a:pt x="205" y="1810"/>
                  </a:lnTo>
                  <a:lnTo>
                    <a:pt x="194" y="1807"/>
                  </a:lnTo>
                  <a:lnTo>
                    <a:pt x="186" y="1805"/>
                  </a:lnTo>
                  <a:lnTo>
                    <a:pt x="181" y="1803"/>
                  </a:lnTo>
                  <a:lnTo>
                    <a:pt x="179" y="1803"/>
                  </a:lnTo>
                  <a:lnTo>
                    <a:pt x="175" y="1765"/>
                  </a:lnTo>
                  <a:lnTo>
                    <a:pt x="178" y="1726"/>
                  </a:lnTo>
                  <a:lnTo>
                    <a:pt x="184" y="1684"/>
                  </a:lnTo>
                  <a:lnTo>
                    <a:pt x="196" y="1641"/>
                  </a:lnTo>
                  <a:lnTo>
                    <a:pt x="212" y="1598"/>
                  </a:lnTo>
                  <a:lnTo>
                    <a:pt x="232" y="1553"/>
                  </a:lnTo>
                  <a:lnTo>
                    <a:pt x="254" y="1510"/>
                  </a:lnTo>
                  <a:lnTo>
                    <a:pt x="279" y="1466"/>
                  </a:lnTo>
                  <a:lnTo>
                    <a:pt x="305" y="1422"/>
                  </a:lnTo>
                  <a:lnTo>
                    <a:pt x="332" y="1382"/>
                  </a:lnTo>
                  <a:lnTo>
                    <a:pt x="361" y="1341"/>
                  </a:lnTo>
                  <a:lnTo>
                    <a:pt x="389" y="1303"/>
                  </a:lnTo>
                  <a:lnTo>
                    <a:pt x="416" y="1267"/>
                  </a:lnTo>
                  <a:lnTo>
                    <a:pt x="444" y="1234"/>
                  </a:lnTo>
                  <a:lnTo>
                    <a:pt x="469" y="1205"/>
                  </a:lnTo>
                  <a:lnTo>
                    <a:pt x="492" y="1179"/>
                  </a:lnTo>
                  <a:lnTo>
                    <a:pt x="512" y="1157"/>
                  </a:lnTo>
                  <a:lnTo>
                    <a:pt x="530" y="1140"/>
                  </a:lnTo>
                  <a:lnTo>
                    <a:pt x="543" y="1127"/>
                  </a:lnTo>
                  <a:lnTo>
                    <a:pt x="563" y="1107"/>
                  </a:lnTo>
                  <a:lnTo>
                    <a:pt x="577" y="1090"/>
                  </a:lnTo>
                  <a:lnTo>
                    <a:pt x="586" y="1076"/>
                  </a:lnTo>
                  <a:lnTo>
                    <a:pt x="590" y="1062"/>
                  </a:lnTo>
                  <a:lnTo>
                    <a:pt x="592" y="1052"/>
                  </a:lnTo>
                  <a:lnTo>
                    <a:pt x="592" y="1044"/>
                  </a:lnTo>
                  <a:lnTo>
                    <a:pt x="589" y="1038"/>
                  </a:lnTo>
                  <a:lnTo>
                    <a:pt x="588" y="1034"/>
                  </a:lnTo>
                  <a:lnTo>
                    <a:pt x="586" y="1032"/>
                  </a:lnTo>
                  <a:lnTo>
                    <a:pt x="542" y="1009"/>
                  </a:lnTo>
                  <a:lnTo>
                    <a:pt x="500" y="980"/>
                  </a:lnTo>
                  <a:lnTo>
                    <a:pt x="458" y="945"/>
                  </a:lnTo>
                  <a:lnTo>
                    <a:pt x="419" y="905"/>
                  </a:lnTo>
                  <a:lnTo>
                    <a:pt x="381" y="862"/>
                  </a:lnTo>
                  <a:lnTo>
                    <a:pt x="345" y="815"/>
                  </a:lnTo>
                  <a:lnTo>
                    <a:pt x="311" y="765"/>
                  </a:lnTo>
                  <a:lnTo>
                    <a:pt x="279" y="714"/>
                  </a:lnTo>
                  <a:lnTo>
                    <a:pt x="247" y="661"/>
                  </a:lnTo>
                  <a:lnTo>
                    <a:pt x="219" y="606"/>
                  </a:lnTo>
                  <a:lnTo>
                    <a:pt x="191" y="549"/>
                  </a:lnTo>
                  <a:lnTo>
                    <a:pt x="165" y="494"/>
                  </a:lnTo>
                  <a:lnTo>
                    <a:pt x="141" y="438"/>
                  </a:lnTo>
                  <a:lnTo>
                    <a:pt x="119" y="384"/>
                  </a:lnTo>
                  <a:lnTo>
                    <a:pt x="98" y="332"/>
                  </a:lnTo>
                  <a:lnTo>
                    <a:pt x="80" y="282"/>
                  </a:lnTo>
                  <a:lnTo>
                    <a:pt x="63" y="235"/>
                  </a:lnTo>
                  <a:lnTo>
                    <a:pt x="48" y="191"/>
                  </a:lnTo>
                  <a:lnTo>
                    <a:pt x="35" y="151"/>
                  </a:lnTo>
                  <a:lnTo>
                    <a:pt x="25" y="116"/>
                  </a:lnTo>
                  <a:lnTo>
                    <a:pt x="16" y="86"/>
                  </a:lnTo>
                  <a:lnTo>
                    <a:pt x="9" y="61"/>
                  </a:lnTo>
                  <a:lnTo>
                    <a:pt x="4" y="43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D4003E"/>
            </a:solidFill>
            <a:ln w="0">
              <a:solidFill>
                <a:srgbClr val="D4003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89"/>
            <p:cNvSpPr>
              <a:spLocks/>
            </p:cNvSpPr>
            <p:nvPr/>
          </p:nvSpPr>
          <p:spPr bwMode="auto">
            <a:xfrm>
              <a:off x="9159784" y="1878667"/>
              <a:ext cx="996618" cy="1890945"/>
            </a:xfrm>
            <a:custGeom>
              <a:avLst/>
              <a:gdLst>
                <a:gd name="T0" fmla="*/ 0 w 460"/>
                <a:gd name="T1" fmla="*/ 0 h 862"/>
                <a:gd name="T2" fmla="*/ 79 w 460"/>
                <a:gd name="T3" fmla="*/ 26 h 862"/>
                <a:gd name="T4" fmla="*/ 256 w 460"/>
                <a:gd name="T5" fmla="*/ 95 h 862"/>
                <a:gd name="T6" fmla="*/ 294 w 460"/>
                <a:gd name="T7" fmla="*/ 113 h 862"/>
                <a:gd name="T8" fmla="*/ 296 w 460"/>
                <a:gd name="T9" fmla="*/ 163 h 862"/>
                <a:gd name="T10" fmla="*/ 300 w 460"/>
                <a:gd name="T11" fmla="*/ 219 h 862"/>
                <a:gd name="T12" fmla="*/ 307 w 460"/>
                <a:gd name="T13" fmla="*/ 278 h 862"/>
                <a:gd name="T14" fmla="*/ 315 w 460"/>
                <a:gd name="T15" fmla="*/ 337 h 862"/>
                <a:gd name="T16" fmla="*/ 324 w 460"/>
                <a:gd name="T17" fmla="*/ 396 h 862"/>
                <a:gd name="T18" fmla="*/ 336 w 460"/>
                <a:gd name="T19" fmla="*/ 455 h 862"/>
                <a:gd name="T20" fmla="*/ 353 w 460"/>
                <a:gd name="T21" fmla="*/ 524 h 862"/>
                <a:gd name="T22" fmla="*/ 368 w 460"/>
                <a:gd name="T23" fmla="*/ 588 h 862"/>
                <a:gd name="T24" fmla="*/ 385 w 460"/>
                <a:gd name="T25" fmla="*/ 646 h 862"/>
                <a:gd name="T26" fmla="*/ 401 w 460"/>
                <a:gd name="T27" fmla="*/ 697 h 862"/>
                <a:gd name="T28" fmla="*/ 415 w 460"/>
                <a:gd name="T29" fmla="*/ 741 h 862"/>
                <a:gd name="T30" fmla="*/ 428 w 460"/>
                <a:gd name="T31" fmla="*/ 778 h 862"/>
                <a:gd name="T32" fmla="*/ 440 w 460"/>
                <a:gd name="T33" fmla="*/ 809 h 862"/>
                <a:gd name="T34" fmla="*/ 449 w 460"/>
                <a:gd name="T35" fmla="*/ 833 h 862"/>
                <a:gd name="T36" fmla="*/ 457 w 460"/>
                <a:gd name="T37" fmla="*/ 850 h 862"/>
                <a:gd name="T38" fmla="*/ 460 w 460"/>
                <a:gd name="T39" fmla="*/ 856 h 862"/>
                <a:gd name="T40" fmla="*/ 460 w 460"/>
                <a:gd name="T41" fmla="*/ 862 h 862"/>
                <a:gd name="T42" fmla="*/ 452 w 460"/>
                <a:gd name="T43" fmla="*/ 856 h 862"/>
                <a:gd name="T44" fmla="*/ 438 w 460"/>
                <a:gd name="T45" fmla="*/ 847 h 862"/>
                <a:gd name="T46" fmla="*/ 419 w 460"/>
                <a:gd name="T47" fmla="*/ 835 h 862"/>
                <a:gd name="T48" fmla="*/ 397 w 460"/>
                <a:gd name="T49" fmla="*/ 820 h 862"/>
                <a:gd name="T50" fmla="*/ 372 w 460"/>
                <a:gd name="T51" fmla="*/ 803 h 862"/>
                <a:gd name="T52" fmla="*/ 345 w 460"/>
                <a:gd name="T53" fmla="*/ 782 h 862"/>
                <a:gd name="T54" fmla="*/ 317 w 460"/>
                <a:gd name="T55" fmla="*/ 758 h 862"/>
                <a:gd name="T56" fmla="*/ 287 w 460"/>
                <a:gd name="T57" fmla="*/ 733 h 862"/>
                <a:gd name="T58" fmla="*/ 258 w 460"/>
                <a:gd name="T59" fmla="*/ 706 h 862"/>
                <a:gd name="T60" fmla="*/ 230 w 460"/>
                <a:gd name="T61" fmla="*/ 676 h 862"/>
                <a:gd name="T62" fmla="*/ 201 w 460"/>
                <a:gd name="T63" fmla="*/ 646 h 862"/>
                <a:gd name="T64" fmla="*/ 176 w 460"/>
                <a:gd name="T65" fmla="*/ 613 h 862"/>
                <a:gd name="T66" fmla="*/ 154 w 460"/>
                <a:gd name="T67" fmla="*/ 579 h 862"/>
                <a:gd name="T68" fmla="*/ 134 w 460"/>
                <a:gd name="T69" fmla="*/ 545 h 862"/>
                <a:gd name="T70" fmla="*/ 120 w 460"/>
                <a:gd name="T71" fmla="*/ 513 h 862"/>
                <a:gd name="T72" fmla="*/ 106 w 460"/>
                <a:gd name="T73" fmla="*/ 478 h 862"/>
                <a:gd name="T74" fmla="*/ 95 w 460"/>
                <a:gd name="T75" fmla="*/ 439 h 862"/>
                <a:gd name="T76" fmla="*/ 82 w 460"/>
                <a:gd name="T77" fmla="*/ 396 h 862"/>
                <a:gd name="T78" fmla="*/ 70 w 460"/>
                <a:gd name="T79" fmla="*/ 350 h 862"/>
                <a:gd name="T80" fmla="*/ 58 w 460"/>
                <a:gd name="T81" fmla="*/ 303 h 862"/>
                <a:gd name="T82" fmla="*/ 48 w 460"/>
                <a:gd name="T83" fmla="*/ 253 h 862"/>
                <a:gd name="T84" fmla="*/ 37 w 460"/>
                <a:gd name="T85" fmla="*/ 205 h 862"/>
                <a:gd name="T86" fmla="*/ 28 w 460"/>
                <a:gd name="T87" fmla="*/ 155 h 862"/>
                <a:gd name="T88" fmla="*/ 19 w 460"/>
                <a:gd name="T89" fmla="*/ 108 h 862"/>
                <a:gd name="T90" fmla="*/ 11 w 460"/>
                <a:gd name="T91" fmla="*/ 62 h 862"/>
                <a:gd name="T92" fmla="*/ 3 w 460"/>
                <a:gd name="T93" fmla="*/ 19 h 862"/>
                <a:gd name="T94" fmla="*/ 0 w 460"/>
                <a:gd name="T95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0" h="862">
                  <a:moveTo>
                    <a:pt x="0" y="0"/>
                  </a:moveTo>
                  <a:lnTo>
                    <a:pt x="79" y="26"/>
                  </a:lnTo>
                  <a:lnTo>
                    <a:pt x="256" y="95"/>
                  </a:lnTo>
                  <a:lnTo>
                    <a:pt x="294" y="113"/>
                  </a:lnTo>
                  <a:lnTo>
                    <a:pt x="296" y="163"/>
                  </a:lnTo>
                  <a:lnTo>
                    <a:pt x="300" y="219"/>
                  </a:lnTo>
                  <a:lnTo>
                    <a:pt x="307" y="278"/>
                  </a:lnTo>
                  <a:lnTo>
                    <a:pt x="315" y="337"/>
                  </a:lnTo>
                  <a:lnTo>
                    <a:pt x="324" y="396"/>
                  </a:lnTo>
                  <a:lnTo>
                    <a:pt x="336" y="455"/>
                  </a:lnTo>
                  <a:lnTo>
                    <a:pt x="353" y="524"/>
                  </a:lnTo>
                  <a:lnTo>
                    <a:pt x="368" y="588"/>
                  </a:lnTo>
                  <a:lnTo>
                    <a:pt x="385" y="646"/>
                  </a:lnTo>
                  <a:lnTo>
                    <a:pt x="401" y="697"/>
                  </a:lnTo>
                  <a:lnTo>
                    <a:pt x="415" y="741"/>
                  </a:lnTo>
                  <a:lnTo>
                    <a:pt x="428" y="778"/>
                  </a:lnTo>
                  <a:lnTo>
                    <a:pt x="440" y="809"/>
                  </a:lnTo>
                  <a:lnTo>
                    <a:pt x="449" y="833"/>
                  </a:lnTo>
                  <a:lnTo>
                    <a:pt x="457" y="850"/>
                  </a:lnTo>
                  <a:lnTo>
                    <a:pt x="460" y="856"/>
                  </a:lnTo>
                  <a:lnTo>
                    <a:pt x="460" y="862"/>
                  </a:lnTo>
                  <a:lnTo>
                    <a:pt x="452" y="856"/>
                  </a:lnTo>
                  <a:lnTo>
                    <a:pt x="438" y="847"/>
                  </a:lnTo>
                  <a:lnTo>
                    <a:pt x="419" y="835"/>
                  </a:lnTo>
                  <a:lnTo>
                    <a:pt x="397" y="820"/>
                  </a:lnTo>
                  <a:lnTo>
                    <a:pt x="372" y="803"/>
                  </a:lnTo>
                  <a:lnTo>
                    <a:pt x="345" y="782"/>
                  </a:lnTo>
                  <a:lnTo>
                    <a:pt x="317" y="758"/>
                  </a:lnTo>
                  <a:lnTo>
                    <a:pt x="287" y="733"/>
                  </a:lnTo>
                  <a:lnTo>
                    <a:pt x="258" y="706"/>
                  </a:lnTo>
                  <a:lnTo>
                    <a:pt x="230" y="676"/>
                  </a:lnTo>
                  <a:lnTo>
                    <a:pt x="201" y="646"/>
                  </a:lnTo>
                  <a:lnTo>
                    <a:pt x="176" y="613"/>
                  </a:lnTo>
                  <a:lnTo>
                    <a:pt x="154" y="579"/>
                  </a:lnTo>
                  <a:lnTo>
                    <a:pt x="134" y="545"/>
                  </a:lnTo>
                  <a:lnTo>
                    <a:pt x="120" y="513"/>
                  </a:lnTo>
                  <a:lnTo>
                    <a:pt x="106" y="478"/>
                  </a:lnTo>
                  <a:lnTo>
                    <a:pt x="95" y="439"/>
                  </a:lnTo>
                  <a:lnTo>
                    <a:pt x="82" y="396"/>
                  </a:lnTo>
                  <a:lnTo>
                    <a:pt x="70" y="350"/>
                  </a:lnTo>
                  <a:lnTo>
                    <a:pt x="58" y="303"/>
                  </a:lnTo>
                  <a:lnTo>
                    <a:pt x="48" y="253"/>
                  </a:lnTo>
                  <a:lnTo>
                    <a:pt x="37" y="205"/>
                  </a:lnTo>
                  <a:lnTo>
                    <a:pt x="28" y="155"/>
                  </a:lnTo>
                  <a:lnTo>
                    <a:pt x="19" y="108"/>
                  </a:lnTo>
                  <a:lnTo>
                    <a:pt x="11" y="62"/>
                  </a:lnTo>
                  <a:lnTo>
                    <a:pt x="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90"/>
            <p:cNvSpPr>
              <a:spLocks/>
            </p:cNvSpPr>
            <p:nvPr/>
          </p:nvSpPr>
          <p:spPr bwMode="auto">
            <a:xfrm>
              <a:off x="9359109" y="1948864"/>
              <a:ext cx="790796" cy="1792231"/>
            </a:xfrm>
            <a:custGeom>
              <a:avLst/>
              <a:gdLst>
                <a:gd name="T0" fmla="*/ 0 w 365"/>
                <a:gd name="T1" fmla="*/ 0 h 817"/>
                <a:gd name="T2" fmla="*/ 164 w 365"/>
                <a:gd name="T3" fmla="*/ 63 h 817"/>
                <a:gd name="T4" fmla="*/ 202 w 365"/>
                <a:gd name="T5" fmla="*/ 81 h 817"/>
                <a:gd name="T6" fmla="*/ 204 w 365"/>
                <a:gd name="T7" fmla="*/ 129 h 817"/>
                <a:gd name="T8" fmla="*/ 208 w 365"/>
                <a:gd name="T9" fmla="*/ 186 h 817"/>
                <a:gd name="T10" fmla="*/ 215 w 365"/>
                <a:gd name="T11" fmla="*/ 243 h 817"/>
                <a:gd name="T12" fmla="*/ 223 w 365"/>
                <a:gd name="T13" fmla="*/ 302 h 817"/>
                <a:gd name="T14" fmla="*/ 232 w 365"/>
                <a:gd name="T15" fmla="*/ 361 h 817"/>
                <a:gd name="T16" fmla="*/ 244 w 365"/>
                <a:gd name="T17" fmla="*/ 420 h 817"/>
                <a:gd name="T18" fmla="*/ 261 w 365"/>
                <a:gd name="T19" fmla="*/ 491 h 817"/>
                <a:gd name="T20" fmla="*/ 276 w 365"/>
                <a:gd name="T21" fmla="*/ 555 h 817"/>
                <a:gd name="T22" fmla="*/ 293 w 365"/>
                <a:gd name="T23" fmla="*/ 611 h 817"/>
                <a:gd name="T24" fmla="*/ 309 w 365"/>
                <a:gd name="T25" fmla="*/ 662 h 817"/>
                <a:gd name="T26" fmla="*/ 323 w 365"/>
                <a:gd name="T27" fmla="*/ 707 h 817"/>
                <a:gd name="T28" fmla="*/ 336 w 365"/>
                <a:gd name="T29" fmla="*/ 745 h 817"/>
                <a:gd name="T30" fmla="*/ 348 w 365"/>
                <a:gd name="T31" fmla="*/ 775 h 817"/>
                <a:gd name="T32" fmla="*/ 357 w 365"/>
                <a:gd name="T33" fmla="*/ 798 h 817"/>
                <a:gd name="T34" fmla="*/ 365 w 365"/>
                <a:gd name="T35" fmla="*/ 817 h 817"/>
                <a:gd name="T36" fmla="*/ 334 w 365"/>
                <a:gd name="T37" fmla="*/ 775 h 817"/>
                <a:gd name="T38" fmla="*/ 300 w 365"/>
                <a:gd name="T39" fmla="*/ 730 h 817"/>
                <a:gd name="T40" fmla="*/ 267 w 365"/>
                <a:gd name="T41" fmla="*/ 684 h 817"/>
                <a:gd name="T42" fmla="*/ 233 w 365"/>
                <a:gd name="T43" fmla="*/ 637 h 817"/>
                <a:gd name="T44" fmla="*/ 200 w 365"/>
                <a:gd name="T45" fmla="*/ 589 h 817"/>
                <a:gd name="T46" fmla="*/ 169 w 365"/>
                <a:gd name="T47" fmla="*/ 540 h 817"/>
                <a:gd name="T48" fmla="*/ 140 w 365"/>
                <a:gd name="T49" fmla="*/ 493 h 817"/>
                <a:gd name="T50" fmla="*/ 113 w 365"/>
                <a:gd name="T51" fmla="*/ 447 h 817"/>
                <a:gd name="T52" fmla="*/ 89 w 365"/>
                <a:gd name="T53" fmla="*/ 404 h 817"/>
                <a:gd name="T54" fmla="*/ 71 w 365"/>
                <a:gd name="T55" fmla="*/ 362 h 817"/>
                <a:gd name="T56" fmla="*/ 55 w 365"/>
                <a:gd name="T57" fmla="*/ 324 h 817"/>
                <a:gd name="T58" fmla="*/ 41 w 365"/>
                <a:gd name="T59" fmla="*/ 272 h 817"/>
                <a:gd name="T60" fmla="*/ 28 w 365"/>
                <a:gd name="T61" fmla="*/ 214 h 817"/>
                <a:gd name="T62" fmla="*/ 17 w 365"/>
                <a:gd name="T63" fmla="*/ 154 h 817"/>
                <a:gd name="T64" fmla="*/ 9 w 365"/>
                <a:gd name="T65" fmla="*/ 93 h 817"/>
                <a:gd name="T66" fmla="*/ 3 w 365"/>
                <a:gd name="T67" fmla="*/ 30 h 817"/>
                <a:gd name="T68" fmla="*/ 0 w 365"/>
                <a:gd name="T69" fmla="*/ 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5" h="817">
                  <a:moveTo>
                    <a:pt x="0" y="0"/>
                  </a:moveTo>
                  <a:lnTo>
                    <a:pt x="164" y="63"/>
                  </a:lnTo>
                  <a:lnTo>
                    <a:pt x="202" y="81"/>
                  </a:lnTo>
                  <a:lnTo>
                    <a:pt x="204" y="129"/>
                  </a:lnTo>
                  <a:lnTo>
                    <a:pt x="208" y="186"/>
                  </a:lnTo>
                  <a:lnTo>
                    <a:pt x="215" y="243"/>
                  </a:lnTo>
                  <a:lnTo>
                    <a:pt x="223" y="302"/>
                  </a:lnTo>
                  <a:lnTo>
                    <a:pt x="232" y="361"/>
                  </a:lnTo>
                  <a:lnTo>
                    <a:pt x="244" y="420"/>
                  </a:lnTo>
                  <a:lnTo>
                    <a:pt x="261" y="491"/>
                  </a:lnTo>
                  <a:lnTo>
                    <a:pt x="276" y="555"/>
                  </a:lnTo>
                  <a:lnTo>
                    <a:pt x="293" y="611"/>
                  </a:lnTo>
                  <a:lnTo>
                    <a:pt x="309" y="662"/>
                  </a:lnTo>
                  <a:lnTo>
                    <a:pt x="323" y="707"/>
                  </a:lnTo>
                  <a:lnTo>
                    <a:pt x="336" y="745"/>
                  </a:lnTo>
                  <a:lnTo>
                    <a:pt x="348" y="775"/>
                  </a:lnTo>
                  <a:lnTo>
                    <a:pt x="357" y="798"/>
                  </a:lnTo>
                  <a:lnTo>
                    <a:pt x="365" y="817"/>
                  </a:lnTo>
                  <a:lnTo>
                    <a:pt x="334" y="775"/>
                  </a:lnTo>
                  <a:lnTo>
                    <a:pt x="300" y="730"/>
                  </a:lnTo>
                  <a:lnTo>
                    <a:pt x="267" y="684"/>
                  </a:lnTo>
                  <a:lnTo>
                    <a:pt x="233" y="637"/>
                  </a:lnTo>
                  <a:lnTo>
                    <a:pt x="200" y="589"/>
                  </a:lnTo>
                  <a:lnTo>
                    <a:pt x="169" y="540"/>
                  </a:lnTo>
                  <a:lnTo>
                    <a:pt x="140" y="493"/>
                  </a:lnTo>
                  <a:lnTo>
                    <a:pt x="113" y="447"/>
                  </a:lnTo>
                  <a:lnTo>
                    <a:pt x="89" y="404"/>
                  </a:lnTo>
                  <a:lnTo>
                    <a:pt x="71" y="362"/>
                  </a:lnTo>
                  <a:lnTo>
                    <a:pt x="55" y="324"/>
                  </a:lnTo>
                  <a:lnTo>
                    <a:pt x="41" y="272"/>
                  </a:lnTo>
                  <a:lnTo>
                    <a:pt x="28" y="214"/>
                  </a:lnTo>
                  <a:lnTo>
                    <a:pt x="17" y="154"/>
                  </a:lnTo>
                  <a:lnTo>
                    <a:pt x="9" y="93"/>
                  </a:lnTo>
                  <a:lnTo>
                    <a:pt x="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000"/>
            </a:solidFill>
            <a:ln w="0">
              <a:solidFill>
                <a:srgbClr val="5C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91"/>
            <p:cNvSpPr>
              <a:spLocks/>
            </p:cNvSpPr>
            <p:nvPr/>
          </p:nvSpPr>
          <p:spPr bwMode="auto">
            <a:xfrm>
              <a:off x="9575763" y="2032223"/>
              <a:ext cx="580639" cy="1733001"/>
            </a:xfrm>
            <a:custGeom>
              <a:avLst/>
              <a:gdLst>
                <a:gd name="T0" fmla="*/ 0 w 268"/>
                <a:gd name="T1" fmla="*/ 0 h 790"/>
                <a:gd name="T2" fmla="*/ 64 w 268"/>
                <a:gd name="T3" fmla="*/ 25 h 790"/>
                <a:gd name="T4" fmla="*/ 102 w 268"/>
                <a:gd name="T5" fmla="*/ 43 h 790"/>
                <a:gd name="T6" fmla="*/ 104 w 268"/>
                <a:gd name="T7" fmla="*/ 91 h 790"/>
                <a:gd name="T8" fmla="*/ 108 w 268"/>
                <a:gd name="T9" fmla="*/ 148 h 790"/>
                <a:gd name="T10" fmla="*/ 115 w 268"/>
                <a:gd name="T11" fmla="*/ 205 h 790"/>
                <a:gd name="T12" fmla="*/ 123 w 268"/>
                <a:gd name="T13" fmla="*/ 264 h 790"/>
                <a:gd name="T14" fmla="*/ 132 w 268"/>
                <a:gd name="T15" fmla="*/ 323 h 790"/>
                <a:gd name="T16" fmla="*/ 144 w 268"/>
                <a:gd name="T17" fmla="*/ 382 h 790"/>
                <a:gd name="T18" fmla="*/ 161 w 268"/>
                <a:gd name="T19" fmla="*/ 453 h 790"/>
                <a:gd name="T20" fmla="*/ 176 w 268"/>
                <a:gd name="T21" fmla="*/ 517 h 790"/>
                <a:gd name="T22" fmla="*/ 193 w 268"/>
                <a:gd name="T23" fmla="*/ 573 h 790"/>
                <a:gd name="T24" fmla="*/ 209 w 268"/>
                <a:gd name="T25" fmla="*/ 624 h 790"/>
                <a:gd name="T26" fmla="*/ 223 w 268"/>
                <a:gd name="T27" fmla="*/ 669 h 790"/>
                <a:gd name="T28" fmla="*/ 236 w 268"/>
                <a:gd name="T29" fmla="*/ 707 h 790"/>
                <a:gd name="T30" fmla="*/ 248 w 268"/>
                <a:gd name="T31" fmla="*/ 737 h 790"/>
                <a:gd name="T32" fmla="*/ 257 w 268"/>
                <a:gd name="T33" fmla="*/ 760 h 790"/>
                <a:gd name="T34" fmla="*/ 265 w 268"/>
                <a:gd name="T35" fmla="*/ 779 h 790"/>
                <a:gd name="T36" fmla="*/ 268 w 268"/>
                <a:gd name="T37" fmla="*/ 785 h 790"/>
                <a:gd name="T38" fmla="*/ 268 w 268"/>
                <a:gd name="T39" fmla="*/ 790 h 790"/>
                <a:gd name="T40" fmla="*/ 267 w 268"/>
                <a:gd name="T41" fmla="*/ 789 h 790"/>
                <a:gd name="T42" fmla="*/ 264 w 268"/>
                <a:gd name="T43" fmla="*/ 788 h 790"/>
                <a:gd name="T44" fmla="*/ 244 w 268"/>
                <a:gd name="T45" fmla="*/ 754 h 790"/>
                <a:gd name="T46" fmla="*/ 223 w 268"/>
                <a:gd name="T47" fmla="*/ 714 h 790"/>
                <a:gd name="T48" fmla="*/ 202 w 268"/>
                <a:gd name="T49" fmla="*/ 670 h 790"/>
                <a:gd name="T50" fmla="*/ 180 w 268"/>
                <a:gd name="T51" fmla="*/ 620 h 790"/>
                <a:gd name="T52" fmla="*/ 159 w 268"/>
                <a:gd name="T53" fmla="*/ 569 h 790"/>
                <a:gd name="T54" fmla="*/ 137 w 268"/>
                <a:gd name="T55" fmla="*/ 515 h 790"/>
                <a:gd name="T56" fmla="*/ 116 w 268"/>
                <a:gd name="T57" fmla="*/ 460 h 790"/>
                <a:gd name="T58" fmla="*/ 96 w 268"/>
                <a:gd name="T59" fmla="*/ 405 h 790"/>
                <a:gd name="T60" fmla="*/ 78 w 268"/>
                <a:gd name="T61" fmla="*/ 352 h 790"/>
                <a:gd name="T62" fmla="*/ 61 w 268"/>
                <a:gd name="T63" fmla="*/ 299 h 790"/>
                <a:gd name="T64" fmla="*/ 45 w 268"/>
                <a:gd name="T65" fmla="*/ 251 h 790"/>
                <a:gd name="T66" fmla="*/ 32 w 268"/>
                <a:gd name="T67" fmla="*/ 207 h 790"/>
                <a:gd name="T68" fmla="*/ 22 w 268"/>
                <a:gd name="T69" fmla="*/ 166 h 790"/>
                <a:gd name="T70" fmla="*/ 13 w 268"/>
                <a:gd name="T71" fmla="*/ 132 h 790"/>
                <a:gd name="T72" fmla="*/ 6 w 268"/>
                <a:gd name="T73" fmla="*/ 91 h 790"/>
                <a:gd name="T74" fmla="*/ 2 w 268"/>
                <a:gd name="T75" fmla="*/ 45 h 790"/>
                <a:gd name="T76" fmla="*/ 0 w 268"/>
                <a:gd name="T77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8" h="790">
                  <a:moveTo>
                    <a:pt x="0" y="0"/>
                  </a:moveTo>
                  <a:lnTo>
                    <a:pt x="64" y="25"/>
                  </a:lnTo>
                  <a:lnTo>
                    <a:pt x="102" y="43"/>
                  </a:lnTo>
                  <a:lnTo>
                    <a:pt x="104" y="91"/>
                  </a:lnTo>
                  <a:lnTo>
                    <a:pt x="108" y="148"/>
                  </a:lnTo>
                  <a:lnTo>
                    <a:pt x="115" y="205"/>
                  </a:lnTo>
                  <a:lnTo>
                    <a:pt x="123" y="264"/>
                  </a:lnTo>
                  <a:lnTo>
                    <a:pt x="132" y="323"/>
                  </a:lnTo>
                  <a:lnTo>
                    <a:pt x="144" y="382"/>
                  </a:lnTo>
                  <a:lnTo>
                    <a:pt x="161" y="453"/>
                  </a:lnTo>
                  <a:lnTo>
                    <a:pt x="176" y="517"/>
                  </a:lnTo>
                  <a:lnTo>
                    <a:pt x="193" y="573"/>
                  </a:lnTo>
                  <a:lnTo>
                    <a:pt x="209" y="624"/>
                  </a:lnTo>
                  <a:lnTo>
                    <a:pt x="223" y="669"/>
                  </a:lnTo>
                  <a:lnTo>
                    <a:pt x="236" y="707"/>
                  </a:lnTo>
                  <a:lnTo>
                    <a:pt x="248" y="737"/>
                  </a:lnTo>
                  <a:lnTo>
                    <a:pt x="257" y="760"/>
                  </a:lnTo>
                  <a:lnTo>
                    <a:pt x="265" y="779"/>
                  </a:lnTo>
                  <a:lnTo>
                    <a:pt x="268" y="785"/>
                  </a:lnTo>
                  <a:lnTo>
                    <a:pt x="268" y="790"/>
                  </a:lnTo>
                  <a:lnTo>
                    <a:pt x="267" y="789"/>
                  </a:lnTo>
                  <a:lnTo>
                    <a:pt x="264" y="788"/>
                  </a:lnTo>
                  <a:lnTo>
                    <a:pt x="244" y="754"/>
                  </a:lnTo>
                  <a:lnTo>
                    <a:pt x="223" y="714"/>
                  </a:lnTo>
                  <a:lnTo>
                    <a:pt x="202" y="670"/>
                  </a:lnTo>
                  <a:lnTo>
                    <a:pt x="180" y="620"/>
                  </a:lnTo>
                  <a:lnTo>
                    <a:pt x="159" y="569"/>
                  </a:lnTo>
                  <a:lnTo>
                    <a:pt x="137" y="515"/>
                  </a:lnTo>
                  <a:lnTo>
                    <a:pt x="116" y="460"/>
                  </a:lnTo>
                  <a:lnTo>
                    <a:pt x="96" y="405"/>
                  </a:lnTo>
                  <a:lnTo>
                    <a:pt x="78" y="352"/>
                  </a:lnTo>
                  <a:lnTo>
                    <a:pt x="61" y="299"/>
                  </a:lnTo>
                  <a:lnTo>
                    <a:pt x="45" y="251"/>
                  </a:lnTo>
                  <a:lnTo>
                    <a:pt x="32" y="207"/>
                  </a:lnTo>
                  <a:lnTo>
                    <a:pt x="22" y="166"/>
                  </a:lnTo>
                  <a:lnTo>
                    <a:pt x="13" y="132"/>
                  </a:lnTo>
                  <a:lnTo>
                    <a:pt x="6" y="91"/>
                  </a:lnTo>
                  <a:lnTo>
                    <a:pt x="2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92"/>
            <p:cNvSpPr>
              <a:spLocks/>
            </p:cNvSpPr>
            <p:nvPr/>
          </p:nvSpPr>
          <p:spPr bwMode="auto">
            <a:xfrm>
              <a:off x="8403653" y="1696592"/>
              <a:ext cx="1022618" cy="2101538"/>
            </a:xfrm>
            <a:custGeom>
              <a:avLst/>
              <a:gdLst>
                <a:gd name="T0" fmla="*/ 63 w 472"/>
                <a:gd name="T1" fmla="*/ 0 h 958"/>
                <a:gd name="T2" fmla="*/ 76 w 472"/>
                <a:gd name="T3" fmla="*/ 2 h 958"/>
                <a:gd name="T4" fmla="*/ 137 w 472"/>
                <a:gd name="T5" fmla="*/ 19 h 958"/>
                <a:gd name="T6" fmla="*/ 143 w 472"/>
                <a:gd name="T7" fmla="*/ 62 h 958"/>
                <a:gd name="T8" fmla="*/ 152 w 472"/>
                <a:gd name="T9" fmla="*/ 116 h 958"/>
                <a:gd name="T10" fmla="*/ 161 w 472"/>
                <a:gd name="T11" fmla="*/ 174 h 958"/>
                <a:gd name="T12" fmla="*/ 173 w 472"/>
                <a:gd name="T13" fmla="*/ 236 h 958"/>
                <a:gd name="T14" fmla="*/ 187 w 472"/>
                <a:gd name="T15" fmla="*/ 301 h 958"/>
                <a:gd name="T16" fmla="*/ 201 w 472"/>
                <a:gd name="T17" fmla="*/ 367 h 958"/>
                <a:gd name="T18" fmla="*/ 219 w 472"/>
                <a:gd name="T19" fmla="*/ 435 h 958"/>
                <a:gd name="T20" fmla="*/ 238 w 472"/>
                <a:gd name="T21" fmla="*/ 504 h 958"/>
                <a:gd name="T22" fmla="*/ 259 w 472"/>
                <a:gd name="T23" fmla="*/ 570 h 958"/>
                <a:gd name="T24" fmla="*/ 284 w 472"/>
                <a:gd name="T25" fmla="*/ 637 h 958"/>
                <a:gd name="T26" fmla="*/ 309 w 472"/>
                <a:gd name="T27" fmla="*/ 701 h 958"/>
                <a:gd name="T28" fmla="*/ 338 w 472"/>
                <a:gd name="T29" fmla="*/ 761 h 958"/>
                <a:gd name="T30" fmla="*/ 369 w 472"/>
                <a:gd name="T31" fmla="*/ 818 h 958"/>
                <a:gd name="T32" fmla="*/ 402 w 472"/>
                <a:gd name="T33" fmla="*/ 869 h 958"/>
                <a:gd name="T34" fmla="*/ 438 w 472"/>
                <a:gd name="T35" fmla="*/ 915 h 958"/>
                <a:gd name="T36" fmla="*/ 457 w 472"/>
                <a:gd name="T37" fmla="*/ 938 h 958"/>
                <a:gd name="T38" fmla="*/ 472 w 472"/>
                <a:gd name="T39" fmla="*/ 958 h 958"/>
                <a:gd name="T40" fmla="*/ 432 w 472"/>
                <a:gd name="T41" fmla="*/ 918 h 958"/>
                <a:gd name="T42" fmla="*/ 393 w 472"/>
                <a:gd name="T43" fmla="*/ 877 h 958"/>
                <a:gd name="T44" fmla="*/ 356 w 472"/>
                <a:gd name="T45" fmla="*/ 829 h 958"/>
                <a:gd name="T46" fmla="*/ 321 w 472"/>
                <a:gd name="T47" fmla="*/ 780 h 958"/>
                <a:gd name="T48" fmla="*/ 287 w 472"/>
                <a:gd name="T49" fmla="*/ 727 h 958"/>
                <a:gd name="T50" fmla="*/ 255 w 472"/>
                <a:gd name="T51" fmla="*/ 674 h 958"/>
                <a:gd name="T52" fmla="*/ 225 w 472"/>
                <a:gd name="T53" fmla="*/ 617 h 958"/>
                <a:gd name="T54" fmla="*/ 196 w 472"/>
                <a:gd name="T55" fmla="*/ 561 h 958"/>
                <a:gd name="T56" fmla="*/ 170 w 472"/>
                <a:gd name="T57" fmla="*/ 505 h 958"/>
                <a:gd name="T58" fmla="*/ 145 w 472"/>
                <a:gd name="T59" fmla="*/ 449 h 958"/>
                <a:gd name="T60" fmla="*/ 123 w 472"/>
                <a:gd name="T61" fmla="*/ 394 h 958"/>
                <a:gd name="T62" fmla="*/ 102 w 472"/>
                <a:gd name="T63" fmla="*/ 340 h 958"/>
                <a:gd name="T64" fmla="*/ 82 w 472"/>
                <a:gd name="T65" fmla="*/ 289 h 958"/>
                <a:gd name="T66" fmla="*/ 65 w 472"/>
                <a:gd name="T67" fmla="*/ 240 h 958"/>
                <a:gd name="T68" fmla="*/ 50 w 472"/>
                <a:gd name="T69" fmla="*/ 196 h 958"/>
                <a:gd name="T70" fmla="*/ 37 w 472"/>
                <a:gd name="T71" fmla="*/ 155 h 958"/>
                <a:gd name="T72" fmla="*/ 26 w 472"/>
                <a:gd name="T73" fmla="*/ 119 h 958"/>
                <a:gd name="T74" fmla="*/ 17 w 472"/>
                <a:gd name="T75" fmla="*/ 87 h 958"/>
                <a:gd name="T76" fmla="*/ 9 w 472"/>
                <a:gd name="T77" fmla="*/ 62 h 958"/>
                <a:gd name="T78" fmla="*/ 4 w 472"/>
                <a:gd name="T79" fmla="*/ 44 h 958"/>
                <a:gd name="T80" fmla="*/ 1 w 472"/>
                <a:gd name="T81" fmla="*/ 32 h 958"/>
                <a:gd name="T82" fmla="*/ 0 w 472"/>
                <a:gd name="T83" fmla="*/ 28 h 958"/>
                <a:gd name="T84" fmla="*/ 63 w 472"/>
                <a:gd name="T85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2" h="958">
                  <a:moveTo>
                    <a:pt x="63" y="0"/>
                  </a:moveTo>
                  <a:lnTo>
                    <a:pt x="76" y="2"/>
                  </a:lnTo>
                  <a:lnTo>
                    <a:pt x="137" y="19"/>
                  </a:lnTo>
                  <a:lnTo>
                    <a:pt x="143" y="62"/>
                  </a:lnTo>
                  <a:lnTo>
                    <a:pt x="152" y="116"/>
                  </a:lnTo>
                  <a:lnTo>
                    <a:pt x="161" y="174"/>
                  </a:lnTo>
                  <a:lnTo>
                    <a:pt x="173" y="236"/>
                  </a:lnTo>
                  <a:lnTo>
                    <a:pt x="187" y="301"/>
                  </a:lnTo>
                  <a:lnTo>
                    <a:pt x="201" y="367"/>
                  </a:lnTo>
                  <a:lnTo>
                    <a:pt x="219" y="435"/>
                  </a:lnTo>
                  <a:lnTo>
                    <a:pt x="238" y="504"/>
                  </a:lnTo>
                  <a:lnTo>
                    <a:pt x="259" y="570"/>
                  </a:lnTo>
                  <a:lnTo>
                    <a:pt x="284" y="637"/>
                  </a:lnTo>
                  <a:lnTo>
                    <a:pt x="309" y="701"/>
                  </a:lnTo>
                  <a:lnTo>
                    <a:pt x="338" y="761"/>
                  </a:lnTo>
                  <a:lnTo>
                    <a:pt x="369" y="818"/>
                  </a:lnTo>
                  <a:lnTo>
                    <a:pt x="402" y="869"/>
                  </a:lnTo>
                  <a:lnTo>
                    <a:pt x="438" y="915"/>
                  </a:lnTo>
                  <a:lnTo>
                    <a:pt x="457" y="938"/>
                  </a:lnTo>
                  <a:lnTo>
                    <a:pt x="472" y="958"/>
                  </a:lnTo>
                  <a:lnTo>
                    <a:pt x="432" y="918"/>
                  </a:lnTo>
                  <a:lnTo>
                    <a:pt x="393" y="877"/>
                  </a:lnTo>
                  <a:lnTo>
                    <a:pt x="356" y="829"/>
                  </a:lnTo>
                  <a:lnTo>
                    <a:pt x="321" y="780"/>
                  </a:lnTo>
                  <a:lnTo>
                    <a:pt x="287" y="727"/>
                  </a:lnTo>
                  <a:lnTo>
                    <a:pt x="255" y="674"/>
                  </a:lnTo>
                  <a:lnTo>
                    <a:pt x="225" y="617"/>
                  </a:lnTo>
                  <a:lnTo>
                    <a:pt x="196" y="561"/>
                  </a:lnTo>
                  <a:lnTo>
                    <a:pt x="170" y="505"/>
                  </a:lnTo>
                  <a:lnTo>
                    <a:pt x="145" y="449"/>
                  </a:lnTo>
                  <a:lnTo>
                    <a:pt x="123" y="394"/>
                  </a:lnTo>
                  <a:lnTo>
                    <a:pt x="102" y="340"/>
                  </a:lnTo>
                  <a:lnTo>
                    <a:pt x="82" y="289"/>
                  </a:lnTo>
                  <a:lnTo>
                    <a:pt x="65" y="240"/>
                  </a:lnTo>
                  <a:lnTo>
                    <a:pt x="50" y="196"/>
                  </a:lnTo>
                  <a:lnTo>
                    <a:pt x="37" y="155"/>
                  </a:lnTo>
                  <a:lnTo>
                    <a:pt x="26" y="119"/>
                  </a:lnTo>
                  <a:lnTo>
                    <a:pt x="17" y="87"/>
                  </a:lnTo>
                  <a:lnTo>
                    <a:pt x="9" y="62"/>
                  </a:lnTo>
                  <a:lnTo>
                    <a:pt x="4" y="44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93"/>
            <p:cNvSpPr>
              <a:spLocks/>
            </p:cNvSpPr>
            <p:nvPr/>
          </p:nvSpPr>
          <p:spPr bwMode="auto">
            <a:xfrm>
              <a:off x="10037238" y="2260364"/>
              <a:ext cx="119161" cy="1035413"/>
            </a:xfrm>
            <a:custGeom>
              <a:avLst/>
              <a:gdLst>
                <a:gd name="T0" fmla="*/ 0 w 55"/>
                <a:gd name="T1" fmla="*/ 0 h 472"/>
                <a:gd name="T2" fmla="*/ 4 w 55"/>
                <a:gd name="T3" fmla="*/ 3 h 472"/>
                <a:gd name="T4" fmla="*/ 22 w 55"/>
                <a:gd name="T5" fmla="*/ 21 h 472"/>
                <a:gd name="T6" fmla="*/ 37 w 55"/>
                <a:gd name="T7" fmla="*/ 41 h 472"/>
                <a:gd name="T8" fmla="*/ 47 w 55"/>
                <a:gd name="T9" fmla="*/ 63 h 472"/>
                <a:gd name="T10" fmla="*/ 54 w 55"/>
                <a:gd name="T11" fmla="*/ 89 h 472"/>
                <a:gd name="T12" fmla="*/ 55 w 55"/>
                <a:gd name="T13" fmla="*/ 121 h 472"/>
                <a:gd name="T14" fmla="*/ 55 w 55"/>
                <a:gd name="T15" fmla="*/ 472 h 472"/>
                <a:gd name="T16" fmla="*/ 0 w 55"/>
                <a:gd name="T17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472">
                  <a:moveTo>
                    <a:pt x="0" y="0"/>
                  </a:moveTo>
                  <a:lnTo>
                    <a:pt x="4" y="3"/>
                  </a:lnTo>
                  <a:lnTo>
                    <a:pt x="22" y="21"/>
                  </a:lnTo>
                  <a:lnTo>
                    <a:pt x="37" y="41"/>
                  </a:lnTo>
                  <a:lnTo>
                    <a:pt x="47" y="63"/>
                  </a:lnTo>
                  <a:lnTo>
                    <a:pt x="54" y="89"/>
                  </a:lnTo>
                  <a:lnTo>
                    <a:pt x="55" y="121"/>
                  </a:lnTo>
                  <a:lnTo>
                    <a:pt x="55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94"/>
            <p:cNvSpPr>
              <a:spLocks/>
            </p:cNvSpPr>
            <p:nvPr/>
          </p:nvSpPr>
          <p:spPr bwMode="auto">
            <a:xfrm>
              <a:off x="9508598" y="4179829"/>
              <a:ext cx="372649" cy="1504859"/>
            </a:xfrm>
            <a:custGeom>
              <a:avLst/>
              <a:gdLst>
                <a:gd name="T0" fmla="*/ 172 w 172"/>
                <a:gd name="T1" fmla="*/ 0 h 686"/>
                <a:gd name="T2" fmla="*/ 171 w 172"/>
                <a:gd name="T3" fmla="*/ 2 h 686"/>
                <a:gd name="T4" fmla="*/ 167 w 172"/>
                <a:gd name="T5" fmla="*/ 12 h 686"/>
                <a:gd name="T6" fmla="*/ 161 w 172"/>
                <a:gd name="T7" fmla="*/ 26 h 686"/>
                <a:gd name="T8" fmla="*/ 155 w 172"/>
                <a:gd name="T9" fmla="*/ 44 h 686"/>
                <a:gd name="T10" fmla="*/ 147 w 172"/>
                <a:gd name="T11" fmla="*/ 68 h 686"/>
                <a:gd name="T12" fmla="*/ 139 w 172"/>
                <a:gd name="T13" fmla="*/ 95 h 686"/>
                <a:gd name="T14" fmla="*/ 131 w 172"/>
                <a:gd name="T15" fmla="*/ 126 h 686"/>
                <a:gd name="T16" fmla="*/ 123 w 172"/>
                <a:gd name="T17" fmla="*/ 160 h 686"/>
                <a:gd name="T18" fmla="*/ 117 w 172"/>
                <a:gd name="T19" fmla="*/ 196 h 686"/>
                <a:gd name="T20" fmla="*/ 110 w 172"/>
                <a:gd name="T21" fmla="*/ 234 h 686"/>
                <a:gd name="T22" fmla="*/ 106 w 172"/>
                <a:gd name="T23" fmla="*/ 275 h 686"/>
                <a:gd name="T24" fmla="*/ 105 w 172"/>
                <a:gd name="T25" fmla="*/ 315 h 686"/>
                <a:gd name="T26" fmla="*/ 105 w 172"/>
                <a:gd name="T27" fmla="*/ 357 h 686"/>
                <a:gd name="T28" fmla="*/ 108 w 172"/>
                <a:gd name="T29" fmla="*/ 399 h 686"/>
                <a:gd name="T30" fmla="*/ 113 w 172"/>
                <a:gd name="T31" fmla="*/ 441 h 686"/>
                <a:gd name="T32" fmla="*/ 118 w 172"/>
                <a:gd name="T33" fmla="*/ 482 h 686"/>
                <a:gd name="T34" fmla="*/ 125 w 172"/>
                <a:gd name="T35" fmla="*/ 520 h 686"/>
                <a:gd name="T36" fmla="*/ 133 w 172"/>
                <a:gd name="T37" fmla="*/ 555 h 686"/>
                <a:gd name="T38" fmla="*/ 141 w 172"/>
                <a:gd name="T39" fmla="*/ 586 h 686"/>
                <a:gd name="T40" fmla="*/ 147 w 172"/>
                <a:gd name="T41" fmla="*/ 615 h 686"/>
                <a:gd name="T42" fmla="*/ 152 w 172"/>
                <a:gd name="T43" fmla="*/ 637 h 686"/>
                <a:gd name="T44" fmla="*/ 158 w 172"/>
                <a:gd name="T45" fmla="*/ 654 h 686"/>
                <a:gd name="T46" fmla="*/ 161 w 172"/>
                <a:gd name="T47" fmla="*/ 665 h 686"/>
                <a:gd name="T48" fmla="*/ 163 w 172"/>
                <a:gd name="T49" fmla="*/ 669 h 686"/>
                <a:gd name="T50" fmla="*/ 11 w 172"/>
                <a:gd name="T51" fmla="*/ 686 h 686"/>
                <a:gd name="T52" fmla="*/ 11 w 172"/>
                <a:gd name="T53" fmla="*/ 682 h 686"/>
                <a:gd name="T54" fmla="*/ 10 w 172"/>
                <a:gd name="T55" fmla="*/ 669 h 686"/>
                <a:gd name="T56" fmla="*/ 8 w 172"/>
                <a:gd name="T57" fmla="*/ 649 h 686"/>
                <a:gd name="T58" fmla="*/ 7 w 172"/>
                <a:gd name="T59" fmla="*/ 624 h 686"/>
                <a:gd name="T60" fmla="*/ 4 w 172"/>
                <a:gd name="T61" fmla="*/ 594 h 686"/>
                <a:gd name="T62" fmla="*/ 3 w 172"/>
                <a:gd name="T63" fmla="*/ 560 h 686"/>
                <a:gd name="T64" fmla="*/ 2 w 172"/>
                <a:gd name="T65" fmla="*/ 522 h 686"/>
                <a:gd name="T66" fmla="*/ 0 w 172"/>
                <a:gd name="T67" fmla="*/ 483 h 686"/>
                <a:gd name="T68" fmla="*/ 0 w 172"/>
                <a:gd name="T69" fmla="*/ 442 h 686"/>
                <a:gd name="T70" fmla="*/ 0 w 172"/>
                <a:gd name="T71" fmla="*/ 400 h 686"/>
                <a:gd name="T72" fmla="*/ 3 w 172"/>
                <a:gd name="T73" fmla="*/ 361 h 686"/>
                <a:gd name="T74" fmla="*/ 6 w 172"/>
                <a:gd name="T75" fmla="*/ 323 h 686"/>
                <a:gd name="T76" fmla="*/ 11 w 172"/>
                <a:gd name="T77" fmla="*/ 288 h 686"/>
                <a:gd name="T78" fmla="*/ 16 w 172"/>
                <a:gd name="T79" fmla="*/ 256 h 686"/>
                <a:gd name="T80" fmla="*/ 25 w 172"/>
                <a:gd name="T81" fmla="*/ 229 h 686"/>
                <a:gd name="T82" fmla="*/ 38 w 172"/>
                <a:gd name="T83" fmla="*/ 196 h 686"/>
                <a:gd name="T84" fmla="*/ 54 w 172"/>
                <a:gd name="T85" fmla="*/ 165 h 686"/>
                <a:gd name="T86" fmla="*/ 71 w 172"/>
                <a:gd name="T87" fmla="*/ 135 h 686"/>
                <a:gd name="T88" fmla="*/ 89 w 172"/>
                <a:gd name="T89" fmla="*/ 107 h 686"/>
                <a:gd name="T90" fmla="*/ 106 w 172"/>
                <a:gd name="T91" fmla="*/ 81 h 686"/>
                <a:gd name="T92" fmla="*/ 123 w 172"/>
                <a:gd name="T93" fmla="*/ 57 h 686"/>
                <a:gd name="T94" fmla="*/ 139 w 172"/>
                <a:gd name="T95" fmla="*/ 38 h 686"/>
                <a:gd name="T96" fmla="*/ 152 w 172"/>
                <a:gd name="T97" fmla="*/ 22 h 686"/>
                <a:gd name="T98" fmla="*/ 163 w 172"/>
                <a:gd name="T99" fmla="*/ 10 h 686"/>
                <a:gd name="T100" fmla="*/ 169 w 172"/>
                <a:gd name="T101" fmla="*/ 2 h 686"/>
                <a:gd name="T102" fmla="*/ 172 w 172"/>
                <a:gd name="T103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2" h="686">
                  <a:moveTo>
                    <a:pt x="172" y="0"/>
                  </a:moveTo>
                  <a:lnTo>
                    <a:pt x="171" y="2"/>
                  </a:lnTo>
                  <a:lnTo>
                    <a:pt x="167" y="12"/>
                  </a:lnTo>
                  <a:lnTo>
                    <a:pt x="161" y="26"/>
                  </a:lnTo>
                  <a:lnTo>
                    <a:pt x="155" y="44"/>
                  </a:lnTo>
                  <a:lnTo>
                    <a:pt x="147" y="68"/>
                  </a:lnTo>
                  <a:lnTo>
                    <a:pt x="139" y="95"/>
                  </a:lnTo>
                  <a:lnTo>
                    <a:pt x="131" y="126"/>
                  </a:lnTo>
                  <a:lnTo>
                    <a:pt x="123" y="160"/>
                  </a:lnTo>
                  <a:lnTo>
                    <a:pt x="117" y="196"/>
                  </a:lnTo>
                  <a:lnTo>
                    <a:pt x="110" y="234"/>
                  </a:lnTo>
                  <a:lnTo>
                    <a:pt x="106" y="275"/>
                  </a:lnTo>
                  <a:lnTo>
                    <a:pt x="105" y="315"/>
                  </a:lnTo>
                  <a:lnTo>
                    <a:pt x="105" y="357"/>
                  </a:lnTo>
                  <a:lnTo>
                    <a:pt x="108" y="399"/>
                  </a:lnTo>
                  <a:lnTo>
                    <a:pt x="113" y="441"/>
                  </a:lnTo>
                  <a:lnTo>
                    <a:pt x="118" y="482"/>
                  </a:lnTo>
                  <a:lnTo>
                    <a:pt x="125" y="520"/>
                  </a:lnTo>
                  <a:lnTo>
                    <a:pt x="133" y="555"/>
                  </a:lnTo>
                  <a:lnTo>
                    <a:pt x="141" y="586"/>
                  </a:lnTo>
                  <a:lnTo>
                    <a:pt x="147" y="615"/>
                  </a:lnTo>
                  <a:lnTo>
                    <a:pt x="152" y="637"/>
                  </a:lnTo>
                  <a:lnTo>
                    <a:pt x="158" y="654"/>
                  </a:lnTo>
                  <a:lnTo>
                    <a:pt x="161" y="665"/>
                  </a:lnTo>
                  <a:lnTo>
                    <a:pt x="163" y="669"/>
                  </a:lnTo>
                  <a:lnTo>
                    <a:pt x="11" y="686"/>
                  </a:lnTo>
                  <a:lnTo>
                    <a:pt x="11" y="682"/>
                  </a:lnTo>
                  <a:lnTo>
                    <a:pt x="10" y="669"/>
                  </a:lnTo>
                  <a:lnTo>
                    <a:pt x="8" y="649"/>
                  </a:lnTo>
                  <a:lnTo>
                    <a:pt x="7" y="624"/>
                  </a:lnTo>
                  <a:lnTo>
                    <a:pt x="4" y="594"/>
                  </a:lnTo>
                  <a:lnTo>
                    <a:pt x="3" y="560"/>
                  </a:lnTo>
                  <a:lnTo>
                    <a:pt x="2" y="522"/>
                  </a:lnTo>
                  <a:lnTo>
                    <a:pt x="0" y="483"/>
                  </a:lnTo>
                  <a:lnTo>
                    <a:pt x="0" y="442"/>
                  </a:lnTo>
                  <a:lnTo>
                    <a:pt x="0" y="400"/>
                  </a:lnTo>
                  <a:lnTo>
                    <a:pt x="3" y="361"/>
                  </a:lnTo>
                  <a:lnTo>
                    <a:pt x="6" y="323"/>
                  </a:lnTo>
                  <a:lnTo>
                    <a:pt x="11" y="288"/>
                  </a:lnTo>
                  <a:lnTo>
                    <a:pt x="16" y="256"/>
                  </a:lnTo>
                  <a:lnTo>
                    <a:pt x="25" y="229"/>
                  </a:lnTo>
                  <a:lnTo>
                    <a:pt x="38" y="196"/>
                  </a:lnTo>
                  <a:lnTo>
                    <a:pt x="54" y="165"/>
                  </a:lnTo>
                  <a:lnTo>
                    <a:pt x="71" y="135"/>
                  </a:lnTo>
                  <a:lnTo>
                    <a:pt x="89" y="107"/>
                  </a:lnTo>
                  <a:lnTo>
                    <a:pt x="106" y="81"/>
                  </a:lnTo>
                  <a:lnTo>
                    <a:pt x="123" y="57"/>
                  </a:lnTo>
                  <a:lnTo>
                    <a:pt x="139" y="38"/>
                  </a:lnTo>
                  <a:lnTo>
                    <a:pt x="152" y="22"/>
                  </a:lnTo>
                  <a:lnTo>
                    <a:pt x="163" y="10"/>
                  </a:lnTo>
                  <a:lnTo>
                    <a:pt x="169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95"/>
            <p:cNvSpPr>
              <a:spLocks/>
            </p:cNvSpPr>
            <p:nvPr/>
          </p:nvSpPr>
          <p:spPr bwMode="auto">
            <a:xfrm>
              <a:off x="9177113" y="4131569"/>
              <a:ext cx="597971" cy="1158259"/>
            </a:xfrm>
            <a:custGeom>
              <a:avLst/>
              <a:gdLst>
                <a:gd name="T0" fmla="*/ 276 w 276"/>
                <a:gd name="T1" fmla="*/ 0 h 528"/>
                <a:gd name="T2" fmla="*/ 274 w 276"/>
                <a:gd name="T3" fmla="*/ 2 h 528"/>
                <a:gd name="T4" fmla="*/ 267 w 276"/>
                <a:gd name="T5" fmla="*/ 9 h 528"/>
                <a:gd name="T6" fmla="*/ 257 w 276"/>
                <a:gd name="T7" fmla="*/ 21 h 528"/>
                <a:gd name="T8" fmla="*/ 244 w 276"/>
                <a:gd name="T9" fmla="*/ 36 h 528"/>
                <a:gd name="T10" fmla="*/ 228 w 276"/>
                <a:gd name="T11" fmla="*/ 55 h 528"/>
                <a:gd name="T12" fmla="*/ 210 w 276"/>
                <a:gd name="T13" fmla="*/ 77 h 528"/>
                <a:gd name="T14" fmla="*/ 190 w 276"/>
                <a:gd name="T15" fmla="*/ 100 h 528"/>
                <a:gd name="T16" fmla="*/ 169 w 276"/>
                <a:gd name="T17" fmla="*/ 128 h 528"/>
                <a:gd name="T18" fmla="*/ 148 w 276"/>
                <a:gd name="T19" fmla="*/ 157 h 528"/>
                <a:gd name="T20" fmla="*/ 127 w 276"/>
                <a:gd name="T21" fmla="*/ 186 h 528"/>
                <a:gd name="T22" fmla="*/ 108 w 276"/>
                <a:gd name="T23" fmla="*/ 217 h 528"/>
                <a:gd name="T24" fmla="*/ 88 w 276"/>
                <a:gd name="T25" fmla="*/ 248 h 528"/>
                <a:gd name="T26" fmla="*/ 71 w 276"/>
                <a:gd name="T27" fmla="*/ 280 h 528"/>
                <a:gd name="T28" fmla="*/ 57 w 276"/>
                <a:gd name="T29" fmla="*/ 311 h 528"/>
                <a:gd name="T30" fmla="*/ 45 w 276"/>
                <a:gd name="T31" fmla="*/ 343 h 528"/>
                <a:gd name="T32" fmla="*/ 37 w 276"/>
                <a:gd name="T33" fmla="*/ 373 h 528"/>
                <a:gd name="T34" fmla="*/ 28 w 276"/>
                <a:gd name="T35" fmla="*/ 411 h 528"/>
                <a:gd name="T36" fmla="*/ 21 w 276"/>
                <a:gd name="T37" fmla="*/ 443 h 528"/>
                <a:gd name="T38" fmla="*/ 15 w 276"/>
                <a:gd name="T39" fmla="*/ 468 h 528"/>
                <a:gd name="T40" fmla="*/ 11 w 276"/>
                <a:gd name="T41" fmla="*/ 488 h 528"/>
                <a:gd name="T42" fmla="*/ 8 w 276"/>
                <a:gd name="T43" fmla="*/ 502 h 528"/>
                <a:gd name="T44" fmla="*/ 6 w 276"/>
                <a:gd name="T45" fmla="*/ 514 h 528"/>
                <a:gd name="T46" fmla="*/ 4 w 276"/>
                <a:gd name="T47" fmla="*/ 521 h 528"/>
                <a:gd name="T48" fmla="*/ 3 w 276"/>
                <a:gd name="T49" fmla="*/ 525 h 528"/>
                <a:gd name="T50" fmla="*/ 2 w 276"/>
                <a:gd name="T51" fmla="*/ 527 h 528"/>
                <a:gd name="T52" fmla="*/ 2 w 276"/>
                <a:gd name="T53" fmla="*/ 528 h 528"/>
                <a:gd name="T54" fmla="*/ 2 w 276"/>
                <a:gd name="T55" fmla="*/ 528 h 528"/>
                <a:gd name="T56" fmla="*/ 2 w 276"/>
                <a:gd name="T57" fmla="*/ 525 h 528"/>
                <a:gd name="T58" fmla="*/ 2 w 276"/>
                <a:gd name="T59" fmla="*/ 517 h 528"/>
                <a:gd name="T60" fmla="*/ 0 w 276"/>
                <a:gd name="T61" fmla="*/ 502 h 528"/>
                <a:gd name="T62" fmla="*/ 2 w 276"/>
                <a:gd name="T63" fmla="*/ 484 h 528"/>
                <a:gd name="T64" fmla="*/ 3 w 276"/>
                <a:gd name="T65" fmla="*/ 459 h 528"/>
                <a:gd name="T66" fmla="*/ 7 w 276"/>
                <a:gd name="T67" fmla="*/ 430 h 528"/>
                <a:gd name="T68" fmla="*/ 13 w 276"/>
                <a:gd name="T69" fmla="*/ 398 h 528"/>
                <a:gd name="T70" fmla="*/ 23 w 276"/>
                <a:gd name="T71" fmla="*/ 360 h 528"/>
                <a:gd name="T72" fmla="*/ 36 w 276"/>
                <a:gd name="T73" fmla="*/ 319 h 528"/>
                <a:gd name="T74" fmla="*/ 53 w 276"/>
                <a:gd name="T75" fmla="*/ 273 h 528"/>
                <a:gd name="T76" fmla="*/ 75 w 276"/>
                <a:gd name="T77" fmla="*/ 225 h 528"/>
                <a:gd name="T78" fmla="*/ 102 w 276"/>
                <a:gd name="T79" fmla="*/ 174 h 528"/>
                <a:gd name="T80" fmla="*/ 135 w 276"/>
                <a:gd name="T81" fmla="*/ 119 h 528"/>
                <a:gd name="T82" fmla="*/ 176 w 276"/>
                <a:gd name="T83" fmla="*/ 61 h 528"/>
                <a:gd name="T84" fmla="*/ 223 w 276"/>
                <a:gd name="T85" fmla="*/ 1 h 528"/>
                <a:gd name="T86" fmla="*/ 276 w 276"/>
                <a:gd name="T8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6" h="528">
                  <a:moveTo>
                    <a:pt x="276" y="0"/>
                  </a:moveTo>
                  <a:lnTo>
                    <a:pt x="274" y="2"/>
                  </a:lnTo>
                  <a:lnTo>
                    <a:pt x="267" y="9"/>
                  </a:lnTo>
                  <a:lnTo>
                    <a:pt x="257" y="21"/>
                  </a:lnTo>
                  <a:lnTo>
                    <a:pt x="244" y="36"/>
                  </a:lnTo>
                  <a:lnTo>
                    <a:pt x="228" y="55"/>
                  </a:lnTo>
                  <a:lnTo>
                    <a:pt x="210" y="77"/>
                  </a:lnTo>
                  <a:lnTo>
                    <a:pt x="190" y="100"/>
                  </a:lnTo>
                  <a:lnTo>
                    <a:pt x="169" y="128"/>
                  </a:lnTo>
                  <a:lnTo>
                    <a:pt x="148" y="157"/>
                  </a:lnTo>
                  <a:lnTo>
                    <a:pt x="127" y="186"/>
                  </a:lnTo>
                  <a:lnTo>
                    <a:pt x="108" y="217"/>
                  </a:lnTo>
                  <a:lnTo>
                    <a:pt x="88" y="248"/>
                  </a:lnTo>
                  <a:lnTo>
                    <a:pt x="71" y="280"/>
                  </a:lnTo>
                  <a:lnTo>
                    <a:pt x="57" y="311"/>
                  </a:lnTo>
                  <a:lnTo>
                    <a:pt x="45" y="343"/>
                  </a:lnTo>
                  <a:lnTo>
                    <a:pt x="37" y="373"/>
                  </a:lnTo>
                  <a:lnTo>
                    <a:pt x="28" y="411"/>
                  </a:lnTo>
                  <a:lnTo>
                    <a:pt x="21" y="443"/>
                  </a:lnTo>
                  <a:lnTo>
                    <a:pt x="15" y="468"/>
                  </a:lnTo>
                  <a:lnTo>
                    <a:pt x="11" y="488"/>
                  </a:lnTo>
                  <a:lnTo>
                    <a:pt x="8" y="502"/>
                  </a:lnTo>
                  <a:lnTo>
                    <a:pt x="6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27"/>
                  </a:lnTo>
                  <a:lnTo>
                    <a:pt x="2" y="528"/>
                  </a:lnTo>
                  <a:lnTo>
                    <a:pt x="2" y="528"/>
                  </a:lnTo>
                  <a:lnTo>
                    <a:pt x="2" y="525"/>
                  </a:lnTo>
                  <a:lnTo>
                    <a:pt x="2" y="517"/>
                  </a:lnTo>
                  <a:lnTo>
                    <a:pt x="0" y="502"/>
                  </a:lnTo>
                  <a:lnTo>
                    <a:pt x="2" y="484"/>
                  </a:lnTo>
                  <a:lnTo>
                    <a:pt x="3" y="459"/>
                  </a:lnTo>
                  <a:lnTo>
                    <a:pt x="7" y="430"/>
                  </a:lnTo>
                  <a:lnTo>
                    <a:pt x="13" y="398"/>
                  </a:lnTo>
                  <a:lnTo>
                    <a:pt x="23" y="360"/>
                  </a:lnTo>
                  <a:lnTo>
                    <a:pt x="36" y="319"/>
                  </a:lnTo>
                  <a:lnTo>
                    <a:pt x="53" y="273"/>
                  </a:lnTo>
                  <a:lnTo>
                    <a:pt x="75" y="225"/>
                  </a:lnTo>
                  <a:lnTo>
                    <a:pt x="102" y="174"/>
                  </a:lnTo>
                  <a:lnTo>
                    <a:pt x="135" y="119"/>
                  </a:lnTo>
                  <a:lnTo>
                    <a:pt x="176" y="61"/>
                  </a:lnTo>
                  <a:lnTo>
                    <a:pt x="223" y="1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96"/>
            <p:cNvSpPr>
              <a:spLocks noEditPoints="1"/>
            </p:cNvSpPr>
            <p:nvPr/>
          </p:nvSpPr>
          <p:spPr bwMode="auto">
            <a:xfrm>
              <a:off x="9881246" y="4550560"/>
              <a:ext cx="199323" cy="1085869"/>
            </a:xfrm>
            <a:custGeom>
              <a:avLst/>
              <a:gdLst>
                <a:gd name="T0" fmla="*/ 18 w 92"/>
                <a:gd name="T1" fmla="*/ 2 h 495"/>
                <a:gd name="T2" fmla="*/ 18 w 92"/>
                <a:gd name="T3" fmla="*/ 6 h 495"/>
                <a:gd name="T4" fmla="*/ 18 w 92"/>
                <a:gd name="T5" fmla="*/ 15 h 495"/>
                <a:gd name="T6" fmla="*/ 17 w 92"/>
                <a:gd name="T7" fmla="*/ 29 h 495"/>
                <a:gd name="T8" fmla="*/ 17 w 92"/>
                <a:gd name="T9" fmla="*/ 48 h 495"/>
                <a:gd name="T10" fmla="*/ 18 w 92"/>
                <a:gd name="T11" fmla="*/ 74 h 495"/>
                <a:gd name="T12" fmla="*/ 21 w 92"/>
                <a:gd name="T13" fmla="*/ 107 h 495"/>
                <a:gd name="T14" fmla="*/ 25 w 92"/>
                <a:gd name="T15" fmla="*/ 148 h 495"/>
                <a:gd name="T16" fmla="*/ 29 w 92"/>
                <a:gd name="T17" fmla="*/ 176 h 495"/>
                <a:gd name="T18" fmla="*/ 33 w 92"/>
                <a:gd name="T19" fmla="*/ 209 h 495"/>
                <a:gd name="T20" fmla="*/ 39 w 92"/>
                <a:gd name="T21" fmla="*/ 242 h 495"/>
                <a:gd name="T22" fmla="*/ 46 w 92"/>
                <a:gd name="T23" fmla="*/ 277 h 495"/>
                <a:gd name="T24" fmla="*/ 52 w 92"/>
                <a:gd name="T25" fmla="*/ 311 h 495"/>
                <a:gd name="T26" fmla="*/ 59 w 92"/>
                <a:gd name="T27" fmla="*/ 345 h 495"/>
                <a:gd name="T28" fmla="*/ 67 w 92"/>
                <a:gd name="T29" fmla="*/ 377 h 495"/>
                <a:gd name="T30" fmla="*/ 73 w 92"/>
                <a:gd name="T31" fmla="*/ 407 h 495"/>
                <a:gd name="T32" fmla="*/ 80 w 92"/>
                <a:gd name="T33" fmla="*/ 433 h 495"/>
                <a:gd name="T34" fmla="*/ 85 w 92"/>
                <a:gd name="T35" fmla="*/ 454 h 495"/>
                <a:gd name="T36" fmla="*/ 89 w 92"/>
                <a:gd name="T37" fmla="*/ 471 h 495"/>
                <a:gd name="T38" fmla="*/ 92 w 92"/>
                <a:gd name="T39" fmla="*/ 481 h 495"/>
                <a:gd name="T40" fmla="*/ 92 w 92"/>
                <a:gd name="T41" fmla="*/ 485 h 495"/>
                <a:gd name="T42" fmla="*/ 31 w 92"/>
                <a:gd name="T43" fmla="*/ 495 h 495"/>
                <a:gd name="T44" fmla="*/ 21 w 92"/>
                <a:gd name="T45" fmla="*/ 457 h 495"/>
                <a:gd name="T46" fmla="*/ 12 w 92"/>
                <a:gd name="T47" fmla="*/ 416 h 495"/>
                <a:gd name="T48" fmla="*/ 6 w 92"/>
                <a:gd name="T49" fmla="*/ 374 h 495"/>
                <a:gd name="T50" fmla="*/ 3 w 92"/>
                <a:gd name="T51" fmla="*/ 331 h 495"/>
                <a:gd name="T52" fmla="*/ 1 w 92"/>
                <a:gd name="T53" fmla="*/ 286 h 495"/>
                <a:gd name="T54" fmla="*/ 0 w 92"/>
                <a:gd name="T55" fmla="*/ 243 h 495"/>
                <a:gd name="T56" fmla="*/ 1 w 92"/>
                <a:gd name="T57" fmla="*/ 200 h 495"/>
                <a:gd name="T58" fmla="*/ 3 w 92"/>
                <a:gd name="T59" fmla="*/ 159 h 495"/>
                <a:gd name="T60" fmla="*/ 5 w 92"/>
                <a:gd name="T61" fmla="*/ 121 h 495"/>
                <a:gd name="T62" fmla="*/ 9 w 92"/>
                <a:gd name="T63" fmla="*/ 87 h 495"/>
                <a:gd name="T64" fmla="*/ 12 w 92"/>
                <a:gd name="T65" fmla="*/ 59 h 495"/>
                <a:gd name="T66" fmla="*/ 14 w 92"/>
                <a:gd name="T67" fmla="*/ 34 h 495"/>
                <a:gd name="T68" fmla="*/ 17 w 92"/>
                <a:gd name="T69" fmla="*/ 15 h 495"/>
                <a:gd name="T70" fmla="*/ 18 w 92"/>
                <a:gd name="T71" fmla="*/ 4 h 495"/>
                <a:gd name="T72" fmla="*/ 18 w 92"/>
                <a:gd name="T73" fmla="*/ 2 h 495"/>
                <a:gd name="T74" fmla="*/ 20 w 92"/>
                <a:gd name="T75" fmla="*/ 0 h 495"/>
                <a:gd name="T76" fmla="*/ 18 w 92"/>
                <a:gd name="T77" fmla="*/ 2 h 495"/>
                <a:gd name="T78" fmla="*/ 18 w 92"/>
                <a:gd name="T79" fmla="*/ 1 h 495"/>
                <a:gd name="T80" fmla="*/ 20 w 92"/>
                <a:gd name="T81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" h="495">
                  <a:moveTo>
                    <a:pt x="18" y="2"/>
                  </a:moveTo>
                  <a:lnTo>
                    <a:pt x="18" y="6"/>
                  </a:lnTo>
                  <a:lnTo>
                    <a:pt x="18" y="15"/>
                  </a:lnTo>
                  <a:lnTo>
                    <a:pt x="17" y="29"/>
                  </a:lnTo>
                  <a:lnTo>
                    <a:pt x="17" y="48"/>
                  </a:lnTo>
                  <a:lnTo>
                    <a:pt x="18" y="74"/>
                  </a:lnTo>
                  <a:lnTo>
                    <a:pt x="21" y="107"/>
                  </a:lnTo>
                  <a:lnTo>
                    <a:pt x="25" y="148"/>
                  </a:lnTo>
                  <a:lnTo>
                    <a:pt x="29" y="176"/>
                  </a:lnTo>
                  <a:lnTo>
                    <a:pt x="33" y="209"/>
                  </a:lnTo>
                  <a:lnTo>
                    <a:pt x="39" y="242"/>
                  </a:lnTo>
                  <a:lnTo>
                    <a:pt x="46" y="277"/>
                  </a:lnTo>
                  <a:lnTo>
                    <a:pt x="52" y="311"/>
                  </a:lnTo>
                  <a:lnTo>
                    <a:pt x="59" y="345"/>
                  </a:lnTo>
                  <a:lnTo>
                    <a:pt x="67" y="377"/>
                  </a:lnTo>
                  <a:lnTo>
                    <a:pt x="73" y="407"/>
                  </a:lnTo>
                  <a:lnTo>
                    <a:pt x="80" y="433"/>
                  </a:lnTo>
                  <a:lnTo>
                    <a:pt x="85" y="454"/>
                  </a:lnTo>
                  <a:lnTo>
                    <a:pt x="89" y="471"/>
                  </a:lnTo>
                  <a:lnTo>
                    <a:pt x="92" y="481"/>
                  </a:lnTo>
                  <a:lnTo>
                    <a:pt x="92" y="485"/>
                  </a:lnTo>
                  <a:lnTo>
                    <a:pt x="31" y="495"/>
                  </a:lnTo>
                  <a:lnTo>
                    <a:pt x="21" y="457"/>
                  </a:lnTo>
                  <a:lnTo>
                    <a:pt x="12" y="416"/>
                  </a:lnTo>
                  <a:lnTo>
                    <a:pt x="6" y="374"/>
                  </a:lnTo>
                  <a:lnTo>
                    <a:pt x="3" y="331"/>
                  </a:lnTo>
                  <a:lnTo>
                    <a:pt x="1" y="286"/>
                  </a:lnTo>
                  <a:lnTo>
                    <a:pt x="0" y="243"/>
                  </a:lnTo>
                  <a:lnTo>
                    <a:pt x="1" y="200"/>
                  </a:lnTo>
                  <a:lnTo>
                    <a:pt x="3" y="159"/>
                  </a:lnTo>
                  <a:lnTo>
                    <a:pt x="5" y="121"/>
                  </a:lnTo>
                  <a:lnTo>
                    <a:pt x="9" y="87"/>
                  </a:lnTo>
                  <a:lnTo>
                    <a:pt x="12" y="59"/>
                  </a:lnTo>
                  <a:lnTo>
                    <a:pt x="14" y="34"/>
                  </a:lnTo>
                  <a:lnTo>
                    <a:pt x="17" y="15"/>
                  </a:lnTo>
                  <a:lnTo>
                    <a:pt x="18" y="4"/>
                  </a:lnTo>
                  <a:lnTo>
                    <a:pt x="18" y="2"/>
                  </a:lnTo>
                  <a:close/>
                  <a:moveTo>
                    <a:pt x="20" y="0"/>
                  </a:moveTo>
                  <a:lnTo>
                    <a:pt x="18" y="2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C0000"/>
            </a:solidFill>
            <a:ln w="0">
              <a:solidFill>
                <a:srgbClr val="5C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97"/>
            <p:cNvSpPr>
              <a:spLocks/>
            </p:cNvSpPr>
            <p:nvPr/>
          </p:nvSpPr>
          <p:spPr bwMode="auto">
            <a:xfrm>
              <a:off x="10054568" y="4116214"/>
              <a:ext cx="101829" cy="723912"/>
            </a:xfrm>
            <a:custGeom>
              <a:avLst/>
              <a:gdLst>
                <a:gd name="T0" fmla="*/ 47 w 47"/>
                <a:gd name="T1" fmla="*/ 0 h 330"/>
                <a:gd name="T2" fmla="*/ 47 w 47"/>
                <a:gd name="T3" fmla="*/ 330 h 330"/>
                <a:gd name="T4" fmla="*/ 0 w 47"/>
                <a:gd name="T5" fmla="*/ 1 h 330"/>
                <a:gd name="T6" fmla="*/ 47 w 47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30">
                  <a:moveTo>
                    <a:pt x="47" y="0"/>
                  </a:moveTo>
                  <a:lnTo>
                    <a:pt x="47" y="330"/>
                  </a:lnTo>
                  <a:lnTo>
                    <a:pt x="0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98"/>
            <p:cNvSpPr>
              <a:spLocks/>
            </p:cNvSpPr>
            <p:nvPr/>
          </p:nvSpPr>
          <p:spPr bwMode="auto">
            <a:xfrm>
              <a:off x="9595250" y="3923166"/>
              <a:ext cx="561140" cy="210593"/>
            </a:xfrm>
            <a:custGeom>
              <a:avLst/>
              <a:gdLst>
                <a:gd name="T0" fmla="*/ 255 w 259"/>
                <a:gd name="T1" fmla="*/ 0 h 96"/>
                <a:gd name="T2" fmla="*/ 259 w 259"/>
                <a:gd name="T3" fmla="*/ 2 h 96"/>
                <a:gd name="T4" fmla="*/ 259 w 259"/>
                <a:gd name="T5" fmla="*/ 88 h 96"/>
                <a:gd name="T6" fmla="*/ 259 w 259"/>
                <a:gd name="T7" fmla="*/ 88 h 96"/>
                <a:gd name="T8" fmla="*/ 30 w 259"/>
                <a:gd name="T9" fmla="*/ 96 h 96"/>
                <a:gd name="T10" fmla="*/ 18 w 259"/>
                <a:gd name="T11" fmla="*/ 95 h 96"/>
                <a:gd name="T12" fmla="*/ 9 w 259"/>
                <a:gd name="T13" fmla="*/ 89 h 96"/>
                <a:gd name="T14" fmla="*/ 2 w 259"/>
                <a:gd name="T15" fmla="*/ 80 h 96"/>
                <a:gd name="T16" fmla="*/ 0 w 259"/>
                <a:gd name="T17" fmla="*/ 70 h 96"/>
                <a:gd name="T18" fmla="*/ 0 w 259"/>
                <a:gd name="T19" fmla="*/ 38 h 96"/>
                <a:gd name="T20" fmla="*/ 1 w 259"/>
                <a:gd name="T21" fmla="*/ 28 h 96"/>
                <a:gd name="T22" fmla="*/ 6 w 259"/>
                <a:gd name="T23" fmla="*/ 19 h 96"/>
                <a:gd name="T24" fmla="*/ 15 w 259"/>
                <a:gd name="T25" fmla="*/ 12 h 96"/>
                <a:gd name="T26" fmla="*/ 26 w 259"/>
                <a:gd name="T27" fmla="*/ 10 h 96"/>
                <a:gd name="T28" fmla="*/ 255 w 259"/>
                <a:gd name="T2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" h="96">
                  <a:moveTo>
                    <a:pt x="255" y="0"/>
                  </a:moveTo>
                  <a:lnTo>
                    <a:pt x="259" y="2"/>
                  </a:lnTo>
                  <a:lnTo>
                    <a:pt x="259" y="88"/>
                  </a:lnTo>
                  <a:lnTo>
                    <a:pt x="259" y="88"/>
                  </a:lnTo>
                  <a:lnTo>
                    <a:pt x="30" y="96"/>
                  </a:lnTo>
                  <a:lnTo>
                    <a:pt x="18" y="95"/>
                  </a:lnTo>
                  <a:lnTo>
                    <a:pt x="9" y="89"/>
                  </a:lnTo>
                  <a:lnTo>
                    <a:pt x="2" y="80"/>
                  </a:lnTo>
                  <a:lnTo>
                    <a:pt x="0" y="70"/>
                  </a:lnTo>
                  <a:lnTo>
                    <a:pt x="0" y="38"/>
                  </a:lnTo>
                  <a:lnTo>
                    <a:pt x="1" y="28"/>
                  </a:lnTo>
                  <a:lnTo>
                    <a:pt x="6" y="19"/>
                  </a:lnTo>
                  <a:lnTo>
                    <a:pt x="15" y="12"/>
                  </a:lnTo>
                  <a:lnTo>
                    <a:pt x="26" y="1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9667"/>
            </a:solidFill>
            <a:ln w="0">
              <a:solidFill>
                <a:srgbClr val="FF966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99"/>
            <p:cNvSpPr>
              <a:spLocks/>
            </p:cNvSpPr>
            <p:nvPr/>
          </p:nvSpPr>
          <p:spPr bwMode="auto">
            <a:xfrm>
              <a:off x="9595247" y="3951687"/>
              <a:ext cx="561140" cy="182076"/>
            </a:xfrm>
            <a:custGeom>
              <a:avLst/>
              <a:gdLst>
                <a:gd name="T0" fmla="*/ 13 w 259"/>
                <a:gd name="T1" fmla="*/ 0 h 83"/>
                <a:gd name="T2" fmla="*/ 11 w 259"/>
                <a:gd name="T3" fmla="*/ 4 h 83"/>
                <a:gd name="T4" fmla="*/ 11 w 259"/>
                <a:gd name="T5" fmla="*/ 10 h 83"/>
                <a:gd name="T6" fmla="*/ 13 w 259"/>
                <a:gd name="T7" fmla="*/ 41 h 83"/>
                <a:gd name="T8" fmla="*/ 15 w 259"/>
                <a:gd name="T9" fmla="*/ 52 h 83"/>
                <a:gd name="T10" fmla="*/ 22 w 259"/>
                <a:gd name="T11" fmla="*/ 61 h 83"/>
                <a:gd name="T12" fmla="*/ 31 w 259"/>
                <a:gd name="T13" fmla="*/ 66 h 83"/>
                <a:gd name="T14" fmla="*/ 42 w 259"/>
                <a:gd name="T15" fmla="*/ 69 h 83"/>
                <a:gd name="T16" fmla="*/ 259 w 259"/>
                <a:gd name="T17" fmla="*/ 61 h 83"/>
                <a:gd name="T18" fmla="*/ 259 w 259"/>
                <a:gd name="T19" fmla="*/ 75 h 83"/>
                <a:gd name="T20" fmla="*/ 259 w 259"/>
                <a:gd name="T21" fmla="*/ 75 h 83"/>
                <a:gd name="T22" fmla="*/ 30 w 259"/>
                <a:gd name="T23" fmla="*/ 83 h 83"/>
                <a:gd name="T24" fmla="*/ 18 w 259"/>
                <a:gd name="T25" fmla="*/ 82 h 83"/>
                <a:gd name="T26" fmla="*/ 9 w 259"/>
                <a:gd name="T27" fmla="*/ 76 h 83"/>
                <a:gd name="T28" fmla="*/ 2 w 259"/>
                <a:gd name="T29" fmla="*/ 67 h 83"/>
                <a:gd name="T30" fmla="*/ 0 w 259"/>
                <a:gd name="T31" fmla="*/ 57 h 83"/>
                <a:gd name="T32" fmla="*/ 0 w 259"/>
                <a:gd name="T33" fmla="*/ 25 h 83"/>
                <a:gd name="T34" fmla="*/ 1 w 259"/>
                <a:gd name="T35" fmla="*/ 15 h 83"/>
                <a:gd name="T36" fmla="*/ 5 w 259"/>
                <a:gd name="T37" fmla="*/ 7 h 83"/>
                <a:gd name="T38" fmla="*/ 13 w 259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9" h="83">
                  <a:moveTo>
                    <a:pt x="13" y="0"/>
                  </a:moveTo>
                  <a:lnTo>
                    <a:pt x="11" y="4"/>
                  </a:lnTo>
                  <a:lnTo>
                    <a:pt x="11" y="10"/>
                  </a:lnTo>
                  <a:lnTo>
                    <a:pt x="13" y="41"/>
                  </a:lnTo>
                  <a:lnTo>
                    <a:pt x="15" y="52"/>
                  </a:lnTo>
                  <a:lnTo>
                    <a:pt x="22" y="61"/>
                  </a:lnTo>
                  <a:lnTo>
                    <a:pt x="31" y="66"/>
                  </a:lnTo>
                  <a:lnTo>
                    <a:pt x="42" y="69"/>
                  </a:lnTo>
                  <a:lnTo>
                    <a:pt x="259" y="61"/>
                  </a:lnTo>
                  <a:lnTo>
                    <a:pt x="259" y="75"/>
                  </a:lnTo>
                  <a:lnTo>
                    <a:pt x="259" y="75"/>
                  </a:lnTo>
                  <a:lnTo>
                    <a:pt x="30" y="83"/>
                  </a:lnTo>
                  <a:lnTo>
                    <a:pt x="18" y="82"/>
                  </a:lnTo>
                  <a:lnTo>
                    <a:pt x="9" y="76"/>
                  </a:lnTo>
                  <a:lnTo>
                    <a:pt x="2" y="67"/>
                  </a:lnTo>
                  <a:lnTo>
                    <a:pt x="0" y="57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5" y="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66C15"/>
            </a:solidFill>
            <a:ln w="0">
              <a:solidFill>
                <a:srgbClr val="D66C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6826364" y="1322249"/>
            <a:ext cx="406051" cy="1468675"/>
            <a:chOff x="8254163" y="1696592"/>
            <a:chExt cx="1902241" cy="4139461"/>
          </a:xfrm>
        </p:grpSpPr>
        <p:sp>
          <p:nvSpPr>
            <p:cNvPr id="69" name="Freeform 75"/>
            <p:cNvSpPr>
              <a:spLocks/>
            </p:cNvSpPr>
            <p:nvPr/>
          </p:nvSpPr>
          <p:spPr bwMode="auto">
            <a:xfrm>
              <a:off x="8254163" y="1736078"/>
              <a:ext cx="1811248" cy="4099975"/>
            </a:xfrm>
            <a:custGeom>
              <a:avLst/>
              <a:gdLst>
                <a:gd name="T0" fmla="*/ 497 w 836"/>
                <a:gd name="T1" fmla="*/ 91 h 1869"/>
                <a:gd name="T2" fmla="*/ 747 w 836"/>
                <a:gd name="T3" fmla="*/ 195 h 1869"/>
                <a:gd name="T4" fmla="*/ 810 w 836"/>
                <a:gd name="T5" fmla="*/ 230 h 1869"/>
                <a:gd name="T6" fmla="*/ 812 w 836"/>
                <a:gd name="T7" fmla="*/ 992 h 1869"/>
                <a:gd name="T8" fmla="*/ 824 w 836"/>
                <a:gd name="T9" fmla="*/ 1067 h 1869"/>
                <a:gd name="T10" fmla="*/ 836 w 836"/>
                <a:gd name="T11" fmla="*/ 1119 h 1869"/>
                <a:gd name="T12" fmla="*/ 835 w 836"/>
                <a:gd name="T13" fmla="*/ 1128 h 1869"/>
                <a:gd name="T14" fmla="*/ 832 w 836"/>
                <a:gd name="T15" fmla="*/ 1134 h 1869"/>
                <a:gd name="T16" fmla="*/ 827 w 836"/>
                <a:gd name="T17" fmla="*/ 1140 h 1869"/>
                <a:gd name="T18" fmla="*/ 818 w 836"/>
                <a:gd name="T19" fmla="*/ 1145 h 1869"/>
                <a:gd name="T20" fmla="*/ 812 w 836"/>
                <a:gd name="T21" fmla="*/ 1148 h 1869"/>
                <a:gd name="T22" fmla="*/ 814 w 836"/>
                <a:gd name="T23" fmla="*/ 1512 h 1869"/>
                <a:gd name="T24" fmla="*/ 716 w 836"/>
                <a:gd name="T25" fmla="*/ 1840 h 1869"/>
                <a:gd name="T26" fmla="*/ 640 w 836"/>
                <a:gd name="T27" fmla="*/ 1851 h 1869"/>
                <a:gd name="T28" fmla="*/ 595 w 836"/>
                <a:gd name="T29" fmla="*/ 1856 h 1869"/>
                <a:gd name="T30" fmla="*/ 409 w 836"/>
                <a:gd name="T31" fmla="*/ 1869 h 1869"/>
                <a:gd name="T32" fmla="*/ 284 w 836"/>
                <a:gd name="T33" fmla="*/ 1865 h 1869"/>
                <a:gd name="T34" fmla="*/ 210 w 836"/>
                <a:gd name="T35" fmla="*/ 1856 h 1869"/>
                <a:gd name="T36" fmla="*/ 181 w 836"/>
                <a:gd name="T37" fmla="*/ 1848 h 1869"/>
                <a:gd name="T38" fmla="*/ 178 w 836"/>
                <a:gd name="T39" fmla="*/ 1771 h 1869"/>
                <a:gd name="T40" fmla="*/ 213 w 836"/>
                <a:gd name="T41" fmla="*/ 1643 h 1869"/>
                <a:gd name="T42" fmla="*/ 278 w 836"/>
                <a:gd name="T43" fmla="*/ 1511 h 1869"/>
                <a:gd name="T44" fmla="*/ 361 w 836"/>
                <a:gd name="T45" fmla="*/ 1386 h 1869"/>
                <a:gd name="T46" fmla="*/ 443 w 836"/>
                <a:gd name="T47" fmla="*/ 1279 h 1869"/>
                <a:gd name="T48" fmla="*/ 513 w 836"/>
                <a:gd name="T49" fmla="*/ 1202 h 1869"/>
                <a:gd name="T50" fmla="*/ 555 w 836"/>
                <a:gd name="T51" fmla="*/ 1162 h 1869"/>
                <a:gd name="T52" fmla="*/ 560 w 836"/>
                <a:gd name="T53" fmla="*/ 1149 h 1869"/>
                <a:gd name="T54" fmla="*/ 552 w 836"/>
                <a:gd name="T55" fmla="*/ 1136 h 1869"/>
                <a:gd name="T56" fmla="*/ 549 w 836"/>
                <a:gd name="T57" fmla="*/ 1093 h 1869"/>
                <a:gd name="T58" fmla="*/ 551 w 836"/>
                <a:gd name="T59" fmla="*/ 1088 h 1869"/>
                <a:gd name="T60" fmla="*/ 556 w 836"/>
                <a:gd name="T61" fmla="*/ 1080 h 1869"/>
                <a:gd name="T62" fmla="*/ 570 w 836"/>
                <a:gd name="T63" fmla="*/ 1069 h 1869"/>
                <a:gd name="T64" fmla="*/ 472 w 836"/>
                <a:gd name="T65" fmla="*/ 1003 h 1869"/>
                <a:gd name="T66" fmla="*/ 458 w 836"/>
                <a:gd name="T67" fmla="*/ 990 h 1869"/>
                <a:gd name="T68" fmla="*/ 432 w 836"/>
                <a:gd name="T69" fmla="*/ 965 h 1869"/>
                <a:gd name="T70" fmla="*/ 416 w 836"/>
                <a:gd name="T71" fmla="*/ 946 h 1869"/>
                <a:gd name="T72" fmla="*/ 365 w 836"/>
                <a:gd name="T73" fmla="*/ 886 h 1869"/>
                <a:gd name="T74" fmla="*/ 316 w 836"/>
                <a:gd name="T75" fmla="*/ 819 h 1869"/>
                <a:gd name="T76" fmla="*/ 303 w 836"/>
                <a:gd name="T77" fmla="*/ 800 h 1869"/>
                <a:gd name="T78" fmla="*/ 255 w 836"/>
                <a:gd name="T79" fmla="*/ 717 h 1869"/>
                <a:gd name="T80" fmla="*/ 209 w 836"/>
                <a:gd name="T81" fmla="*/ 632 h 1869"/>
                <a:gd name="T82" fmla="*/ 138 w 836"/>
                <a:gd name="T83" fmla="*/ 476 h 1869"/>
                <a:gd name="T84" fmla="*/ 130 w 836"/>
                <a:gd name="T85" fmla="*/ 457 h 1869"/>
                <a:gd name="T86" fmla="*/ 98 w 836"/>
                <a:gd name="T87" fmla="*/ 374 h 1869"/>
                <a:gd name="T88" fmla="*/ 70 w 836"/>
                <a:gd name="T89" fmla="*/ 298 h 1869"/>
                <a:gd name="T90" fmla="*/ 64 w 836"/>
                <a:gd name="T91" fmla="*/ 280 h 1869"/>
                <a:gd name="T92" fmla="*/ 44 w 836"/>
                <a:gd name="T93" fmla="*/ 221 h 1869"/>
                <a:gd name="T94" fmla="*/ 28 w 836"/>
                <a:gd name="T95" fmla="*/ 170 h 1869"/>
                <a:gd name="T96" fmla="*/ 23 w 836"/>
                <a:gd name="T97" fmla="*/ 156 h 1869"/>
                <a:gd name="T98" fmla="*/ 18 w 836"/>
                <a:gd name="T99" fmla="*/ 137 h 1869"/>
                <a:gd name="T100" fmla="*/ 14 w 836"/>
                <a:gd name="T101" fmla="*/ 126 h 1869"/>
                <a:gd name="T102" fmla="*/ 6 w 836"/>
                <a:gd name="T103" fmla="*/ 97 h 1869"/>
                <a:gd name="T104" fmla="*/ 5 w 836"/>
                <a:gd name="T105" fmla="*/ 89 h 1869"/>
                <a:gd name="T106" fmla="*/ 2 w 836"/>
                <a:gd name="T107" fmla="*/ 81 h 1869"/>
                <a:gd name="T108" fmla="*/ 1 w 836"/>
                <a:gd name="T109" fmla="*/ 76 h 1869"/>
                <a:gd name="T110" fmla="*/ 0 w 836"/>
                <a:gd name="T111" fmla="*/ 73 h 1869"/>
                <a:gd name="T112" fmla="*/ 34 w 836"/>
                <a:gd name="T113" fmla="*/ 56 h 1869"/>
                <a:gd name="T114" fmla="*/ 200 w 836"/>
                <a:gd name="T115" fmla="*/ 0 h 1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6" h="1869">
                  <a:moveTo>
                    <a:pt x="200" y="0"/>
                  </a:moveTo>
                  <a:lnTo>
                    <a:pt x="322" y="33"/>
                  </a:lnTo>
                  <a:lnTo>
                    <a:pt x="497" y="91"/>
                  </a:lnTo>
                  <a:lnTo>
                    <a:pt x="674" y="160"/>
                  </a:lnTo>
                  <a:lnTo>
                    <a:pt x="712" y="178"/>
                  </a:lnTo>
                  <a:lnTo>
                    <a:pt x="747" y="195"/>
                  </a:lnTo>
                  <a:lnTo>
                    <a:pt x="777" y="211"/>
                  </a:lnTo>
                  <a:lnTo>
                    <a:pt x="805" y="226"/>
                  </a:lnTo>
                  <a:lnTo>
                    <a:pt x="810" y="230"/>
                  </a:lnTo>
                  <a:lnTo>
                    <a:pt x="812" y="990"/>
                  </a:lnTo>
                  <a:lnTo>
                    <a:pt x="812" y="992"/>
                  </a:lnTo>
                  <a:lnTo>
                    <a:pt x="812" y="992"/>
                  </a:lnTo>
                  <a:lnTo>
                    <a:pt x="812" y="992"/>
                  </a:lnTo>
                  <a:lnTo>
                    <a:pt x="812" y="1062"/>
                  </a:lnTo>
                  <a:lnTo>
                    <a:pt x="824" y="1067"/>
                  </a:lnTo>
                  <a:lnTo>
                    <a:pt x="832" y="1076"/>
                  </a:lnTo>
                  <a:lnTo>
                    <a:pt x="835" y="1088"/>
                  </a:lnTo>
                  <a:lnTo>
                    <a:pt x="836" y="1119"/>
                  </a:lnTo>
                  <a:lnTo>
                    <a:pt x="836" y="1124"/>
                  </a:lnTo>
                  <a:lnTo>
                    <a:pt x="835" y="1128"/>
                  </a:lnTo>
                  <a:lnTo>
                    <a:pt x="835" y="1128"/>
                  </a:lnTo>
                  <a:lnTo>
                    <a:pt x="835" y="1128"/>
                  </a:lnTo>
                  <a:lnTo>
                    <a:pt x="833" y="1132"/>
                  </a:lnTo>
                  <a:lnTo>
                    <a:pt x="832" y="1134"/>
                  </a:lnTo>
                  <a:lnTo>
                    <a:pt x="831" y="1136"/>
                  </a:lnTo>
                  <a:lnTo>
                    <a:pt x="829" y="1137"/>
                  </a:lnTo>
                  <a:lnTo>
                    <a:pt x="827" y="1140"/>
                  </a:lnTo>
                  <a:lnTo>
                    <a:pt x="823" y="1144"/>
                  </a:lnTo>
                  <a:lnTo>
                    <a:pt x="820" y="1145"/>
                  </a:lnTo>
                  <a:lnTo>
                    <a:pt x="818" y="1145"/>
                  </a:lnTo>
                  <a:lnTo>
                    <a:pt x="816" y="1147"/>
                  </a:lnTo>
                  <a:lnTo>
                    <a:pt x="814" y="1148"/>
                  </a:lnTo>
                  <a:lnTo>
                    <a:pt x="812" y="1148"/>
                  </a:lnTo>
                  <a:lnTo>
                    <a:pt x="812" y="1148"/>
                  </a:lnTo>
                  <a:lnTo>
                    <a:pt x="814" y="1512"/>
                  </a:lnTo>
                  <a:lnTo>
                    <a:pt x="814" y="1512"/>
                  </a:lnTo>
                  <a:lnTo>
                    <a:pt x="815" y="1825"/>
                  </a:lnTo>
                  <a:lnTo>
                    <a:pt x="764" y="1833"/>
                  </a:lnTo>
                  <a:lnTo>
                    <a:pt x="716" y="1840"/>
                  </a:lnTo>
                  <a:lnTo>
                    <a:pt x="713" y="1840"/>
                  </a:lnTo>
                  <a:lnTo>
                    <a:pt x="713" y="1840"/>
                  </a:lnTo>
                  <a:lnTo>
                    <a:pt x="640" y="1851"/>
                  </a:lnTo>
                  <a:lnTo>
                    <a:pt x="630" y="1851"/>
                  </a:lnTo>
                  <a:lnTo>
                    <a:pt x="599" y="1855"/>
                  </a:lnTo>
                  <a:lnTo>
                    <a:pt x="595" y="1856"/>
                  </a:lnTo>
                  <a:lnTo>
                    <a:pt x="526" y="1863"/>
                  </a:lnTo>
                  <a:lnTo>
                    <a:pt x="464" y="1867"/>
                  </a:lnTo>
                  <a:lnTo>
                    <a:pt x="409" y="1869"/>
                  </a:lnTo>
                  <a:lnTo>
                    <a:pt x="361" y="1869"/>
                  </a:lnTo>
                  <a:lnTo>
                    <a:pt x="319" y="1868"/>
                  </a:lnTo>
                  <a:lnTo>
                    <a:pt x="284" y="1865"/>
                  </a:lnTo>
                  <a:lnTo>
                    <a:pt x="255" y="1863"/>
                  </a:lnTo>
                  <a:lnTo>
                    <a:pt x="230" y="1860"/>
                  </a:lnTo>
                  <a:lnTo>
                    <a:pt x="210" y="1856"/>
                  </a:lnTo>
                  <a:lnTo>
                    <a:pt x="196" y="1854"/>
                  </a:lnTo>
                  <a:lnTo>
                    <a:pt x="187" y="1851"/>
                  </a:lnTo>
                  <a:lnTo>
                    <a:pt x="181" y="1848"/>
                  </a:lnTo>
                  <a:lnTo>
                    <a:pt x="179" y="1848"/>
                  </a:lnTo>
                  <a:lnTo>
                    <a:pt x="175" y="1810"/>
                  </a:lnTo>
                  <a:lnTo>
                    <a:pt x="178" y="1771"/>
                  </a:lnTo>
                  <a:lnTo>
                    <a:pt x="185" y="1729"/>
                  </a:lnTo>
                  <a:lnTo>
                    <a:pt x="197" y="1686"/>
                  </a:lnTo>
                  <a:lnTo>
                    <a:pt x="213" y="1643"/>
                  </a:lnTo>
                  <a:lnTo>
                    <a:pt x="231" y="1598"/>
                  </a:lnTo>
                  <a:lnTo>
                    <a:pt x="253" y="1555"/>
                  </a:lnTo>
                  <a:lnTo>
                    <a:pt x="278" y="1511"/>
                  </a:lnTo>
                  <a:lnTo>
                    <a:pt x="305" y="1469"/>
                  </a:lnTo>
                  <a:lnTo>
                    <a:pt x="332" y="1427"/>
                  </a:lnTo>
                  <a:lnTo>
                    <a:pt x="361" y="1386"/>
                  </a:lnTo>
                  <a:lnTo>
                    <a:pt x="388" y="1348"/>
                  </a:lnTo>
                  <a:lnTo>
                    <a:pt x="417" y="1313"/>
                  </a:lnTo>
                  <a:lnTo>
                    <a:pt x="443" y="1279"/>
                  </a:lnTo>
                  <a:lnTo>
                    <a:pt x="469" y="1250"/>
                  </a:lnTo>
                  <a:lnTo>
                    <a:pt x="492" y="1224"/>
                  </a:lnTo>
                  <a:lnTo>
                    <a:pt x="513" y="1202"/>
                  </a:lnTo>
                  <a:lnTo>
                    <a:pt x="530" y="1185"/>
                  </a:lnTo>
                  <a:lnTo>
                    <a:pt x="543" y="1173"/>
                  </a:lnTo>
                  <a:lnTo>
                    <a:pt x="555" y="1162"/>
                  </a:lnTo>
                  <a:lnTo>
                    <a:pt x="564" y="1152"/>
                  </a:lnTo>
                  <a:lnTo>
                    <a:pt x="560" y="1149"/>
                  </a:lnTo>
                  <a:lnTo>
                    <a:pt x="560" y="1149"/>
                  </a:lnTo>
                  <a:lnTo>
                    <a:pt x="558" y="1148"/>
                  </a:lnTo>
                  <a:lnTo>
                    <a:pt x="555" y="1143"/>
                  </a:lnTo>
                  <a:lnTo>
                    <a:pt x="552" y="1136"/>
                  </a:lnTo>
                  <a:lnTo>
                    <a:pt x="551" y="1130"/>
                  </a:lnTo>
                  <a:lnTo>
                    <a:pt x="549" y="1098"/>
                  </a:lnTo>
                  <a:lnTo>
                    <a:pt x="549" y="1093"/>
                  </a:lnTo>
                  <a:lnTo>
                    <a:pt x="549" y="1092"/>
                  </a:lnTo>
                  <a:lnTo>
                    <a:pt x="551" y="1088"/>
                  </a:lnTo>
                  <a:lnTo>
                    <a:pt x="551" y="1088"/>
                  </a:lnTo>
                  <a:lnTo>
                    <a:pt x="553" y="1084"/>
                  </a:lnTo>
                  <a:lnTo>
                    <a:pt x="555" y="1081"/>
                  </a:lnTo>
                  <a:lnTo>
                    <a:pt x="556" y="1080"/>
                  </a:lnTo>
                  <a:lnTo>
                    <a:pt x="560" y="1076"/>
                  </a:lnTo>
                  <a:lnTo>
                    <a:pt x="565" y="1072"/>
                  </a:lnTo>
                  <a:lnTo>
                    <a:pt x="570" y="1069"/>
                  </a:lnTo>
                  <a:lnTo>
                    <a:pt x="521" y="1039"/>
                  </a:lnTo>
                  <a:lnTo>
                    <a:pt x="472" y="1003"/>
                  </a:lnTo>
                  <a:lnTo>
                    <a:pt x="472" y="1003"/>
                  </a:lnTo>
                  <a:lnTo>
                    <a:pt x="472" y="1003"/>
                  </a:lnTo>
                  <a:lnTo>
                    <a:pt x="460" y="991"/>
                  </a:lnTo>
                  <a:lnTo>
                    <a:pt x="458" y="990"/>
                  </a:lnTo>
                  <a:lnTo>
                    <a:pt x="446" y="978"/>
                  </a:lnTo>
                  <a:lnTo>
                    <a:pt x="443" y="975"/>
                  </a:lnTo>
                  <a:lnTo>
                    <a:pt x="432" y="965"/>
                  </a:lnTo>
                  <a:lnTo>
                    <a:pt x="429" y="961"/>
                  </a:lnTo>
                  <a:lnTo>
                    <a:pt x="418" y="949"/>
                  </a:lnTo>
                  <a:lnTo>
                    <a:pt x="416" y="946"/>
                  </a:lnTo>
                  <a:lnTo>
                    <a:pt x="404" y="935"/>
                  </a:lnTo>
                  <a:lnTo>
                    <a:pt x="403" y="933"/>
                  </a:lnTo>
                  <a:lnTo>
                    <a:pt x="365" y="886"/>
                  </a:lnTo>
                  <a:lnTo>
                    <a:pt x="328" y="836"/>
                  </a:lnTo>
                  <a:lnTo>
                    <a:pt x="328" y="835"/>
                  </a:lnTo>
                  <a:lnTo>
                    <a:pt x="316" y="819"/>
                  </a:lnTo>
                  <a:lnTo>
                    <a:pt x="315" y="818"/>
                  </a:lnTo>
                  <a:lnTo>
                    <a:pt x="305" y="801"/>
                  </a:lnTo>
                  <a:lnTo>
                    <a:pt x="303" y="800"/>
                  </a:lnTo>
                  <a:lnTo>
                    <a:pt x="293" y="783"/>
                  </a:lnTo>
                  <a:lnTo>
                    <a:pt x="293" y="783"/>
                  </a:lnTo>
                  <a:lnTo>
                    <a:pt x="255" y="717"/>
                  </a:lnTo>
                  <a:lnTo>
                    <a:pt x="218" y="650"/>
                  </a:lnTo>
                  <a:lnTo>
                    <a:pt x="218" y="650"/>
                  </a:lnTo>
                  <a:lnTo>
                    <a:pt x="209" y="632"/>
                  </a:lnTo>
                  <a:lnTo>
                    <a:pt x="208" y="631"/>
                  </a:lnTo>
                  <a:lnTo>
                    <a:pt x="171" y="554"/>
                  </a:lnTo>
                  <a:lnTo>
                    <a:pt x="138" y="476"/>
                  </a:lnTo>
                  <a:lnTo>
                    <a:pt x="138" y="476"/>
                  </a:lnTo>
                  <a:lnTo>
                    <a:pt x="130" y="458"/>
                  </a:lnTo>
                  <a:lnTo>
                    <a:pt x="130" y="457"/>
                  </a:lnTo>
                  <a:lnTo>
                    <a:pt x="123" y="438"/>
                  </a:lnTo>
                  <a:lnTo>
                    <a:pt x="123" y="438"/>
                  </a:lnTo>
                  <a:lnTo>
                    <a:pt x="98" y="374"/>
                  </a:lnTo>
                  <a:lnTo>
                    <a:pt x="75" y="314"/>
                  </a:lnTo>
                  <a:lnTo>
                    <a:pt x="75" y="314"/>
                  </a:lnTo>
                  <a:lnTo>
                    <a:pt x="70" y="298"/>
                  </a:lnTo>
                  <a:lnTo>
                    <a:pt x="69" y="297"/>
                  </a:lnTo>
                  <a:lnTo>
                    <a:pt x="64" y="281"/>
                  </a:lnTo>
                  <a:lnTo>
                    <a:pt x="64" y="280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44" y="221"/>
                  </a:lnTo>
                  <a:lnTo>
                    <a:pt x="31" y="182"/>
                  </a:lnTo>
                  <a:lnTo>
                    <a:pt x="31" y="180"/>
                  </a:lnTo>
                  <a:lnTo>
                    <a:pt x="28" y="170"/>
                  </a:lnTo>
                  <a:lnTo>
                    <a:pt x="27" y="167"/>
                  </a:lnTo>
                  <a:lnTo>
                    <a:pt x="24" y="158"/>
                  </a:lnTo>
                  <a:lnTo>
                    <a:pt x="23" y="156"/>
                  </a:lnTo>
                  <a:lnTo>
                    <a:pt x="20" y="148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7" y="135"/>
                  </a:lnTo>
                  <a:lnTo>
                    <a:pt x="15" y="127"/>
                  </a:lnTo>
                  <a:lnTo>
                    <a:pt x="14" y="126"/>
                  </a:lnTo>
                  <a:lnTo>
                    <a:pt x="9" y="103"/>
                  </a:lnTo>
                  <a:lnTo>
                    <a:pt x="7" y="102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5" y="91"/>
                  </a:lnTo>
                  <a:lnTo>
                    <a:pt x="5" y="89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18" y="64"/>
                  </a:lnTo>
                  <a:lnTo>
                    <a:pt x="28" y="59"/>
                  </a:lnTo>
                  <a:lnTo>
                    <a:pt x="34" y="56"/>
                  </a:lnTo>
                  <a:lnTo>
                    <a:pt x="108" y="26"/>
                  </a:lnTo>
                  <a:lnTo>
                    <a:pt x="183" y="2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1A0000"/>
            </a:solidFill>
            <a:ln w="0">
              <a:solidFill>
                <a:srgbClr val="1A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88"/>
            <p:cNvSpPr>
              <a:spLocks/>
            </p:cNvSpPr>
            <p:nvPr/>
          </p:nvSpPr>
          <p:spPr bwMode="auto">
            <a:xfrm>
              <a:off x="8403654" y="1696592"/>
              <a:ext cx="1752750" cy="4001259"/>
            </a:xfrm>
            <a:custGeom>
              <a:avLst/>
              <a:gdLst>
                <a:gd name="T0" fmla="*/ 76 w 809"/>
                <a:gd name="T1" fmla="*/ 2 h 1824"/>
                <a:gd name="T2" fmla="*/ 428 w 809"/>
                <a:gd name="T3" fmla="*/ 109 h 1824"/>
                <a:gd name="T4" fmla="*/ 643 w 809"/>
                <a:gd name="T5" fmla="*/ 196 h 1824"/>
                <a:gd name="T6" fmla="*/ 708 w 809"/>
                <a:gd name="T7" fmla="*/ 229 h 1824"/>
                <a:gd name="T8" fmla="*/ 758 w 809"/>
                <a:gd name="T9" fmla="*/ 260 h 1824"/>
                <a:gd name="T10" fmla="*/ 791 w 809"/>
                <a:gd name="T11" fmla="*/ 298 h 1824"/>
                <a:gd name="T12" fmla="*/ 808 w 809"/>
                <a:gd name="T13" fmla="*/ 346 h 1824"/>
                <a:gd name="T14" fmla="*/ 809 w 809"/>
                <a:gd name="T15" fmla="*/ 1780 h 1824"/>
                <a:gd name="T16" fmla="*/ 656 w 809"/>
                <a:gd name="T17" fmla="*/ 1803 h 1824"/>
                <a:gd name="T18" fmla="*/ 522 w 809"/>
                <a:gd name="T19" fmla="*/ 1818 h 1824"/>
                <a:gd name="T20" fmla="*/ 415 w 809"/>
                <a:gd name="T21" fmla="*/ 1823 h 1824"/>
                <a:gd name="T22" fmla="*/ 330 w 809"/>
                <a:gd name="T23" fmla="*/ 1823 h 1824"/>
                <a:gd name="T24" fmla="*/ 266 w 809"/>
                <a:gd name="T25" fmla="*/ 1819 h 1824"/>
                <a:gd name="T26" fmla="*/ 221 w 809"/>
                <a:gd name="T27" fmla="*/ 1814 h 1824"/>
                <a:gd name="T28" fmla="*/ 194 w 809"/>
                <a:gd name="T29" fmla="*/ 1807 h 1824"/>
                <a:gd name="T30" fmla="*/ 181 w 809"/>
                <a:gd name="T31" fmla="*/ 1803 h 1824"/>
                <a:gd name="T32" fmla="*/ 175 w 809"/>
                <a:gd name="T33" fmla="*/ 1765 h 1824"/>
                <a:gd name="T34" fmla="*/ 184 w 809"/>
                <a:gd name="T35" fmla="*/ 1684 h 1824"/>
                <a:gd name="T36" fmla="*/ 212 w 809"/>
                <a:gd name="T37" fmla="*/ 1598 h 1824"/>
                <a:gd name="T38" fmla="*/ 254 w 809"/>
                <a:gd name="T39" fmla="*/ 1510 h 1824"/>
                <a:gd name="T40" fmla="*/ 305 w 809"/>
                <a:gd name="T41" fmla="*/ 1422 h 1824"/>
                <a:gd name="T42" fmla="*/ 361 w 809"/>
                <a:gd name="T43" fmla="*/ 1341 h 1824"/>
                <a:gd name="T44" fmla="*/ 416 w 809"/>
                <a:gd name="T45" fmla="*/ 1267 h 1824"/>
                <a:gd name="T46" fmla="*/ 469 w 809"/>
                <a:gd name="T47" fmla="*/ 1205 h 1824"/>
                <a:gd name="T48" fmla="*/ 512 w 809"/>
                <a:gd name="T49" fmla="*/ 1157 h 1824"/>
                <a:gd name="T50" fmla="*/ 543 w 809"/>
                <a:gd name="T51" fmla="*/ 1127 h 1824"/>
                <a:gd name="T52" fmla="*/ 577 w 809"/>
                <a:gd name="T53" fmla="*/ 1090 h 1824"/>
                <a:gd name="T54" fmla="*/ 590 w 809"/>
                <a:gd name="T55" fmla="*/ 1062 h 1824"/>
                <a:gd name="T56" fmla="*/ 592 w 809"/>
                <a:gd name="T57" fmla="*/ 1044 h 1824"/>
                <a:gd name="T58" fmla="*/ 588 w 809"/>
                <a:gd name="T59" fmla="*/ 1034 h 1824"/>
                <a:gd name="T60" fmla="*/ 542 w 809"/>
                <a:gd name="T61" fmla="*/ 1009 h 1824"/>
                <a:gd name="T62" fmla="*/ 458 w 809"/>
                <a:gd name="T63" fmla="*/ 945 h 1824"/>
                <a:gd name="T64" fmla="*/ 381 w 809"/>
                <a:gd name="T65" fmla="*/ 862 h 1824"/>
                <a:gd name="T66" fmla="*/ 311 w 809"/>
                <a:gd name="T67" fmla="*/ 765 h 1824"/>
                <a:gd name="T68" fmla="*/ 247 w 809"/>
                <a:gd name="T69" fmla="*/ 661 h 1824"/>
                <a:gd name="T70" fmla="*/ 191 w 809"/>
                <a:gd name="T71" fmla="*/ 549 h 1824"/>
                <a:gd name="T72" fmla="*/ 141 w 809"/>
                <a:gd name="T73" fmla="*/ 438 h 1824"/>
                <a:gd name="T74" fmla="*/ 98 w 809"/>
                <a:gd name="T75" fmla="*/ 332 h 1824"/>
                <a:gd name="T76" fmla="*/ 63 w 809"/>
                <a:gd name="T77" fmla="*/ 235 h 1824"/>
                <a:gd name="T78" fmla="*/ 35 w 809"/>
                <a:gd name="T79" fmla="*/ 151 h 1824"/>
                <a:gd name="T80" fmla="*/ 16 w 809"/>
                <a:gd name="T81" fmla="*/ 86 h 1824"/>
                <a:gd name="T82" fmla="*/ 4 w 809"/>
                <a:gd name="T83" fmla="*/ 43 h 1824"/>
                <a:gd name="T84" fmla="*/ 0 w 809"/>
                <a:gd name="T85" fmla="*/ 28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9" h="1824">
                  <a:moveTo>
                    <a:pt x="61" y="0"/>
                  </a:moveTo>
                  <a:lnTo>
                    <a:pt x="76" y="2"/>
                  </a:lnTo>
                  <a:lnTo>
                    <a:pt x="253" y="51"/>
                  </a:lnTo>
                  <a:lnTo>
                    <a:pt x="428" y="109"/>
                  </a:lnTo>
                  <a:lnTo>
                    <a:pt x="605" y="178"/>
                  </a:lnTo>
                  <a:lnTo>
                    <a:pt x="643" y="196"/>
                  </a:lnTo>
                  <a:lnTo>
                    <a:pt x="678" y="213"/>
                  </a:lnTo>
                  <a:lnTo>
                    <a:pt x="708" y="229"/>
                  </a:lnTo>
                  <a:lnTo>
                    <a:pt x="736" y="244"/>
                  </a:lnTo>
                  <a:lnTo>
                    <a:pt x="758" y="260"/>
                  </a:lnTo>
                  <a:lnTo>
                    <a:pt x="776" y="278"/>
                  </a:lnTo>
                  <a:lnTo>
                    <a:pt x="791" y="298"/>
                  </a:lnTo>
                  <a:lnTo>
                    <a:pt x="801" y="320"/>
                  </a:lnTo>
                  <a:lnTo>
                    <a:pt x="808" y="346"/>
                  </a:lnTo>
                  <a:lnTo>
                    <a:pt x="809" y="378"/>
                  </a:lnTo>
                  <a:lnTo>
                    <a:pt x="809" y="1780"/>
                  </a:lnTo>
                  <a:lnTo>
                    <a:pt x="732" y="1793"/>
                  </a:lnTo>
                  <a:lnTo>
                    <a:pt x="656" y="1803"/>
                  </a:lnTo>
                  <a:lnTo>
                    <a:pt x="585" y="1811"/>
                  </a:lnTo>
                  <a:lnTo>
                    <a:pt x="522" y="1818"/>
                  </a:lnTo>
                  <a:lnTo>
                    <a:pt x="466" y="1822"/>
                  </a:lnTo>
                  <a:lnTo>
                    <a:pt x="415" y="1823"/>
                  </a:lnTo>
                  <a:lnTo>
                    <a:pt x="369" y="1824"/>
                  </a:lnTo>
                  <a:lnTo>
                    <a:pt x="330" y="1823"/>
                  </a:lnTo>
                  <a:lnTo>
                    <a:pt x="296" y="1822"/>
                  </a:lnTo>
                  <a:lnTo>
                    <a:pt x="266" y="1819"/>
                  </a:lnTo>
                  <a:lnTo>
                    <a:pt x="242" y="1817"/>
                  </a:lnTo>
                  <a:lnTo>
                    <a:pt x="221" y="1814"/>
                  </a:lnTo>
                  <a:lnTo>
                    <a:pt x="205" y="1810"/>
                  </a:lnTo>
                  <a:lnTo>
                    <a:pt x="194" y="1807"/>
                  </a:lnTo>
                  <a:lnTo>
                    <a:pt x="186" y="1805"/>
                  </a:lnTo>
                  <a:lnTo>
                    <a:pt x="181" y="1803"/>
                  </a:lnTo>
                  <a:lnTo>
                    <a:pt x="179" y="1803"/>
                  </a:lnTo>
                  <a:lnTo>
                    <a:pt x="175" y="1765"/>
                  </a:lnTo>
                  <a:lnTo>
                    <a:pt x="178" y="1726"/>
                  </a:lnTo>
                  <a:lnTo>
                    <a:pt x="184" y="1684"/>
                  </a:lnTo>
                  <a:lnTo>
                    <a:pt x="196" y="1641"/>
                  </a:lnTo>
                  <a:lnTo>
                    <a:pt x="212" y="1598"/>
                  </a:lnTo>
                  <a:lnTo>
                    <a:pt x="232" y="1553"/>
                  </a:lnTo>
                  <a:lnTo>
                    <a:pt x="254" y="1510"/>
                  </a:lnTo>
                  <a:lnTo>
                    <a:pt x="279" y="1466"/>
                  </a:lnTo>
                  <a:lnTo>
                    <a:pt x="305" y="1422"/>
                  </a:lnTo>
                  <a:lnTo>
                    <a:pt x="332" y="1382"/>
                  </a:lnTo>
                  <a:lnTo>
                    <a:pt x="361" y="1341"/>
                  </a:lnTo>
                  <a:lnTo>
                    <a:pt x="389" y="1303"/>
                  </a:lnTo>
                  <a:lnTo>
                    <a:pt x="416" y="1267"/>
                  </a:lnTo>
                  <a:lnTo>
                    <a:pt x="444" y="1234"/>
                  </a:lnTo>
                  <a:lnTo>
                    <a:pt x="469" y="1205"/>
                  </a:lnTo>
                  <a:lnTo>
                    <a:pt x="492" y="1179"/>
                  </a:lnTo>
                  <a:lnTo>
                    <a:pt x="512" y="1157"/>
                  </a:lnTo>
                  <a:lnTo>
                    <a:pt x="530" y="1140"/>
                  </a:lnTo>
                  <a:lnTo>
                    <a:pt x="543" y="1127"/>
                  </a:lnTo>
                  <a:lnTo>
                    <a:pt x="563" y="1107"/>
                  </a:lnTo>
                  <a:lnTo>
                    <a:pt x="577" y="1090"/>
                  </a:lnTo>
                  <a:lnTo>
                    <a:pt x="586" y="1076"/>
                  </a:lnTo>
                  <a:lnTo>
                    <a:pt x="590" y="1062"/>
                  </a:lnTo>
                  <a:lnTo>
                    <a:pt x="592" y="1052"/>
                  </a:lnTo>
                  <a:lnTo>
                    <a:pt x="592" y="1044"/>
                  </a:lnTo>
                  <a:lnTo>
                    <a:pt x="589" y="1038"/>
                  </a:lnTo>
                  <a:lnTo>
                    <a:pt x="588" y="1034"/>
                  </a:lnTo>
                  <a:lnTo>
                    <a:pt x="586" y="1032"/>
                  </a:lnTo>
                  <a:lnTo>
                    <a:pt x="542" y="1009"/>
                  </a:lnTo>
                  <a:lnTo>
                    <a:pt x="500" y="980"/>
                  </a:lnTo>
                  <a:lnTo>
                    <a:pt x="458" y="945"/>
                  </a:lnTo>
                  <a:lnTo>
                    <a:pt x="419" y="905"/>
                  </a:lnTo>
                  <a:lnTo>
                    <a:pt x="381" y="862"/>
                  </a:lnTo>
                  <a:lnTo>
                    <a:pt x="345" y="815"/>
                  </a:lnTo>
                  <a:lnTo>
                    <a:pt x="311" y="765"/>
                  </a:lnTo>
                  <a:lnTo>
                    <a:pt x="279" y="714"/>
                  </a:lnTo>
                  <a:lnTo>
                    <a:pt x="247" y="661"/>
                  </a:lnTo>
                  <a:lnTo>
                    <a:pt x="219" y="606"/>
                  </a:lnTo>
                  <a:lnTo>
                    <a:pt x="191" y="549"/>
                  </a:lnTo>
                  <a:lnTo>
                    <a:pt x="165" y="494"/>
                  </a:lnTo>
                  <a:lnTo>
                    <a:pt x="141" y="438"/>
                  </a:lnTo>
                  <a:lnTo>
                    <a:pt x="119" y="384"/>
                  </a:lnTo>
                  <a:lnTo>
                    <a:pt x="98" y="332"/>
                  </a:lnTo>
                  <a:lnTo>
                    <a:pt x="80" y="282"/>
                  </a:lnTo>
                  <a:lnTo>
                    <a:pt x="63" y="235"/>
                  </a:lnTo>
                  <a:lnTo>
                    <a:pt x="48" y="191"/>
                  </a:lnTo>
                  <a:lnTo>
                    <a:pt x="35" y="151"/>
                  </a:lnTo>
                  <a:lnTo>
                    <a:pt x="25" y="116"/>
                  </a:lnTo>
                  <a:lnTo>
                    <a:pt x="16" y="86"/>
                  </a:lnTo>
                  <a:lnTo>
                    <a:pt x="9" y="61"/>
                  </a:lnTo>
                  <a:lnTo>
                    <a:pt x="4" y="43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D4003E"/>
            </a:solidFill>
            <a:ln w="0">
              <a:solidFill>
                <a:srgbClr val="D4003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89"/>
            <p:cNvSpPr>
              <a:spLocks/>
            </p:cNvSpPr>
            <p:nvPr/>
          </p:nvSpPr>
          <p:spPr bwMode="auto">
            <a:xfrm>
              <a:off x="9159784" y="1878667"/>
              <a:ext cx="996618" cy="1890945"/>
            </a:xfrm>
            <a:custGeom>
              <a:avLst/>
              <a:gdLst>
                <a:gd name="T0" fmla="*/ 0 w 460"/>
                <a:gd name="T1" fmla="*/ 0 h 862"/>
                <a:gd name="T2" fmla="*/ 79 w 460"/>
                <a:gd name="T3" fmla="*/ 26 h 862"/>
                <a:gd name="T4" fmla="*/ 256 w 460"/>
                <a:gd name="T5" fmla="*/ 95 h 862"/>
                <a:gd name="T6" fmla="*/ 294 w 460"/>
                <a:gd name="T7" fmla="*/ 113 h 862"/>
                <a:gd name="T8" fmla="*/ 296 w 460"/>
                <a:gd name="T9" fmla="*/ 163 h 862"/>
                <a:gd name="T10" fmla="*/ 300 w 460"/>
                <a:gd name="T11" fmla="*/ 219 h 862"/>
                <a:gd name="T12" fmla="*/ 307 w 460"/>
                <a:gd name="T13" fmla="*/ 278 h 862"/>
                <a:gd name="T14" fmla="*/ 315 w 460"/>
                <a:gd name="T15" fmla="*/ 337 h 862"/>
                <a:gd name="T16" fmla="*/ 324 w 460"/>
                <a:gd name="T17" fmla="*/ 396 h 862"/>
                <a:gd name="T18" fmla="*/ 336 w 460"/>
                <a:gd name="T19" fmla="*/ 455 h 862"/>
                <a:gd name="T20" fmla="*/ 353 w 460"/>
                <a:gd name="T21" fmla="*/ 524 h 862"/>
                <a:gd name="T22" fmla="*/ 368 w 460"/>
                <a:gd name="T23" fmla="*/ 588 h 862"/>
                <a:gd name="T24" fmla="*/ 385 w 460"/>
                <a:gd name="T25" fmla="*/ 646 h 862"/>
                <a:gd name="T26" fmla="*/ 401 w 460"/>
                <a:gd name="T27" fmla="*/ 697 h 862"/>
                <a:gd name="T28" fmla="*/ 415 w 460"/>
                <a:gd name="T29" fmla="*/ 741 h 862"/>
                <a:gd name="T30" fmla="*/ 428 w 460"/>
                <a:gd name="T31" fmla="*/ 778 h 862"/>
                <a:gd name="T32" fmla="*/ 440 w 460"/>
                <a:gd name="T33" fmla="*/ 809 h 862"/>
                <a:gd name="T34" fmla="*/ 449 w 460"/>
                <a:gd name="T35" fmla="*/ 833 h 862"/>
                <a:gd name="T36" fmla="*/ 457 w 460"/>
                <a:gd name="T37" fmla="*/ 850 h 862"/>
                <a:gd name="T38" fmla="*/ 460 w 460"/>
                <a:gd name="T39" fmla="*/ 856 h 862"/>
                <a:gd name="T40" fmla="*/ 460 w 460"/>
                <a:gd name="T41" fmla="*/ 862 h 862"/>
                <a:gd name="T42" fmla="*/ 452 w 460"/>
                <a:gd name="T43" fmla="*/ 856 h 862"/>
                <a:gd name="T44" fmla="*/ 438 w 460"/>
                <a:gd name="T45" fmla="*/ 847 h 862"/>
                <a:gd name="T46" fmla="*/ 419 w 460"/>
                <a:gd name="T47" fmla="*/ 835 h 862"/>
                <a:gd name="T48" fmla="*/ 397 w 460"/>
                <a:gd name="T49" fmla="*/ 820 h 862"/>
                <a:gd name="T50" fmla="*/ 372 w 460"/>
                <a:gd name="T51" fmla="*/ 803 h 862"/>
                <a:gd name="T52" fmla="*/ 345 w 460"/>
                <a:gd name="T53" fmla="*/ 782 h 862"/>
                <a:gd name="T54" fmla="*/ 317 w 460"/>
                <a:gd name="T55" fmla="*/ 758 h 862"/>
                <a:gd name="T56" fmla="*/ 287 w 460"/>
                <a:gd name="T57" fmla="*/ 733 h 862"/>
                <a:gd name="T58" fmla="*/ 258 w 460"/>
                <a:gd name="T59" fmla="*/ 706 h 862"/>
                <a:gd name="T60" fmla="*/ 230 w 460"/>
                <a:gd name="T61" fmla="*/ 676 h 862"/>
                <a:gd name="T62" fmla="*/ 201 w 460"/>
                <a:gd name="T63" fmla="*/ 646 h 862"/>
                <a:gd name="T64" fmla="*/ 176 w 460"/>
                <a:gd name="T65" fmla="*/ 613 h 862"/>
                <a:gd name="T66" fmla="*/ 154 w 460"/>
                <a:gd name="T67" fmla="*/ 579 h 862"/>
                <a:gd name="T68" fmla="*/ 134 w 460"/>
                <a:gd name="T69" fmla="*/ 545 h 862"/>
                <a:gd name="T70" fmla="*/ 120 w 460"/>
                <a:gd name="T71" fmla="*/ 513 h 862"/>
                <a:gd name="T72" fmla="*/ 106 w 460"/>
                <a:gd name="T73" fmla="*/ 478 h 862"/>
                <a:gd name="T74" fmla="*/ 95 w 460"/>
                <a:gd name="T75" fmla="*/ 439 h 862"/>
                <a:gd name="T76" fmla="*/ 82 w 460"/>
                <a:gd name="T77" fmla="*/ 396 h 862"/>
                <a:gd name="T78" fmla="*/ 70 w 460"/>
                <a:gd name="T79" fmla="*/ 350 h 862"/>
                <a:gd name="T80" fmla="*/ 58 w 460"/>
                <a:gd name="T81" fmla="*/ 303 h 862"/>
                <a:gd name="T82" fmla="*/ 48 w 460"/>
                <a:gd name="T83" fmla="*/ 253 h 862"/>
                <a:gd name="T84" fmla="*/ 37 w 460"/>
                <a:gd name="T85" fmla="*/ 205 h 862"/>
                <a:gd name="T86" fmla="*/ 28 w 460"/>
                <a:gd name="T87" fmla="*/ 155 h 862"/>
                <a:gd name="T88" fmla="*/ 19 w 460"/>
                <a:gd name="T89" fmla="*/ 108 h 862"/>
                <a:gd name="T90" fmla="*/ 11 w 460"/>
                <a:gd name="T91" fmla="*/ 62 h 862"/>
                <a:gd name="T92" fmla="*/ 3 w 460"/>
                <a:gd name="T93" fmla="*/ 19 h 862"/>
                <a:gd name="T94" fmla="*/ 0 w 460"/>
                <a:gd name="T95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0" h="862">
                  <a:moveTo>
                    <a:pt x="0" y="0"/>
                  </a:moveTo>
                  <a:lnTo>
                    <a:pt x="79" y="26"/>
                  </a:lnTo>
                  <a:lnTo>
                    <a:pt x="256" y="95"/>
                  </a:lnTo>
                  <a:lnTo>
                    <a:pt x="294" y="113"/>
                  </a:lnTo>
                  <a:lnTo>
                    <a:pt x="296" y="163"/>
                  </a:lnTo>
                  <a:lnTo>
                    <a:pt x="300" y="219"/>
                  </a:lnTo>
                  <a:lnTo>
                    <a:pt x="307" y="278"/>
                  </a:lnTo>
                  <a:lnTo>
                    <a:pt x="315" y="337"/>
                  </a:lnTo>
                  <a:lnTo>
                    <a:pt x="324" y="396"/>
                  </a:lnTo>
                  <a:lnTo>
                    <a:pt x="336" y="455"/>
                  </a:lnTo>
                  <a:lnTo>
                    <a:pt x="353" y="524"/>
                  </a:lnTo>
                  <a:lnTo>
                    <a:pt x="368" y="588"/>
                  </a:lnTo>
                  <a:lnTo>
                    <a:pt x="385" y="646"/>
                  </a:lnTo>
                  <a:lnTo>
                    <a:pt x="401" y="697"/>
                  </a:lnTo>
                  <a:lnTo>
                    <a:pt x="415" y="741"/>
                  </a:lnTo>
                  <a:lnTo>
                    <a:pt x="428" y="778"/>
                  </a:lnTo>
                  <a:lnTo>
                    <a:pt x="440" y="809"/>
                  </a:lnTo>
                  <a:lnTo>
                    <a:pt x="449" y="833"/>
                  </a:lnTo>
                  <a:lnTo>
                    <a:pt x="457" y="850"/>
                  </a:lnTo>
                  <a:lnTo>
                    <a:pt x="460" y="856"/>
                  </a:lnTo>
                  <a:lnTo>
                    <a:pt x="460" y="862"/>
                  </a:lnTo>
                  <a:lnTo>
                    <a:pt x="452" y="856"/>
                  </a:lnTo>
                  <a:lnTo>
                    <a:pt x="438" y="847"/>
                  </a:lnTo>
                  <a:lnTo>
                    <a:pt x="419" y="835"/>
                  </a:lnTo>
                  <a:lnTo>
                    <a:pt x="397" y="820"/>
                  </a:lnTo>
                  <a:lnTo>
                    <a:pt x="372" y="803"/>
                  </a:lnTo>
                  <a:lnTo>
                    <a:pt x="345" y="782"/>
                  </a:lnTo>
                  <a:lnTo>
                    <a:pt x="317" y="758"/>
                  </a:lnTo>
                  <a:lnTo>
                    <a:pt x="287" y="733"/>
                  </a:lnTo>
                  <a:lnTo>
                    <a:pt x="258" y="706"/>
                  </a:lnTo>
                  <a:lnTo>
                    <a:pt x="230" y="676"/>
                  </a:lnTo>
                  <a:lnTo>
                    <a:pt x="201" y="646"/>
                  </a:lnTo>
                  <a:lnTo>
                    <a:pt x="176" y="613"/>
                  </a:lnTo>
                  <a:lnTo>
                    <a:pt x="154" y="579"/>
                  </a:lnTo>
                  <a:lnTo>
                    <a:pt x="134" y="545"/>
                  </a:lnTo>
                  <a:lnTo>
                    <a:pt x="120" y="513"/>
                  </a:lnTo>
                  <a:lnTo>
                    <a:pt x="106" y="478"/>
                  </a:lnTo>
                  <a:lnTo>
                    <a:pt x="95" y="439"/>
                  </a:lnTo>
                  <a:lnTo>
                    <a:pt x="82" y="396"/>
                  </a:lnTo>
                  <a:lnTo>
                    <a:pt x="70" y="350"/>
                  </a:lnTo>
                  <a:lnTo>
                    <a:pt x="58" y="303"/>
                  </a:lnTo>
                  <a:lnTo>
                    <a:pt x="48" y="253"/>
                  </a:lnTo>
                  <a:lnTo>
                    <a:pt x="37" y="205"/>
                  </a:lnTo>
                  <a:lnTo>
                    <a:pt x="28" y="155"/>
                  </a:lnTo>
                  <a:lnTo>
                    <a:pt x="19" y="108"/>
                  </a:lnTo>
                  <a:lnTo>
                    <a:pt x="11" y="62"/>
                  </a:lnTo>
                  <a:lnTo>
                    <a:pt x="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90"/>
            <p:cNvSpPr>
              <a:spLocks/>
            </p:cNvSpPr>
            <p:nvPr/>
          </p:nvSpPr>
          <p:spPr bwMode="auto">
            <a:xfrm>
              <a:off x="9359109" y="1948864"/>
              <a:ext cx="790796" cy="1792231"/>
            </a:xfrm>
            <a:custGeom>
              <a:avLst/>
              <a:gdLst>
                <a:gd name="T0" fmla="*/ 0 w 365"/>
                <a:gd name="T1" fmla="*/ 0 h 817"/>
                <a:gd name="T2" fmla="*/ 164 w 365"/>
                <a:gd name="T3" fmla="*/ 63 h 817"/>
                <a:gd name="T4" fmla="*/ 202 w 365"/>
                <a:gd name="T5" fmla="*/ 81 h 817"/>
                <a:gd name="T6" fmla="*/ 204 w 365"/>
                <a:gd name="T7" fmla="*/ 129 h 817"/>
                <a:gd name="T8" fmla="*/ 208 w 365"/>
                <a:gd name="T9" fmla="*/ 186 h 817"/>
                <a:gd name="T10" fmla="*/ 215 w 365"/>
                <a:gd name="T11" fmla="*/ 243 h 817"/>
                <a:gd name="T12" fmla="*/ 223 w 365"/>
                <a:gd name="T13" fmla="*/ 302 h 817"/>
                <a:gd name="T14" fmla="*/ 232 w 365"/>
                <a:gd name="T15" fmla="*/ 361 h 817"/>
                <a:gd name="T16" fmla="*/ 244 w 365"/>
                <a:gd name="T17" fmla="*/ 420 h 817"/>
                <a:gd name="T18" fmla="*/ 261 w 365"/>
                <a:gd name="T19" fmla="*/ 491 h 817"/>
                <a:gd name="T20" fmla="*/ 276 w 365"/>
                <a:gd name="T21" fmla="*/ 555 h 817"/>
                <a:gd name="T22" fmla="*/ 293 w 365"/>
                <a:gd name="T23" fmla="*/ 611 h 817"/>
                <a:gd name="T24" fmla="*/ 309 w 365"/>
                <a:gd name="T25" fmla="*/ 662 h 817"/>
                <a:gd name="T26" fmla="*/ 323 w 365"/>
                <a:gd name="T27" fmla="*/ 707 h 817"/>
                <a:gd name="T28" fmla="*/ 336 w 365"/>
                <a:gd name="T29" fmla="*/ 745 h 817"/>
                <a:gd name="T30" fmla="*/ 348 w 365"/>
                <a:gd name="T31" fmla="*/ 775 h 817"/>
                <a:gd name="T32" fmla="*/ 357 w 365"/>
                <a:gd name="T33" fmla="*/ 798 h 817"/>
                <a:gd name="T34" fmla="*/ 365 w 365"/>
                <a:gd name="T35" fmla="*/ 817 h 817"/>
                <a:gd name="T36" fmla="*/ 334 w 365"/>
                <a:gd name="T37" fmla="*/ 775 h 817"/>
                <a:gd name="T38" fmla="*/ 300 w 365"/>
                <a:gd name="T39" fmla="*/ 730 h 817"/>
                <a:gd name="T40" fmla="*/ 267 w 365"/>
                <a:gd name="T41" fmla="*/ 684 h 817"/>
                <a:gd name="T42" fmla="*/ 233 w 365"/>
                <a:gd name="T43" fmla="*/ 637 h 817"/>
                <a:gd name="T44" fmla="*/ 200 w 365"/>
                <a:gd name="T45" fmla="*/ 589 h 817"/>
                <a:gd name="T46" fmla="*/ 169 w 365"/>
                <a:gd name="T47" fmla="*/ 540 h 817"/>
                <a:gd name="T48" fmla="*/ 140 w 365"/>
                <a:gd name="T49" fmla="*/ 493 h 817"/>
                <a:gd name="T50" fmla="*/ 113 w 365"/>
                <a:gd name="T51" fmla="*/ 447 h 817"/>
                <a:gd name="T52" fmla="*/ 89 w 365"/>
                <a:gd name="T53" fmla="*/ 404 h 817"/>
                <a:gd name="T54" fmla="*/ 71 w 365"/>
                <a:gd name="T55" fmla="*/ 362 h 817"/>
                <a:gd name="T56" fmla="*/ 55 w 365"/>
                <a:gd name="T57" fmla="*/ 324 h 817"/>
                <a:gd name="T58" fmla="*/ 41 w 365"/>
                <a:gd name="T59" fmla="*/ 272 h 817"/>
                <a:gd name="T60" fmla="*/ 28 w 365"/>
                <a:gd name="T61" fmla="*/ 214 h 817"/>
                <a:gd name="T62" fmla="*/ 17 w 365"/>
                <a:gd name="T63" fmla="*/ 154 h 817"/>
                <a:gd name="T64" fmla="*/ 9 w 365"/>
                <a:gd name="T65" fmla="*/ 93 h 817"/>
                <a:gd name="T66" fmla="*/ 3 w 365"/>
                <a:gd name="T67" fmla="*/ 30 h 817"/>
                <a:gd name="T68" fmla="*/ 0 w 365"/>
                <a:gd name="T69" fmla="*/ 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5" h="817">
                  <a:moveTo>
                    <a:pt x="0" y="0"/>
                  </a:moveTo>
                  <a:lnTo>
                    <a:pt x="164" y="63"/>
                  </a:lnTo>
                  <a:lnTo>
                    <a:pt x="202" y="81"/>
                  </a:lnTo>
                  <a:lnTo>
                    <a:pt x="204" y="129"/>
                  </a:lnTo>
                  <a:lnTo>
                    <a:pt x="208" y="186"/>
                  </a:lnTo>
                  <a:lnTo>
                    <a:pt x="215" y="243"/>
                  </a:lnTo>
                  <a:lnTo>
                    <a:pt x="223" y="302"/>
                  </a:lnTo>
                  <a:lnTo>
                    <a:pt x="232" y="361"/>
                  </a:lnTo>
                  <a:lnTo>
                    <a:pt x="244" y="420"/>
                  </a:lnTo>
                  <a:lnTo>
                    <a:pt x="261" y="491"/>
                  </a:lnTo>
                  <a:lnTo>
                    <a:pt x="276" y="555"/>
                  </a:lnTo>
                  <a:lnTo>
                    <a:pt x="293" y="611"/>
                  </a:lnTo>
                  <a:lnTo>
                    <a:pt x="309" y="662"/>
                  </a:lnTo>
                  <a:lnTo>
                    <a:pt x="323" y="707"/>
                  </a:lnTo>
                  <a:lnTo>
                    <a:pt x="336" y="745"/>
                  </a:lnTo>
                  <a:lnTo>
                    <a:pt x="348" y="775"/>
                  </a:lnTo>
                  <a:lnTo>
                    <a:pt x="357" y="798"/>
                  </a:lnTo>
                  <a:lnTo>
                    <a:pt x="365" y="817"/>
                  </a:lnTo>
                  <a:lnTo>
                    <a:pt x="334" y="775"/>
                  </a:lnTo>
                  <a:lnTo>
                    <a:pt x="300" y="730"/>
                  </a:lnTo>
                  <a:lnTo>
                    <a:pt x="267" y="684"/>
                  </a:lnTo>
                  <a:lnTo>
                    <a:pt x="233" y="637"/>
                  </a:lnTo>
                  <a:lnTo>
                    <a:pt x="200" y="589"/>
                  </a:lnTo>
                  <a:lnTo>
                    <a:pt x="169" y="540"/>
                  </a:lnTo>
                  <a:lnTo>
                    <a:pt x="140" y="493"/>
                  </a:lnTo>
                  <a:lnTo>
                    <a:pt x="113" y="447"/>
                  </a:lnTo>
                  <a:lnTo>
                    <a:pt x="89" y="404"/>
                  </a:lnTo>
                  <a:lnTo>
                    <a:pt x="71" y="362"/>
                  </a:lnTo>
                  <a:lnTo>
                    <a:pt x="55" y="324"/>
                  </a:lnTo>
                  <a:lnTo>
                    <a:pt x="41" y="272"/>
                  </a:lnTo>
                  <a:lnTo>
                    <a:pt x="28" y="214"/>
                  </a:lnTo>
                  <a:lnTo>
                    <a:pt x="17" y="154"/>
                  </a:lnTo>
                  <a:lnTo>
                    <a:pt x="9" y="93"/>
                  </a:lnTo>
                  <a:lnTo>
                    <a:pt x="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0000"/>
            </a:solidFill>
            <a:ln w="0">
              <a:solidFill>
                <a:srgbClr val="5C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91"/>
            <p:cNvSpPr>
              <a:spLocks/>
            </p:cNvSpPr>
            <p:nvPr/>
          </p:nvSpPr>
          <p:spPr bwMode="auto">
            <a:xfrm>
              <a:off x="9575763" y="2032223"/>
              <a:ext cx="580639" cy="1733001"/>
            </a:xfrm>
            <a:custGeom>
              <a:avLst/>
              <a:gdLst>
                <a:gd name="T0" fmla="*/ 0 w 268"/>
                <a:gd name="T1" fmla="*/ 0 h 790"/>
                <a:gd name="T2" fmla="*/ 64 w 268"/>
                <a:gd name="T3" fmla="*/ 25 h 790"/>
                <a:gd name="T4" fmla="*/ 102 w 268"/>
                <a:gd name="T5" fmla="*/ 43 h 790"/>
                <a:gd name="T6" fmla="*/ 104 w 268"/>
                <a:gd name="T7" fmla="*/ 91 h 790"/>
                <a:gd name="T8" fmla="*/ 108 w 268"/>
                <a:gd name="T9" fmla="*/ 148 h 790"/>
                <a:gd name="T10" fmla="*/ 115 w 268"/>
                <a:gd name="T11" fmla="*/ 205 h 790"/>
                <a:gd name="T12" fmla="*/ 123 w 268"/>
                <a:gd name="T13" fmla="*/ 264 h 790"/>
                <a:gd name="T14" fmla="*/ 132 w 268"/>
                <a:gd name="T15" fmla="*/ 323 h 790"/>
                <a:gd name="T16" fmla="*/ 144 w 268"/>
                <a:gd name="T17" fmla="*/ 382 h 790"/>
                <a:gd name="T18" fmla="*/ 161 w 268"/>
                <a:gd name="T19" fmla="*/ 453 h 790"/>
                <a:gd name="T20" fmla="*/ 176 w 268"/>
                <a:gd name="T21" fmla="*/ 517 h 790"/>
                <a:gd name="T22" fmla="*/ 193 w 268"/>
                <a:gd name="T23" fmla="*/ 573 h 790"/>
                <a:gd name="T24" fmla="*/ 209 w 268"/>
                <a:gd name="T25" fmla="*/ 624 h 790"/>
                <a:gd name="T26" fmla="*/ 223 w 268"/>
                <a:gd name="T27" fmla="*/ 669 h 790"/>
                <a:gd name="T28" fmla="*/ 236 w 268"/>
                <a:gd name="T29" fmla="*/ 707 h 790"/>
                <a:gd name="T30" fmla="*/ 248 w 268"/>
                <a:gd name="T31" fmla="*/ 737 h 790"/>
                <a:gd name="T32" fmla="*/ 257 w 268"/>
                <a:gd name="T33" fmla="*/ 760 h 790"/>
                <a:gd name="T34" fmla="*/ 265 w 268"/>
                <a:gd name="T35" fmla="*/ 779 h 790"/>
                <a:gd name="T36" fmla="*/ 268 w 268"/>
                <a:gd name="T37" fmla="*/ 785 h 790"/>
                <a:gd name="T38" fmla="*/ 268 w 268"/>
                <a:gd name="T39" fmla="*/ 790 h 790"/>
                <a:gd name="T40" fmla="*/ 267 w 268"/>
                <a:gd name="T41" fmla="*/ 789 h 790"/>
                <a:gd name="T42" fmla="*/ 264 w 268"/>
                <a:gd name="T43" fmla="*/ 788 h 790"/>
                <a:gd name="T44" fmla="*/ 244 w 268"/>
                <a:gd name="T45" fmla="*/ 754 h 790"/>
                <a:gd name="T46" fmla="*/ 223 w 268"/>
                <a:gd name="T47" fmla="*/ 714 h 790"/>
                <a:gd name="T48" fmla="*/ 202 w 268"/>
                <a:gd name="T49" fmla="*/ 670 h 790"/>
                <a:gd name="T50" fmla="*/ 180 w 268"/>
                <a:gd name="T51" fmla="*/ 620 h 790"/>
                <a:gd name="T52" fmla="*/ 159 w 268"/>
                <a:gd name="T53" fmla="*/ 569 h 790"/>
                <a:gd name="T54" fmla="*/ 137 w 268"/>
                <a:gd name="T55" fmla="*/ 515 h 790"/>
                <a:gd name="T56" fmla="*/ 116 w 268"/>
                <a:gd name="T57" fmla="*/ 460 h 790"/>
                <a:gd name="T58" fmla="*/ 96 w 268"/>
                <a:gd name="T59" fmla="*/ 405 h 790"/>
                <a:gd name="T60" fmla="*/ 78 w 268"/>
                <a:gd name="T61" fmla="*/ 352 h 790"/>
                <a:gd name="T62" fmla="*/ 61 w 268"/>
                <a:gd name="T63" fmla="*/ 299 h 790"/>
                <a:gd name="T64" fmla="*/ 45 w 268"/>
                <a:gd name="T65" fmla="*/ 251 h 790"/>
                <a:gd name="T66" fmla="*/ 32 w 268"/>
                <a:gd name="T67" fmla="*/ 207 h 790"/>
                <a:gd name="T68" fmla="*/ 22 w 268"/>
                <a:gd name="T69" fmla="*/ 166 h 790"/>
                <a:gd name="T70" fmla="*/ 13 w 268"/>
                <a:gd name="T71" fmla="*/ 132 h 790"/>
                <a:gd name="T72" fmla="*/ 6 w 268"/>
                <a:gd name="T73" fmla="*/ 91 h 790"/>
                <a:gd name="T74" fmla="*/ 2 w 268"/>
                <a:gd name="T75" fmla="*/ 45 h 790"/>
                <a:gd name="T76" fmla="*/ 0 w 268"/>
                <a:gd name="T77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8" h="790">
                  <a:moveTo>
                    <a:pt x="0" y="0"/>
                  </a:moveTo>
                  <a:lnTo>
                    <a:pt x="64" y="25"/>
                  </a:lnTo>
                  <a:lnTo>
                    <a:pt x="102" y="43"/>
                  </a:lnTo>
                  <a:lnTo>
                    <a:pt x="104" y="91"/>
                  </a:lnTo>
                  <a:lnTo>
                    <a:pt x="108" y="148"/>
                  </a:lnTo>
                  <a:lnTo>
                    <a:pt x="115" y="205"/>
                  </a:lnTo>
                  <a:lnTo>
                    <a:pt x="123" y="264"/>
                  </a:lnTo>
                  <a:lnTo>
                    <a:pt x="132" y="323"/>
                  </a:lnTo>
                  <a:lnTo>
                    <a:pt x="144" y="382"/>
                  </a:lnTo>
                  <a:lnTo>
                    <a:pt x="161" y="453"/>
                  </a:lnTo>
                  <a:lnTo>
                    <a:pt x="176" y="517"/>
                  </a:lnTo>
                  <a:lnTo>
                    <a:pt x="193" y="573"/>
                  </a:lnTo>
                  <a:lnTo>
                    <a:pt x="209" y="624"/>
                  </a:lnTo>
                  <a:lnTo>
                    <a:pt x="223" y="669"/>
                  </a:lnTo>
                  <a:lnTo>
                    <a:pt x="236" y="707"/>
                  </a:lnTo>
                  <a:lnTo>
                    <a:pt x="248" y="737"/>
                  </a:lnTo>
                  <a:lnTo>
                    <a:pt x="257" y="760"/>
                  </a:lnTo>
                  <a:lnTo>
                    <a:pt x="265" y="779"/>
                  </a:lnTo>
                  <a:lnTo>
                    <a:pt x="268" y="785"/>
                  </a:lnTo>
                  <a:lnTo>
                    <a:pt x="268" y="790"/>
                  </a:lnTo>
                  <a:lnTo>
                    <a:pt x="267" y="789"/>
                  </a:lnTo>
                  <a:lnTo>
                    <a:pt x="264" y="788"/>
                  </a:lnTo>
                  <a:lnTo>
                    <a:pt x="244" y="754"/>
                  </a:lnTo>
                  <a:lnTo>
                    <a:pt x="223" y="714"/>
                  </a:lnTo>
                  <a:lnTo>
                    <a:pt x="202" y="670"/>
                  </a:lnTo>
                  <a:lnTo>
                    <a:pt x="180" y="620"/>
                  </a:lnTo>
                  <a:lnTo>
                    <a:pt x="159" y="569"/>
                  </a:lnTo>
                  <a:lnTo>
                    <a:pt x="137" y="515"/>
                  </a:lnTo>
                  <a:lnTo>
                    <a:pt x="116" y="460"/>
                  </a:lnTo>
                  <a:lnTo>
                    <a:pt x="96" y="405"/>
                  </a:lnTo>
                  <a:lnTo>
                    <a:pt x="78" y="352"/>
                  </a:lnTo>
                  <a:lnTo>
                    <a:pt x="61" y="299"/>
                  </a:lnTo>
                  <a:lnTo>
                    <a:pt x="45" y="251"/>
                  </a:lnTo>
                  <a:lnTo>
                    <a:pt x="32" y="207"/>
                  </a:lnTo>
                  <a:lnTo>
                    <a:pt x="22" y="166"/>
                  </a:lnTo>
                  <a:lnTo>
                    <a:pt x="13" y="132"/>
                  </a:lnTo>
                  <a:lnTo>
                    <a:pt x="6" y="91"/>
                  </a:lnTo>
                  <a:lnTo>
                    <a:pt x="2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92"/>
            <p:cNvSpPr>
              <a:spLocks/>
            </p:cNvSpPr>
            <p:nvPr/>
          </p:nvSpPr>
          <p:spPr bwMode="auto">
            <a:xfrm>
              <a:off x="8403653" y="1696592"/>
              <a:ext cx="1022618" cy="2101538"/>
            </a:xfrm>
            <a:custGeom>
              <a:avLst/>
              <a:gdLst>
                <a:gd name="T0" fmla="*/ 63 w 472"/>
                <a:gd name="T1" fmla="*/ 0 h 958"/>
                <a:gd name="T2" fmla="*/ 76 w 472"/>
                <a:gd name="T3" fmla="*/ 2 h 958"/>
                <a:gd name="T4" fmla="*/ 137 w 472"/>
                <a:gd name="T5" fmla="*/ 19 h 958"/>
                <a:gd name="T6" fmla="*/ 143 w 472"/>
                <a:gd name="T7" fmla="*/ 62 h 958"/>
                <a:gd name="T8" fmla="*/ 152 w 472"/>
                <a:gd name="T9" fmla="*/ 116 h 958"/>
                <a:gd name="T10" fmla="*/ 161 w 472"/>
                <a:gd name="T11" fmla="*/ 174 h 958"/>
                <a:gd name="T12" fmla="*/ 173 w 472"/>
                <a:gd name="T13" fmla="*/ 236 h 958"/>
                <a:gd name="T14" fmla="*/ 187 w 472"/>
                <a:gd name="T15" fmla="*/ 301 h 958"/>
                <a:gd name="T16" fmla="*/ 201 w 472"/>
                <a:gd name="T17" fmla="*/ 367 h 958"/>
                <a:gd name="T18" fmla="*/ 219 w 472"/>
                <a:gd name="T19" fmla="*/ 435 h 958"/>
                <a:gd name="T20" fmla="*/ 238 w 472"/>
                <a:gd name="T21" fmla="*/ 504 h 958"/>
                <a:gd name="T22" fmla="*/ 259 w 472"/>
                <a:gd name="T23" fmla="*/ 570 h 958"/>
                <a:gd name="T24" fmla="*/ 284 w 472"/>
                <a:gd name="T25" fmla="*/ 637 h 958"/>
                <a:gd name="T26" fmla="*/ 309 w 472"/>
                <a:gd name="T27" fmla="*/ 701 h 958"/>
                <a:gd name="T28" fmla="*/ 338 w 472"/>
                <a:gd name="T29" fmla="*/ 761 h 958"/>
                <a:gd name="T30" fmla="*/ 369 w 472"/>
                <a:gd name="T31" fmla="*/ 818 h 958"/>
                <a:gd name="T32" fmla="*/ 402 w 472"/>
                <a:gd name="T33" fmla="*/ 869 h 958"/>
                <a:gd name="T34" fmla="*/ 438 w 472"/>
                <a:gd name="T35" fmla="*/ 915 h 958"/>
                <a:gd name="T36" fmla="*/ 457 w 472"/>
                <a:gd name="T37" fmla="*/ 938 h 958"/>
                <a:gd name="T38" fmla="*/ 472 w 472"/>
                <a:gd name="T39" fmla="*/ 958 h 958"/>
                <a:gd name="T40" fmla="*/ 432 w 472"/>
                <a:gd name="T41" fmla="*/ 918 h 958"/>
                <a:gd name="T42" fmla="*/ 393 w 472"/>
                <a:gd name="T43" fmla="*/ 877 h 958"/>
                <a:gd name="T44" fmla="*/ 356 w 472"/>
                <a:gd name="T45" fmla="*/ 829 h 958"/>
                <a:gd name="T46" fmla="*/ 321 w 472"/>
                <a:gd name="T47" fmla="*/ 780 h 958"/>
                <a:gd name="T48" fmla="*/ 287 w 472"/>
                <a:gd name="T49" fmla="*/ 727 h 958"/>
                <a:gd name="T50" fmla="*/ 255 w 472"/>
                <a:gd name="T51" fmla="*/ 674 h 958"/>
                <a:gd name="T52" fmla="*/ 225 w 472"/>
                <a:gd name="T53" fmla="*/ 617 h 958"/>
                <a:gd name="T54" fmla="*/ 196 w 472"/>
                <a:gd name="T55" fmla="*/ 561 h 958"/>
                <a:gd name="T56" fmla="*/ 170 w 472"/>
                <a:gd name="T57" fmla="*/ 505 h 958"/>
                <a:gd name="T58" fmla="*/ 145 w 472"/>
                <a:gd name="T59" fmla="*/ 449 h 958"/>
                <a:gd name="T60" fmla="*/ 123 w 472"/>
                <a:gd name="T61" fmla="*/ 394 h 958"/>
                <a:gd name="T62" fmla="*/ 102 w 472"/>
                <a:gd name="T63" fmla="*/ 340 h 958"/>
                <a:gd name="T64" fmla="*/ 82 w 472"/>
                <a:gd name="T65" fmla="*/ 289 h 958"/>
                <a:gd name="T66" fmla="*/ 65 w 472"/>
                <a:gd name="T67" fmla="*/ 240 h 958"/>
                <a:gd name="T68" fmla="*/ 50 w 472"/>
                <a:gd name="T69" fmla="*/ 196 h 958"/>
                <a:gd name="T70" fmla="*/ 37 w 472"/>
                <a:gd name="T71" fmla="*/ 155 h 958"/>
                <a:gd name="T72" fmla="*/ 26 w 472"/>
                <a:gd name="T73" fmla="*/ 119 h 958"/>
                <a:gd name="T74" fmla="*/ 17 w 472"/>
                <a:gd name="T75" fmla="*/ 87 h 958"/>
                <a:gd name="T76" fmla="*/ 9 w 472"/>
                <a:gd name="T77" fmla="*/ 62 h 958"/>
                <a:gd name="T78" fmla="*/ 4 w 472"/>
                <a:gd name="T79" fmla="*/ 44 h 958"/>
                <a:gd name="T80" fmla="*/ 1 w 472"/>
                <a:gd name="T81" fmla="*/ 32 h 958"/>
                <a:gd name="T82" fmla="*/ 0 w 472"/>
                <a:gd name="T83" fmla="*/ 28 h 958"/>
                <a:gd name="T84" fmla="*/ 63 w 472"/>
                <a:gd name="T85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2" h="958">
                  <a:moveTo>
                    <a:pt x="63" y="0"/>
                  </a:moveTo>
                  <a:lnTo>
                    <a:pt x="76" y="2"/>
                  </a:lnTo>
                  <a:lnTo>
                    <a:pt x="137" y="19"/>
                  </a:lnTo>
                  <a:lnTo>
                    <a:pt x="143" y="62"/>
                  </a:lnTo>
                  <a:lnTo>
                    <a:pt x="152" y="116"/>
                  </a:lnTo>
                  <a:lnTo>
                    <a:pt x="161" y="174"/>
                  </a:lnTo>
                  <a:lnTo>
                    <a:pt x="173" y="236"/>
                  </a:lnTo>
                  <a:lnTo>
                    <a:pt x="187" y="301"/>
                  </a:lnTo>
                  <a:lnTo>
                    <a:pt x="201" y="367"/>
                  </a:lnTo>
                  <a:lnTo>
                    <a:pt x="219" y="435"/>
                  </a:lnTo>
                  <a:lnTo>
                    <a:pt x="238" y="504"/>
                  </a:lnTo>
                  <a:lnTo>
                    <a:pt x="259" y="570"/>
                  </a:lnTo>
                  <a:lnTo>
                    <a:pt x="284" y="637"/>
                  </a:lnTo>
                  <a:lnTo>
                    <a:pt x="309" y="701"/>
                  </a:lnTo>
                  <a:lnTo>
                    <a:pt x="338" y="761"/>
                  </a:lnTo>
                  <a:lnTo>
                    <a:pt x="369" y="818"/>
                  </a:lnTo>
                  <a:lnTo>
                    <a:pt x="402" y="869"/>
                  </a:lnTo>
                  <a:lnTo>
                    <a:pt x="438" y="915"/>
                  </a:lnTo>
                  <a:lnTo>
                    <a:pt x="457" y="938"/>
                  </a:lnTo>
                  <a:lnTo>
                    <a:pt x="472" y="958"/>
                  </a:lnTo>
                  <a:lnTo>
                    <a:pt x="432" y="918"/>
                  </a:lnTo>
                  <a:lnTo>
                    <a:pt x="393" y="877"/>
                  </a:lnTo>
                  <a:lnTo>
                    <a:pt x="356" y="829"/>
                  </a:lnTo>
                  <a:lnTo>
                    <a:pt x="321" y="780"/>
                  </a:lnTo>
                  <a:lnTo>
                    <a:pt x="287" y="727"/>
                  </a:lnTo>
                  <a:lnTo>
                    <a:pt x="255" y="674"/>
                  </a:lnTo>
                  <a:lnTo>
                    <a:pt x="225" y="617"/>
                  </a:lnTo>
                  <a:lnTo>
                    <a:pt x="196" y="561"/>
                  </a:lnTo>
                  <a:lnTo>
                    <a:pt x="170" y="505"/>
                  </a:lnTo>
                  <a:lnTo>
                    <a:pt x="145" y="449"/>
                  </a:lnTo>
                  <a:lnTo>
                    <a:pt x="123" y="394"/>
                  </a:lnTo>
                  <a:lnTo>
                    <a:pt x="102" y="340"/>
                  </a:lnTo>
                  <a:lnTo>
                    <a:pt x="82" y="289"/>
                  </a:lnTo>
                  <a:lnTo>
                    <a:pt x="65" y="240"/>
                  </a:lnTo>
                  <a:lnTo>
                    <a:pt x="50" y="196"/>
                  </a:lnTo>
                  <a:lnTo>
                    <a:pt x="37" y="155"/>
                  </a:lnTo>
                  <a:lnTo>
                    <a:pt x="26" y="119"/>
                  </a:lnTo>
                  <a:lnTo>
                    <a:pt x="17" y="87"/>
                  </a:lnTo>
                  <a:lnTo>
                    <a:pt x="9" y="62"/>
                  </a:lnTo>
                  <a:lnTo>
                    <a:pt x="4" y="44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93"/>
            <p:cNvSpPr>
              <a:spLocks/>
            </p:cNvSpPr>
            <p:nvPr/>
          </p:nvSpPr>
          <p:spPr bwMode="auto">
            <a:xfrm>
              <a:off x="10037238" y="2260364"/>
              <a:ext cx="119161" cy="1035413"/>
            </a:xfrm>
            <a:custGeom>
              <a:avLst/>
              <a:gdLst>
                <a:gd name="T0" fmla="*/ 0 w 55"/>
                <a:gd name="T1" fmla="*/ 0 h 472"/>
                <a:gd name="T2" fmla="*/ 4 w 55"/>
                <a:gd name="T3" fmla="*/ 3 h 472"/>
                <a:gd name="T4" fmla="*/ 22 w 55"/>
                <a:gd name="T5" fmla="*/ 21 h 472"/>
                <a:gd name="T6" fmla="*/ 37 w 55"/>
                <a:gd name="T7" fmla="*/ 41 h 472"/>
                <a:gd name="T8" fmla="*/ 47 w 55"/>
                <a:gd name="T9" fmla="*/ 63 h 472"/>
                <a:gd name="T10" fmla="*/ 54 w 55"/>
                <a:gd name="T11" fmla="*/ 89 h 472"/>
                <a:gd name="T12" fmla="*/ 55 w 55"/>
                <a:gd name="T13" fmla="*/ 121 h 472"/>
                <a:gd name="T14" fmla="*/ 55 w 55"/>
                <a:gd name="T15" fmla="*/ 472 h 472"/>
                <a:gd name="T16" fmla="*/ 0 w 55"/>
                <a:gd name="T17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472">
                  <a:moveTo>
                    <a:pt x="0" y="0"/>
                  </a:moveTo>
                  <a:lnTo>
                    <a:pt x="4" y="3"/>
                  </a:lnTo>
                  <a:lnTo>
                    <a:pt x="22" y="21"/>
                  </a:lnTo>
                  <a:lnTo>
                    <a:pt x="37" y="41"/>
                  </a:lnTo>
                  <a:lnTo>
                    <a:pt x="47" y="63"/>
                  </a:lnTo>
                  <a:lnTo>
                    <a:pt x="54" y="89"/>
                  </a:lnTo>
                  <a:lnTo>
                    <a:pt x="55" y="121"/>
                  </a:lnTo>
                  <a:lnTo>
                    <a:pt x="55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94"/>
            <p:cNvSpPr>
              <a:spLocks/>
            </p:cNvSpPr>
            <p:nvPr/>
          </p:nvSpPr>
          <p:spPr bwMode="auto">
            <a:xfrm>
              <a:off x="9508598" y="4179829"/>
              <a:ext cx="372649" cy="1504859"/>
            </a:xfrm>
            <a:custGeom>
              <a:avLst/>
              <a:gdLst>
                <a:gd name="T0" fmla="*/ 172 w 172"/>
                <a:gd name="T1" fmla="*/ 0 h 686"/>
                <a:gd name="T2" fmla="*/ 171 w 172"/>
                <a:gd name="T3" fmla="*/ 2 h 686"/>
                <a:gd name="T4" fmla="*/ 167 w 172"/>
                <a:gd name="T5" fmla="*/ 12 h 686"/>
                <a:gd name="T6" fmla="*/ 161 w 172"/>
                <a:gd name="T7" fmla="*/ 26 h 686"/>
                <a:gd name="T8" fmla="*/ 155 w 172"/>
                <a:gd name="T9" fmla="*/ 44 h 686"/>
                <a:gd name="T10" fmla="*/ 147 w 172"/>
                <a:gd name="T11" fmla="*/ 68 h 686"/>
                <a:gd name="T12" fmla="*/ 139 w 172"/>
                <a:gd name="T13" fmla="*/ 95 h 686"/>
                <a:gd name="T14" fmla="*/ 131 w 172"/>
                <a:gd name="T15" fmla="*/ 126 h 686"/>
                <a:gd name="T16" fmla="*/ 123 w 172"/>
                <a:gd name="T17" fmla="*/ 160 h 686"/>
                <a:gd name="T18" fmla="*/ 117 w 172"/>
                <a:gd name="T19" fmla="*/ 196 h 686"/>
                <a:gd name="T20" fmla="*/ 110 w 172"/>
                <a:gd name="T21" fmla="*/ 234 h 686"/>
                <a:gd name="T22" fmla="*/ 106 w 172"/>
                <a:gd name="T23" fmla="*/ 275 h 686"/>
                <a:gd name="T24" fmla="*/ 105 w 172"/>
                <a:gd name="T25" fmla="*/ 315 h 686"/>
                <a:gd name="T26" fmla="*/ 105 w 172"/>
                <a:gd name="T27" fmla="*/ 357 h 686"/>
                <a:gd name="T28" fmla="*/ 108 w 172"/>
                <a:gd name="T29" fmla="*/ 399 h 686"/>
                <a:gd name="T30" fmla="*/ 113 w 172"/>
                <a:gd name="T31" fmla="*/ 441 h 686"/>
                <a:gd name="T32" fmla="*/ 118 w 172"/>
                <a:gd name="T33" fmla="*/ 482 h 686"/>
                <a:gd name="T34" fmla="*/ 125 w 172"/>
                <a:gd name="T35" fmla="*/ 520 h 686"/>
                <a:gd name="T36" fmla="*/ 133 w 172"/>
                <a:gd name="T37" fmla="*/ 555 h 686"/>
                <a:gd name="T38" fmla="*/ 141 w 172"/>
                <a:gd name="T39" fmla="*/ 586 h 686"/>
                <a:gd name="T40" fmla="*/ 147 w 172"/>
                <a:gd name="T41" fmla="*/ 615 h 686"/>
                <a:gd name="T42" fmla="*/ 152 w 172"/>
                <a:gd name="T43" fmla="*/ 637 h 686"/>
                <a:gd name="T44" fmla="*/ 158 w 172"/>
                <a:gd name="T45" fmla="*/ 654 h 686"/>
                <a:gd name="T46" fmla="*/ 161 w 172"/>
                <a:gd name="T47" fmla="*/ 665 h 686"/>
                <a:gd name="T48" fmla="*/ 163 w 172"/>
                <a:gd name="T49" fmla="*/ 669 h 686"/>
                <a:gd name="T50" fmla="*/ 11 w 172"/>
                <a:gd name="T51" fmla="*/ 686 h 686"/>
                <a:gd name="T52" fmla="*/ 11 w 172"/>
                <a:gd name="T53" fmla="*/ 682 h 686"/>
                <a:gd name="T54" fmla="*/ 10 w 172"/>
                <a:gd name="T55" fmla="*/ 669 h 686"/>
                <a:gd name="T56" fmla="*/ 8 w 172"/>
                <a:gd name="T57" fmla="*/ 649 h 686"/>
                <a:gd name="T58" fmla="*/ 7 w 172"/>
                <a:gd name="T59" fmla="*/ 624 h 686"/>
                <a:gd name="T60" fmla="*/ 4 w 172"/>
                <a:gd name="T61" fmla="*/ 594 h 686"/>
                <a:gd name="T62" fmla="*/ 3 w 172"/>
                <a:gd name="T63" fmla="*/ 560 h 686"/>
                <a:gd name="T64" fmla="*/ 2 w 172"/>
                <a:gd name="T65" fmla="*/ 522 h 686"/>
                <a:gd name="T66" fmla="*/ 0 w 172"/>
                <a:gd name="T67" fmla="*/ 483 h 686"/>
                <a:gd name="T68" fmla="*/ 0 w 172"/>
                <a:gd name="T69" fmla="*/ 442 h 686"/>
                <a:gd name="T70" fmla="*/ 0 w 172"/>
                <a:gd name="T71" fmla="*/ 400 h 686"/>
                <a:gd name="T72" fmla="*/ 3 w 172"/>
                <a:gd name="T73" fmla="*/ 361 h 686"/>
                <a:gd name="T74" fmla="*/ 6 w 172"/>
                <a:gd name="T75" fmla="*/ 323 h 686"/>
                <a:gd name="T76" fmla="*/ 11 w 172"/>
                <a:gd name="T77" fmla="*/ 288 h 686"/>
                <a:gd name="T78" fmla="*/ 16 w 172"/>
                <a:gd name="T79" fmla="*/ 256 h 686"/>
                <a:gd name="T80" fmla="*/ 25 w 172"/>
                <a:gd name="T81" fmla="*/ 229 h 686"/>
                <a:gd name="T82" fmla="*/ 38 w 172"/>
                <a:gd name="T83" fmla="*/ 196 h 686"/>
                <a:gd name="T84" fmla="*/ 54 w 172"/>
                <a:gd name="T85" fmla="*/ 165 h 686"/>
                <a:gd name="T86" fmla="*/ 71 w 172"/>
                <a:gd name="T87" fmla="*/ 135 h 686"/>
                <a:gd name="T88" fmla="*/ 89 w 172"/>
                <a:gd name="T89" fmla="*/ 107 h 686"/>
                <a:gd name="T90" fmla="*/ 106 w 172"/>
                <a:gd name="T91" fmla="*/ 81 h 686"/>
                <a:gd name="T92" fmla="*/ 123 w 172"/>
                <a:gd name="T93" fmla="*/ 57 h 686"/>
                <a:gd name="T94" fmla="*/ 139 w 172"/>
                <a:gd name="T95" fmla="*/ 38 h 686"/>
                <a:gd name="T96" fmla="*/ 152 w 172"/>
                <a:gd name="T97" fmla="*/ 22 h 686"/>
                <a:gd name="T98" fmla="*/ 163 w 172"/>
                <a:gd name="T99" fmla="*/ 10 h 686"/>
                <a:gd name="T100" fmla="*/ 169 w 172"/>
                <a:gd name="T101" fmla="*/ 2 h 686"/>
                <a:gd name="T102" fmla="*/ 172 w 172"/>
                <a:gd name="T103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2" h="686">
                  <a:moveTo>
                    <a:pt x="172" y="0"/>
                  </a:moveTo>
                  <a:lnTo>
                    <a:pt x="171" y="2"/>
                  </a:lnTo>
                  <a:lnTo>
                    <a:pt x="167" y="12"/>
                  </a:lnTo>
                  <a:lnTo>
                    <a:pt x="161" y="26"/>
                  </a:lnTo>
                  <a:lnTo>
                    <a:pt x="155" y="44"/>
                  </a:lnTo>
                  <a:lnTo>
                    <a:pt x="147" y="68"/>
                  </a:lnTo>
                  <a:lnTo>
                    <a:pt x="139" y="95"/>
                  </a:lnTo>
                  <a:lnTo>
                    <a:pt x="131" y="126"/>
                  </a:lnTo>
                  <a:lnTo>
                    <a:pt x="123" y="160"/>
                  </a:lnTo>
                  <a:lnTo>
                    <a:pt x="117" y="196"/>
                  </a:lnTo>
                  <a:lnTo>
                    <a:pt x="110" y="234"/>
                  </a:lnTo>
                  <a:lnTo>
                    <a:pt x="106" y="275"/>
                  </a:lnTo>
                  <a:lnTo>
                    <a:pt x="105" y="315"/>
                  </a:lnTo>
                  <a:lnTo>
                    <a:pt x="105" y="357"/>
                  </a:lnTo>
                  <a:lnTo>
                    <a:pt x="108" y="399"/>
                  </a:lnTo>
                  <a:lnTo>
                    <a:pt x="113" y="441"/>
                  </a:lnTo>
                  <a:lnTo>
                    <a:pt x="118" y="482"/>
                  </a:lnTo>
                  <a:lnTo>
                    <a:pt x="125" y="520"/>
                  </a:lnTo>
                  <a:lnTo>
                    <a:pt x="133" y="555"/>
                  </a:lnTo>
                  <a:lnTo>
                    <a:pt x="141" y="586"/>
                  </a:lnTo>
                  <a:lnTo>
                    <a:pt x="147" y="615"/>
                  </a:lnTo>
                  <a:lnTo>
                    <a:pt x="152" y="637"/>
                  </a:lnTo>
                  <a:lnTo>
                    <a:pt x="158" y="654"/>
                  </a:lnTo>
                  <a:lnTo>
                    <a:pt x="161" y="665"/>
                  </a:lnTo>
                  <a:lnTo>
                    <a:pt x="163" y="669"/>
                  </a:lnTo>
                  <a:lnTo>
                    <a:pt x="11" y="686"/>
                  </a:lnTo>
                  <a:lnTo>
                    <a:pt x="11" y="682"/>
                  </a:lnTo>
                  <a:lnTo>
                    <a:pt x="10" y="669"/>
                  </a:lnTo>
                  <a:lnTo>
                    <a:pt x="8" y="649"/>
                  </a:lnTo>
                  <a:lnTo>
                    <a:pt x="7" y="624"/>
                  </a:lnTo>
                  <a:lnTo>
                    <a:pt x="4" y="594"/>
                  </a:lnTo>
                  <a:lnTo>
                    <a:pt x="3" y="560"/>
                  </a:lnTo>
                  <a:lnTo>
                    <a:pt x="2" y="522"/>
                  </a:lnTo>
                  <a:lnTo>
                    <a:pt x="0" y="483"/>
                  </a:lnTo>
                  <a:lnTo>
                    <a:pt x="0" y="442"/>
                  </a:lnTo>
                  <a:lnTo>
                    <a:pt x="0" y="400"/>
                  </a:lnTo>
                  <a:lnTo>
                    <a:pt x="3" y="361"/>
                  </a:lnTo>
                  <a:lnTo>
                    <a:pt x="6" y="323"/>
                  </a:lnTo>
                  <a:lnTo>
                    <a:pt x="11" y="288"/>
                  </a:lnTo>
                  <a:lnTo>
                    <a:pt x="16" y="256"/>
                  </a:lnTo>
                  <a:lnTo>
                    <a:pt x="25" y="229"/>
                  </a:lnTo>
                  <a:lnTo>
                    <a:pt x="38" y="196"/>
                  </a:lnTo>
                  <a:lnTo>
                    <a:pt x="54" y="165"/>
                  </a:lnTo>
                  <a:lnTo>
                    <a:pt x="71" y="135"/>
                  </a:lnTo>
                  <a:lnTo>
                    <a:pt x="89" y="107"/>
                  </a:lnTo>
                  <a:lnTo>
                    <a:pt x="106" y="81"/>
                  </a:lnTo>
                  <a:lnTo>
                    <a:pt x="123" y="57"/>
                  </a:lnTo>
                  <a:lnTo>
                    <a:pt x="139" y="38"/>
                  </a:lnTo>
                  <a:lnTo>
                    <a:pt x="152" y="22"/>
                  </a:lnTo>
                  <a:lnTo>
                    <a:pt x="163" y="10"/>
                  </a:lnTo>
                  <a:lnTo>
                    <a:pt x="169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95"/>
            <p:cNvSpPr>
              <a:spLocks/>
            </p:cNvSpPr>
            <p:nvPr/>
          </p:nvSpPr>
          <p:spPr bwMode="auto">
            <a:xfrm>
              <a:off x="9177113" y="4131569"/>
              <a:ext cx="597971" cy="1158259"/>
            </a:xfrm>
            <a:custGeom>
              <a:avLst/>
              <a:gdLst>
                <a:gd name="T0" fmla="*/ 276 w 276"/>
                <a:gd name="T1" fmla="*/ 0 h 528"/>
                <a:gd name="T2" fmla="*/ 274 w 276"/>
                <a:gd name="T3" fmla="*/ 2 h 528"/>
                <a:gd name="T4" fmla="*/ 267 w 276"/>
                <a:gd name="T5" fmla="*/ 9 h 528"/>
                <a:gd name="T6" fmla="*/ 257 w 276"/>
                <a:gd name="T7" fmla="*/ 21 h 528"/>
                <a:gd name="T8" fmla="*/ 244 w 276"/>
                <a:gd name="T9" fmla="*/ 36 h 528"/>
                <a:gd name="T10" fmla="*/ 228 w 276"/>
                <a:gd name="T11" fmla="*/ 55 h 528"/>
                <a:gd name="T12" fmla="*/ 210 w 276"/>
                <a:gd name="T13" fmla="*/ 77 h 528"/>
                <a:gd name="T14" fmla="*/ 190 w 276"/>
                <a:gd name="T15" fmla="*/ 100 h 528"/>
                <a:gd name="T16" fmla="*/ 169 w 276"/>
                <a:gd name="T17" fmla="*/ 128 h 528"/>
                <a:gd name="T18" fmla="*/ 148 w 276"/>
                <a:gd name="T19" fmla="*/ 157 h 528"/>
                <a:gd name="T20" fmla="*/ 127 w 276"/>
                <a:gd name="T21" fmla="*/ 186 h 528"/>
                <a:gd name="T22" fmla="*/ 108 w 276"/>
                <a:gd name="T23" fmla="*/ 217 h 528"/>
                <a:gd name="T24" fmla="*/ 88 w 276"/>
                <a:gd name="T25" fmla="*/ 248 h 528"/>
                <a:gd name="T26" fmla="*/ 71 w 276"/>
                <a:gd name="T27" fmla="*/ 280 h 528"/>
                <a:gd name="T28" fmla="*/ 57 w 276"/>
                <a:gd name="T29" fmla="*/ 311 h 528"/>
                <a:gd name="T30" fmla="*/ 45 w 276"/>
                <a:gd name="T31" fmla="*/ 343 h 528"/>
                <a:gd name="T32" fmla="*/ 37 w 276"/>
                <a:gd name="T33" fmla="*/ 373 h 528"/>
                <a:gd name="T34" fmla="*/ 28 w 276"/>
                <a:gd name="T35" fmla="*/ 411 h 528"/>
                <a:gd name="T36" fmla="*/ 21 w 276"/>
                <a:gd name="T37" fmla="*/ 443 h 528"/>
                <a:gd name="T38" fmla="*/ 15 w 276"/>
                <a:gd name="T39" fmla="*/ 468 h 528"/>
                <a:gd name="T40" fmla="*/ 11 w 276"/>
                <a:gd name="T41" fmla="*/ 488 h 528"/>
                <a:gd name="T42" fmla="*/ 8 w 276"/>
                <a:gd name="T43" fmla="*/ 502 h 528"/>
                <a:gd name="T44" fmla="*/ 6 w 276"/>
                <a:gd name="T45" fmla="*/ 514 h 528"/>
                <a:gd name="T46" fmla="*/ 4 w 276"/>
                <a:gd name="T47" fmla="*/ 521 h 528"/>
                <a:gd name="T48" fmla="*/ 3 w 276"/>
                <a:gd name="T49" fmla="*/ 525 h 528"/>
                <a:gd name="T50" fmla="*/ 2 w 276"/>
                <a:gd name="T51" fmla="*/ 527 h 528"/>
                <a:gd name="T52" fmla="*/ 2 w 276"/>
                <a:gd name="T53" fmla="*/ 528 h 528"/>
                <a:gd name="T54" fmla="*/ 2 w 276"/>
                <a:gd name="T55" fmla="*/ 528 h 528"/>
                <a:gd name="T56" fmla="*/ 2 w 276"/>
                <a:gd name="T57" fmla="*/ 525 h 528"/>
                <a:gd name="T58" fmla="*/ 2 w 276"/>
                <a:gd name="T59" fmla="*/ 517 h 528"/>
                <a:gd name="T60" fmla="*/ 0 w 276"/>
                <a:gd name="T61" fmla="*/ 502 h 528"/>
                <a:gd name="T62" fmla="*/ 2 w 276"/>
                <a:gd name="T63" fmla="*/ 484 h 528"/>
                <a:gd name="T64" fmla="*/ 3 w 276"/>
                <a:gd name="T65" fmla="*/ 459 h 528"/>
                <a:gd name="T66" fmla="*/ 7 w 276"/>
                <a:gd name="T67" fmla="*/ 430 h 528"/>
                <a:gd name="T68" fmla="*/ 13 w 276"/>
                <a:gd name="T69" fmla="*/ 398 h 528"/>
                <a:gd name="T70" fmla="*/ 23 w 276"/>
                <a:gd name="T71" fmla="*/ 360 h 528"/>
                <a:gd name="T72" fmla="*/ 36 w 276"/>
                <a:gd name="T73" fmla="*/ 319 h 528"/>
                <a:gd name="T74" fmla="*/ 53 w 276"/>
                <a:gd name="T75" fmla="*/ 273 h 528"/>
                <a:gd name="T76" fmla="*/ 75 w 276"/>
                <a:gd name="T77" fmla="*/ 225 h 528"/>
                <a:gd name="T78" fmla="*/ 102 w 276"/>
                <a:gd name="T79" fmla="*/ 174 h 528"/>
                <a:gd name="T80" fmla="*/ 135 w 276"/>
                <a:gd name="T81" fmla="*/ 119 h 528"/>
                <a:gd name="T82" fmla="*/ 176 w 276"/>
                <a:gd name="T83" fmla="*/ 61 h 528"/>
                <a:gd name="T84" fmla="*/ 223 w 276"/>
                <a:gd name="T85" fmla="*/ 1 h 528"/>
                <a:gd name="T86" fmla="*/ 276 w 276"/>
                <a:gd name="T8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6" h="528">
                  <a:moveTo>
                    <a:pt x="276" y="0"/>
                  </a:moveTo>
                  <a:lnTo>
                    <a:pt x="274" y="2"/>
                  </a:lnTo>
                  <a:lnTo>
                    <a:pt x="267" y="9"/>
                  </a:lnTo>
                  <a:lnTo>
                    <a:pt x="257" y="21"/>
                  </a:lnTo>
                  <a:lnTo>
                    <a:pt x="244" y="36"/>
                  </a:lnTo>
                  <a:lnTo>
                    <a:pt x="228" y="55"/>
                  </a:lnTo>
                  <a:lnTo>
                    <a:pt x="210" y="77"/>
                  </a:lnTo>
                  <a:lnTo>
                    <a:pt x="190" y="100"/>
                  </a:lnTo>
                  <a:lnTo>
                    <a:pt x="169" y="128"/>
                  </a:lnTo>
                  <a:lnTo>
                    <a:pt x="148" y="157"/>
                  </a:lnTo>
                  <a:lnTo>
                    <a:pt x="127" y="186"/>
                  </a:lnTo>
                  <a:lnTo>
                    <a:pt x="108" y="217"/>
                  </a:lnTo>
                  <a:lnTo>
                    <a:pt x="88" y="248"/>
                  </a:lnTo>
                  <a:lnTo>
                    <a:pt x="71" y="280"/>
                  </a:lnTo>
                  <a:lnTo>
                    <a:pt x="57" y="311"/>
                  </a:lnTo>
                  <a:lnTo>
                    <a:pt x="45" y="343"/>
                  </a:lnTo>
                  <a:lnTo>
                    <a:pt x="37" y="373"/>
                  </a:lnTo>
                  <a:lnTo>
                    <a:pt x="28" y="411"/>
                  </a:lnTo>
                  <a:lnTo>
                    <a:pt x="21" y="443"/>
                  </a:lnTo>
                  <a:lnTo>
                    <a:pt x="15" y="468"/>
                  </a:lnTo>
                  <a:lnTo>
                    <a:pt x="11" y="488"/>
                  </a:lnTo>
                  <a:lnTo>
                    <a:pt x="8" y="502"/>
                  </a:lnTo>
                  <a:lnTo>
                    <a:pt x="6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27"/>
                  </a:lnTo>
                  <a:lnTo>
                    <a:pt x="2" y="528"/>
                  </a:lnTo>
                  <a:lnTo>
                    <a:pt x="2" y="528"/>
                  </a:lnTo>
                  <a:lnTo>
                    <a:pt x="2" y="525"/>
                  </a:lnTo>
                  <a:lnTo>
                    <a:pt x="2" y="517"/>
                  </a:lnTo>
                  <a:lnTo>
                    <a:pt x="0" y="502"/>
                  </a:lnTo>
                  <a:lnTo>
                    <a:pt x="2" y="484"/>
                  </a:lnTo>
                  <a:lnTo>
                    <a:pt x="3" y="459"/>
                  </a:lnTo>
                  <a:lnTo>
                    <a:pt x="7" y="430"/>
                  </a:lnTo>
                  <a:lnTo>
                    <a:pt x="13" y="398"/>
                  </a:lnTo>
                  <a:lnTo>
                    <a:pt x="23" y="360"/>
                  </a:lnTo>
                  <a:lnTo>
                    <a:pt x="36" y="319"/>
                  </a:lnTo>
                  <a:lnTo>
                    <a:pt x="53" y="273"/>
                  </a:lnTo>
                  <a:lnTo>
                    <a:pt x="75" y="225"/>
                  </a:lnTo>
                  <a:lnTo>
                    <a:pt x="102" y="174"/>
                  </a:lnTo>
                  <a:lnTo>
                    <a:pt x="135" y="119"/>
                  </a:lnTo>
                  <a:lnTo>
                    <a:pt x="176" y="61"/>
                  </a:lnTo>
                  <a:lnTo>
                    <a:pt x="223" y="1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96"/>
            <p:cNvSpPr>
              <a:spLocks noEditPoints="1"/>
            </p:cNvSpPr>
            <p:nvPr/>
          </p:nvSpPr>
          <p:spPr bwMode="auto">
            <a:xfrm>
              <a:off x="9881246" y="4550560"/>
              <a:ext cx="199323" cy="1085869"/>
            </a:xfrm>
            <a:custGeom>
              <a:avLst/>
              <a:gdLst>
                <a:gd name="T0" fmla="*/ 18 w 92"/>
                <a:gd name="T1" fmla="*/ 2 h 495"/>
                <a:gd name="T2" fmla="*/ 18 w 92"/>
                <a:gd name="T3" fmla="*/ 6 h 495"/>
                <a:gd name="T4" fmla="*/ 18 w 92"/>
                <a:gd name="T5" fmla="*/ 15 h 495"/>
                <a:gd name="T6" fmla="*/ 17 w 92"/>
                <a:gd name="T7" fmla="*/ 29 h 495"/>
                <a:gd name="T8" fmla="*/ 17 w 92"/>
                <a:gd name="T9" fmla="*/ 48 h 495"/>
                <a:gd name="T10" fmla="*/ 18 w 92"/>
                <a:gd name="T11" fmla="*/ 74 h 495"/>
                <a:gd name="T12" fmla="*/ 21 w 92"/>
                <a:gd name="T13" fmla="*/ 107 h 495"/>
                <a:gd name="T14" fmla="*/ 25 w 92"/>
                <a:gd name="T15" fmla="*/ 148 h 495"/>
                <a:gd name="T16" fmla="*/ 29 w 92"/>
                <a:gd name="T17" fmla="*/ 176 h 495"/>
                <a:gd name="T18" fmla="*/ 33 w 92"/>
                <a:gd name="T19" fmla="*/ 209 h 495"/>
                <a:gd name="T20" fmla="*/ 39 w 92"/>
                <a:gd name="T21" fmla="*/ 242 h 495"/>
                <a:gd name="T22" fmla="*/ 46 w 92"/>
                <a:gd name="T23" fmla="*/ 277 h 495"/>
                <a:gd name="T24" fmla="*/ 52 w 92"/>
                <a:gd name="T25" fmla="*/ 311 h 495"/>
                <a:gd name="T26" fmla="*/ 59 w 92"/>
                <a:gd name="T27" fmla="*/ 345 h 495"/>
                <a:gd name="T28" fmla="*/ 67 w 92"/>
                <a:gd name="T29" fmla="*/ 377 h 495"/>
                <a:gd name="T30" fmla="*/ 73 w 92"/>
                <a:gd name="T31" fmla="*/ 407 h 495"/>
                <a:gd name="T32" fmla="*/ 80 w 92"/>
                <a:gd name="T33" fmla="*/ 433 h 495"/>
                <a:gd name="T34" fmla="*/ 85 w 92"/>
                <a:gd name="T35" fmla="*/ 454 h 495"/>
                <a:gd name="T36" fmla="*/ 89 w 92"/>
                <a:gd name="T37" fmla="*/ 471 h 495"/>
                <a:gd name="T38" fmla="*/ 92 w 92"/>
                <a:gd name="T39" fmla="*/ 481 h 495"/>
                <a:gd name="T40" fmla="*/ 92 w 92"/>
                <a:gd name="T41" fmla="*/ 485 h 495"/>
                <a:gd name="T42" fmla="*/ 31 w 92"/>
                <a:gd name="T43" fmla="*/ 495 h 495"/>
                <a:gd name="T44" fmla="*/ 21 w 92"/>
                <a:gd name="T45" fmla="*/ 457 h 495"/>
                <a:gd name="T46" fmla="*/ 12 w 92"/>
                <a:gd name="T47" fmla="*/ 416 h 495"/>
                <a:gd name="T48" fmla="*/ 6 w 92"/>
                <a:gd name="T49" fmla="*/ 374 h 495"/>
                <a:gd name="T50" fmla="*/ 3 w 92"/>
                <a:gd name="T51" fmla="*/ 331 h 495"/>
                <a:gd name="T52" fmla="*/ 1 w 92"/>
                <a:gd name="T53" fmla="*/ 286 h 495"/>
                <a:gd name="T54" fmla="*/ 0 w 92"/>
                <a:gd name="T55" fmla="*/ 243 h 495"/>
                <a:gd name="T56" fmla="*/ 1 w 92"/>
                <a:gd name="T57" fmla="*/ 200 h 495"/>
                <a:gd name="T58" fmla="*/ 3 w 92"/>
                <a:gd name="T59" fmla="*/ 159 h 495"/>
                <a:gd name="T60" fmla="*/ 5 w 92"/>
                <a:gd name="T61" fmla="*/ 121 h 495"/>
                <a:gd name="T62" fmla="*/ 9 w 92"/>
                <a:gd name="T63" fmla="*/ 87 h 495"/>
                <a:gd name="T64" fmla="*/ 12 w 92"/>
                <a:gd name="T65" fmla="*/ 59 h 495"/>
                <a:gd name="T66" fmla="*/ 14 w 92"/>
                <a:gd name="T67" fmla="*/ 34 h 495"/>
                <a:gd name="T68" fmla="*/ 17 w 92"/>
                <a:gd name="T69" fmla="*/ 15 h 495"/>
                <a:gd name="T70" fmla="*/ 18 w 92"/>
                <a:gd name="T71" fmla="*/ 4 h 495"/>
                <a:gd name="T72" fmla="*/ 18 w 92"/>
                <a:gd name="T73" fmla="*/ 2 h 495"/>
                <a:gd name="T74" fmla="*/ 20 w 92"/>
                <a:gd name="T75" fmla="*/ 0 h 495"/>
                <a:gd name="T76" fmla="*/ 18 w 92"/>
                <a:gd name="T77" fmla="*/ 2 h 495"/>
                <a:gd name="T78" fmla="*/ 18 w 92"/>
                <a:gd name="T79" fmla="*/ 1 h 495"/>
                <a:gd name="T80" fmla="*/ 20 w 92"/>
                <a:gd name="T81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" h="495">
                  <a:moveTo>
                    <a:pt x="18" y="2"/>
                  </a:moveTo>
                  <a:lnTo>
                    <a:pt x="18" y="6"/>
                  </a:lnTo>
                  <a:lnTo>
                    <a:pt x="18" y="15"/>
                  </a:lnTo>
                  <a:lnTo>
                    <a:pt x="17" y="29"/>
                  </a:lnTo>
                  <a:lnTo>
                    <a:pt x="17" y="48"/>
                  </a:lnTo>
                  <a:lnTo>
                    <a:pt x="18" y="74"/>
                  </a:lnTo>
                  <a:lnTo>
                    <a:pt x="21" y="107"/>
                  </a:lnTo>
                  <a:lnTo>
                    <a:pt x="25" y="148"/>
                  </a:lnTo>
                  <a:lnTo>
                    <a:pt x="29" y="176"/>
                  </a:lnTo>
                  <a:lnTo>
                    <a:pt x="33" y="209"/>
                  </a:lnTo>
                  <a:lnTo>
                    <a:pt x="39" y="242"/>
                  </a:lnTo>
                  <a:lnTo>
                    <a:pt x="46" y="277"/>
                  </a:lnTo>
                  <a:lnTo>
                    <a:pt x="52" y="311"/>
                  </a:lnTo>
                  <a:lnTo>
                    <a:pt x="59" y="345"/>
                  </a:lnTo>
                  <a:lnTo>
                    <a:pt x="67" y="377"/>
                  </a:lnTo>
                  <a:lnTo>
                    <a:pt x="73" y="407"/>
                  </a:lnTo>
                  <a:lnTo>
                    <a:pt x="80" y="433"/>
                  </a:lnTo>
                  <a:lnTo>
                    <a:pt x="85" y="454"/>
                  </a:lnTo>
                  <a:lnTo>
                    <a:pt x="89" y="471"/>
                  </a:lnTo>
                  <a:lnTo>
                    <a:pt x="92" y="481"/>
                  </a:lnTo>
                  <a:lnTo>
                    <a:pt x="92" y="485"/>
                  </a:lnTo>
                  <a:lnTo>
                    <a:pt x="31" y="495"/>
                  </a:lnTo>
                  <a:lnTo>
                    <a:pt x="21" y="457"/>
                  </a:lnTo>
                  <a:lnTo>
                    <a:pt x="12" y="416"/>
                  </a:lnTo>
                  <a:lnTo>
                    <a:pt x="6" y="374"/>
                  </a:lnTo>
                  <a:lnTo>
                    <a:pt x="3" y="331"/>
                  </a:lnTo>
                  <a:lnTo>
                    <a:pt x="1" y="286"/>
                  </a:lnTo>
                  <a:lnTo>
                    <a:pt x="0" y="243"/>
                  </a:lnTo>
                  <a:lnTo>
                    <a:pt x="1" y="200"/>
                  </a:lnTo>
                  <a:lnTo>
                    <a:pt x="3" y="159"/>
                  </a:lnTo>
                  <a:lnTo>
                    <a:pt x="5" y="121"/>
                  </a:lnTo>
                  <a:lnTo>
                    <a:pt x="9" y="87"/>
                  </a:lnTo>
                  <a:lnTo>
                    <a:pt x="12" y="59"/>
                  </a:lnTo>
                  <a:lnTo>
                    <a:pt x="14" y="34"/>
                  </a:lnTo>
                  <a:lnTo>
                    <a:pt x="17" y="15"/>
                  </a:lnTo>
                  <a:lnTo>
                    <a:pt x="18" y="4"/>
                  </a:lnTo>
                  <a:lnTo>
                    <a:pt x="18" y="2"/>
                  </a:lnTo>
                  <a:close/>
                  <a:moveTo>
                    <a:pt x="20" y="0"/>
                  </a:moveTo>
                  <a:lnTo>
                    <a:pt x="18" y="2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C0000"/>
            </a:solidFill>
            <a:ln w="0">
              <a:solidFill>
                <a:srgbClr val="5C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97"/>
            <p:cNvSpPr>
              <a:spLocks/>
            </p:cNvSpPr>
            <p:nvPr/>
          </p:nvSpPr>
          <p:spPr bwMode="auto">
            <a:xfrm>
              <a:off x="10054568" y="4116214"/>
              <a:ext cx="101829" cy="723912"/>
            </a:xfrm>
            <a:custGeom>
              <a:avLst/>
              <a:gdLst>
                <a:gd name="T0" fmla="*/ 47 w 47"/>
                <a:gd name="T1" fmla="*/ 0 h 330"/>
                <a:gd name="T2" fmla="*/ 47 w 47"/>
                <a:gd name="T3" fmla="*/ 330 h 330"/>
                <a:gd name="T4" fmla="*/ 0 w 47"/>
                <a:gd name="T5" fmla="*/ 1 h 330"/>
                <a:gd name="T6" fmla="*/ 47 w 47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30">
                  <a:moveTo>
                    <a:pt x="47" y="0"/>
                  </a:moveTo>
                  <a:lnTo>
                    <a:pt x="47" y="330"/>
                  </a:lnTo>
                  <a:lnTo>
                    <a:pt x="0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8D0006"/>
            </a:solidFill>
            <a:ln w="0">
              <a:solidFill>
                <a:srgbClr val="8D000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98"/>
            <p:cNvSpPr>
              <a:spLocks/>
            </p:cNvSpPr>
            <p:nvPr/>
          </p:nvSpPr>
          <p:spPr bwMode="auto">
            <a:xfrm>
              <a:off x="9595250" y="3923166"/>
              <a:ext cx="561140" cy="210593"/>
            </a:xfrm>
            <a:custGeom>
              <a:avLst/>
              <a:gdLst>
                <a:gd name="T0" fmla="*/ 255 w 259"/>
                <a:gd name="T1" fmla="*/ 0 h 96"/>
                <a:gd name="T2" fmla="*/ 259 w 259"/>
                <a:gd name="T3" fmla="*/ 2 h 96"/>
                <a:gd name="T4" fmla="*/ 259 w 259"/>
                <a:gd name="T5" fmla="*/ 88 h 96"/>
                <a:gd name="T6" fmla="*/ 259 w 259"/>
                <a:gd name="T7" fmla="*/ 88 h 96"/>
                <a:gd name="T8" fmla="*/ 30 w 259"/>
                <a:gd name="T9" fmla="*/ 96 h 96"/>
                <a:gd name="T10" fmla="*/ 18 w 259"/>
                <a:gd name="T11" fmla="*/ 95 h 96"/>
                <a:gd name="T12" fmla="*/ 9 w 259"/>
                <a:gd name="T13" fmla="*/ 89 h 96"/>
                <a:gd name="T14" fmla="*/ 2 w 259"/>
                <a:gd name="T15" fmla="*/ 80 h 96"/>
                <a:gd name="T16" fmla="*/ 0 w 259"/>
                <a:gd name="T17" fmla="*/ 70 h 96"/>
                <a:gd name="T18" fmla="*/ 0 w 259"/>
                <a:gd name="T19" fmla="*/ 38 h 96"/>
                <a:gd name="T20" fmla="*/ 1 w 259"/>
                <a:gd name="T21" fmla="*/ 28 h 96"/>
                <a:gd name="T22" fmla="*/ 6 w 259"/>
                <a:gd name="T23" fmla="*/ 19 h 96"/>
                <a:gd name="T24" fmla="*/ 15 w 259"/>
                <a:gd name="T25" fmla="*/ 12 h 96"/>
                <a:gd name="T26" fmla="*/ 26 w 259"/>
                <a:gd name="T27" fmla="*/ 10 h 96"/>
                <a:gd name="T28" fmla="*/ 255 w 259"/>
                <a:gd name="T2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" h="96">
                  <a:moveTo>
                    <a:pt x="255" y="0"/>
                  </a:moveTo>
                  <a:lnTo>
                    <a:pt x="259" y="2"/>
                  </a:lnTo>
                  <a:lnTo>
                    <a:pt x="259" y="88"/>
                  </a:lnTo>
                  <a:lnTo>
                    <a:pt x="259" y="88"/>
                  </a:lnTo>
                  <a:lnTo>
                    <a:pt x="30" y="96"/>
                  </a:lnTo>
                  <a:lnTo>
                    <a:pt x="18" y="95"/>
                  </a:lnTo>
                  <a:lnTo>
                    <a:pt x="9" y="89"/>
                  </a:lnTo>
                  <a:lnTo>
                    <a:pt x="2" y="80"/>
                  </a:lnTo>
                  <a:lnTo>
                    <a:pt x="0" y="70"/>
                  </a:lnTo>
                  <a:lnTo>
                    <a:pt x="0" y="38"/>
                  </a:lnTo>
                  <a:lnTo>
                    <a:pt x="1" y="28"/>
                  </a:lnTo>
                  <a:lnTo>
                    <a:pt x="6" y="19"/>
                  </a:lnTo>
                  <a:lnTo>
                    <a:pt x="15" y="12"/>
                  </a:lnTo>
                  <a:lnTo>
                    <a:pt x="26" y="1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9667"/>
            </a:solidFill>
            <a:ln w="0">
              <a:solidFill>
                <a:srgbClr val="FF966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99"/>
            <p:cNvSpPr>
              <a:spLocks/>
            </p:cNvSpPr>
            <p:nvPr/>
          </p:nvSpPr>
          <p:spPr bwMode="auto">
            <a:xfrm>
              <a:off x="9595247" y="3951687"/>
              <a:ext cx="561140" cy="182076"/>
            </a:xfrm>
            <a:custGeom>
              <a:avLst/>
              <a:gdLst>
                <a:gd name="T0" fmla="*/ 13 w 259"/>
                <a:gd name="T1" fmla="*/ 0 h 83"/>
                <a:gd name="T2" fmla="*/ 11 w 259"/>
                <a:gd name="T3" fmla="*/ 4 h 83"/>
                <a:gd name="T4" fmla="*/ 11 w 259"/>
                <a:gd name="T5" fmla="*/ 10 h 83"/>
                <a:gd name="T6" fmla="*/ 13 w 259"/>
                <a:gd name="T7" fmla="*/ 41 h 83"/>
                <a:gd name="T8" fmla="*/ 15 w 259"/>
                <a:gd name="T9" fmla="*/ 52 h 83"/>
                <a:gd name="T10" fmla="*/ 22 w 259"/>
                <a:gd name="T11" fmla="*/ 61 h 83"/>
                <a:gd name="T12" fmla="*/ 31 w 259"/>
                <a:gd name="T13" fmla="*/ 66 h 83"/>
                <a:gd name="T14" fmla="*/ 42 w 259"/>
                <a:gd name="T15" fmla="*/ 69 h 83"/>
                <a:gd name="T16" fmla="*/ 259 w 259"/>
                <a:gd name="T17" fmla="*/ 61 h 83"/>
                <a:gd name="T18" fmla="*/ 259 w 259"/>
                <a:gd name="T19" fmla="*/ 75 h 83"/>
                <a:gd name="T20" fmla="*/ 259 w 259"/>
                <a:gd name="T21" fmla="*/ 75 h 83"/>
                <a:gd name="T22" fmla="*/ 30 w 259"/>
                <a:gd name="T23" fmla="*/ 83 h 83"/>
                <a:gd name="T24" fmla="*/ 18 w 259"/>
                <a:gd name="T25" fmla="*/ 82 h 83"/>
                <a:gd name="T26" fmla="*/ 9 w 259"/>
                <a:gd name="T27" fmla="*/ 76 h 83"/>
                <a:gd name="T28" fmla="*/ 2 w 259"/>
                <a:gd name="T29" fmla="*/ 67 h 83"/>
                <a:gd name="T30" fmla="*/ 0 w 259"/>
                <a:gd name="T31" fmla="*/ 57 h 83"/>
                <a:gd name="T32" fmla="*/ 0 w 259"/>
                <a:gd name="T33" fmla="*/ 25 h 83"/>
                <a:gd name="T34" fmla="*/ 1 w 259"/>
                <a:gd name="T35" fmla="*/ 15 h 83"/>
                <a:gd name="T36" fmla="*/ 5 w 259"/>
                <a:gd name="T37" fmla="*/ 7 h 83"/>
                <a:gd name="T38" fmla="*/ 13 w 259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9" h="83">
                  <a:moveTo>
                    <a:pt x="13" y="0"/>
                  </a:moveTo>
                  <a:lnTo>
                    <a:pt x="11" y="4"/>
                  </a:lnTo>
                  <a:lnTo>
                    <a:pt x="11" y="10"/>
                  </a:lnTo>
                  <a:lnTo>
                    <a:pt x="13" y="41"/>
                  </a:lnTo>
                  <a:lnTo>
                    <a:pt x="15" y="52"/>
                  </a:lnTo>
                  <a:lnTo>
                    <a:pt x="22" y="61"/>
                  </a:lnTo>
                  <a:lnTo>
                    <a:pt x="31" y="66"/>
                  </a:lnTo>
                  <a:lnTo>
                    <a:pt x="42" y="69"/>
                  </a:lnTo>
                  <a:lnTo>
                    <a:pt x="259" y="61"/>
                  </a:lnTo>
                  <a:lnTo>
                    <a:pt x="259" y="75"/>
                  </a:lnTo>
                  <a:lnTo>
                    <a:pt x="259" y="75"/>
                  </a:lnTo>
                  <a:lnTo>
                    <a:pt x="30" y="83"/>
                  </a:lnTo>
                  <a:lnTo>
                    <a:pt x="18" y="82"/>
                  </a:lnTo>
                  <a:lnTo>
                    <a:pt x="9" y="76"/>
                  </a:lnTo>
                  <a:lnTo>
                    <a:pt x="2" y="67"/>
                  </a:lnTo>
                  <a:lnTo>
                    <a:pt x="0" y="57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5" y="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66C15"/>
            </a:solidFill>
            <a:ln w="0">
              <a:solidFill>
                <a:srgbClr val="D66C1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2" name="모서리가 둥근 직사각형 81"/>
          <p:cNvSpPr/>
          <p:nvPr/>
        </p:nvSpPr>
        <p:spPr>
          <a:xfrm>
            <a:off x="543423" y="3244705"/>
            <a:ext cx="2191455" cy="2191455"/>
          </a:xfrm>
          <a:prstGeom prst="roundRect">
            <a:avLst>
              <a:gd name="adj" fmla="val 1614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84200" dist="520700" dir="2700000" sx="97000" sy="97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9000000"/>
            </a:lightRig>
          </a:scene3d>
          <a:sp3d extrusionH="63500" contourW="6350" prstMaterial="metal">
            <a:bevelT w="57150" prst="cross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3" name="그룹 82"/>
          <p:cNvGrpSpPr/>
          <p:nvPr/>
        </p:nvGrpSpPr>
        <p:grpSpPr>
          <a:xfrm>
            <a:off x="4719498" y="2953296"/>
            <a:ext cx="2952265" cy="383627"/>
            <a:chOff x="886612" y="2966925"/>
            <a:chExt cx="2952265" cy="383627"/>
          </a:xfrm>
        </p:grpSpPr>
        <p:cxnSp>
          <p:nvCxnSpPr>
            <p:cNvPr id="84" name="직선 연결선 83"/>
            <p:cNvCxnSpPr/>
            <p:nvPr/>
          </p:nvCxnSpPr>
          <p:spPr>
            <a:xfrm>
              <a:off x="1235284" y="3091571"/>
              <a:ext cx="2603593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grpSp>
          <p:nvGrpSpPr>
            <p:cNvPr id="85" name="그룹 84"/>
            <p:cNvGrpSpPr/>
            <p:nvPr/>
          </p:nvGrpSpPr>
          <p:grpSpPr>
            <a:xfrm rot="20756732">
              <a:off x="886612" y="2966925"/>
              <a:ext cx="383626" cy="383627"/>
              <a:chOff x="886612" y="2923383"/>
              <a:chExt cx="383626" cy="383627"/>
            </a:xfrm>
          </p:grpSpPr>
          <p:sp>
            <p:nvSpPr>
              <p:cNvPr id="86" name="직사각형 85"/>
              <p:cNvSpPr/>
              <p:nvPr/>
            </p:nvSpPr>
            <p:spPr>
              <a:xfrm rot="19525419" flipH="1">
                <a:off x="1020105" y="2983540"/>
                <a:ext cx="180000" cy="180000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7" name="직사각형 86"/>
              <p:cNvSpPr/>
              <p:nvPr/>
            </p:nvSpPr>
            <p:spPr>
              <a:xfrm rot="20874496" flipH="1">
                <a:off x="886612" y="2923383"/>
                <a:ext cx="383626" cy="38362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88" name="Title 5"/>
          <p:cNvSpPr txBox="1">
            <a:spLocks/>
          </p:cNvSpPr>
          <p:nvPr/>
        </p:nvSpPr>
        <p:spPr>
          <a:xfrm>
            <a:off x="1437589" y="3301525"/>
            <a:ext cx="6734628" cy="1101480"/>
          </a:xfrm>
          <a:prstGeom prst="rect">
            <a:avLst/>
          </a:prstGeom>
          <a:ln>
            <a:noFill/>
          </a:ln>
          <a:scene3d>
            <a:camera prst="orthographicFront"/>
            <a:lightRig rig="sunrise" dir="t"/>
          </a:scene3d>
          <a:sp3d prstMaterial="metal"/>
        </p:spPr>
        <p:txBody>
          <a:bodyPr vert="horz" lIns="91440" tIns="45720" rIns="91440" bIns="45720" rtlCol="0" anchor="ctr">
            <a:noAutofit/>
            <a:sp3d extrusionH="127000" prstMaterial="metal">
              <a:bevelT h="88900" prst="angle"/>
            </a:sp3d>
          </a:bodyPr>
          <a:lstStyle>
            <a:lvl1pPr indent="0" algn="ctr" defTabSz="914377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8800" strike="noStrike" kern="1000" spc="-70" baseline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C25D1E"/>
                    </a:gs>
                    <a:gs pos="41646">
                      <a:srgbClr val="FFC364"/>
                    </a:gs>
                    <a:gs pos="66000">
                      <a:srgbClr val="FDD899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effectLst>
                  <a:outerShdw blurRad="190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skerville Old Face" panose="02020602080505020303" pitchFamily="18" charset="0"/>
                <a:ea typeface="+mj-ea"/>
                <a:cs typeface="+mj-cs"/>
              </a:defRPr>
            </a:lvl1pPr>
          </a:lstStyle>
          <a:p>
            <a:r>
              <a:rPr lang="en-US" altLang="ko-KR" sz="4800" b="1" dirty="0"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Main Title</a:t>
            </a:r>
            <a:endParaRPr lang="ko-KR" altLang="en-US" sz="4800" b="1" dirty="0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89" name="그룹 88"/>
          <p:cNvGrpSpPr/>
          <p:nvPr/>
        </p:nvGrpSpPr>
        <p:grpSpPr>
          <a:xfrm rot="19679278">
            <a:off x="7093504" y="3584340"/>
            <a:ext cx="745439" cy="745439"/>
            <a:chOff x="4134381" y="1984293"/>
            <a:chExt cx="1723013" cy="1723013"/>
          </a:xfrm>
        </p:grpSpPr>
        <p:sp>
          <p:nvSpPr>
            <p:cNvPr id="90" name="직사각형 89"/>
            <p:cNvSpPr/>
            <p:nvPr/>
          </p:nvSpPr>
          <p:spPr>
            <a:xfrm>
              <a:off x="4134381" y="1984293"/>
              <a:ext cx="1723013" cy="1723013"/>
            </a:xfrm>
            <a:prstGeom prst="rect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 rot="20792516">
              <a:off x="4853463" y="2634364"/>
              <a:ext cx="767479" cy="76747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 prstMaterial="matte"/>
            </a:bodyPr>
            <a:lstStyle/>
            <a:p>
              <a:pPr algn="ctr" latinLnBrk="0"/>
              <a:endParaRPr lang="ko-KR" altLang="en-US" kern="0">
                <a:solidFill>
                  <a:prstClr val="white"/>
                </a:solidFill>
                <a:latin typeface="Baskerville Old Face"/>
                <a:ea typeface="나눔명조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4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5569</TotalTime>
  <Words>273</Words>
  <Application>Microsoft Office PowerPoint</Application>
  <PresentationFormat>와이드스크린</PresentationFormat>
  <Paragraphs>68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나눔명조</vt:lpstr>
      <vt:lpstr>Calibri Light</vt:lpstr>
      <vt:lpstr>Arial</vt:lpstr>
      <vt:lpstr>Wingdings</vt:lpstr>
      <vt:lpstr>HY강B</vt:lpstr>
      <vt:lpstr>맑은 고딕</vt:lpstr>
      <vt:lpstr>HY견명조</vt:lpstr>
      <vt:lpstr>Calibri</vt:lpstr>
      <vt:lpstr>Baskerville Old Face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철학</dc:title>
  <dc:creator>goni@xemi.co.kr</dc:creator>
  <cp:lastModifiedBy>김자령</cp:lastModifiedBy>
  <cp:revision>220</cp:revision>
  <dcterms:created xsi:type="dcterms:W3CDTF">2016-07-07T04:59:49Z</dcterms:created>
  <dcterms:modified xsi:type="dcterms:W3CDTF">2016-11-01T08:51:36Z</dcterms:modified>
</cp:coreProperties>
</file>