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73" r:id="rId3"/>
    <p:sldId id="285" r:id="rId4"/>
    <p:sldId id="292" r:id="rId5"/>
    <p:sldId id="293" r:id="rId6"/>
    <p:sldId id="284" r:id="rId7"/>
    <p:sldId id="275" r:id="rId8"/>
    <p:sldId id="288" r:id="rId9"/>
    <p:sldId id="282" r:id="rId10"/>
  </p:sldIdLst>
  <p:sldSz cx="12192000" cy="6858000"/>
  <p:notesSz cx="6858000" cy="9144000"/>
  <p:embeddedFontLst>
    <p:embeddedFont>
      <p:font typeface="HY견고딕" panose="02030600000101010101" pitchFamily="18" charset="-127"/>
      <p:regular r:id="rId13"/>
    </p:embeddedFont>
    <p:embeddedFont>
      <p:font typeface="HY강B" panose="02030600000101010101" pitchFamily="18" charset="-127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Y강M" panose="0203060000010101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EAEA"/>
    <a:srgbClr val="9AF6F4"/>
    <a:srgbClr val="E6A8FA"/>
    <a:srgbClr val="9D0BCB"/>
    <a:srgbClr val="C530F4"/>
    <a:srgbClr val="90D8BB"/>
    <a:srgbClr val="2568FF"/>
    <a:srgbClr val="FF0000"/>
    <a:srgbClr val="FF9900"/>
    <a:srgbClr val="F82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5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44" y="942"/>
      </p:cViewPr>
      <p:guideLst>
        <p:guide orient="horz" pos="3929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5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9F3D-E3A7-4F43-9FFF-76EBAE6C8A6E}" type="datetimeFigureOut">
              <a:rPr lang="ko-KR" altLang="en-US" smtClean="0"/>
              <a:t>2016-08-18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76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F6FF-7647-4096-B200-B203AF790309}" type="datetimeFigureOut">
              <a:rPr lang="ko-KR" altLang="en-US" smtClean="0"/>
              <a:t>2016-08-18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5EB-19F8-4A08-A92A-0661330CF8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2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2988527" y="0"/>
            <a:ext cx="9203474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2219093" y="0"/>
            <a:ext cx="6300439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9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2679700" y="0"/>
            <a:ext cx="9512301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t="-28000" r="-2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1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3625326" y="0"/>
            <a:ext cx="8566673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t="-5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3441043" y="0"/>
            <a:ext cx="8656364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4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7504772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 flipH="1">
            <a:off x="3008197" y="0"/>
            <a:ext cx="4845981" cy="6858000"/>
          </a:xfrm>
          <a:prstGeom prst="rect">
            <a:avLst/>
          </a:prstGeom>
          <a:gradFill flip="none" rotWithShape="1">
            <a:gsLst>
              <a:gs pos="10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88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9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3000" t="-10000" r="-14000" b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70D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115614" y="0"/>
            <a:ext cx="12076386" cy="6858000"/>
          </a:xfrm>
          <a:prstGeom prst="rect">
            <a:avLst/>
          </a:prstGeom>
          <a:gradFill flip="none" rotWithShape="1">
            <a:gsLst>
              <a:gs pos="66000">
                <a:srgbClr val="000000"/>
              </a:gs>
              <a:gs pos="28000">
                <a:sysClr val="windowText" lastClr="000000"/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blipFill>
                <a:blip r:embed="rId3"/>
                <a:stretch>
                  <a:fillRect/>
                </a:stretch>
              </a:blipFill>
              <a:effectLst/>
              <a:uLnTx/>
              <a:uFillTx/>
              <a:latin typeface="HY강B" panose="02030600000101010101" pitchFamily="18" charset="-127"/>
              <a:ea typeface="HY강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321A-160E-4817-AD05-EFD264CF529E}" type="datetimeFigureOut">
              <a:rPr lang="ko-KR" altLang="en-US" smtClean="0"/>
              <a:t>2016-08-18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7FCD-E1CB-4BEF-98E4-020D0A6DA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324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682" r:id="rId4"/>
    <p:sldLayoutId id="2147483681" r:id="rId5"/>
    <p:sldLayoutId id="214748368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직선 연결선 228"/>
          <p:cNvCxnSpPr/>
          <p:nvPr/>
        </p:nvCxnSpPr>
        <p:spPr>
          <a:xfrm>
            <a:off x="5646737" y="2078037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직선 연결선 266"/>
          <p:cNvCxnSpPr/>
          <p:nvPr/>
        </p:nvCxnSpPr>
        <p:spPr>
          <a:xfrm>
            <a:off x="5773737" y="2175323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직선 연결선 269"/>
          <p:cNvCxnSpPr/>
          <p:nvPr/>
        </p:nvCxnSpPr>
        <p:spPr>
          <a:xfrm>
            <a:off x="9105900" y="2078037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직선 연결선 270"/>
          <p:cNvCxnSpPr/>
          <p:nvPr/>
        </p:nvCxnSpPr>
        <p:spPr>
          <a:xfrm>
            <a:off x="8953500" y="2175323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055100" y="632431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XEMI 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5517258" y="2103406"/>
            <a:ext cx="5859011" cy="132556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4400" b="1" dirty="0" smtClean="0">
                <a:effectLst/>
                <a:latin typeface="HY강B" panose="02030600000101010101" pitchFamily="18" charset="-127"/>
                <a:ea typeface="HY강B" panose="02030600000101010101" pitchFamily="18" charset="-127"/>
              </a:rPr>
              <a:t>제목을 입력해주세요</a:t>
            </a:r>
            <a:endParaRPr lang="ko-KR" altLang="en-US" sz="2000" b="1" dirty="0"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43" y="0"/>
            <a:ext cx="10159005" cy="1258827"/>
          </a:xfrm>
          <a:prstGeom prst="rect">
            <a:avLst/>
          </a:prstGeom>
        </p:spPr>
      </p:pic>
      <p:sp>
        <p:nvSpPr>
          <p:cNvPr id="31" name="Freeform 55"/>
          <p:cNvSpPr>
            <a:spLocks noEditPoints="1"/>
          </p:cNvSpPr>
          <p:nvPr/>
        </p:nvSpPr>
        <p:spPr bwMode="auto">
          <a:xfrm>
            <a:off x="7788180" y="1390523"/>
            <a:ext cx="1317169" cy="802263"/>
          </a:xfrm>
          <a:custGeom>
            <a:avLst/>
            <a:gdLst>
              <a:gd name="T0" fmla="*/ 533 w 1191"/>
              <a:gd name="T1" fmla="*/ 106 h 726"/>
              <a:gd name="T2" fmla="*/ 681 w 1191"/>
              <a:gd name="T3" fmla="*/ 106 h 726"/>
              <a:gd name="T4" fmla="*/ 718 w 1191"/>
              <a:gd name="T5" fmla="*/ 234 h 726"/>
              <a:gd name="T6" fmla="*/ 712 w 1191"/>
              <a:gd name="T7" fmla="*/ 382 h 726"/>
              <a:gd name="T8" fmla="*/ 689 w 1191"/>
              <a:gd name="T9" fmla="*/ 323 h 726"/>
              <a:gd name="T10" fmla="*/ 678 w 1191"/>
              <a:gd name="T11" fmla="*/ 291 h 726"/>
              <a:gd name="T12" fmla="*/ 863 w 1191"/>
              <a:gd name="T13" fmla="*/ 462 h 726"/>
              <a:gd name="T14" fmla="*/ 817 w 1191"/>
              <a:gd name="T15" fmla="*/ 471 h 726"/>
              <a:gd name="T16" fmla="*/ 721 w 1191"/>
              <a:gd name="T17" fmla="*/ 431 h 726"/>
              <a:gd name="T18" fmla="*/ 900 w 1191"/>
              <a:gd name="T19" fmla="*/ 439 h 726"/>
              <a:gd name="T20" fmla="*/ 971 w 1191"/>
              <a:gd name="T21" fmla="*/ 451 h 726"/>
              <a:gd name="T22" fmla="*/ 760 w 1191"/>
              <a:gd name="T23" fmla="*/ 553 h 726"/>
              <a:gd name="T24" fmla="*/ 1028 w 1191"/>
              <a:gd name="T25" fmla="*/ 414 h 726"/>
              <a:gd name="T26" fmla="*/ 1059 w 1191"/>
              <a:gd name="T27" fmla="*/ 345 h 726"/>
              <a:gd name="T28" fmla="*/ 1108 w 1191"/>
              <a:gd name="T29" fmla="*/ 351 h 726"/>
              <a:gd name="T30" fmla="*/ 1114 w 1191"/>
              <a:gd name="T31" fmla="*/ 431 h 726"/>
              <a:gd name="T32" fmla="*/ 957 w 1191"/>
              <a:gd name="T33" fmla="*/ 610 h 726"/>
              <a:gd name="T34" fmla="*/ 1188 w 1191"/>
              <a:gd name="T35" fmla="*/ 630 h 726"/>
              <a:gd name="T36" fmla="*/ 706 w 1191"/>
              <a:gd name="T37" fmla="*/ 639 h 726"/>
              <a:gd name="T38" fmla="*/ 1065 w 1191"/>
              <a:gd name="T39" fmla="*/ 687 h 726"/>
              <a:gd name="T40" fmla="*/ 1051 w 1191"/>
              <a:gd name="T41" fmla="*/ 716 h 726"/>
              <a:gd name="T42" fmla="*/ 0 w 1191"/>
              <a:gd name="T43" fmla="*/ 704 h 726"/>
              <a:gd name="T44" fmla="*/ 544 w 1191"/>
              <a:gd name="T45" fmla="*/ 687 h 726"/>
              <a:gd name="T46" fmla="*/ 51 w 1191"/>
              <a:gd name="T47" fmla="*/ 639 h 726"/>
              <a:gd name="T48" fmla="*/ 51 w 1191"/>
              <a:gd name="T49" fmla="*/ 613 h 726"/>
              <a:gd name="T50" fmla="*/ 108 w 1191"/>
              <a:gd name="T51" fmla="*/ 436 h 726"/>
              <a:gd name="T52" fmla="*/ 34 w 1191"/>
              <a:gd name="T53" fmla="*/ 351 h 726"/>
              <a:gd name="T54" fmla="*/ 80 w 1191"/>
              <a:gd name="T55" fmla="*/ 297 h 726"/>
              <a:gd name="T56" fmla="*/ 177 w 1191"/>
              <a:gd name="T57" fmla="*/ 328 h 726"/>
              <a:gd name="T58" fmla="*/ 433 w 1191"/>
              <a:gd name="T59" fmla="*/ 553 h 726"/>
              <a:gd name="T60" fmla="*/ 219 w 1191"/>
              <a:gd name="T61" fmla="*/ 451 h 726"/>
              <a:gd name="T62" fmla="*/ 273 w 1191"/>
              <a:gd name="T63" fmla="*/ 468 h 726"/>
              <a:gd name="T64" fmla="*/ 370 w 1191"/>
              <a:gd name="T65" fmla="*/ 471 h 726"/>
              <a:gd name="T66" fmla="*/ 328 w 1191"/>
              <a:gd name="T67" fmla="*/ 462 h 726"/>
              <a:gd name="T68" fmla="*/ 510 w 1191"/>
              <a:gd name="T69" fmla="*/ 291 h 726"/>
              <a:gd name="T70" fmla="*/ 476 w 1191"/>
              <a:gd name="T71" fmla="*/ 306 h 726"/>
              <a:gd name="T72" fmla="*/ 541 w 1191"/>
              <a:gd name="T73" fmla="*/ 348 h 726"/>
              <a:gd name="T74" fmla="*/ 470 w 1191"/>
              <a:gd name="T75" fmla="*/ 237 h 726"/>
              <a:gd name="T76" fmla="*/ 507 w 1191"/>
              <a:gd name="T77" fmla="*/ 55 h 726"/>
              <a:gd name="T78" fmla="*/ 541 w 1191"/>
              <a:gd name="T79" fmla="*/ 95 h 726"/>
              <a:gd name="T80" fmla="*/ 538 w 1191"/>
              <a:gd name="T81" fmla="*/ 64 h 726"/>
              <a:gd name="T82" fmla="*/ 632 w 1191"/>
              <a:gd name="T83" fmla="*/ 52 h 726"/>
              <a:gd name="T84" fmla="*/ 564 w 1191"/>
              <a:gd name="T85" fmla="*/ 72 h 726"/>
              <a:gd name="T86" fmla="*/ 564 w 1191"/>
              <a:gd name="T87" fmla="*/ 72 h 726"/>
              <a:gd name="T88" fmla="*/ 533 w 1191"/>
              <a:gd name="T89" fmla="*/ 126 h 726"/>
              <a:gd name="T90" fmla="*/ 581 w 1191"/>
              <a:gd name="T91" fmla="*/ 300 h 726"/>
              <a:gd name="T92" fmla="*/ 490 w 1191"/>
              <a:gd name="T93" fmla="*/ 411 h 726"/>
              <a:gd name="T94" fmla="*/ 581 w 1191"/>
              <a:gd name="T95" fmla="*/ 434 h 726"/>
              <a:gd name="T96" fmla="*/ 607 w 1191"/>
              <a:gd name="T97" fmla="*/ 434 h 726"/>
              <a:gd name="T98" fmla="*/ 701 w 1191"/>
              <a:gd name="T99" fmla="*/ 411 h 726"/>
              <a:gd name="T100" fmla="*/ 607 w 1191"/>
              <a:gd name="T101" fmla="*/ 434 h 726"/>
              <a:gd name="T102" fmla="*/ 578 w 1191"/>
              <a:gd name="T103" fmla="*/ 465 h 726"/>
              <a:gd name="T104" fmla="*/ 607 w 1191"/>
              <a:gd name="T105" fmla="*/ 662 h 726"/>
              <a:gd name="T106" fmla="*/ 607 w 1191"/>
              <a:gd name="T107" fmla="*/ 662 h 726"/>
              <a:gd name="T108" fmla="*/ 538 w 1191"/>
              <a:gd name="T109" fmla="*/ 474 h 726"/>
              <a:gd name="T110" fmla="*/ 646 w 1191"/>
              <a:gd name="T111" fmla="*/ 653 h 726"/>
              <a:gd name="T112" fmla="*/ 646 w 1191"/>
              <a:gd name="T113" fmla="*/ 653 h 726"/>
              <a:gd name="T114" fmla="*/ 789 w 1191"/>
              <a:gd name="T115" fmla="*/ 610 h 726"/>
              <a:gd name="T116" fmla="*/ 718 w 1191"/>
              <a:gd name="T117" fmla="*/ 613 h 726"/>
              <a:gd name="T118" fmla="*/ 470 w 1191"/>
              <a:gd name="T119" fmla="*/ 613 h 726"/>
              <a:gd name="T120" fmla="*/ 402 w 1191"/>
              <a:gd name="T121" fmla="*/ 61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91" h="726">
                <a:moveTo>
                  <a:pt x="538" y="64"/>
                </a:moveTo>
                <a:cubicBezTo>
                  <a:pt x="529" y="61"/>
                  <a:pt x="529" y="93"/>
                  <a:pt x="533" y="106"/>
                </a:cubicBezTo>
                <a:cubicBezTo>
                  <a:pt x="553" y="104"/>
                  <a:pt x="573" y="120"/>
                  <a:pt x="598" y="120"/>
                </a:cubicBezTo>
                <a:cubicBezTo>
                  <a:pt x="628" y="121"/>
                  <a:pt x="655" y="102"/>
                  <a:pt x="681" y="106"/>
                </a:cubicBezTo>
                <a:cubicBezTo>
                  <a:pt x="692" y="153"/>
                  <a:pt x="677" y="199"/>
                  <a:pt x="652" y="220"/>
                </a:cubicBezTo>
                <a:cubicBezTo>
                  <a:pt x="675" y="224"/>
                  <a:pt x="716" y="210"/>
                  <a:pt x="718" y="234"/>
                </a:cubicBezTo>
                <a:cubicBezTo>
                  <a:pt x="713" y="254"/>
                  <a:pt x="692" y="248"/>
                  <a:pt x="684" y="251"/>
                </a:cubicBezTo>
                <a:cubicBezTo>
                  <a:pt x="629" y="275"/>
                  <a:pt x="627" y="404"/>
                  <a:pt x="712" y="382"/>
                </a:cubicBezTo>
                <a:cubicBezTo>
                  <a:pt x="728" y="378"/>
                  <a:pt x="746" y="367"/>
                  <a:pt x="746" y="343"/>
                </a:cubicBezTo>
                <a:cubicBezTo>
                  <a:pt x="747" y="312"/>
                  <a:pt x="711" y="293"/>
                  <a:pt x="689" y="323"/>
                </a:cubicBezTo>
                <a:cubicBezTo>
                  <a:pt x="682" y="333"/>
                  <a:pt x="691" y="345"/>
                  <a:pt x="672" y="343"/>
                </a:cubicBezTo>
                <a:cubicBezTo>
                  <a:pt x="654" y="340"/>
                  <a:pt x="665" y="303"/>
                  <a:pt x="678" y="291"/>
                </a:cubicBezTo>
                <a:cubicBezTo>
                  <a:pt x="718" y="257"/>
                  <a:pt x="791" y="301"/>
                  <a:pt x="769" y="360"/>
                </a:cubicBezTo>
                <a:cubicBezTo>
                  <a:pt x="833" y="346"/>
                  <a:pt x="887" y="410"/>
                  <a:pt x="863" y="462"/>
                </a:cubicBezTo>
                <a:cubicBezTo>
                  <a:pt x="853" y="484"/>
                  <a:pt x="813" y="518"/>
                  <a:pt x="783" y="488"/>
                </a:cubicBezTo>
                <a:cubicBezTo>
                  <a:pt x="780" y="467"/>
                  <a:pt x="806" y="477"/>
                  <a:pt x="817" y="471"/>
                </a:cubicBezTo>
                <a:cubicBezTo>
                  <a:pt x="829" y="462"/>
                  <a:pt x="838" y="456"/>
                  <a:pt x="840" y="442"/>
                </a:cubicBezTo>
                <a:cubicBezTo>
                  <a:pt x="851" y="370"/>
                  <a:pt x="733" y="370"/>
                  <a:pt x="721" y="431"/>
                </a:cubicBezTo>
                <a:cubicBezTo>
                  <a:pt x="698" y="567"/>
                  <a:pt x="891" y="561"/>
                  <a:pt x="914" y="471"/>
                </a:cubicBezTo>
                <a:cubicBezTo>
                  <a:pt x="914" y="458"/>
                  <a:pt x="902" y="454"/>
                  <a:pt x="900" y="439"/>
                </a:cubicBezTo>
                <a:cubicBezTo>
                  <a:pt x="896" y="407"/>
                  <a:pt x="923" y="370"/>
                  <a:pt x="943" y="357"/>
                </a:cubicBezTo>
                <a:cubicBezTo>
                  <a:pt x="942" y="398"/>
                  <a:pt x="976" y="405"/>
                  <a:pt x="971" y="451"/>
                </a:cubicBezTo>
                <a:cubicBezTo>
                  <a:pt x="964" y="459"/>
                  <a:pt x="957" y="467"/>
                  <a:pt x="943" y="468"/>
                </a:cubicBezTo>
                <a:cubicBezTo>
                  <a:pt x="927" y="538"/>
                  <a:pt x="842" y="586"/>
                  <a:pt x="760" y="553"/>
                </a:cubicBezTo>
                <a:cubicBezTo>
                  <a:pt x="845" y="664"/>
                  <a:pt x="1058" y="574"/>
                  <a:pt x="1057" y="436"/>
                </a:cubicBezTo>
                <a:cubicBezTo>
                  <a:pt x="1050" y="420"/>
                  <a:pt x="1036" y="430"/>
                  <a:pt x="1028" y="414"/>
                </a:cubicBezTo>
                <a:cubicBezTo>
                  <a:pt x="1016" y="391"/>
                  <a:pt x="1034" y="347"/>
                  <a:pt x="1014" y="328"/>
                </a:cubicBezTo>
                <a:cubicBezTo>
                  <a:pt x="1035" y="328"/>
                  <a:pt x="1047" y="337"/>
                  <a:pt x="1059" y="345"/>
                </a:cubicBezTo>
                <a:cubicBezTo>
                  <a:pt x="1061" y="314"/>
                  <a:pt x="1082" y="301"/>
                  <a:pt x="1111" y="297"/>
                </a:cubicBezTo>
                <a:cubicBezTo>
                  <a:pt x="1101" y="312"/>
                  <a:pt x="1108" y="331"/>
                  <a:pt x="1108" y="351"/>
                </a:cubicBezTo>
                <a:cubicBezTo>
                  <a:pt x="1118" y="354"/>
                  <a:pt x="1140" y="344"/>
                  <a:pt x="1156" y="351"/>
                </a:cubicBezTo>
                <a:cubicBezTo>
                  <a:pt x="1135" y="371"/>
                  <a:pt x="1129" y="406"/>
                  <a:pt x="1114" y="431"/>
                </a:cubicBezTo>
                <a:cubicBezTo>
                  <a:pt x="1102" y="433"/>
                  <a:pt x="1093" y="439"/>
                  <a:pt x="1082" y="434"/>
                </a:cubicBezTo>
                <a:cubicBezTo>
                  <a:pt x="1073" y="525"/>
                  <a:pt x="1027" y="579"/>
                  <a:pt x="957" y="610"/>
                </a:cubicBezTo>
                <a:cubicBezTo>
                  <a:pt x="1008" y="616"/>
                  <a:pt x="1081" y="612"/>
                  <a:pt x="1142" y="613"/>
                </a:cubicBezTo>
                <a:cubicBezTo>
                  <a:pt x="1157" y="613"/>
                  <a:pt x="1190" y="605"/>
                  <a:pt x="1188" y="630"/>
                </a:cubicBezTo>
                <a:cubicBezTo>
                  <a:pt x="1159" y="646"/>
                  <a:pt x="1115" y="639"/>
                  <a:pt x="1074" y="639"/>
                </a:cubicBezTo>
                <a:cubicBezTo>
                  <a:pt x="956" y="639"/>
                  <a:pt x="826" y="639"/>
                  <a:pt x="706" y="639"/>
                </a:cubicBezTo>
                <a:cubicBezTo>
                  <a:pt x="685" y="654"/>
                  <a:pt x="674" y="678"/>
                  <a:pt x="644" y="684"/>
                </a:cubicBezTo>
                <a:cubicBezTo>
                  <a:pt x="776" y="690"/>
                  <a:pt x="917" y="687"/>
                  <a:pt x="1065" y="687"/>
                </a:cubicBezTo>
                <a:cubicBezTo>
                  <a:pt x="1085" y="687"/>
                  <a:pt x="1191" y="678"/>
                  <a:pt x="1190" y="701"/>
                </a:cubicBezTo>
                <a:cubicBezTo>
                  <a:pt x="1190" y="726"/>
                  <a:pt x="1072" y="716"/>
                  <a:pt x="1051" y="716"/>
                </a:cubicBezTo>
                <a:cubicBezTo>
                  <a:pt x="716" y="716"/>
                  <a:pt x="398" y="716"/>
                  <a:pt x="63" y="716"/>
                </a:cubicBezTo>
                <a:cubicBezTo>
                  <a:pt x="42" y="716"/>
                  <a:pt x="13" y="723"/>
                  <a:pt x="0" y="704"/>
                </a:cubicBezTo>
                <a:cubicBezTo>
                  <a:pt x="2" y="677"/>
                  <a:pt x="38" y="687"/>
                  <a:pt x="54" y="687"/>
                </a:cubicBezTo>
                <a:cubicBezTo>
                  <a:pt x="210" y="687"/>
                  <a:pt x="388" y="687"/>
                  <a:pt x="544" y="687"/>
                </a:cubicBezTo>
                <a:cubicBezTo>
                  <a:pt x="518" y="677"/>
                  <a:pt x="501" y="656"/>
                  <a:pt x="481" y="639"/>
                </a:cubicBezTo>
                <a:cubicBezTo>
                  <a:pt x="344" y="638"/>
                  <a:pt x="194" y="640"/>
                  <a:pt x="51" y="639"/>
                </a:cubicBezTo>
                <a:cubicBezTo>
                  <a:pt x="37" y="639"/>
                  <a:pt x="10" y="647"/>
                  <a:pt x="3" y="627"/>
                </a:cubicBezTo>
                <a:cubicBezTo>
                  <a:pt x="5" y="605"/>
                  <a:pt x="35" y="613"/>
                  <a:pt x="51" y="613"/>
                </a:cubicBezTo>
                <a:cubicBezTo>
                  <a:pt x="107" y="613"/>
                  <a:pt x="178" y="613"/>
                  <a:pt x="234" y="613"/>
                </a:cubicBezTo>
                <a:cubicBezTo>
                  <a:pt x="168" y="578"/>
                  <a:pt x="118" y="528"/>
                  <a:pt x="108" y="436"/>
                </a:cubicBezTo>
                <a:cubicBezTo>
                  <a:pt x="102" y="435"/>
                  <a:pt x="88" y="436"/>
                  <a:pt x="77" y="431"/>
                </a:cubicBezTo>
                <a:cubicBezTo>
                  <a:pt x="61" y="406"/>
                  <a:pt x="56" y="371"/>
                  <a:pt x="34" y="351"/>
                </a:cubicBezTo>
                <a:cubicBezTo>
                  <a:pt x="52" y="347"/>
                  <a:pt x="67" y="349"/>
                  <a:pt x="83" y="354"/>
                </a:cubicBezTo>
                <a:cubicBezTo>
                  <a:pt x="82" y="332"/>
                  <a:pt x="90" y="313"/>
                  <a:pt x="80" y="297"/>
                </a:cubicBezTo>
                <a:cubicBezTo>
                  <a:pt x="108" y="301"/>
                  <a:pt x="128" y="313"/>
                  <a:pt x="131" y="343"/>
                </a:cubicBezTo>
                <a:cubicBezTo>
                  <a:pt x="140" y="343"/>
                  <a:pt x="155" y="325"/>
                  <a:pt x="177" y="328"/>
                </a:cubicBezTo>
                <a:cubicBezTo>
                  <a:pt x="156" y="357"/>
                  <a:pt x="179" y="430"/>
                  <a:pt x="134" y="434"/>
                </a:cubicBezTo>
                <a:cubicBezTo>
                  <a:pt x="133" y="576"/>
                  <a:pt x="338" y="661"/>
                  <a:pt x="433" y="553"/>
                </a:cubicBezTo>
                <a:cubicBezTo>
                  <a:pt x="351" y="586"/>
                  <a:pt x="266" y="539"/>
                  <a:pt x="248" y="471"/>
                </a:cubicBezTo>
                <a:cubicBezTo>
                  <a:pt x="238" y="465"/>
                  <a:pt x="225" y="462"/>
                  <a:pt x="219" y="451"/>
                </a:cubicBezTo>
                <a:cubicBezTo>
                  <a:pt x="215" y="406"/>
                  <a:pt x="248" y="398"/>
                  <a:pt x="248" y="357"/>
                </a:cubicBezTo>
                <a:cubicBezTo>
                  <a:pt x="277" y="373"/>
                  <a:pt x="310" y="437"/>
                  <a:pt x="273" y="468"/>
                </a:cubicBezTo>
                <a:cubicBezTo>
                  <a:pt x="299" y="567"/>
                  <a:pt x="496" y="560"/>
                  <a:pt x="470" y="434"/>
                </a:cubicBezTo>
                <a:cubicBezTo>
                  <a:pt x="451" y="343"/>
                  <a:pt x="295" y="401"/>
                  <a:pt x="370" y="471"/>
                </a:cubicBezTo>
                <a:cubicBezTo>
                  <a:pt x="382" y="476"/>
                  <a:pt x="408" y="468"/>
                  <a:pt x="407" y="485"/>
                </a:cubicBezTo>
                <a:cubicBezTo>
                  <a:pt x="387" y="522"/>
                  <a:pt x="335" y="483"/>
                  <a:pt x="328" y="462"/>
                </a:cubicBezTo>
                <a:cubicBezTo>
                  <a:pt x="308" y="407"/>
                  <a:pt x="351" y="351"/>
                  <a:pt x="416" y="360"/>
                </a:cubicBezTo>
                <a:cubicBezTo>
                  <a:pt x="399" y="308"/>
                  <a:pt x="466" y="252"/>
                  <a:pt x="510" y="291"/>
                </a:cubicBezTo>
                <a:cubicBezTo>
                  <a:pt x="524" y="304"/>
                  <a:pt x="532" y="340"/>
                  <a:pt x="513" y="343"/>
                </a:cubicBezTo>
                <a:cubicBezTo>
                  <a:pt x="497" y="345"/>
                  <a:pt x="494" y="307"/>
                  <a:pt x="476" y="306"/>
                </a:cubicBezTo>
                <a:cubicBezTo>
                  <a:pt x="459" y="304"/>
                  <a:pt x="443" y="318"/>
                  <a:pt x="441" y="337"/>
                </a:cubicBezTo>
                <a:cubicBezTo>
                  <a:pt x="435" y="407"/>
                  <a:pt x="528" y="382"/>
                  <a:pt x="541" y="348"/>
                </a:cubicBezTo>
                <a:cubicBezTo>
                  <a:pt x="554" y="317"/>
                  <a:pt x="540" y="268"/>
                  <a:pt x="513" y="254"/>
                </a:cubicBezTo>
                <a:cubicBezTo>
                  <a:pt x="510" y="253"/>
                  <a:pt x="472" y="250"/>
                  <a:pt x="470" y="237"/>
                </a:cubicBezTo>
                <a:cubicBezTo>
                  <a:pt x="466" y="210"/>
                  <a:pt x="504" y="223"/>
                  <a:pt x="535" y="220"/>
                </a:cubicBezTo>
                <a:cubicBezTo>
                  <a:pt x="518" y="206"/>
                  <a:pt x="484" y="113"/>
                  <a:pt x="507" y="55"/>
                </a:cubicBezTo>
                <a:cubicBezTo>
                  <a:pt x="529" y="2"/>
                  <a:pt x="676" y="0"/>
                  <a:pt x="678" y="61"/>
                </a:cubicBezTo>
                <a:cubicBezTo>
                  <a:pt x="679" y="110"/>
                  <a:pt x="583" y="116"/>
                  <a:pt x="541" y="95"/>
                </a:cubicBezTo>
                <a:cubicBezTo>
                  <a:pt x="539" y="88"/>
                  <a:pt x="530" y="74"/>
                  <a:pt x="538" y="66"/>
                </a:cubicBezTo>
                <a:cubicBezTo>
                  <a:pt x="538" y="65"/>
                  <a:pt x="538" y="65"/>
                  <a:pt x="538" y="64"/>
                </a:cubicBezTo>
                <a:close/>
                <a:moveTo>
                  <a:pt x="649" y="66"/>
                </a:moveTo>
                <a:cubicBezTo>
                  <a:pt x="656" y="60"/>
                  <a:pt x="638" y="45"/>
                  <a:pt x="632" y="52"/>
                </a:cubicBezTo>
                <a:cubicBezTo>
                  <a:pt x="643" y="52"/>
                  <a:pt x="639" y="66"/>
                  <a:pt x="649" y="66"/>
                </a:cubicBezTo>
                <a:close/>
                <a:moveTo>
                  <a:pt x="564" y="72"/>
                </a:moveTo>
                <a:cubicBezTo>
                  <a:pt x="571" y="85"/>
                  <a:pt x="613" y="83"/>
                  <a:pt x="624" y="75"/>
                </a:cubicBezTo>
                <a:cubicBezTo>
                  <a:pt x="607" y="70"/>
                  <a:pt x="583" y="66"/>
                  <a:pt x="564" y="72"/>
                </a:cubicBezTo>
                <a:close/>
                <a:moveTo>
                  <a:pt x="658" y="138"/>
                </a:moveTo>
                <a:cubicBezTo>
                  <a:pt x="617" y="149"/>
                  <a:pt x="560" y="150"/>
                  <a:pt x="533" y="126"/>
                </a:cubicBezTo>
                <a:cubicBezTo>
                  <a:pt x="510" y="234"/>
                  <a:pt x="669" y="240"/>
                  <a:pt x="658" y="138"/>
                </a:cubicBezTo>
                <a:close/>
                <a:moveTo>
                  <a:pt x="581" y="300"/>
                </a:moveTo>
                <a:cubicBezTo>
                  <a:pt x="575" y="297"/>
                  <a:pt x="566" y="271"/>
                  <a:pt x="564" y="283"/>
                </a:cubicBezTo>
                <a:cubicBezTo>
                  <a:pt x="588" y="346"/>
                  <a:pt x="552" y="407"/>
                  <a:pt x="490" y="411"/>
                </a:cubicBezTo>
                <a:cubicBezTo>
                  <a:pt x="499" y="425"/>
                  <a:pt x="499" y="459"/>
                  <a:pt x="498" y="474"/>
                </a:cubicBezTo>
                <a:cubicBezTo>
                  <a:pt x="517" y="451"/>
                  <a:pt x="544" y="438"/>
                  <a:pt x="581" y="434"/>
                </a:cubicBezTo>
                <a:cubicBezTo>
                  <a:pt x="581" y="389"/>
                  <a:pt x="581" y="344"/>
                  <a:pt x="581" y="300"/>
                </a:cubicBezTo>
                <a:close/>
                <a:moveTo>
                  <a:pt x="607" y="434"/>
                </a:moveTo>
                <a:cubicBezTo>
                  <a:pt x="649" y="436"/>
                  <a:pt x="672" y="457"/>
                  <a:pt x="695" y="479"/>
                </a:cubicBezTo>
                <a:cubicBezTo>
                  <a:pt x="689" y="457"/>
                  <a:pt x="693" y="428"/>
                  <a:pt x="701" y="411"/>
                </a:cubicBezTo>
                <a:cubicBezTo>
                  <a:pt x="629" y="412"/>
                  <a:pt x="603" y="338"/>
                  <a:pt x="621" y="277"/>
                </a:cubicBezTo>
                <a:cubicBezTo>
                  <a:pt x="594" y="308"/>
                  <a:pt x="611" y="382"/>
                  <a:pt x="607" y="434"/>
                </a:cubicBezTo>
                <a:close/>
                <a:moveTo>
                  <a:pt x="581" y="664"/>
                </a:moveTo>
                <a:cubicBezTo>
                  <a:pt x="579" y="599"/>
                  <a:pt x="585" y="526"/>
                  <a:pt x="578" y="465"/>
                </a:cubicBezTo>
                <a:cubicBezTo>
                  <a:pt x="537" y="507"/>
                  <a:pt x="536" y="626"/>
                  <a:pt x="581" y="664"/>
                </a:cubicBezTo>
                <a:close/>
                <a:moveTo>
                  <a:pt x="607" y="662"/>
                </a:moveTo>
                <a:cubicBezTo>
                  <a:pt x="651" y="624"/>
                  <a:pt x="650" y="503"/>
                  <a:pt x="607" y="465"/>
                </a:cubicBezTo>
                <a:cubicBezTo>
                  <a:pt x="607" y="531"/>
                  <a:pt x="607" y="596"/>
                  <a:pt x="607" y="662"/>
                </a:cubicBezTo>
                <a:close/>
                <a:moveTo>
                  <a:pt x="538" y="653"/>
                </a:moveTo>
                <a:cubicBezTo>
                  <a:pt x="514" y="606"/>
                  <a:pt x="519" y="513"/>
                  <a:pt x="538" y="474"/>
                </a:cubicBezTo>
                <a:cubicBezTo>
                  <a:pt x="475" y="501"/>
                  <a:pt x="472" y="627"/>
                  <a:pt x="538" y="653"/>
                </a:cubicBezTo>
                <a:close/>
                <a:moveTo>
                  <a:pt x="646" y="653"/>
                </a:moveTo>
                <a:cubicBezTo>
                  <a:pt x="718" y="631"/>
                  <a:pt x="710" y="491"/>
                  <a:pt x="646" y="476"/>
                </a:cubicBezTo>
                <a:cubicBezTo>
                  <a:pt x="672" y="520"/>
                  <a:pt x="671" y="609"/>
                  <a:pt x="646" y="653"/>
                </a:cubicBezTo>
                <a:close/>
                <a:moveTo>
                  <a:pt x="718" y="613"/>
                </a:moveTo>
                <a:cubicBezTo>
                  <a:pt x="741" y="611"/>
                  <a:pt x="771" y="617"/>
                  <a:pt x="789" y="610"/>
                </a:cubicBezTo>
                <a:cubicBezTo>
                  <a:pt x="761" y="601"/>
                  <a:pt x="747" y="579"/>
                  <a:pt x="726" y="562"/>
                </a:cubicBezTo>
                <a:cubicBezTo>
                  <a:pt x="725" y="580"/>
                  <a:pt x="722" y="597"/>
                  <a:pt x="718" y="613"/>
                </a:cubicBezTo>
                <a:close/>
                <a:moveTo>
                  <a:pt x="402" y="613"/>
                </a:moveTo>
                <a:cubicBezTo>
                  <a:pt x="424" y="613"/>
                  <a:pt x="447" y="613"/>
                  <a:pt x="470" y="613"/>
                </a:cubicBezTo>
                <a:cubicBezTo>
                  <a:pt x="465" y="599"/>
                  <a:pt x="464" y="579"/>
                  <a:pt x="459" y="565"/>
                </a:cubicBezTo>
                <a:cubicBezTo>
                  <a:pt x="444" y="586"/>
                  <a:pt x="423" y="599"/>
                  <a:pt x="402" y="613"/>
                </a:cubicBezTo>
                <a:close/>
              </a:path>
            </a:pathLst>
          </a:cu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7" name="Freeform 57"/>
          <p:cNvSpPr>
            <a:spLocks noEditPoints="1"/>
          </p:cNvSpPr>
          <p:nvPr/>
        </p:nvSpPr>
        <p:spPr bwMode="auto">
          <a:xfrm rot="10800000">
            <a:off x="7734801" y="3240374"/>
            <a:ext cx="1423927" cy="425611"/>
          </a:xfrm>
          <a:custGeom>
            <a:avLst/>
            <a:gdLst>
              <a:gd name="T0" fmla="*/ 331 w 1190"/>
              <a:gd name="T1" fmla="*/ 94 h 356"/>
              <a:gd name="T2" fmla="*/ 404 w 1190"/>
              <a:gd name="T3" fmla="*/ 308 h 356"/>
              <a:gd name="T4" fmla="*/ 385 w 1190"/>
              <a:gd name="T5" fmla="*/ 179 h 356"/>
              <a:gd name="T6" fmla="*/ 459 w 1190"/>
              <a:gd name="T7" fmla="*/ 151 h 356"/>
              <a:gd name="T8" fmla="*/ 524 w 1190"/>
              <a:gd name="T9" fmla="*/ 234 h 356"/>
              <a:gd name="T10" fmla="*/ 430 w 1190"/>
              <a:gd name="T11" fmla="*/ 325 h 356"/>
              <a:gd name="T12" fmla="*/ 564 w 1190"/>
              <a:gd name="T13" fmla="*/ 211 h 356"/>
              <a:gd name="T14" fmla="*/ 624 w 1190"/>
              <a:gd name="T15" fmla="*/ 211 h 356"/>
              <a:gd name="T16" fmla="*/ 760 w 1190"/>
              <a:gd name="T17" fmla="*/ 327 h 356"/>
              <a:gd name="T18" fmla="*/ 666 w 1190"/>
              <a:gd name="T19" fmla="*/ 234 h 356"/>
              <a:gd name="T20" fmla="*/ 598 w 1190"/>
              <a:gd name="T21" fmla="*/ 151 h 356"/>
              <a:gd name="T22" fmla="*/ 772 w 1190"/>
              <a:gd name="T23" fmla="*/ 134 h 356"/>
              <a:gd name="T24" fmla="*/ 769 w 1190"/>
              <a:gd name="T25" fmla="*/ 159 h 356"/>
              <a:gd name="T26" fmla="*/ 911 w 1190"/>
              <a:gd name="T27" fmla="*/ 211 h 356"/>
              <a:gd name="T28" fmla="*/ 960 w 1190"/>
              <a:gd name="T29" fmla="*/ 100 h 356"/>
              <a:gd name="T30" fmla="*/ 1008 w 1190"/>
              <a:gd name="T31" fmla="*/ 66 h 356"/>
              <a:gd name="T32" fmla="*/ 934 w 1190"/>
              <a:gd name="T33" fmla="*/ 239 h 356"/>
              <a:gd name="T34" fmla="*/ 1190 w 1190"/>
              <a:gd name="T35" fmla="*/ 251 h 356"/>
              <a:gd name="T36" fmla="*/ 929 w 1190"/>
              <a:gd name="T37" fmla="*/ 265 h 356"/>
              <a:gd name="T38" fmla="*/ 1125 w 1190"/>
              <a:gd name="T39" fmla="*/ 310 h 356"/>
              <a:gd name="T40" fmla="*/ 1114 w 1190"/>
              <a:gd name="T41" fmla="*/ 336 h 356"/>
              <a:gd name="T42" fmla="*/ 741 w 1190"/>
              <a:gd name="T43" fmla="*/ 356 h 356"/>
              <a:gd name="T44" fmla="*/ 453 w 1190"/>
              <a:gd name="T45" fmla="*/ 356 h 356"/>
              <a:gd name="T46" fmla="*/ 77 w 1190"/>
              <a:gd name="T47" fmla="*/ 336 h 356"/>
              <a:gd name="T48" fmla="*/ 66 w 1190"/>
              <a:gd name="T49" fmla="*/ 310 h 356"/>
              <a:gd name="T50" fmla="*/ 265 w 1190"/>
              <a:gd name="T51" fmla="*/ 265 h 356"/>
              <a:gd name="T52" fmla="*/ 0 w 1190"/>
              <a:gd name="T53" fmla="*/ 253 h 356"/>
              <a:gd name="T54" fmla="*/ 254 w 1190"/>
              <a:gd name="T55" fmla="*/ 239 h 356"/>
              <a:gd name="T56" fmla="*/ 208 w 1190"/>
              <a:gd name="T57" fmla="*/ 191 h 356"/>
              <a:gd name="T58" fmla="*/ 331 w 1190"/>
              <a:gd name="T59" fmla="*/ 60 h 356"/>
              <a:gd name="T60" fmla="*/ 274 w 1190"/>
              <a:gd name="T61" fmla="*/ 68 h 356"/>
              <a:gd name="T62" fmla="*/ 274 w 1190"/>
              <a:gd name="T63" fmla="*/ 68 h 356"/>
              <a:gd name="T64" fmla="*/ 917 w 1190"/>
              <a:gd name="T65" fmla="*/ 68 h 356"/>
              <a:gd name="T66" fmla="*/ 211 w 1190"/>
              <a:gd name="T67" fmla="*/ 97 h 356"/>
              <a:gd name="T68" fmla="*/ 208 w 1190"/>
              <a:gd name="T69" fmla="*/ 83 h 356"/>
              <a:gd name="T70" fmla="*/ 308 w 1190"/>
              <a:gd name="T71" fmla="*/ 125 h 356"/>
              <a:gd name="T72" fmla="*/ 308 w 1190"/>
              <a:gd name="T73" fmla="*/ 125 h 356"/>
              <a:gd name="T74" fmla="*/ 883 w 1190"/>
              <a:gd name="T75" fmla="*/ 125 h 356"/>
              <a:gd name="T76" fmla="*/ 373 w 1190"/>
              <a:gd name="T77" fmla="*/ 145 h 356"/>
              <a:gd name="T78" fmla="*/ 379 w 1190"/>
              <a:gd name="T79" fmla="*/ 134 h 356"/>
              <a:gd name="T80" fmla="*/ 798 w 1190"/>
              <a:gd name="T81" fmla="*/ 145 h 356"/>
              <a:gd name="T82" fmla="*/ 803 w 1190"/>
              <a:gd name="T83" fmla="*/ 134 h 356"/>
              <a:gd name="T84" fmla="*/ 530 w 1190"/>
              <a:gd name="T85" fmla="*/ 174 h 356"/>
              <a:gd name="T86" fmla="*/ 550 w 1190"/>
              <a:gd name="T87" fmla="*/ 159 h 356"/>
              <a:gd name="T88" fmla="*/ 530 w 1190"/>
              <a:gd name="T89" fmla="*/ 174 h 356"/>
              <a:gd name="T90" fmla="*/ 695 w 1190"/>
              <a:gd name="T91" fmla="*/ 202 h 356"/>
              <a:gd name="T92" fmla="*/ 666 w 1190"/>
              <a:gd name="T93" fmla="*/ 15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0" h="356">
                <a:moveTo>
                  <a:pt x="231" y="97"/>
                </a:moveTo>
                <a:cubicBezTo>
                  <a:pt x="259" y="117"/>
                  <a:pt x="299" y="96"/>
                  <a:pt x="331" y="94"/>
                </a:cubicBezTo>
                <a:cubicBezTo>
                  <a:pt x="345" y="147"/>
                  <a:pt x="322" y="198"/>
                  <a:pt x="276" y="208"/>
                </a:cubicBezTo>
                <a:cubicBezTo>
                  <a:pt x="287" y="270"/>
                  <a:pt x="337" y="321"/>
                  <a:pt x="404" y="308"/>
                </a:cubicBezTo>
                <a:cubicBezTo>
                  <a:pt x="474" y="293"/>
                  <a:pt x="500" y="183"/>
                  <a:pt x="419" y="159"/>
                </a:cubicBezTo>
                <a:cubicBezTo>
                  <a:pt x="405" y="169"/>
                  <a:pt x="402" y="179"/>
                  <a:pt x="385" y="179"/>
                </a:cubicBezTo>
                <a:cubicBezTo>
                  <a:pt x="303" y="182"/>
                  <a:pt x="381" y="52"/>
                  <a:pt x="416" y="134"/>
                </a:cubicBezTo>
                <a:cubicBezTo>
                  <a:pt x="436" y="134"/>
                  <a:pt x="449" y="141"/>
                  <a:pt x="459" y="151"/>
                </a:cubicBezTo>
                <a:cubicBezTo>
                  <a:pt x="486" y="116"/>
                  <a:pt x="561" y="123"/>
                  <a:pt x="593" y="151"/>
                </a:cubicBezTo>
                <a:cubicBezTo>
                  <a:pt x="574" y="179"/>
                  <a:pt x="549" y="207"/>
                  <a:pt x="524" y="234"/>
                </a:cubicBezTo>
                <a:cubicBezTo>
                  <a:pt x="511" y="234"/>
                  <a:pt x="510" y="237"/>
                  <a:pt x="498" y="234"/>
                </a:cubicBezTo>
                <a:cubicBezTo>
                  <a:pt x="489" y="277"/>
                  <a:pt x="469" y="310"/>
                  <a:pt x="430" y="325"/>
                </a:cubicBezTo>
                <a:cubicBezTo>
                  <a:pt x="488" y="335"/>
                  <a:pt x="544" y="319"/>
                  <a:pt x="575" y="293"/>
                </a:cubicBezTo>
                <a:cubicBezTo>
                  <a:pt x="565" y="276"/>
                  <a:pt x="536" y="229"/>
                  <a:pt x="564" y="211"/>
                </a:cubicBezTo>
                <a:cubicBezTo>
                  <a:pt x="590" y="216"/>
                  <a:pt x="573" y="262"/>
                  <a:pt x="595" y="271"/>
                </a:cubicBezTo>
                <a:cubicBezTo>
                  <a:pt x="615" y="261"/>
                  <a:pt x="603" y="219"/>
                  <a:pt x="624" y="211"/>
                </a:cubicBezTo>
                <a:cubicBezTo>
                  <a:pt x="658" y="225"/>
                  <a:pt x="623" y="275"/>
                  <a:pt x="615" y="293"/>
                </a:cubicBezTo>
                <a:cubicBezTo>
                  <a:pt x="647" y="321"/>
                  <a:pt x="698" y="331"/>
                  <a:pt x="760" y="327"/>
                </a:cubicBezTo>
                <a:cubicBezTo>
                  <a:pt x="727" y="308"/>
                  <a:pt x="698" y="284"/>
                  <a:pt x="695" y="234"/>
                </a:cubicBezTo>
                <a:cubicBezTo>
                  <a:pt x="681" y="235"/>
                  <a:pt x="680" y="235"/>
                  <a:pt x="666" y="234"/>
                </a:cubicBezTo>
                <a:cubicBezTo>
                  <a:pt x="646" y="222"/>
                  <a:pt x="638" y="198"/>
                  <a:pt x="624" y="182"/>
                </a:cubicBezTo>
                <a:cubicBezTo>
                  <a:pt x="615" y="172"/>
                  <a:pt x="596" y="169"/>
                  <a:pt x="598" y="151"/>
                </a:cubicBezTo>
                <a:cubicBezTo>
                  <a:pt x="627" y="124"/>
                  <a:pt x="705" y="114"/>
                  <a:pt x="729" y="151"/>
                </a:cubicBezTo>
                <a:cubicBezTo>
                  <a:pt x="742" y="144"/>
                  <a:pt x="752" y="134"/>
                  <a:pt x="772" y="134"/>
                </a:cubicBezTo>
                <a:cubicBezTo>
                  <a:pt x="780" y="119"/>
                  <a:pt x="788" y="109"/>
                  <a:pt x="806" y="108"/>
                </a:cubicBezTo>
                <a:cubicBezTo>
                  <a:pt x="883" y="106"/>
                  <a:pt x="818" y="230"/>
                  <a:pt x="769" y="159"/>
                </a:cubicBezTo>
                <a:cubicBezTo>
                  <a:pt x="691" y="183"/>
                  <a:pt x="714" y="292"/>
                  <a:pt x="783" y="308"/>
                </a:cubicBezTo>
                <a:cubicBezTo>
                  <a:pt x="848" y="323"/>
                  <a:pt x="903" y="274"/>
                  <a:pt x="911" y="211"/>
                </a:cubicBezTo>
                <a:cubicBezTo>
                  <a:pt x="874" y="195"/>
                  <a:pt x="841" y="148"/>
                  <a:pt x="860" y="94"/>
                </a:cubicBezTo>
                <a:cubicBezTo>
                  <a:pt x="893" y="97"/>
                  <a:pt x="927" y="114"/>
                  <a:pt x="960" y="100"/>
                </a:cubicBezTo>
                <a:cubicBezTo>
                  <a:pt x="923" y="101"/>
                  <a:pt x="865" y="100"/>
                  <a:pt x="860" y="66"/>
                </a:cubicBezTo>
                <a:cubicBezTo>
                  <a:pt x="852" y="5"/>
                  <a:pt x="1001" y="10"/>
                  <a:pt x="1008" y="66"/>
                </a:cubicBezTo>
                <a:cubicBezTo>
                  <a:pt x="1016" y="126"/>
                  <a:pt x="1003" y="205"/>
                  <a:pt x="940" y="208"/>
                </a:cubicBezTo>
                <a:cubicBezTo>
                  <a:pt x="938" y="218"/>
                  <a:pt x="937" y="230"/>
                  <a:pt x="934" y="239"/>
                </a:cubicBezTo>
                <a:cubicBezTo>
                  <a:pt x="996" y="239"/>
                  <a:pt x="1070" y="239"/>
                  <a:pt x="1136" y="239"/>
                </a:cubicBezTo>
                <a:cubicBezTo>
                  <a:pt x="1155" y="239"/>
                  <a:pt x="1183" y="232"/>
                  <a:pt x="1190" y="251"/>
                </a:cubicBezTo>
                <a:cubicBezTo>
                  <a:pt x="1186" y="274"/>
                  <a:pt x="1153" y="265"/>
                  <a:pt x="1134" y="265"/>
                </a:cubicBezTo>
                <a:cubicBezTo>
                  <a:pt x="1071" y="265"/>
                  <a:pt x="992" y="265"/>
                  <a:pt x="929" y="265"/>
                </a:cubicBezTo>
                <a:cubicBezTo>
                  <a:pt x="912" y="278"/>
                  <a:pt x="901" y="296"/>
                  <a:pt x="886" y="310"/>
                </a:cubicBezTo>
                <a:cubicBezTo>
                  <a:pt x="959" y="310"/>
                  <a:pt x="1046" y="310"/>
                  <a:pt x="1125" y="310"/>
                </a:cubicBezTo>
                <a:cubicBezTo>
                  <a:pt x="1148" y="310"/>
                  <a:pt x="1178" y="302"/>
                  <a:pt x="1190" y="322"/>
                </a:cubicBezTo>
                <a:cubicBezTo>
                  <a:pt x="1177" y="347"/>
                  <a:pt x="1138" y="336"/>
                  <a:pt x="1114" y="336"/>
                </a:cubicBezTo>
                <a:cubicBezTo>
                  <a:pt x="1031" y="336"/>
                  <a:pt x="923" y="324"/>
                  <a:pt x="840" y="336"/>
                </a:cubicBezTo>
                <a:cubicBezTo>
                  <a:pt x="807" y="341"/>
                  <a:pt x="776" y="356"/>
                  <a:pt x="741" y="356"/>
                </a:cubicBezTo>
                <a:cubicBezTo>
                  <a:pt x="681" y="356"/>
                  <a:pt x="634" y="342"/>
                  <a:pt x="595" y="313"/>
                </a:cubicBezTo>
                <a:cubicBezTo>
                  <a:pt x="556" y="341"/>
                  <a:pt x="511" y="356"/>
                  <a:pt x="453" y="356"/>
                </a:cubicBezTo>
                <a:cubicBezTo>
                  <a:pt x="417" y="356"/>
                  <a:pt x="385" y="341"/>
                  <a:pt x="350" y="336"/>
                </a:cubicBezTo>
                <a:cubicBezTo>
                  <a:pt x="269" y="324"/>
                  <a:pt x="164" y="336"/>
                  <a:pt x="77" y="336"/>
                </a:cubicBezTo>
                <a:cubicBezTo>
                  <a:pt x="51" y="336"/>
                  <a:pt x="18" y="345"/>
                  <a:pt x="0" y="325"/>
                </a:cubicBezTo>
                <a:cubicBezTo>
                  <a:pt x="8" y="300"/>
                  <a:pt x="44" y="310"/>
                  <a:pt x="66" y="310"/>
                </a:cubicBezTo>
                <a:cubicBezTo>
                  <a:pt x="139" y="310"/>
                  <a:pt x="228" y="310"/>
                  <a:pt x="302" y="310"/>
                </a:cubicBezTo>
                <a:cubicBezTo>
                  <a:pt x="297" y="300"/>
                  <a:pt x="275" y="280"/>
                  <a:pt x="265" y="265"/>
                </a:cubicBezTo>
                <a:cubicBezTo>
                  <a:pt x="202" y="265"/>
                  <a:pt x="125" y="265"/>
                  <a:pt x="57" y="265"/>
                </a:cubicBezTo>
                <a:cubicBezTo>
                  <a:pt x="37" y="265"/>
                  <a:pt x="9" y="273"/>
                  <a:pt x="0" y="253"/>
                </a:cubicBezTo>
                <a:cubicBezTo>
                  <a:pt x="4" y="230"/>
                  <a:pt x="37" y="239"/>
                  <a:pt x="54" y="239"/>
                </a:cubicBezTo>
                <a:cubicBezTo>
                  <a:pt x="115" y="239"/>
                  <a:pt x="192" y="239"/>
                  <a:pt x="254" y="239"/>
                </a:cubicBezTo>
                <a:cubicBezTo>
                  <a:pt x="260" y="233"/>
                  <a:pt x="248" y="222"/>
                  <a:pt x="251" y="211"/>
                </a:cubicBezTo>
                <a:cubicBezTo>
                  <a:pt x="233" y="203"/>
                  <a:pt x="220" y="201"/>
                  <a:pt x="208" y="191"/>
                </a:cubicBezTo>
                <a:cubicBezTo>
                  <a:pt x="184" y="169"/>
                  <a:pt x="166" y="100"/>
                  <a:pt x="185" y="54"/>
                </a:cubicBezTo>
                <a:cubicBezTo>
                  <a:pt x="199" y="21"/>
                  <a:pt x="329" y="0"/>
                  <a:pt x="331" y="60"/>
                </a:cubicBezTo>
                <a:cubicBezTo>
                  <a:pt x="331" y="96"/>
                  <a:pt x="273" y="105"/>
                  <a:pt x="231" y="97"/>
                </a:cubicBezTo>
                <a:close/>
                <a:moveTo>
                  <a:pt x="274" y="68"/>
                </a:moveTo>
                <a:cubicBezTo>
                  <a:pt x="264" y="70"/>
                  <a:pt x="247" y="65"/>
                  <a:pt x="242" y="71"/>
                </a:cubicBezTo>
                <a:cubicBezTo>
                  <a:pt x="247" y="74"/>
                  <a:pt x="274" y="79"/>
                  <a:pt x="274" y="68"/>
                </a:cubicBezTo>
                <a:close/>
                <a:moveTo>
                  <a:pt x="948" y="68"/>
                </a:moveTo>
                <a:cubicBezTo>
                  <a:pt x="938" y="68"/>
                  <a:pt x="928" y="68"/>
                  <a:pt x="917" y="68"/>
                </a:cubicBezTo>
                <a:cubicBezTo>
                  <a:pt x="917" y="78"/>
                  <a:pt x="948" y="76"/>
                  <a:pt x="948" y="68"/>
                </a:cubicBezTo>
                <a:close/>
                <a:moveTo>
                  <a:pt x="211" y="97"/>
                </a:moveTo>
                <a:cubicBezTo>
                  <a:pt x="211" y="92"/>
                  <a:pt x="219" y="95"/>
                  <a:pt x="219" y="91"/>
                </a:cubicBezTo>
                <a:cubicBezTo>
                  <a:pt x="214" y="90"/>
                  <a:pt x="214" y="83"/>
                  <a:pt x="208" y="83"/>
                </a:cubicBezTo>
                <a:cubicBezTo>
                  <a:pt x="210" y="87"/>
                  <a:pt x="205" y="97"/>
                  <a:pt x="211" y="97"/>
                </a:cubicBezTo>
                <a:close/>
                <a:moveTo>
                  <a:pt x="308" y="125"/>
                </a:moveTo>
                <a:cubicBezTo>
                  <a:pt x="277" y="134"/>
                  <a:pt x="229" y="134"/>
                  <a:pt x="208" y="117"/>
                </a:cubicBezTo>
                <a:cubicBezTo>
                  <a:pt x="195" y="194"/>
                  <a:pt x="315" y="205"/>
                  <a:pt x="308" y="125"/>
                </a:cubicBezTo>
                <a:close/>
                <a:moveTo>
                  <a:pt x="974" y="120"/>
                </a:moveTo>
                <a:cubicBezTo>
                  <a:pt x="956" y="136"/>
                  <a:pt x="909" y="132"/>
                  <a:pt x="883" y="125"/>
                </a:cubicBezTo>
                <a:cubicBezTo>
                  <a:pt x="870" y="208"/>
                  <a:pt x="1007" y="189"/>
                  <a:pt x="974" y="120"/>
                </a:cubicBezTo>
                <a:close/>
                <a:moveTo>
                  <a:pt x="373" y="145"/>
                </a:moveTo>
                <a:cubicBezTo>
                  <a:pt x="376" y="150"/>
                  <a:pt x="378" y="155"/>
                  <a:pt x="387" y="154"/>
                </a:cubicBezTo>
                <a:cubicBezTo>
                  <a:pt x="395" y="146"/>
                  <a:pt x="393" y="135"/>
                  <a:pt x="379" y="134"/>
                </a:cubicBezTo>
                <a:cubicBezTo>
                  <a:pt x="379" y="140"/>
                  <a:pt x="371" y="137"/>
                  <a:pt x="373" y="145"/>
                </a:cubicBezTo>
                <a:close/>
                <a:moveTo>
                  <a:pt x="798" y="145"/>
                </a:moveTo>
                <a:cubicBezTo>
                  <a:pt x="800" y="150"/>
                  <a:pt x="803" y="155"/>
                  <a:pt x="812" y="154"/>
                </a:cubicBezTo>
                <a:cubicBezTo>
                  <a:pt x="819" y="146"/>
                  <a:pt x="817" y="135"/>
                  <a:pt x="803" y="134"/>
                </a:cubicBezTo>
                <a:cubicBezTo>
                  <a:pt x="803" y="140"/>
                  <a:pt x="795" y="137"/>
                  <a:pt x="798" y="145"/>
                </a:cubicBezTo>
                <a:close/>
                <a:moveTo>
                  <a:pt x="530" y="174"/>
                </a:moveTo>
                <a:cubicBezTo>
                  <a:pt x="516" y="181"/>
                  <a:pt x="496" y="182"/>
                  <a:pt x="496" y="202"/>
                </a:cubicBezTo>
                <a:cubicBezTo>
                  <a:pt x="526" y="222"/>
                  <a:pt x="532" y="172"/>
                  <a:pt x="550" y="159"/>
                </a:cubicBezTo>
                <a:cubicBezTo>
                  <a:pt x="543" y="158"/>
                  <a:pt x="530" y="149"/>
                  <a:pt x="524" y="157"/>
                </a:cubicBezTo>
                <a:cubicBezTo>
                  <a:pt x="531" y="157"/>
                  <a:pt x="530" y="166"/>
                  <a:pt x="530" y="174"/>
                </a:cubicBezTo>
                <a:close/>
                <a:moveTo>
                  <a:pt x="641" y="162"/>
                </a:moveTo>
                <a:cubicBezTo>
                  <a:pt x="660" y="172"/>
                  <a:pt x="665" y="222"/>
                  <a:pt x="695" y="202"/>
                </a:cubicBezTo>
                <a:cubicBezTo>
                  <a:pt x="695" y="180"/>
                  <a:pt x="670" y="184"/>
                  <a:pt x="661" y="171"/>
                </a:cubicBezTo>
                <a:cubicBezTo>
                  <a:pt x="659" y="161"/>
                  <a:pt x="664" y="159"/>
                  <a:pt x="666" y="154"/>
                </a:cubicBezTo>
                <a:cubicBezTo>
                  <a:pt x="656" y="155"/>
                  <a:pt x="644" y="155"/>
                  <a:pt x="641" y="162"/>
                </a:cubicBezTo>
                <a:close/>
              </a:path>
            </a:pathLst>
          </a:cu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268" name="직선 연결선 267"/>
          <p:cNvCxnSpPr/>
          <p:nvPr/>
        </p:nvCxnSpPr>
        <p:spPr>
          <a:xfrm>
            <a:off x="5712618" y="3278474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직선 연결선 268"/>
          <p:cNvCxnSpPr/>
          <p:nvPr/>
        </p:nvCxnSpPr>
        <p:spPr>
          <a:xfrm>
            <a:off x="9041849" y="3278474"/>
            <a:ext cx="2189163" cy="0"/>
          </a:xfrm>
          <a:prstGeom prst="line">
            <a:avLst/>
          </a:prstGeom>
          <a:ln w="25400" cap="rnd">
            <a:solidFill>
              <a:srgbClr val="E6A8FA"/>
            </a:solidFill>
            <a:prstDash val="sysDot"/>
            <a:bevel/>
            <a:headEnd type="diamond"/>
            <a:tailEnd type="diamond"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그룹 231"/>
          <p:cNvGrpSpPr/>
          <p:nvPr/>
        </p:nvGrpSpPr>
        <p:grpSpPr>
          <a:xfrm>
            <a:off x="6735169" y="3312650"/>
            <a:ext cx="1026168" cy="108000"/>
            <a:chOff x="6735169" y="3312650"/>
            <a:chExt cx="1026168" cy="108000"/>
          </a:xfrm>
          <a:gradFill flip="none" rotWithShape="1">
            <a:gsLst>
              <a:gs pos="8596">
                <a:srgbClr val="D7D7D7"/>
              </a:gs>
              <a:gs pos="0">
                <a:schemeClr val="tx1"/>
              </a:gs>
              <a:gs pos="62000">
                <a:schemeClr val="tx1">
                  <a:lumMod val="85000"/>
                </a:schemeClr>
              </a:gs>
              <a:gs pos="100000">
                <a:schemeClr val="tx1"/>
              </a:gs>
              <a:gs pos="15000">
                <a:srgbClr val="7C7C7C"/>
              </a:gs>
              <a:gs pos="83000">
                <a:schemeClr val="bg1">
                  <a:lumMod val="65000"/>
                  <a:lumOff val="35000"/>
                </a:schemeClr>
              </a:gs>
            </a:gsLst>
            <a:lin ang="5400000" scaled="1"/>
            <a:tileRect/>
          </a:gradFill>
        </p:grpSpPr>
        <p:sp>
          <p:nvSpPr>
            <p:cNvPr id="230" name="순서도: 판단 229"/>
            <p:cNvSpPr/>
            <p:nvPr/>
          </p:nvSpPr>
          <p:spPr>
            <a:xfrm>
              <a:off x="7653337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8" name="순서도: 판단 277"/>
            <p:cNvSpPr/>
            <p:nvPr/>
          </p:nvSpPr>
          <p:spPr>
            <a:xfrm>
              <a:off x="6735169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9" name="순서도: 판단 278"/>
            <p:cNvSpPr/>
            <p:nvPr/>
          </p:nvSpPr>
          <p:spPr>
            <a:xfrm>
              <a:off x="6918803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순서도: 판단 279"/>
            <p:cNvSpPr/>
            <p:nvPr/>
          </p:nvSpPr>
          <p:spPr>
            <a:xfrm>
              <a:off x="7102437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2" name="순서도: 판단 281"/>
            <p:cNvSpPr/>
            <p:nvPr/>
          </p:nvSpPr>
          <p:spPr>
            <a:xfrm>
              <a:off x="7286071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순서도: 판단 282"/>
            <p:cNvSpPr/>
            <p:nvPr/>
          </p:nvSpPr>
          <p:spPr>
            <a:xfrm>
              <a:off x="7469705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2" name="그룹 291"/>
          <p:cNvGrpSpPr/>
          <p:nvPr/>
        </p:nvGrpSpPr>
        <p:grpSpPr>
          <a:xfrm>
            <a:off x="9105348" y="3312650"/>
            <a:ext cx="1026168" cy="108000"/>
            <a:chOff x="6735169" y="3312650"/>
            <a:chExt cx="1026168" cy="108000"/>
          </a:xfrm>
          <a:gradFill flip="none" rotWithShape="1">
            <a:gsLst>
              <a:gs pos="8596">
                <a:srgbClr val="D7D7D7"/>
              </a:gs>
              <a:gs pos="0">
                <a:schemeClr val="tx1"/>
              </a:gs>
              <a:gs pos="62000">
                <a:schemeClr val="tx1">
                  <a:lumMod val="85000"/>
                </a:schemeClr>
              </a:gs>
              <a:gs pos="100000">
                <a:schemeClr val="tx1"/>
              </a:gs>
              <a:gs pos="15000">
                <a:srgbClr val="7C7C7C"/>
              </a:gs>
              <a:gs pos="83000">
                <a:schemeClr val="bg1">
                  <a:lumMod val="65000"/>
                  <a:lumOff val="35000"/>
                </a:schemeClr>
              </a:gs>
            </a:gsLst>
            <a:lin ang="5400000" scaled="1"/>
            <a:tileRect/>
          </a:gradFill>
        </p:grpSpPr>
        <p:sp>
          <p:nvSpPr>
            <p:cNvPr id="293" name="순서도: 판단 292"/>
            <p:cNvSpPr/>
            <p:nvPr/>
          </p:nvSpPr>
          <p:spPr>
            <a:xfrm>
              <a:off x="7653337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4" name="순서도: 판단 293"/>
            <p:cNvSpPr/>
            <p:nvPr/>
          </p:nvSpPr>
          <p:spPr>
            <a:xfrm>
              <a:off x="6735169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순서도: 판단 294"/>
            <p:cNvSpPr/>
            <p:nvPr/>
          </p:nvSpPr>
          <p:spPr>
            <a:xfrm>
              <a:off x="6918803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6" name="순서도: 판단 295"/>
            <p:cNvSpPr/>
            <p:nvPr/>
          </p:nvSpPr>
          <p:spPr>
            <a:xfrm>
              <a:off x="7102437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7" name="순서도: 판단 296"/>
            <p:cNvSpPr/>
            <p:nvPr/>
          </p:nvSpPr>
          <p:spPr>
            <a:xfrm>
              <a:off x="7286071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8" name="순서도: 판단 297"/>
            <p:cNvSpPr/>
            <p:nvPr/>
          </p:nvSpPr>
          <p:spPr>
            <a:xfrm>
              <a:off x="7469705" y="3312650"/>
              <a:ext cx="108000" cy="108000"/>
            </a:xfrm>
            <a:prstGeom prst="flowChartDecision">
              <a:avLst/>
            </a:prstGeom>
            <a:ln w="25400" cap="rnd">
              <a:solidFill>
                <a:srgbClr val="E6A8FA"/>
              </a:solidFill>
              <a:prstDash val="solid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9" name="순서도: 판단 298"/>
          <p:cNvSpPr/>
          <p:nvPr/>
        </p:nvSpPr>
        <p:spPr>
          <a:xfrm>
            <a:off x="8399745" y="3557985"/>
            <a:ext cx="108000" cy="108000"/>
          </a:xfrm>
          <a:prstGeom prst="flowChartDecision">
            <a:avLst/>
          </a:pr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0" name="순서도: 판단 299"/>
          <p:cNvSpPr/>
          <p:nvPr/>
        </p:nvSpPr>
        <p:spPr>
          <a:xfrm>
            <a:off x="8545163" y="3659585"/>
            <a:ext cx="108000" cy="108000"/>
          </a:xfrm>
          <a:prstGeom prst="flowChartDecision">
            <a:avLst/>
          </a:pr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1" name="순서도: 판단 300"/>
          <p:cNvSpPr/>
          <p:nvPr/>
        </p:nvSpPr>
        <p:spPr>
          <a:xfrm>
            <a:off x="8254326" y="3659585"/>
            <a:ext cx="108000" cy="108000"/>
          </a:xfrm>
          <a:prstGeom prst="flowChartDecision">
            <a:avLst/>
          </a:pr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6"/>
          <a:stretch/>
        </p:blipFill>
        <p:spPr>
          <a:xfrm>
            <a:off x="9156700" y="0"/>
            <a:ext cx="3101975" cy="6858000"/>
          </a:xfrm>
          <a:prstGeom prst="rect">
            <a:avLst/>
          </a:prstGeom>
        </p:spPr>
      </p:pic>
      <p:pic>
        <p:nvPicPr>
          <p:cNvPr id="302" name="그림 3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3"/>
          <a:stretch/>
        </p:blipFill>
        <p:spPr>
          <a:xfrm>
            <a:off x="-15207" y="0"/>
            <a:ext cx="320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1569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1574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69" grpId="0"/>
      <p:bldP spid="31" grpId="0" animBg="1"/>
      <p:bldP spid="227" grpId="0" animBg="1"/>
      <p:bldP spid="299" grpId="0" animBg="1"/>
      <p:bldP spid="300" grpId="0" animBg="1"/>
      <p:bldP spid="3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7666" y="1872350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7666" y="4678138"/>
            <a:ext cx="41569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8233" y="1268132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학습목표</a:t>
            </a:r>
            <a:endParaRPr lang="ko-KR" altLang="en-US" sz="24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28233" y="4061416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학습내용</a:t>
            </a:r>
            <a:endParaRPr lang="ko-KR" alt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87" name="TextBox 8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/>
          <p:cNvGrpSpPr/>
          <p:nvPr/>
        </p:nvGrpSpPr>
        <p:grpSpPr>
          <a:xfrm>
            <a:off x="5406030" y="607469"/>
            <a:ext cx="6466050" cy="3191307"/>
            <a:chOff x="5406030" y="607469"/>
            <a:chExt cx="6466050" cy="3191307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 rot="18880389">
              <a:off x="5217183" y="796316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ln w="25400" cap="rnd">
              <a:solidFill>
                <a:srgbClr val="3AEAEA"/>
              </a:solidFill>
              <a:prstDash val="solid"/>
              <a:bevel/>
            </a:ln>
            <a:effectLst>
              <a:glow rad="127000">
                <a:srgbClr val="3AEAE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705179" y="1098611"/>
              <a:ext cx="5861881" cy="2228103"/>
            </a:xfrm>
            <a:prstGeom prst="rect">
              <a:avLst/>
            </a:prstGeom>
            <a:ln w="73025" cap="rnd" cmpd="dbl">
              <a:solidFill>
                <a:srgbClr val="3AEAEA"/>
              </a:solidFill>
              <a:prstDash val="solid"/>
              <a:bevel/>
            </a:ln>
            <a:effectLst>
              <a:glow rad="127000">
                <a:srgbClr val="3AEAE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 rot="7940988">
              <a:off x="11255213" y="3181909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ln w="25400" cap="rnd">
              <a:solidFill>
                <a:srgbClr val="3AEAEA"/>
              </a:solidFill>
              <a:prstDash val="solid"/>
              <a:bevel/>
            </a:ln>
            <a:effectLst>
              <a:glow rad="127000">
                <a:srgbClr val="3AEAE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5406030" y="3503356"/>
            <a:ext cx="6466050" cy="3191307"/>
            <a:chOff x="5406030" y="3503356"/>
            <a:chExt cx="6466050" cy="3191307"/>
          </a:xfrm>
        </p:grpSpPr>
        <p:sp>
          <p:nvSpPr>
            <p:cNvPr id="71" name="Freeform 6"/>
            <p:cNvSpPr>
              <a:spLocks noEditPoints="1"/>
            </p:cNvSpPr>
            <p:nvPr/>
          </p:nvSpPr>
          <p:spPr bwMode="auto">
            <a:xfrm rot="18880389">
              <a:off x="5217183" y="3692203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ln w="254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>
              <a:glow rad="127000">
                <a:schemeClr val="accent6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5705179" y="3994498"/>
              <a:ext cx="5861881" cy="2228103"/>
            </a:xfrm>
            <a:prstGeom prst="rect">
              <a:avLst/>
            </a:prstGeom>
            <a:ln w="73025" cap="rnd" cmpd="dbl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>
              <a:glow rad="127000">
                <a:schemeClr val="accent6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 rot="7940988">
              <a:off x="11255213" y="6077796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ln w="254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</a:ln>
            <a:effectLst>
              <a:glow rad="127000">
                <a:schemeClr val="accent6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44" name="직선 연결선 43"/>
          <p:cNvCxnSpPr/>
          <p:nvPr/>
        </p:nvCxnSpPr>
        <p:spPr>
          <a:xfrm>
            <a:off x="7648687" y="1729797"/>
            <a:ext cx="1990165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5"/>
                </a:gs>
                <a:gs pos="29000">
                  <a:schemeClr val="accent1">
                    <a:lumMod val="30000"/>
                    <a:lumOff val="70000"/>
                  </a:schemeClr>
                </a:gs>
                <a:gs pos="94000">
                  <a:srgbClr val="6990D0"/>
                </a:gs>
                <a:gs pos="7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headEnd type="diamond"/>
            <a:tailEnd type="diamond"/>
          </a:ln>
          <a:effectLst>
            <a:glow rad="76200">
              <a:srgbClr val="3AEAEA">
                <a:alpha val="24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7648687" y="4523081"/>
            <a:ext cx="1990165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>
                    <a:lumMod val="100000"/>
                  </a:schemeClr>
                </a:gs>
                <a:gs pos="44000">
                  <a:schemeClr val="accent6">
                    <a:lumMod val="20000"/>
                    <a:lumOff val="80000"/>
                  </a:schemeClr>
                </a:gs>
                <a:gs pos="60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lin ang="0" scaled="1"/>
              <a:tileRect/>
            </a:gradFill>
            <a:headEnd type="diamond"/>
            <a:tailEnd type="diamond"/>
          </a:ln>
          <a:effectLst>
            <a:glow rad="76200">
              <a:srgbClr val="90D8BB">
                <a:alpha val="45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25543" y="5762332"/>
            <a:ext cx="4155523" cy="53316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41553" y="1147405"/>
            <a:ext cx="274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rPr>
              <a:t>제목을 입력하세요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sp>
        <p:nvSpPr>
          <p:cNvPr id="20" name="텍스트 개체 틀 8"/>
          <p:cNvSpPr txBox="1">
            <a:spLocks/>
          </p:cNvSpPr>
          <p:nvPr/>
        </p:nvSpPr>
        <p:spPr>
          <a:xfrm>
            <a:off x="364217" y="1938218"/>
            <a:ext cx="5897709" cy="2888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30051" y="5699633"/>
            <a:ext cx="3074881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텍스트를 </a:t>
            </a:r>
            <a:r>
              <a:rPr lang="ko-KR" altLang="en-US" sz="24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2400" b="1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2400" b="1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38" name="TextBox 37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41" name="직선 연결선 40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/>
          <p:cNvGrpSpPr/>
          <p:nvPr/>
        </p:nvGrpSpPr>
        <p:grpSpPr>
          <a:xfrm>
            <a:off x="413633" y="5397319"/>
            <a:ext cx="2074142" cy="922288"/>
            <a:chOff x="413633" y="5397319"/>
            <a:chExt cx="2074142" cy="922288"/>
          </a:xfrm>
        </p:grpSpPr>
        <p:grpSp>
          <p:nvGrpSpPr>
            <p:cNvPr id="4" name="그룹 3"/>
            <p:cNvGrpSpPr/>
            <p:nvPr/>
          </p:nvGrpSpPr>
          <p:grpSpPr>
            <a:xfrm rot="20700000">
              <a:off x="413633" y="5397319"/>
              <a:ext cx="2074142" cy="558021"/>
              <a:chOff x="378603" y="5127298"/>
              <a:chExt cx="2074142" cy="558021"/>
            </a:xfrm>
          </p:grpSpPr>
          <p:grpSp>
            <p:nvGrpSpPr>
              <p:cNvPr id="2" name="그룹 1"/>
              <p:cNvGrpSpPr/>
              <p:nvPr/>
            </p:nvGrpSpPr>
            <p:grpSpPr>
              <a:xfrm>
                <a:off x="378603" y="5127298"/>
                <a:ext cx="2074142" cy="558021"/>
                <a:chOff x="4088911" y="4761385"/>
                <a:chExt cx="2466050" cy="663458"/>
              </a:xfrm>
            </p:grpSpPr>
            <p:sp>
              <p:nvSpPr>
                <p:cNvPr id="42" name="자유형 41"/>
                <p:cNvSpPr/>
                <p:nvPr/>
              </p:nvSpPr>
              <p:spPr>
                <a:xfrm>
                  <a:off x="5986239" y="4761385"/>
                  <a:ext cx="568722" cy="663458"/>
                </a:xfrm>
                <a:custGeom>
                  <a:avLst/>
                  <a:gdLst>
                    <a:gd name="connsiteX0" fmla="*/ 0 w 568722"/>
                    <a:gd name="connsiteY0" fmla="*/ 0 h 663458"/>
                    <a:gd name="connsiteX1" fmla="*/ 382353 w 568722"/>
                    <a:gd name="connsiteY1" fmla="*/ 0 h 663458"/>
                    <a:gd name="connsiteX2" fmla="*/ 382353 w 568722"/>
                    <a:gd name="connsiteY2" fmla="*/ 3242 h 663458"/>
                    <a:gd name="connsiteX3" fmla="*/ 568722 w 568722"/>
                    <a:gd name="connsiteY3" fmla="*/ 3242 h 663458"/>
                    <a:gd name="connsiteX4" fmla="*/ 568722 w 568722"/>
                    <a:gd name="connsiteY4" fmla="*/ 57705 h 663458"/>
                    <a:gd name="connsiteX5" fmla="*/ 559668 w 568722"/>
                    <a:gd name="connsiteY5" fmla="*/ 55877 h 663458"/>
                    <a:gd name="connsiteX6" fmla="*/ 481263 w 568722"/>
                    <a:gd name="connsiteY6" fmla="*/ 134282 h 663458"/>
                    <a:gd name="connsiteX7" fmla="*/ 559668 w 568722"/>
                    <a:gd name="connsiteY7" fmla="*/ 212687 h 663458"/>
                    <a:gd name="connsiteX8" fmla="*/ 568722 w 568722"/>
                    <a:gd name="connsiteY8" fmla="*/ 210859 h 663458"/>
                    <a:gd name="connsiteX9" fmla="*/ 568722 w 568722"/>
                    <a:gd name="connsiteY9" fmla="*/ 263756 h 663458"/>
                    <a:gd name="connsiteX10" fmla="*/ 559668 w 568722"/>
                    <a:gd name="connsiteY10" fmla="*/ 261927 h 663458"/>
                    <a:gd name="connsiteX11" fmla="*/ 481263 w 568722"/>
                    <a:gd name="connsiteY11" fmla="*/ 340332 h 663458"/>
                    <a:gd name="connsiteX12" fmla="*/ 559668 w 568722"/>
                    <a:gd name="connsiteY12" fmla="*/ 418737 h 663458"/>
                    <a:gd name="connsiteX13" fmla="*/ 568722 w 568722"/>
                    <a:gd name="connsiteY13" fmla="*/ 416910 h 663458"/>
                    <a:gd name="connsiteX14" fmla="*/ 568722 w 568722"/>
                    <a:gd name="connsiteY14" fmla="*/ 469806 h 663458"/>
                    <a:gd name="connsiteX15" fmla="*/ 559668 w 568722"/>
                    <a:gd name="connsiteY15" fmla="*/ 467978 h 663458"/>
                    <a:gd name="connsiteX16" fmla="*/ 481263 w 568722"/>
                    <a:gd name="connsiteY16" fmla="*/ 546383 h 663458"/>
                    <a:gd name="connsiteX17" fmla="*/ 559668 w 568722"/>
                    <a:gd name="connsiteY17" fmla="*/ 624788 h 663458"/>
                    <a:gd name="connsiteX18" fmla="*/ 568722 w 568722"/>
                    <a:gd name="connsiteY18" fmla="*/ 622960 h 663458"/>
                    <a:gd name="connsiteX19" fmla="*/ 568722 w 568722"/>
                    <a:gd name="connsiteY19" fmla="*/ 663458 h 663458"/>
                    <a:gd name="connsiteX20" fmla="*/ 214070 w 568722"/>
                    <a:gd name="connsiteY20" fmla="*/ 663458 h 663458"/>
                    <a:gd name="connsiteX21" fmla="*/ 214070 w 568722"/>
                    <a:gd name="connsiteY21" fmla="*/ 660216 h 663458"/>
                    <a:gd name="connsiteX22" fmla="*/ 0 w 568722"/>
                    <a:gd name="connsiteY22" fmla="*/ 660216 h 663458"/>
                    <a:gd name="connsiteX23" fmla="*/ 0 w 568722"/>
                    <a:gd name="connsiteY23" fmla="*/ 621546 h 663458"/>
                    <a:gd name="connsiteX24" fmla="*/ 78405 w 568722"/>
                    <a:gd name="connsiteY24" fmla="*/ 543141 h 663458"/>
                    <a:gd name="connsiteX25" fmla="*/ 0 w 568722"/>
                    <a:gd name="connsiteY25" fmla="*/ 464736 h 663458"/>
                    <a:gd name="connsiteX26" fmla="*/ 0 w 568722"/>
                    <a:gd name="connsiteY26" fmla="*/ 415495 h 663458"/>
                    <a:gd name="connsiteX27" fmla="*/ 78405 w 568722"/>
                    <a:gd name="connsiteY27" fmla="*/ 337090 h 663458"/>
                    <a:gd name="connsiteX28" fmla="*/ 0 w 568722"/>
                    <a:gd name="connsiteY28" fmla="*/ 258685 h 663458"/>
                    <a:gd name="connsiteX29" fmla="*/ 0 w 568722"/>
                    <a:gd name="connsiteY29" fmla="*/ 209445 h 663458"/>
                    <a:gd name="connsiteX30" fmla="*/ 78405 w 568722"/>
                    <a:gd name="connsiteY30" fmla="*/ 131040 h 663458"/>
                    <a:gd name="connsiteX31" fmla="*/ 0 w 568722"/>
                    <a:gd name="connsiteY31" fmla="*/ 52635 h 66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8722" h="663458">
                      <a:moveTo>
                        <a:pt x="0" y="0"/>
                      </a:moveTo>
                      <a:lnTo>
                        <a:pt x="382353" y="0"/>
                      </a:lnTo>
                      <a:lnTo>
                        <a:pt x="382353" y="3242"/>
                      </a:lnTo>
                      <a:lnTo>
                        <a:pt x="568722" y="3242"/>
                      </a:lnTo>
                      <a:lnTo>
                        <a:pt x="568722" y="57705"/>
                      </a:lnTo>
                      <a:lnTo>
                        <a:pt x="559668" y="55877"/>
                      </a:lnTo>
                      <a:cubicBezTo>
                        <a:pt x="516366" y="55877"/>
                        <a:pt x="481263" y="90980"/>
                        <a:pt x="481263" y="134282"/>
                      </a:cubicBezTo>
                      <a:cubicBezTo>
                        <a:pt x="481263" y="177584"/>
                        <a:pt x="516366" y="212687"/>
                        <a:pt x="559668" y="212687"/>
                      </a:cubicBezTo>
                      <a:lnTo>
                        <a:pt x="568722" y="210859"/>
                      </a:lnTo>
                      <a:lnTo>
                        <a:pt x="568722" y="263756"/>
                      </a:lnTo>
                      <a:lnTo>
                        <a:pt x="559668" y="261927"/>
                      </a:lnTo>
                      <a:cubicBezTo>
                        <a:pt x="516366" y="261927"/>
                        <a:pt x="481263" y="297030"/>
                        <a:pt x="481263" y="340332"/>
                      </a:cubicBezTo>
                      <a:cubicBezTo>
                        <a:pt x="481263" y="383634"/>
                        <a:pt x="516366" y="418737"/>
                        <a:pt x="559668" y="418737"/>
                      </a:cubicBezTo>
                      <a:lnTo>
                        <a:pt x="568722" y="416910"/>
                      </a:lnTo>
                      <a:lnTo>
                        <a:pt x="568722" y="469806"/>
                      </a:lnTo>
                      <a:lnTo>
                        <a:pt x="559668" y="467978"/>
                      </a:lnTo>
                      <a:cubicBezTo>
                        <a:pt x="516366" y="467978"/>
                        <a:pt x="481263" y="503081"/>
                        <a:pt x="481263" y="546383"/>
                      </a:cubicBezTo>
                      <a:cubicBezTo>
                        <a:pt x="481263" y="589685"/>
                        <a:pt x="516366" y="624788"/>
                        <a:pt x="559668" y="624788"/>
                      </a:cubicBezTo>
                      <a:lnTo>
                        <a:pt x="568722" y="622960"/>
                      </a:lnTo>
                      <a:lnTo>
                        <a:pt x="568722" y="663458"/>
                      </a:lnTo>
                      <a:lnTo>
                        <a:pt x="214070" y="663458"/>
                      </a:lnTo>
                      <a:lnTo>
                        <a:pt x="214070" y="660216"/>
                      </a:lnTo>
                      <a:lnTo>
                        <a:pt x="0" y="660216"/>
                      </a:lnTo>
                      <a:lnTo>
                        <a:pt x="0" y="621546"/>
                      </a:lnTo>
                      <a:cubicBezTo>
                        <a:pt x="43302" y="621546"/>
                        <a:pt x="78405" y="586443"/>
                        <a:pt x="78405" y="543141"/>
                      </a:cubicBezTo>
                      <a:cubicBezTo>
                        <a:pt x="78405" y="499839"/>
                        <a:pt x="43302" y="464736"/>
                        <a:pt x="0" y="464736"/>
                      </a:cubicBezTo>
                      <a:lnTo>
                        <a:pt x="0" y="415495"/>
                      </a:lnTo>
                      <a:cubicBezTo>
                        <a:pt x="43302" y="415495"/>
                        <a:pt x="78405" y="380392"/>
                        <a:pt x="78405" y="337090"/>
                      </a:cubicBezTo>
                      <a:cubicBezTo>
                        <a:pt x="78405" y="293788"/>
                        <a:pt x="43302" y="258685"/>
                        <a:pt x="0" y="258685"/>
                      </a:cubicBezTo>
                      <a:lnTo>
                        <a:pt x="0" y="209445"/>
                      </a:lnTo>
                      <a:cubicBezTo>
                        <a:pt x="43302" y="209445"/>
                        <a:pt x="78405" y="174342"/>
                        <a:pt x="78405" y="131040"/>
                      </a:cubicBezTo>
                      <a:cubicBezTo>
                        <a:pt x="78405" y="87738"/>
                        <a:pt x="43302" y="52635"/>
                        <a:pt x="0" y="52635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자유형 42"/>
                <p:cNvSpPr/>
                <p:nvPr/>
              </p:nvSpPr>
              <p:spPr>
                <a:xfrm>
                  <a:off x="5059140" y="4774737"/>
                  <a:ext cx="927099" cy="644593"/>
                </a:xfrm>
                <a:custGeom>
                  <a:avLst/>
                  <a:gdLst>
                    <a:gd name="connsiteX0" fmla="*/ 0 w 1170633"/>
                    <a:gd name="connsiteY0" fmla="*/ 0 h 813917"/>
                    <a:gd name="connsiteX1" fmla="*/ 1170633 w 1170633"/>
                    <a:gd name="connsiteY1" fmla="*/ 0 h 813917"/>
                    <a:gd name="connsiteX2" fmla="*/ 1170633 w 1170633"/>
                    <a:gd name="connsiteY2" fmla="*/ 67142 h 813917"/>
                    <a:gd name="connsiteX3" fmla="*/ 1159471 w 1170633"/>
                    <a:gd name="connsiteY3" fmla="*/ 64888 h 813917"/>
                    <a:gd name="connsiteX4" fmla="*/ 1062813 w 1170633"/>
                    <a:gd name="connsiteY4" fmla="*/ 161546 h 813917"/>
                    <a:gd name="connsiteX5" fmla="*/ 1159471 w 1170633"/>
                    <a:gd name="connsiteY5" fmla="*/ 258204 h 813917"/>
                    <a:gd name="connsiteX6" fmla="*/ 1170633 w 1170633"/>
                    <a:gd name="connsiteY6" fmla="*/ 255951 h 813917"/>
                    <a:gd name="connsiteX7" fmla="*/ 1170633 w 1170633"/>
                    <a:gd name="connsiteY7" fmla="*/ 321162 h 813917"/>
                    <a:gd name="connsiteX8" fmla="*/ 1159471 w 1170633"/>
                    <a:gd name="connsiteY8" fmla="*/ 318908 h 813917"/>
                    <a:gd name="connsiteX9" fmla="*/ 1062813 w 1170633"/>
                    <a:gd name="connsiteY9" fmla="*/ 415566 h 813917"/>
                    <a:gd name="connsiteX10" fmla="*/ 1159471 w 1170633"/>
                    <a:gd name="connsiteY10" fmla="*/ 512224 h 813917"/>
                    <a:gd name="connsiteX11" fmla="*/ 1170633 w 1170633"/>
                    <a:gd name="connsiteY11" fmla="*/ 509971 h 813917"/>
                    <a:gd name="connsiteX12" fmla="*/ 1170633 w 1170633"/>
                    <a:gd name="connsiteY12" fmla="*/ 575182 h 813917"/>
                    <a:gd name="connsiteX13" fmla="*/ 1159471 w 1170633"/>
                    <a:gd name="connsiteY13" fmla="*/ 572928 h 813917"/>
                    <a:gd name="connsiteX14" fmla="*/ 1062813 w 1170633"/>
                    <a:gd name="connsiteY14" fmla="*/ 669586 h 813917"/>
                    <a:gd name="connsiteX15" fmla="*/ 1159471 w 1170633"/>
                    <a:gd name="connsiteY15" fmla="*/ 766244 h 813917"/>
                    <a:gd name="connsiteX16" fmla="*/ 1170633 w 1170633"/>
                    <a:gd name="connsiteY16" fmla="*/ 763991 h 813917"/>
                    <a:gd name="connsiteX17" fmla="*/ 1170633 w 1170633"/>
                    <a:gd name="connsiteY17" fmla="*/ 813917 h 813917"/>
                    <a:gd name="connsiteX18" fmla="*/ 0 w 1170633"/>
                    <a:gd name="connsiteY18" fmla="*/ 813917 h 81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70633" h="813917">
                      <a:moveTo>
                        <a:pt x="0" y="0"/>
                      </a:moveTo>
                      <a:lnTo>
                        <a:pt x="1170633" y="0"/>
                      </a:lnTo>
                      <a:lnTo>
                        <a:pt x="1170633" y="67142"/>
                      </a:lnTo>
                      <a:lnTo>
                        <a:pt x="1159471" y="64888"/>
                      </a:lnTo>
                      <a:cubicBezTo>
                        <a:pt x="1106088" y="64888"/>
                        <a:pt x="1062813" y="108163"/>
                        <a:pt x="1062813" y="161546"/>
                      </a:cubicBezTo>
                      <a:cubicBezTo>
                        <a:pt x="1062813" y="214929"/>
                        <a:pt x="1106088" y="258204"/>
                        <a:pt x="1159471" y="258204"/>
                      </a:cubicBezTo>
                      <a:lnTo>
                        <a:pt x="1170633" y="255951"/>
                      </a:lnTo>
                      <a:lnTo>
                        <a:pt x="1170633" y="321162"/>
                      </a:lnTo>
                      <a:lnTo>
                        <a:pt x="1159471" y="318908"/>
                      </a:lnTo>
                      <a:cubicBezTo>
                        <a:pt x="1106088" y="318908"/>
                        <a:pt x="1062813" y="362183"/>
                        <a:pt x="1062813" y="415566"/>
                      </a:cubicBezTo>
                      <a:cubicBezTo>
                        <a:pt x="1062813" y="468949"/>
                        <a:pt x="1106088" y="512224"/>
                        <a:pt x="1159471" y="512224"/>
                      </a:cubicBezTo>
                      <a:lnTo>
                        <a:pt x="1170633" y="509971"/>
                      </a:lnTo>
                      <a:lnTo>
                        <a:pt x="1170633" y="575182"/>
                      </a:lnTo>
                      <a:lnTo>
                        <a:pt x="1159471" y="572928"/>
                      </a:lnTo>
                      <a:cubicBezTo>
                        <a:pt x="1106088" y="572928"/>
                        <a:pt x="1062813" y="616203"/>
                        <a:pt x="1062813" y="669586"/>
                      </a:cubicBezTo>
                      <a:cubicBezTo>
                        <a:pt x="1062813" y="722969"/>
                        <a:pt x="1106088" y="766244"/>
                        <a:pt x="1159471" y="766244"/>
                      </a:cubicBezTo>
                      <a:lnTo>
                        <a:pt x="1170633" y="763991"/>
                      </a:lnTo>
                      <a:lnTo>
                        <a:pt x="1170633" y="813917"/>
                      </a:lnTo>
                      <a:lnTo>
                        <a:pt x="0" y="813917"/>
                      </a:lnTo>
                      <a:close/>
                    </a:path>
                  </a:pathLst>
                </a:custGeom>
                <a:solidFill>
                  <a:schemeClr val="tx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4" name="그룹 43"/>
                <p:cNvGrpSpPr/>
                <p:nvPr/>
              </p:nvGrpSpPr>
              <p:grpSpPr>
                <a:xfrm>
                  <a:off x="4088911" y="4761385"/>
                  <a:ext cx="1899139" cy="660216"/>
                  <a:chOff x="1150156" y="2539862"/>
                  <a:chExt cx="2341266" cy="813917"/>
                </a:xfrm>
              </p:grpSpPr>
              <p:sp>
                <p:nvSpPr>
                  <p:cNvPr id="45" name="자유형 44"/>
                  <p:cNvSpPr/>
                  <p:nvPr/>
                </p:nvSpPr>
                <p:spPr>
                  <a:xfrm>
                    <a:off x="1150156" y="2539862"/>
                    <a:ext cx="2341266" cy="813917"/>
                  </a:xfrm>
                  <a:custGeom>
                    <a:avLst/>
                    <a:gdLst>
                      <a:gd name="connsiteX0" fmla="*/ 0 w 2341266"/>
                      <a:gd name="connsiteY0" fmla="*/ 0 h 813917"/>
                      <a:gd name="connsiteX1" fmla="*/ 2341266 w 2341266"/>
                      <a:gd name="connsiteY1" fmla="*/ 0 h 813917"/>
                      <a:gd name="connsiteX2" fmla="*/ 2341266 w 2341266"/>
                      <a:gd name="connsiteY2" fmla="*/ 67142 h 813917"/>
                      <a:gd name="connsiteX3" fmla="*/ 2330104 w 2341266"/>
                      <a:gd name="connsiteY3" fmla="*/ 64888 h 813917"/>
                      <a:gd name="connsiteX4" fmla="*/ 2233446 w 2341266"/>
                      <a:gd name="connsiteY4" fmla="*/ 161546 h 813917"/>
                      <a:gd name="connsiteX5" fmla="*/ 2330104 w 2341266"/>
                      <a:gd name="connsiteY5" fmla="*/ 258204 h 813917"/>
                      <a:gd name="connsiteX6" fmla="*/ 2341266 w 2341266"/>
                      <a:gd name="connsiteY6" fmla="*/ 255951 h 813917"/>
                      <a:gd name="connsiteX7" fmla="*/ 2341266 w 2341266"/>
                      <a:gd name="connsiteY7" fmla="*/ 321162 h 813917"/>
                      <a:gd name="connsiteX8" fmla="*/ 2330104 w 2341266"/>
                      <a:gd name="connsiteY8" fmla="*/ 318908 h 813917"/>
                      <a:gd name="connsiteX9" fmla="*/ 2233446 w 2341266"/>
                      <a:gd name="connsiteY9" fmla="*/ 415566 h 813917"/>
                      <a:gd name="connsiteX10" fmla="*/ 2330104 w 2341266"/>
                      <a:gd name="connsiteY10" fmla="*/ 512224 h 813917"/>
                      <a:gd name="connsiteX11" fmla="*/ 2341266 w 2341266"/>
                      <a:gd name="connsiteY11" fmla="*/ 509971 h 813917"/>
                      <a:gd name="connsiteX12" fmla="*/ 2341266 w 2341266"/>
                      <a:gd name="connsiteY12" fmla="*/ 575182 h 813917"/>
                      <a:gd name="connsiteX13" fmla="*/ 2330104 w 2341266"/>
                      <a:gd name="connsiteY13" fmla="*/ 572928 h 813917"/>
                      <a:gd name="connsiteX14" fmla="*/ 2233446 w 2341266"/>
                      <a:gd name="connsiteY14" fmla="*/ 669586 h 813917"/>
                      <a:gd name="connsiteX15" fmla="*/ 2330104 w 2341266"/>
                      <a:gd name="connsiteY15" fmla="*/ 766244 h 813917"/>
                      <a:gd name="connsiteX16" fmla="*/ 2341266 w 2341266"/>
                      <a:gd name="connsiteY16" fmla="*/ 763991 h 813917"/>
                      <a:gd name="connsiteX17" fmla="*/ 2341266 w 2341266"/>
                      <a:gd name="connsiteY17" fmla="*/ 813917 h 813917"/>
                      <a:gd name="connsiteX18" fmla="*/ 0 w 2341266"/>
                      <a:gd name="connsiteY18" fmla="*/ 813917 h 813917"/>
                      <a:gd name="connsiteX19" fmla="*/ 0 w 2341266"/>
                      <a:gd name="connsiteY19" fmla="*/ 766244 h 813917"/>
                      <a:gd name="connsiteX20" fmla="*/ 96658 w 2341266"/>
                      <a:gd name="connsiteY20" fmla="*/ 669586 h 813917"/>
                      <a:gd name="connsiteX21" fmla="*/ 0 w 2341266"/>
                      <a:gd name="connsiteY21" fmla="*/ 572928 h 813917"/>
                      <a:gd name="connsiteX22" fmla="*/ 0 w 2341266"/>
                      <a:gd name="connsiteY22" fmla="*/ 512224 h 813917"/>
                      <a:gd name="connsiteX23" fmla="*/ 96658 w 2341266"/>
                      <a:gd name="connsiteY23" fmla="*/ 415566 h 813917"/>
                      <a:gd name="connsiteX24" fmla="*/ 0 w 2341266"/>
                      <a:gd name="connsiteY24" fmla="*/ 318908 h 813917"/>
                      <a:gd name="connsiteX25" fmla="*/ 0 w 2341266"/>
                      <a:gd name="connsiteY25" fmla="*/ 258204 h 813917"/>
                      <a:gd name="connsiteX26" fmla="*/ 96658 w 2341266"/>
                      <a:gd name="connsiteY26" fmla="*/ 161546 h 813917"/>
                      <a:gd name="connsiteX27" fmla="*/ 0 w 2341266"/>
                      <a:gd name="connsiteY27" fmla="*/ 64888 h 81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341266" h="813917">
                        <a:moveTo>
                          <a:pt x="0" y="0"/>
                        </a:moveTo>
                        <a:lnTo>
                          <a:pt x="2341266" y="0"/>
                        </a:lnTo>
                        <a:lnTo>
                          <a:pt x="2341266" y="67142"/>
                        </a:lnTo>
                        <a:lnTo>
                          <a:pt x="2330104" y="64888"/>
                        </a:lnTo>
                        <a:cubicBezTo>
                          <a:pt x="2276721" y="64888"/>
                          <a:pt x="2233446" y="108163"/>
                          <a:pt x="2233446" y="161546"/>
                        </a:cubicBezTo>
                        <a:cubicBezTo>
                          <a:pt x="2233446" y="214929"/>
                          <a:pt x="2276721" y="258204"/>
                          <a:pt x="2330104" y="258204"/>
                        </a:cubicBezTo>
                        <a:lnTo>
                          <a:pt x="2341266" y="255951"/>
                        </a:lnTo>
                        <a:lnTo>
                          <a:pt x="2341266" y="321162"/>
                        </a:lnTo>
                        <a:lnTo>
                          <a:pt x="2330104" y="318908"/>
                        </a:lnTo>
                        <a:cubicBezTo>
                          <a:pt x="2276721" y="318908"/>
                          <a:pt x="2233446" y="362183"/>
                          <a:pt x="2233446" y="415566"/>
                        </a:cubicBezTo>
                        <a:cubicBezTo>
                          <a:pt x="2233446" y="468949"/>
                          <a:pt x="2276721" y="512224"/>
                          <a:pt x="2330104" y="512224"/>
                        </a:cubicBezTo>
                        <a:lnTo>
                          <a:pt x="2341266" y="509971"/>
                        </a:lnTo>
                        <a:lnTo>
                          <a:pt x="2341266" y="575182"/>
                        </a:lnTo>
                        <a:lnTo>
                          <a:pt x="2330104" y="572928"/>
                        </a:lnTo>
                        <a:cubicBezTo>
                          <a:pt x="2276721" y="572928"/>
                          <a:pt x="2233446" y="616203"/>
                          <a:pt x="2233446" y="669586"/>
                        </a:cubicBezTo>
                        <a:cubicBezTo>
                          <a:pt x="2233446" y="722969"/>
                          <a:pt x="2276721" y="766244"/>
                          <a:pt x="2330104" y="766244"/>
                        </a:cubicBezTo>
                        <a:lnTo>
                          <a:pt x="2341266" y="763991"/>
                        </a:lnTo>
                        <a:lnTo>
                          <a:pt x="2341266" y="813917"/>
                        </a:lnTo>
                        <a:lnTo>
                          <a:pt x="0" y="813917"/>
                        </a:lnTo>
                        <a:lnTo>
                          <a:pt x="0" y="766244"/>
                        </a:lnTo>
                        <a:cubicBezTo>
                          <a:pt x="53383" y="766244"/>
                          <a:pt x="96658" y="722969"/>
                          <a:pt x="96658" y="669586"/>
                        </a:cubicBezTo>
                        <a:cubicBezTo>
                          <a:pt x="96658" y="616203"/>
                          <a:pt x="53383" y="572928"/>
                          <a:pt x="0" y="572928"/>
                        </a:cubicBezTo>
                        <a:lnTo>
                          <a:pt x="0" y="512224"/>
                        </a:lnTo>
                        <a:cubicBezTo>
                          <a:pt x="53383" y="512224"/>
                          <a:pt x="96658" y="468949"/>
                          <a:pt x="96658" y="415566"/>
                        </a:cubicBezTo>
                        <a:cubicBezTo>
                          <a:pt x="96658" y="362183"/>
                          <a:pt x="53383" y="318908"/>
                          <a:pt x="0" y="318908"/>
                        </a:cubicBezTo>
                        <a:lnTo>
                          <a:pt x="0" y="258204"/>
                        </a:lnTo>
                        <a:cubicBezTo>
                          <a:pt x="53383" y="258204"/>
                          <a:pt x="96658" y="214929"/>
                          <a:pt x="96658" y="161546"/>
                        </a:cubicBezTo>
                        <a:cubicBezTo>
                          <a:pt x="96658" y="108163"/>
                          <a:pt x="53383" y="64888"/>
                          <a:pt x="0" y="64888"/>
                        </a:cubicBezTo>
                        <a:close/>
                      </a:path>
                    </a:pathLst>
                  </a:cu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직사각형 45"/>
                  <p:cNvSpPr/>
                  <p:nvPr/>
                </p:nvSpPr>
                <p:spPr>
                  <a:xfrm>
                    <a:off x="1309938" y="2595407"/>
                    <a:ext cx="2021702" cy="70282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직사각형 46"/>
                  <p:cNvSpPr/>
                  <p:nvPr/>
                </p:nvSpPr>
                <p:spPr>
                  <a:xfrm>
                    <a:off x="1611387" y="2645648"/>
                    <a:ext cx="1398211" cy="45719"/>
                  </a:xfrm>
                  <a:prstGeom prst="rect">
                    <a:avLst/>
                  </a:pr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8" name="직사각형 47"/>
                  <p:cNvSpPr/>
                  <p:nvPr/>
                </p:nvSpPr>
                <p:spPr>
                  <a:xfrm>
                    <a:off x="1603343" y="3190637"/>
                    <a:ext cx="1398211" cy="45719"/>
                  </a:xfrm>
                  <a:prstGeom prst="rect">
                    <a:avLst/>
                  </a:pr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50" name="직사각형 49"/>
                <p:cNvSpPr/>
                <p:nvPr/>
              </p:nvSpPr>
              <p:spPr>
                <a:xfrm>
                  <a:off x="6112249" y="4806441"/>
                  <a:ext cx="342289" cy="57010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Freeform 5"/>
                <p:cNvSpPr>
                  <a:spLocks noEditPoints="1"/>
                </p:cNvSpPr>
                <p:nvPr/>
              </p:nvSpPr>
              <p:spPr bwMode="auto">
                <a:xfrm>
                  <a:off x="6107142" y="4885736"/>
                  <a:ext cx="353074" cy="357882"/>
                </a:xfrm>
                <a:custGeom>
                  <a:avLst/>
                  <a:gdLst>
                    <a:gd name="T0" fmla="*/ 227 w 434"/>
                    <a:gd name="T1" fmla="*/ 70 h 440"/>
                    <a:gd name="T2" fmla="*/ 227 w 434"/>
                    <a:gd name="T3" fmla="*/ 187 h 440"/>
                    <a:gd name="T4" fmla="*/ 352 w 434"/>
                    <a:gd name="T5" fmla="*/ 101 h 440"/>
                    <a:gd name="T6" fmla="*/ 386 w 434"/>
                    <a:gd name="T7" fmla="*/ 76 h 440"/>
                    <a:gd name="T8" fmla="*/ 374 w 434"/>
                    <a:gd name="T9" fmla="*/ 140 h 440"/>
                    <a:gd name="T10" fmla="*/ 354 w 434"/>
                    <a:gd name="T11" fmla="*/ 119 h 440"/>
                    <a:gd name="T12" fmla="*/ 227 w 434"/>
                    <a:gd name="T13" fmla="*/ 277 h 440"/>
                    <a:gd name="T14" fmla="*/ 399 w 434"/>
                    <a:gd name="T15" fmla="*/ 189 h 440"/>
                    <a:gd name="T16" fmla="*/ 227 w 434"/>
                    <a:gd name="T17" fmla="*/ 377 h 440"/>
                    <a:gd name="T18" fmla="*/ 217 w 434"/>
                    <a:gd name="T19" fmla="*/ 440 h 440"/>
                    <a:gd name="T20" fmla="*/ 206 w 434"/>
                    <a:gd name="T21" fmla="*/ 379 h 440"/>
                    <a:gd name="T22" fmla="*/ 35 w 434"/>
                    <a:gd name="T23" fmla="*/ 189 h 440"/>
                    <a:gd name="T24" fmla="*/ 204 w 434"/>
                    <a:gd name="T25" fmla="*/ 277 h 440"/>
                    <a:gd name="T26" fmla="*/ 82 w 434"/>
                    <a:gd name="T27" fmla="*/ 119 h 440"/>
                    <a:gd name="T28" fmla="*/ 59 w 434"/>
                    <a:gd name="T29" fmla="*/ 140 h 440"/>
                    <a:gd name="T30" fmla="*/ 45 w 434"/>
                    <a:gd name="T31" fmla="*/ 76 h 440"/>
                    <a:gd name="T32" fmla="*/ 80 w 434"/>
                    <a:gd name="T33" fmla="*/ 101 h 440"/>
                    <a:gd name="T34" fmla="*/ 204 w 434"/>
                    <a:gd name="T35" fmla="*/ 187 h 440"/>
                    <a:gd name="T36" fmla="*/ 206 w 434"/>
                    <a:gd name="T37" fmla="*/ 72 h 440"/>
                    <a:gd name="T38" fmla="*/ 186 w 434"/>
                    <a:gd name="T39" fmla="*/ 50 h 440"/>
                    <a:gd name="T40" fmla="*/ 227 w 434"/>
                    <a:gd name="T41" fmla="*/ 7 h 440"/>
                    <a:gd name="T42" fmla="*/ 227 w 434"/>
                    <a:gd name="T43" fmla="*/ 70 h 440"/>
                    <a:gd name="T44" fmla="*/ 51 w 434"/>
                    <a:gd name="T45" fmla="*/ 207 h 440"/>
                    <a:gd name="T46" fmla="*/ 200 w 434"/>
                    <a:gd name="T47" fmla="*/ 358 h 440"/>
                    <a:gd name="T48" fmla="*/ 51 w 434"/>
                    <a:gd name="T49" fmla="*/ 207 h 440"/>
                    <a:gd name="T50" fmla="*/ 233 w 434"/>
                    <a:gd name="T51" fmla="*/ 358 h 440"/>
                    <a:gd name="T52" fmla="*/ 382 w 434"/>
                    <a:gd name="T53" fmla="*/ 207 h 440"/>
                    <a:gd name="T54" fmla="*/ 233 w 434"/>
                    <a:gd name="T55" fmla="*/ 358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4" h="440">
                      <a:moveTo>
                        <a:pt x="227" y="70"/>
                      </a:moveTo>
                      <a:cubicBezTo>
                        <a:pt x="227" y="109"/>
                        <a:pt x="227" y="148"/>
                        <a:pt x="227" y="187"/>
                      </a:cubicBezTo>
                      <a:cubicBezTo>
                        <a:pt x="253" y="143"/>
                        <a:pt x="292" y="111"/>
                        <a:pt x="352" y="101"/>
                      </a:cubicBezTo>
                      <a:cubicBezTo>
                        <a:pt x="361" y="87"/>
                        <a:pt x="367" y="75"/>
                        <a:pt x="386" y="76"/>
                      </a:cubicBezTo>
                      <a:cubicBezTo>
                        <a:pt x="434" y="78"/>
                        <a:pt x="421" y="151"/>
                        <a:pt x="374" y="140"/>
                      </a:cubicBezTo>
                      <a:cubicBezTo>
                        <a:pt x="365" y="137"/>
                        <a:pt x="362" y="130"/>
                        <a:pt x="354" y="119"/>
                      </a:cubicBezTo>
                      <a:cubicBezTo>
                        <a:pt x="277" y="138"/>
                        <a:pt x="228" y="183"/>
                        <a:pt x="227" y="277"/>
                      </a:cubicBezTo>
                      <a:cubicBezTo>
                        <a:pt x="252" y="215"/>
                        <a:pt x="308" y="185"/>
                        <a:pt x="399" y="189"/>
                      </a:cubicBezTo>
                      <a:cubicBezTo>
                        <a:pt x="409" y="311"/>
                        <a:pt x="347" y="378"/>
                        <a:pt x="227" y="377"/>
                      </a:cubicBezTo>
                      <a:cubicBezTo>
                        <a:pt x="223" y="399"/>
                        <a:pt x="236" y="440"/>
                        <a:pt x="217" y="440"/>
                      </a:cubicBezTo>
                      <a:cubicBezTo>
                        <a:pt x="198" y="440"/>
                        <a:pt x="210" y="401"/>
                        <a:pt x="206" y="379"/>
                      </a:cubicBezTo>
                      <a:cubicBezTo>
                        <a:pt x="90" y="376"/>
                        <a:pt x="22" y="313"/>
                        <a:pt x="35" y="189"/>
                      </a:cubicBezTo>
                      <a:cubicBezTo>
                        <a:pt x="123" y="186"/>
                        <a:pt x="182" y="213"/>
                        <a:pt x="204" y="277"/>
                      </a:cubicBezTo>
                      <a:cubicBezTo>
                        <a:pt x="209" y="186"/>
                        <a:pt x="155" y="138"/>
                        <a:pt x="82" y="119"/>
                      </a:cubicBezTo>
                      <a:cubicBezTo>
                        <a:pt x="70" y="128"/>
                        <a:pt x="70" y="137"/>
                        <a:pt x="59" y="140"/>
                      </a:cubicBezTo>
                      <a:cubicBezTo>
                        <a:pt x="13" y="151"/>
                        <a:pt x="0" y="80"/>
                        <a:pt x="45" y="76"/>
                      </a:cubicBezTo>
                      <a:cubicBezTo>
                        <a:pt x="64" y="75"/>
                        <a:pt x="74" y="85"/>
                        <a:pt x="80" y="101"/>
                      </a:cubicBezTo>
                      <a:cubicBezTo>
                        <a:pt x="140" y="111"/>
                        <a:pt x="180" y="140"/>
                        <a:pt x="204" y="187"/>
                      </a:cubicBezTo>
                      <a:cubicBezTo>
                        <a:pt x="209" y="153"/>
                        <a:pt x="205" y="110"/>
                        <a:pt x="206" y="72"/>
                      </a:cubicBezTo>
                      <a:cubicBezTo>
                        <a:pt x="200" y="62"/>
                        <a:pt x="189" y="61"/>
                        <a:pt x="186" y="50"/>
                      </a:cubicBezTo>
                      <a:cubicBezTo>
                        <a:pt x="178" y="25"/>
                        <a:pt x="198" y="0"/>
                        <a:pt x="227" y="7"/>
                      </a:cubicBezTo>
                      <a:cubicBezTo>
                        <a:pt x="254" y="13"/>
                        <a:pt x="256" y="61"/>
                        <a:pt x="227" y="70"/>
                      </a:cubicBezTo>
                      <a:close/>
                      <a:moveTo>
                        <a:pt x="51" y="207"/>
                      </a:moveTo>
                      <a:cubicBezTo>
                        <a:pt x="51" y="307"/>
                        <a:pt x="103" y="356"/>
                        <a:pt x="200" y="358"/>
                      </a:cubicBezTo>
                      <a:cubicBezTo>
                        <a:pt x="200" y="258"/>
                        <a:pt x="151" y="207"/>
                        <a:pt x="51" y="207"/>
                      </a:cubicBezTo>
                      <a:close/>
                      <a:moveTo>
                        <a:pt x="233" y="358"/>
                      </a:moveTo>
                      <a:cubicBezTo>
                        <a:pt x="331" y="356"/>
                        <a:pt x="382" y="307"/>
                        <a:pt x="382" y="207"/>
                      </a:cubicBezTo>
                      <a:cubicBezTo>
                        <a:pt x="282" y="207"/>
                        <a:pt x="233" y="258"/>
                        <a:pt x="233" y="358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2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5439144" y="4936881"/>
                  <a:ext cx="557733" cy="296285"/>
                </a:xfrm>
                <a:custGeom>
                  <a:avLst/>
                  <a:gdLst>
                    <a:gd name="T0" fmla="*/ 362 w 683"/>
                    <a:gd name="T1" fmla="*/ 242 h 363"/>
                    <a:gd name="T2" fmla="*/ 479 w 683"/>
                    <a:gd name="T3" fmla="*/ 174 h 363"/>
                    <a:gd name="T4" fmla="*/ 540 w 683"/>
                    <a:gd name="T5" fmla="*/ 223 h 363"/>
                    <a:gd name="T6" fmla="*/ 683 w 683"/>
                    <a:gd name="T7" fmla="*/ 187 h 363"/>
                    <a:gd name="T8" fmla="*/ 595 w 683"/>
                    <a:gd name="T9" fmla="*/ 209 h 363"/>
                    <a:gd name="T10" fmla="*/ 601 w 683"/>
                    <a:gd name="T11" fmla="*/ 230 h 363"/>
                    <a:gd name="T12" fmla="*/ 573 w 683"/>
                    <a:gd name="T13" fmla="*/ 238 h 363"/>
                    <a:gd name="T14" fmla="*/ 599 w 683"/>
                    <a:gd name="T15" fmla="*/ 350 h 363"/>
                    <a:gd name="T16" fmla="*/ 530 w 683"/>
                    <a:gd name="T17" fmla="*/ 269 h 363"/>
                    <a:gd name="T18" fmla="*/ 350 w 683"/>
                    <a:gd name="T19" fmla="*/ 260 h 363"/>
                    <a:gd name="T20" fmla="*/ 331 w 683"/>
                    <a:gd name="T21" fmla="*/ 264 h 363"/>
                    <a:gd name="T22" fmla="*/ 156 w 683"/>
                    <a:gd name="T23" fmla="*/ 269 h 363"/>
                    <a:gd name="T24" fmla="*/ 107 w 683"/>
                    <a:gd name="T25" fmla="*/ 238 h 363"/>
                    <a:gd name="T26" fmla="*/ 84 w 683"/>
                    <a:gd name="T27" fmla="*/ 230 h 363"/>
                    <a:gd name="T28" fmla="*/ 88 w 683"/>
                    <a:gd name="T29" fmla="*/ 211 h 363"/>
                    <a:gd name="T30" fmla="*/ 0 w 683"/>
                    <a:gd name="T31" fmla="*/ 187 h 363"/>
                    <a:gd name="T32" fmla="*/ 143 w 683"/>
                    <a:gd name="T33" fmla="*/ 226 h 363"/>
                    <a:gd name="T34" fmla="*/ 205 w 683"/>
                    <a:gd name="T35" fmla="*/ 174 h 363"/>
                    <a:gd name="T36" fmla="*/ 321 w 683"/>
                    <a:gd name="T37" fmla="*/ 244 h 363"/>
                    <a:gd name="T38" fmla="*/ 325 w 683"/>
                    <a:gd name="T39" fmla="*/ 183 h 363"/>
                    <a:gd name="T40" fmla="*/ 176 w 683"/>
                    <a:gd name="T41" fmla="*/ 95 h 363"/>
                    <a:gd name="T42" fmla="*/ 329 w 683"/>
                    <a:gd name="T43" fmla="*/ 146 h 363"/>
                    <a:gd name="T44" fmla="*/ 340 w 683"/>
                    <a:gd name="T45" fmla="*/ 1 h 363"/>
                    <a:gd name="T46" fmla="*/ 350 w 683"/>
                    <a:gd name="T47" fmla="*/ 146 h 363"/>
                    <a:gd name="T48" fmla="*/ 470 w 683"/>
                    <a:gd name="T49" fmla="*/ 60 h 363"/>
                    <a:gd name="T50" fmla="*/ 454 w 683"/>
                    <a:gd name="T51" fmla="*/ 97 h 363"/>
                    <a:gd name="T52" fmla="*/ 434 w 683"/>
                    <a:gd name="T53" fmla="*/ 152 h 363"/>
                    <a:gd name="T54" fmla="*/ 190 w 683"/>
                    <a:gd name="T55" fmla="*/ 160 h 363"/>
                    <a:gd name="T56" fmla="*/ 507 w 683"/>
                    <a:gd name="T57" fmla="*/ 168 h 363"/>
                    <a:gd name="T58" fmla="*/ 80 w 683"/>
                    <a:gd name="T59" fmla="*/ 328 h 363"/>
                    <a:gd name="T60" fmla="*/ 94 w 683"/>
                    <a:gd name="T61" fmla="*/ 303 h 363"/>
                    <a:gd name="T62" fmla="*/ 107 w 683"/>
                    <a:gd name="T63" fmla="*/ 256 h 363"/>
                    <a:gd name="T64" fmla="*/ 593 w 683"/>
                    <a:gd name="T65" fmla="*/ 301 h 363"/>
                    <a:gd name="T66" fmla="*/ 544 w 683"/>
                    <a:gd name="T67" fmla="*/ 297 h 363"/>
                    <a:gd name="T68" fmla="*/ 573 w 683"/>
                    <a:gd name="T69" fmla="*/ 25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3" h="363">
                      <a:moveTo>
                        <a:pt x="434" y="152"/>
                      </a:moveTo>
                      <a:cubicBezTo>
                        <a:pt x="435" y="207"/>
                        <a:pt x="412" y="237"/>
                        <a:pt x="362" y="242"/>
                      </a:cubicBezTo>
                      <a:cubicBezTo>
                        <a:pt x="392" y="317"/>
                        <a:pt x="554" y="279"/>
                        <a:pt x="515" y="187"/>
                      </a:cubicBezTo>
                      <a:cubicBezTo>
                        <a:pt x="502" y="187"/>
                        <a:pt x="485" y="184"/>
                        <a:pt x="479" y="174"/>
                      </a:cubicBezTo>
                      <a:cubicBezTo>
                        <a:pt x="442" y="117"/>
                        <a:pt x="568" y="108"/>
                        <a:pt x="530" y="174"/>
                      </a:cubicBezTo>
                      <a:cubicBezTo>
                        <a:pt x="538" y="186"/>
                        <a:pt x="542" y="202"/>
                        <a:pt x="540" y="223"/>
                      </a:cubicBezTo>
                      <a:cubicBezTo>
                        <a:pt x="566" y="213"/>
                        <a:pt x="602" y="170"/>
                        <a:pt x="644" y="168"/>
                      </a:cubicBezTo>
                      <a:cubicBezTo>
                        <a:pt x="657" y="168"/>
                        <a:pt x="682" y="169"/>
                        <a:pt x="683" y="187"/>
                      </a:cubicBezTo>
                      <a:cubicBezTo>
                        <a:pt x="674" y="199"/>
                        <a:pt x="661" y="187"/>
                        <a:pt x="648" y="187"/>
                      </a:cubicBezTo>
                      <a:cubicBezTo>
                        <a:pt x="626" y="187"/>
                        <a:pt x="611" y="201"/>
                        <a:pt x="595" y="209"/>
                      </a:cubicBezTo>
                      <a:cubicBezTo>
                        <a:pt x="619" y="215"/>
                        <a:pt x="652" y="223"/>
                        <a:pt x="648" y="250"/>
                      </a:cubicBezTo>
                      <a:cubicBezTo>
                        <a:pt x="631" y="255"/>
                        <a:pt x="622" y="232"/>
                        <a:pt x="601" y="230"/>
                      </a:cubicBezTo>
                      <a:cubicBezTo>
                        <a:pt x="579" y="227"/>
                        <a:pt x="560" y="237"/>
                        <a:pt x="544" y="250"/>
                      </a:cubicBezTo>
                      <a:cubicBezTo>
                        <a:pt x="560" y="253"/>
                        <a:pt x="559" y="240"/>
                        <a:pt x="573" y="238"/>
                      </a:cubicBezTo>
                      <a:cubicBezTo>
                        <a:pt x="626" y="231"/>
                        <a:pt x="632" y="312"/>
                        <a:pt x="618" y="361"/>
                      </a:cubicBezTo>
                      <a:cubicBezTo>
                        <a:pt x="612" y="362"/>
                        <a:pt x="606" y="356"/>
                        <a:pt x="599" y="350"/>
                      </a:cubicBezTo>
                      <a:cubicBezTo>
                        <a:pt x="594" y="346"/>
                        <a:pt x="590" y="339"/>
                        <a:pt x="581" y="334"/>
                      </a:cubicBezTo>
                      <a:cubicBezTo>
                        <a:pt x="551" y="319"/>
                        <a:pt x="506" y="317"/>
                        <a:pt x="530" y="269"/>
                      </a:cubicBezTo>
                      <a:cubicBezTo>
                        <a:pt x="488" y="294"/>
                        <a:pt x="419" y="318"/>
                        <a:pt x="372" y="285"/>
                      </a:cubicBezTo>
                      <a:cubicBezTo>
                        <a:pt x="364" y="279"/>
                        <a:pt x="359" y="268"/>
                        <a:pt x="350" y="260"/>
                      </a:cubicBezTo>
                      <a:cubicBezTo>
                        <a:pt x="346" y="285"/>
                        <a:pt x="359" y="327"/>
                        <a:pt x="342" y="338"/>
                      </a:cubicBezTo>
                      <a:cubicBezTo>
                        <a:pt x="321" y="331"/>
                        <a:pt x="336" y="287"/>
                        <a:pt x="331" y="264"/>
                      </a:cubicBezTo>
                      <a:cubicBezTo>
                        <a:pt x="310" y="290"/>
                        <a:pt x="267" y="311"/>
                        <a:pt x="219" y="299"/>
                      </a:cubicBezTo>
                      <a:cubicBezTo>
                        <a:pt x="195" y="293"/>
                        <a:pt x="176" y="275"/>
                        <a:pt x="156" y="269"/>
                      </a:cubicBezTo>
                      <a:cubicBezTo>
                        <a:pt x="179" y="329"/>
                        <a:pt x="85" y="331"/>
                        <a:pt x="66" y="363"/>
                      </a:cubicBezTo>
                      <a:cubicBezTo>
                        <a:pt x="52" y="314"/>
                        <a:pt x="57" y="236"/>
                        <a:pt x="107" y="238"/>
                      </a:cubicBezTo>
                      <a:cubicBezTo>
                        <a:pt x="123" y="239"/>
                        <a:pt x="122" y="252"/>
                        <a:pt x="137" y="250"/>
                      </a:cubicBezTo>
                      <a:cubicBezTo>
                        <a:pt x="128" y="238"/>
                        <a:pt x="106" y="228"/>
                        <a:pt x="84" y="230"/>
                      </a:cubicBezTo>
                      <a:cubicBezTo>
                        <a:pt x="62" y="232"/>
                        <a:pt x="52" y="255"/>
                        <a:pt x="35" y="250"/>
                      </a:cubicBezTo>
                      <a:cubicBezTo>
                        <a:pt x="32" y="225"/>
                        <a:pt x="61" y="213"/>
                        <a:pt x="88" y="211"/>
                      </a:cubicBezTo>
                      <a:cubicBezTo>
                        <a:pt x="75" y="201"/>
                        <a:pt x="58" y="187"/>
                        <a:pt x="37" y="187"/>
                      </a:cubicBezTo>
                      <a:cubicBezTo>
                        <a:pt x="24" y="187"/>
                        <a:pt x="9" y="199"/>
                        <a:pt x="0" y="187"/>
                      </a:cubicBezTo>
                      <a:cubicBezTo>
                        <a:pt x="1" y="169"/>
                        <a:pt x="25" y="168"/>
                        <a:pt x="37" y="168"/>
                      </a:cubicBezTo>
                      <a:cubicBezTo>
                        <a:pt x="80" y="169"/>
                        <a:pt x="114" y="209"/>
                        <a:pt x="143" y="226"/>
                      </a:cubicBezTo>
                      <a:cubicBezTo>
                        <a:pt x="142" y="205"/>
                        <a:pt x="144" y="187"/>
                        <a:pt x="154" y="177"/>
                      </a:cubicBezTo>
                      <a:cubicBezTo>
                        <a:pt x="114" y="108"/>
                        <a:pt x="242" y="116"/>
                        <a:pt x="205" y="174"/>
                      </a:cubicBezTo>
                      <a:cubicBezTo>
                        <a:pt x="199" y="184"/>
                        <a:pt x="188" y="186"/>
                        <a:pt x="170" y="187"/>
                      </a:cubicBezTo>
                      <a:cubicBezTo>
                        <a:pt x="126" y="276"/>
                        <a:pt x="289" y="318"/>
                        <a:pt x="321" y="244"/>
                      </a:cubicBezTo>
                      <a:cubicBezTo>
                        <a:pt x="273" y="237"/>
                        <a:pt x="245" y="210"/>
                        <a:pt x="248" y="152"/>
                      </a:cubicBezTo>
                      <a:cubicBezTo>
                        <a:pt x="286" y="150"/>
                        <a:pt x="310" y="161"/>
                        <a:pt x="325" y="183"/>
                      </a:cubicBezTo>
                      <a:cubicBezTo>
                        <a:pt x="311" y="136"/>
                        <a:pt x="279" y="108"/>
                        <a:pt x="229" y="97"/>
                      </a:cubicBezTo>
                      <a:cubicBezTo>
                        <a:pt x="216" y="118"/>
                        <a:pt x="182" y="117"/>
                        <a:pt x="176" y="95"/>
                      </a:cubicBezTo>
                      <a:cubicBezTo>
                        <a:pt x="167" y="60"/>
                        <a:pt x="219" y="45"/>
                        <a:pt x="227" y="78"/>
                      </a:cubicBezTo>
                      <a:cubicBezTo>
                        <a:pt x="277" y="85"/>
                        <a:pt x="310" y="108"/>
                        <a:pt x="329" y="146"/>
                      </a:cubicBezTo>
                      <a:cubicBezTo>
                        <a:pt x="334" y="120"/>
                        <a:pt x="330" y="85"/>
                        <a:pt x="331" y="56"/>
                      </a:cubicBezTo>
                      <a:cubicBezTo>
                        <a:pt x="309" y="46"/>
                        <a:pt x="310" y="2"/>
                        <a:pt x="340" y="1"/>
                      </a:cubicBezTo>
                      <a:cubicBezTo>
                        <a:pt x="367" y="0"/>
                        <a:pt x="380" y="40"/>
                        <a:pt x="350" y="54"/>
                      </a:cubicBezTo>
                      <a:cubicBezTo>
                        <a:pt x="350" y="85"/>
                        <a:pt x="350" y="115"/>
                        <a:pt x="350" y="146"/>
                      </a:cubicBezTo>
                      <a:cubicBezTo>
                        <a:pt x="373" y="112"/>
                        <a:pt x="402" y="84"/>
                        <a:pt x="452" y="78"/>
                      </a:cubicBezTo>
                      <a:cubicBezTo>
                        <a:pt x="459" y="70"/>
                        <a:pt x="461" y="62"/>
                        <a:pt x="470" y="60"/>
                      </a:cubicBezTo>
                      <a:cubicBezTo>
                        <a:pt x="519" y="48"/>
                        <a:pt x="513" y="121"/>
                        <a:pt x="473" y="111"/>
                      </a:cubicBezTo>
                      <a:cubicBezTo>
                        <a:pt x="463" y="109"/>
                        <a:pt x="462" y="106"/>
                        <a:pt x="454" y="97"/>
                      </a:cubicBezTo>
                      <a:cubicBezTo>
                        <a:pt x="405" y="107"/>
                        <a:pt x="372" y="133"/>
                        <a:pt x="358" y="179"/>
                      </a:cubicBezTo>
                      <a:cubicBezTo>
                        <a:pt x="375" y="161"/>
                        <a:pt x="397" y="150"/>
                        <a:pt x="434" y="152"/>
                      </a:cubicBezTo>
                      <a:close/>
                      <a:moveTo>
                        <a:pt x="166" y="152"/>
                      </a:moveTo>
                      <a:cubicBezTo>
                        <a:pt x="165" y="169"/>
                        <a:pt x="184" y="172"/>
                        <a:pt x="190" y="160"/>
                      </a:cubicBezTo>
                      <a:cubicBezTo>
                        <a:pt x="194" y="142"/>
                        <a:pt x="170" y="140"/>
                        <a:pt x="166" y="152"/>
                      </a:cubicBezTo>
                      <a:close/>
                      <a:moveTo>
                        <a:pt x="507" y="168"/>
                      </a:moveTo>
                      <a:cubicBezTo>
                        <a:pt x="544" y="137"/>
                        <a:pt x="462" y="143"/>
                        <a:pt x="507" y="168"/>
                      </a:cubicBezTo>
                      <a:close/>
                      <a:moveTo>
                        <a:pt x="80" y="328"/>
                      </a:moveTo>
                      <a:cubicBezTo>
                        <a:pt x="94" y="311"/>
                        <a:pt x="124" y="312"/>
                        <a:pt x="139" y="297"/>
                      </a:cubicBezTo>
                      <a:cubicBezTo>
                        <a:pt x="138" y="250"/>
                        <a:pt x="107" y="295"/>
                        <a:pt x="94" y="303"/>
                      </a:cubicBezTo>
                      <a:cubicBezTo>
                        <a:pt x="94" y="299"/>
                        <a:pt x="85" y="303"/>
                        <a:pt x="86" y="297"/>
                      </a:cubicBezTo>
                      <a:cubicBezTo>
                        <a:pt x="83" y="275"/>
                        <a:pt x="116" y="270"/>
                        <a:pt x="107" y="256"/>
                      </a:cubicBezTo>
                      <a:cubicBezTo>
                        <a:pt x="80" y="261"/>
                        <a:pt x="74" y="297"/>
                        <a:pt x="80" y="328"/>
                      </a:cubicBezTo>
                      <a:close/>
                      <a:moveTo>
                        <a:pt x="593" y="301"/>
                      </a:moveTo>
                      <a:cubicBezTo>
                        <a:pt x="573" y="306"/>
                        <a:pt x="574" y="275"/>
                        <a:pt x="552" y="275"/>
                      </a:cubicBezTo>
                      <a:cubicBezTo>
                        <a:pt x="544" y="277"/>
                        <a:pt x="543" y="286"/>
                        <a:pt x="544" y="297"/>
                      </a:cubicBezTo>
                      <a:cubicBezTo>
                        <a:pt x="560" y="311"/>
                        <a:pt x="590" y="313"/>
                        <a:pt x="605" y="328"/>
                      </a:cubicBezTo>
                      <a:cubicBezTo>
                        <a:pt x="605" y="294"/>
                        <a:pt x="607" y="258"/>
                        <a:pt x="573" y="258"/>
                      </a:cubicBezTo>
                      <a:cubicBezTo>
                        <a:pt x="578" y="272"/>
                        <a:pt x="606" y="283"/>
                        <a:pt x="593" y="301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3" name="Freeform 6"/>
                <p:cNvSpPr>
                  <a:spLocks noEditPoints="1"/>
                </p:cNvSpPr>
                <p:nvPr/>
              </p:nvSpPr>
              <p:spPr bwMode="auto">
                <a:xfrm rot="5400000" flipV="1">
                  <a:off x="4087353" y="4936010"/>
                  <a:ext cx="557733" cy="298027"/>
                </a:xfrm>
                <a:custGeom>
                  <a:avLst/>
                  <a:gdLst>
                    <a:gd name="T0" fmla="*/ 362 w 683"/>
                    <a:gd name="T1" fmla="*/ 242 h 363"/>
                    <a:gd name="T2" fmla="*/ 479 w 683"/>
                    <a:gd name="T3" fmla="*/ 174 h 363"/>
                    <a:gd name="T4" fmla="*/ 540 w 683"/>
                    <a:gd name="T5" fmla="*/ 223 h 363"/>
                    <a:gd name="T6" fmla="*/ 683 w 683"/>
                    <a:gd name="T7" fmla="*/ 187 h 363"/>
                    <a:gd name="T8" fmla="*/ 595 w 683"/>
                    <a:gd name="T9" fmla="*/ 209 h 363"/>
                    <a:gd name="T10" fmla="*/ 601 w 683"/>
                    <a:gd name="T11" fmla="*/ 230 h 363"/>
                    <a:gd name="T12" fmla="*/ 573 w 683"/>
                    <a:gd name="T13" fmla="*/ 238 h 363"/>
                    <a:gd name="T14" fmla="*/ 599 w 683"/>
                    <a:gd name="T15" fmla="*/ 350 h 363"/>
                    <a:gd name="T16" fmla="*/ 530 w 683"/>
                    <a:gd name="T17" fmla="*/ 269 h 363"/>
                    <a:gd name="T18" fmla="*/ 350 w 683"/>
                    <a:gd name="T19" fmla="*/ 260 h 363"/>
                    <a:gd name="T20" fmla="*/ 331 w 683"/>
                    <a:gd name="T21" fmla="*/ 264 h 363"/>
                    <a:gd name="T22" fmla="*/ 156 w 683"/>
                    <a:gd name="T23" fmla="*/ 269 h 363"/>
                    <a:gd name="T24" fmla="*/ 107 w 683"/>
                    <a:gd name="T25" fmla="*/ 238 h 363"/>
                    <a:gd name="T26" fmla="*/ 84 w 683"/>
                    <a:gd name="T27" fmla="*/ 230 h 363"/>
                    <a:gd name="T28" fmla="*/ 88 w 683"/>
                    <a:gd name="T29" fmla="*/ 211 h 363"/>
                    <a:gd name="T30" fmla="*/ 0 w 683"/>
                    <a:gd name="T31" fmla="*/ 187 h 363"/>
                    <a:gd name="T32" fmla="*/ 143 w 683"/>
                    <a:gd name="T33" fmla="*/ 226 h 363"/>
                    <a:gd name="T34" fmla="*/ 205 w 683"/>
                    <a:gd name="T35" fmla="*/ 174 h 363"/>
                    <a:gd name="T36" fmla="*/ 321 w 683"/>
                    <a:gd name="T37" fmla="*/ 244 h 363"/>
                    <a:gd name="T38" fmla="*/ 325 w 683"/>
                    <a:gd name="T39" fmla="*/ 183 h 363"/>
                    <a:gd name="T40" fmla="*/ 176 w 683"/>
                    <a:gd name="T41" fmla="*/ 95 h 363"/>
                    <a:gd name="T42" fmla="*/ 329 w 683"/>
                    <a:gd name="T43" fmla="*/ 146 h 363"/>
                    <a:gd name="T44" fmla="*/ 340 w 683"/>
                    <a:gd name="T45" fmla="*/ 1 h 363"/>
                    <a:gd name="T46" fmla="*/ 350 w 683"/>
                    <a:gd name="T47" fmla="*/ 146 h 363"/>
                    <a:gd name="T48" fmla="*/ 470 w 683"/>
                    <a:gd name="T49" fmla="*/ 60 h 363"/>
                    <a:gd name="T50" fmla="*/ 454 w 683"/>
                    <a:gd name="T51" fmla="*/ 97 h 363"/>
                    <a:gd name="T52" fmla="*/ 434 w 683"/>
                    <a:gd name="T53" fmla="*/ 152 h 363"/>
                    <a:gd name="T54" fmla="*/ 190 w 683"/>
                    <a:gd name="T55" fmla="*/ 160 h 363"/>
                    <a:gd name="T56" fmla="*/ 507 w 683"/>
                    <a:gd name="T57" fmla="*/ 168 h 363"/>
                    <a:gd name="T58" fmla="*/ 80 w 683"/>
                    <a:gd name="T59" fmla="*/ 328 h 363"/>
                    <a:gd name="T60" fmla="*/ 94 w 683"/>
                    <a:gd name="T61" fmla="*/ 303 h 363"/>
                    <a:gd name="T62" fmla="*/ 107 w 683"/>
                    <a:gd name="T63" fmla="*/ 256 h 363"/>
                    <a:gd name="T64" fmla="*/ 593 w 683"/>
                    <a:gd name="T65" fmla="*/ 301 h 363"/>
                    <a:gd name="T66" fmla="*/ 544 w 683"/>
                    <a:gd name="T67" fmla="*/ 297 h 363"/>
                    <a:gd name="T68" fmla="*/ 573 w 683"/>
                    <a:gd name="T69" fmla="*/ 25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3" h="363">
                      <a:moveTo>
                        <a:pt x="434" y="152"/>
                      </a:moveTo>
                      <a:cubicBezTo>
                        <a:pt x="435" y="207"/>
                        <a:pt x="412" y="237"/>
                        <a:pt x="362" y="242"/>
                      </a:cubicBezTo>
                      <a:cubicBezTo>
                        <a:pt x="392" y="317"/>
                        <a:pt x="554" y="279"/>
                        <a:pt x="515" y="187"/>
                      </a:cubicBezTo>
                      <a:cubicBezTo>
                        <a:pt x="502" y="187"/>
                        <a:pt x="485" y="184"/>
                        <a:pt x="479" y="174"/>
                      </a:cubicBezTo>
                      <a:cubicBezTo>
                        <a:pt x="442" y="117"/>
                        <a:pt x="568" y="108"/>
                        <a:pt x="530" y="174"/>
                      </a:cubicBezTo>
                      <a:cubicBezTo>
                        <a:pt x="538" y="186"/>
                        <a:pt x="542" y="202"/>
                        <a:pt x="540" y="223"/>
                      </a:cubicBezTo>
                      <a:cubicBezTo>
                        <a:pt x="566" y="213"/>
                        <a:pt x="602" y="170"/>
                        <a:pt x="644" y="168"/>
                      </a:cubicBezTo>
                      <a:cubicBezTo>
                        <a:pt x="657" y="168"/>
                        <a:pt x="682" y="169"/>
                        <a:pt x="683" y="187"/>
                      </a:cubicBezTo>
                      <a:cubicBezTo>
                        <a:pt x="674" y="199"/>
                        <a:pt x="661" y="187"/>
                        <a:pt x="648" y="187"/>
                      </a:cubicBezTo>
                      <a:cubicBezTo>
                        <a:pt x="626" y="187"/>
                        <a:pt x="611" y="201"/>
                        <a:pt x="595" y="209"/>
                      </a:cubicBezTo>
                      <a:cubicBezTo>
                        <a:pt x="619" y="215"/>
                        <a:pt x="652" y="223"/>
                        <a:pt x="648" y="250"/>
                      </a:cubicBezTo>
                      <a:cubicBezTo>
                        <a:pt x="631" y="255"/>
                        <a:pt x="622" y="232"/>
                        <a:pt x="601" y="230"/>
                      </a:cubicBezTo>
                      <a:cubicBezTo>
                        <a:pt x="579" y="227"/>
                        <a:pt x="560" y="237"/>
                        <a:pt x="544" y="250"/>
                      </a:cubicBezTo>
                      <a:cubicBezTo>
                        <a:pt x="560" y="253"/>
                        <a:pt x="559" y="240"/>
                        <a:pt x="573" y="238"/>
                      </a:cubicBezTo>
                      <a:cubicBezTo>
                        <a:pt x="626" y="231"/>
                        <a:pt x="632" y="312"/>
                        <a:pt x="618" y="361"/>
                      </a:cubicBezTo>
                      <a:cubicBezTo>
                        <a:pt x="612" y="362"/>
                        <a:pt x="606" y="356"/>
                        <a:pt x="599" y="350"/>
                      </a:cubicBezTo>
                      <a:cubicBezTo>
                        <a:pt x="594" y="346"/>
                        <a:pt x="590" y="339"/>
                        <a:pt x="581" y="334"/>
                      </a:cubicBezTo>
                      <a:cubicBezTo>
                        <a:pt x="551" y="319"/>
                        <a:pt x="506" y="317"/>
                        <a:pt x="530" y="269"/>
                      </a:cubicBezTo>
                      <a:cubicBezTo>
                        <a:pt x="488" y="294"/>
                        <a:pt x="419" y="318"/>
                        <a:pt x="372" y="285"/>
                      </a:cubicBezTo>
                      <a:cubicBezTo>
                        <a:pt x="364" y="279"/>
                        <a:pt x="359" y="268"/>
                        <a:pt x="350" y="260"/>
                      </a:cubicBezTo>
                      <a:cubicBezTo>
                        <a:pt x="346" y="285"/>
                        <a:pt x="359" y="327"/>
                        <a:pt x="342" y="338"/>
                      </a:cubicBezTo>
                      <a:cubicBezTo>
                        <a:pt x="321" y="331"/>
                        <a:pt x="336" y="287"/>
                        <a:pt x="331" y="264"/>
                      </a:cubicBezTo>
                      <a:cubicBezTo>
                        <a:pt x="310" y="290"/>
                        <a:pt x="267" y="311"/>
                        <a:pt x="219" y="299"/>
                      </a:cubicBezTo>
                      <a:cubicBezTo>
                        <a:pt x="195" y="293"/>
                        <a:pt x="176" y="275"/>
                        <a:pt x="156" y="269"/>
                      </a:cubicBezTo>
                      <a:cubicBezTo>
                        <a:pt x="179" y="329"/>
                        <a:pt x="85" y="331"/>
                        <a:pt x="66" y="363"/>
                      </a:cubicBezTo>
                      <a:cubicBezTo>
                        <a:pt x="52" y="314"/>
                        <a:pt x="57" y="236"/>
                        <a:pt x="107" y="238"/>
                      </a:cubicBezTo>
                      <a:cubicBezTo>
                        <a:pt x="123" y="239"/>
                        <a:pt x="122" y="252"/>
                        <a:pt x="137" y="250"/>
                      </a:cubicBezTo>
                      <a:cubicBezTo>
                        <a:pt x="128" y="238"/>
                        <a:pt x="106" y="228"/>
                        <a:pt x="84" y="230"/>
                      </a:cubicBezTo>
                      <a:cubicBezTo>
                        <a:pt x="62" y="232"/>
                        <a:pt x="52" y="255"/>
                        <a:pt x="35" y="250"/>
                      </a:cubicBezTo>
                      <a:cubicBezTo>
                        <a:pt x="32" y="225"/>
                        <a:pt x="61" y="213"/>
                        <a:pt x="88" y="211"/>
                      </a:cubicBezTo>
                      <a:cubicBezTo>
                        <a:pt x="75" y="201"/>
                        <a:pt x="58" y="187"/>
                        <a:pt x="37" y="187"/>
                      </a:cubicBezTo>
                      <a:cubicBezTo>
                        <a:pt x="24" y="187"/>
                        <a:pt x="9" y="199"/>
                        <a:pt x="0" y="187"/>
                      </a:cubicBezTo>
                      <a:cubicBezTo>
                        <a:pt x="1" y="169"/>
                        <a:pt x="25" y="168"/>
                        <a:pt x="37" y="168"/>
                      </a:cubicBezTo>
                      <a:cubicBezTo>
                        <a:pt x="80" y="169"/>
                        <a:pt x="114" y="209"/>
                        <a:pt x="143" y="226"/>
                      </a:cubicBezTo>
                      <a:cubicBezTo>
                        <a:pt x="142" y="205"/>
                        <a:pt x="144" y="187"/>
                        <a:pt x="154" y="177"/>
                      </a:cubicBezTo>
                      <a:cubicBezTo>
                        <a:pt x="114" y="108"/>
                        <a:pt x="242" y="116"/>
                        <a:pt x="205" y="174"/>
                      </a:cubicBezTo>
                      <a:cubicBezTo>
                        <a:pt x="199" y="184"/>
                        <a:pt x="188" y="186"/>
                        <a:pt x="170" y="187"/>
                      </a:cubicBezTo>
                      <a:cubicBezTo>
                        <a:pt x="126" y="276"/>
                        <a:pt x="289" y="318"/>
                        <a:pt x="321" y="244"/>
                      </a:cubicBezTo>
                      <a:cubicBezTo>
                        <a:pt x="273" y="237"/>
                        <a:pt x="245" y="210"/>
                        <a:pt x="248" y="152"/>
                      </a:cubicBezTo>
                      <a:cubicBezTo>
                        <a:pt x="286" y="150"/>
                        <a:pt x="310" y="161"/>
                        <a:pt x="325" y="183"/>
                      </a:cubicBezTo>
                      <a:cubicBezTo>
                        <a:pt x="311" y="136"/>
                        <a:pt x="279" y="108"/>
                        <a:pt x="229" y="97"/>
                      </a:cubicBezTo>
                      <a:cubicBezTo>
                        <a:pt x="216" y="118"/>
                        <a:pt x="182" y="117"/>
                        <a:pt x="176" y="95"/>
                      </a:cubicBezTo>
                      <a:cubicBezTo>
                        <a:pt x="167" y="60"/>
                        <a:pt x="219" y="45"/>
                        <a:pt x="227" y="78"/>
                      </a:cubicBezTo>
                      <a:cubicBezTo>
                        <a:pt x="277" y="85"/>
                        <a:pt x="310" y="108"/>
                        <a:pt x="329" y="146"/>
                      </a:cubicBezTo>
                      <a:cubicBezTo>
                        <a:pt x="334" y="120"/>
                        <a:pt x="330" y="85"/>
                        <a:pt x="331" y="56"/>
                      </a:cubicBezTo>
                      <a:cubicBezTo>
                        <a:pt x="309" y="46"/>
                        <a:pt x="310" y="2"/>
                        <a:pt x="340" y="1"/>
                      </a:cubicBezTo>
                      <a:cubicBezTo>
                        <a:pt x="367" y="0"/>
                        <a:pt x="380" y="40"/>
                        <a:pt x="350" y="54"/>
                      </a:cubicBezTo>
                      <a:cubicBezTo>
                        <a:pt x="350" y="85"/>
                        <a:pt x="350" y="115"/>
                        <a:pt x="350" y="146"/>
                      </a:cubicBezTo>
                      <a:cubicBezTo>
                        <a:pt x="373" y="112"/>
                        <a:pt x="402" y="84"/>
                        <a:pt x="452" y="78"/>
                      </a:cubicBezTo>
                      <a:cubicBezTo>
                        <a:pt x="459" y="70"/>
                        <a:pt x="461" y="62"/>
                        <a:pt x="470" y="60"/>
                      </a:cubicBezTo>
                      <a:cubicBezTo>
                        <a:pt x="519" y="48"/>
                        <a:pt x="513" y="121"/>
                        <a:pt x="473" y="111"/>
                      </a:cubicBezTo>
                      <a:cubicBezTo>
                        <a:pt x="463" y="109"/>
                        <a:pt x="462" y="106"/>
                        <a:pt x="454" y="97"/>
                      </a:cubicBezTo>
                      <a:cubicBezTo>
                        <a:pt x="405" y="107"/>
                        <a:pt x="372" y="133"/>
                        <a:pt x="358" y="179"/>
                      </a:cubicBezTo>
                      <a:cubicBezTo>
                        <a:pt x="375" y="161"/>
                        <a:pt x="397" y="150"/>
                        <a:pt x="434" y="152"/>
                      </a:cubicBezTo>
                      <a:close/>
                      <a:moveTo>
                        <a:pt x="166" y="152"/>
                      </a:moveTo>
                      <a:cubicBezTo>
                        <a:pt x="165" y="169"/>
                        <a:pt x="184" y="172"/>
                        <a:pt x="190" y="160"/>
                      </a:cubicBezTo>
                      <a:cubicBezTo>
                        <a:pt x="194" y="142"/>
                        <a:pt x="170" y="140"/>
                        <a:pt x="166" y="152"/>
                      </a:cubicBezTo>
                      <a:close/>
                      <a:moveTo>
                        <a:pt x="507" y="168"/>
                      </a:moveTo>
                      <a:cubicBezTo>
                        <a:pt x="544" y="137"/>
                        <a:pt x="462" y="143"/>
                        <a:pt x="507" y="168"/>
                      </a:cubicBezTo>
                      <a:close/>
                      <a:moveTo>
                        <a:pt x="80" y="328"/>
                      </a:moveTo>
                      <a:cubicBezTo>
                        <a:pt x="94" y="311"/>
                        <a:pt x="124" y="312"/>
                        <a:pt x="139" y="297"/>
                      </a:cubicBezTo>
                      <a:cubicBezTo>
                        <a:pt x="138" y="250"/>
                        <a:pt x="107" y="295"/>
                        <a:pt x="94" y="303"/>
                      </a:cubicBezTo>
                      <a:cubicBezTo>
                        <a:pt x="94" y="299"/>
                        <a:pt x="85" y="303"/>
                        <a:pt x="86" y="297"/>
                      </a:cubicBezTo>
                      <a:cubicBezTo>
                        <a:pt x="83" y="275"/>
                        <a:pt x="116" y="270"/>
                        <a:pt x="107" y="256"/>
                      </a:cubicBezTo>
                      <a:cubicBezTo>
                        <a:pt x="80" y="261"/>
                        <a:pt x="74" y="297"/>
                        <a:pt x="80" y="328"/>
                      </a:cubicBezTo>
                      <a:close/>
                      <a:moveTo>
                        <a:pt x="593" y="301"/>
                      </a:moveTo>
                      <a:cubicBezTo>
                        <a:pt x="573" y="306"/>
                        <a:pt x="574" y="275"/>
                        <a:pt x="552" y="275"/>
                      </a:cubicBezTo>
                      <a:cubicBezTo>
                        <a:pt x="544" y="277"/>
                        <a:pt x="543" y="286"/>
                        <a:pt x="544" y="297"/>
                      </a:cubicBezTo>
                      <a:cubicBezTo>
                        <a:pt x="560" y="311"/>
                        <a:pt x="590" y="313"/>
                        <a:pt x="605" y="328"/>
                      </a:cubicBezTo>
                      <a:cubicBezTo>
                        <a:pt x="605" y="294"/>
                        <a:pt x="607" y="258"/>
                        <a:pt x="573" y="258"/>
                      </a:cubicBezTo>
                      <a:cubicBezTo>
                        <a:pt x="578" y="272"/>
                        <a:pt x="606" y="283"/>
                        <a:pt x="593" y="301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849567" y="5196311"/>
                <a:ext cx="727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중요</a:t>
                </a:r>
                <a:r>
                  <a:rPr lang="en-US" altLang="ko-K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!!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 rot="20700666">
              <a:off x="682551" y="5953993"/>
              <a:ext cx="810344" cy="365614"/>
              <a:chOff x="7069326" y="4724544"/>
              <a:chExt cx="1079571" cy="487085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7069326" y="4724544"/>
                <a:ext cx="1079571" cy="438451"/>
                <a:chOff x="525362" y="2291543"/>
                <a:chExt cx="1552517" cy="630531"/>
              </a:xfrm>
            </p:grpSpPr>
            <p:sp>
              <p:nvSpPr>
                <p:cNvPr id="55" name="자유형 54"/>
                <p:cNvSpPr/>
                <p:nvPr/>
              </p:nvSpPr>
              <p:spPr>
                <a:xfrm rot="20198744">
                  <a:off x="525362" y="2291543"/>
                  <a:ext cx="1552517" cy="630531"/>
                </a:xfrm>
                <a:custGeom>
                  <a:avLst/>
                  <a:gdLst>
                    <a:gd name="connsiteX0" fmla="*/ 92249 w 1552517"/>
                    <a:gd name="connsiteY0" fmla="*/ 0 h 630531"/>
                    <a:gd name="connsiteX1" fmla="*/ 1174690 w 1552517"/>
                    <a:gd name="connsiteY1" fmla="*/ 467389 h 630531"/>
                    <a:gd name="connsiteX2" fmla="*/ 453187 w 1552517"/>
                    <a:gd name="connsiteY2" fmla="*/ 467389 h 630531"/>
                    <a:gd name="connsiteX3" fmla="*/ 453187 w 1552517"/>
                    <a:gd name="connsiteY3" fmla="*/ 513108 h 630531"/>
                    <a:gd name="connsiteX4" fmla="*/ 1280573 w 1552517"/>
                    <a:gd name="connsiteY4" fmla="*/ 513108 h 630531"/>
                    <a:gd name="connsiteX5" fmla="*/ 1552517 w 1552517"/>
                    <a:gd name="connsiteY5" fmla="*/ 630531 h 630531"/>
                    <a:gd name="connsiteX6" fmla="*/ 0 w 1552517"/>
                    <a:gd name="connsiteY6" fmla="*/ 630531 h 630531"/>
                    <a:gd name="connsiteX7" fmla="*/ 0 w 1552517"/>
                    <a:gd name="connsiteY7" fmla="*/ 582858 h 630531"/>
                    <a:gd name="connsiteX8" fmla="*/ 96658 w 1552517"/>
                    <a:gd name="connsiteY8" fmla="*/ 486200 h 630531"/>
                    <a:gd name="connsiteX9" fmla="*/ 0 w 1552517"/>
                    <a:gd name="connsiteY9" fmla="*/ 389542 h 630531"/>
                    <a:gd name="connsiteX10" fmla="*/ 0 w 1552517"/>
                    <a:gd name="connsiteY10" fmla="*/ 328838 h 630531"/>
                    <a:gd name="connsiteX11" fmla="*/ 96658 w 1552517"/>
                    <a:gd name="connsiteY11" fmla="*/ 232180 h 630531"/>
                    <a:gd name="connsiteX12" fmla="*/ 0 w 1552517"/>
                    <a:gd name="connsiteY12" fmla="*/ 135522 h 630531"/>
                    <a:gd name="connsiteX13" fmla="*/ 0 w 1552517"/>
                    <a:gd name="connsiteY13" fmla="*/ 74818 h 630531"/>
                    <a:gd name="connsiteX14" fmla="*/ 89062 w 1552517"/>
                    <a:gd name="connsiteY14" fmla="*/ 15784 h 6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52517" h="630531">
                      <a:moveTo>
                        <a:pt x="92249" y="0"/>
                      </a:moveTo>
                      <a:lnTo>
                        <a:pt x="1174690" y="467389"/>
                      </a:lnTo>
                      <a:lnTo>
                        <a:pt x="453187" y="467389"/>
                      </a:lnTo>
                      <a:lnTo>
                        <a:pt x="453187" y="513108"/>
                      </a:lnTo>
                      <a:lnTo>
                        <a:pt x="1280573" y="513108"/>
                      </a:lnTo>
                      <a:lnTo>
                        <a:pt x="1552517" y="630531"/>
                      </a:lnTo>
                      <a:lnTo>
                        <a:pt x="0" y="630531"/>
                      </a:lnTo>
                      <a:lnTo>
                        <a:pt x="0" y="582858"/>
                      </a:lnTo>
                      <a:cubicBezTo>
                        <a:pt x="53383" y="582858"/>
                        <a:pt x="96658" y="539583"/>
                        <a:pt x="96658" y="486200"/>
                      </a:cubicBezTo>
                      <a:cubicBezTo>
                        <a:pt x="96658" y="432817"/>
                        <a:pt x="53383" y="389542"/>
                        <a:pt x="0" y="389542"/>
                      </a:cubicBezTo>
                      <a:lnTo>
                        <a:pt x="0" y="328838"/>
                      </a:lnTo>
                      <a:cubicBezTo>
                        <a:pt x="53383" y="328838"/>
                        <a:pt x="96658" y="285563"/>
                        <a:pt x="96658" y="232180"/>
                      </a:cubicBezTo>
                      <a:cubicBezTo>
                        <a:pt x="96658" y="178797"/>
                        <a:pt x="53383" y="135522"/>
                        <a:pt x="0" y="135522"/>
                      </a:cubicBezTo>
                      <a:lnTo>
                        <a:pt x="0" y="74818"/>
                      </a:lnTo>
                      <a:cubicBezTo>
                        <a:pt x="40037" y="74818"/>
                        <a:pt x="74389" y="50476"/>
                        <a:pt x="89062" y="15784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자유형 55"/>
                <p:cNvSpPr/>
                <p:nvPr/>
              </p:nvSpPr>
              <p:spPr>
                <a:xfrm rot="20198744">
                  <a:off x="685838" y="2325661"/>
                  <a:ext cx="1264091" cy="545824"/>
                </a:xfrm>
                <a:custGeom>
                  <a:avLst/>
                  <a:gdLst>
                    <a:gd name="connsiteX0" fmla="*/ 0 w 1264091"/>
                    <a:gd name="connsiteY0" fmla="*/ 0 h 545824"/>
                    <a:gd name="connsiteX1" fmla="*/ 1264091 w 1264091"/>
                    <a:gd name="connsiteY1" fmla="*/ 545824 h 545824"/>
                    <a:gd name="connsiteX2" fmla="*/ 0 w 1264091"/>
                    <a:gd name="connsiteY2" fmla="*/ 545824 h 54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4091" h="545824">
                      <a:moveTo>
                        <a:pt x="0" y="0"/>
                      </a:moveTo>
                      <a:lnTo>
                        <a:pt x="1264091" y="545824"/>
                      </a:lnTo>
                      <a:lnTo>
                        <a:pt x="0" y="54582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자유형 57"/>
                <p:cNvSpPr/>
                <p:nvPr/>
              </p:nvSpPr>
              <p:spPr>
                <a:xfrm rot="20198744">
                  <a:off x="1037441" y="2706742"/>
                  <a:ext cx="827385" cy="45719"/>
                </a:xfrm>
                <a:custGeom>
                  <a:avLst/>
                  <a:gdLst>
                    <a:gd name="connsiteX0" fmla="*/ 721504 w 827385"/>
                    <a:gd name="connsiteY0" fmla="*/ 0 h 45719"/>
                    <a:gd name="connsiteX1" fmla="*/ 827385 w 827385"/>
                    <a:gd name="connsiteY1" fmla="*/ 45719 h 45719"/>
                    <a:gd name="connsiteX2" fmla="*/ 0 w 827385"/>
                    <a:gd name="connsiteY2" fmla="*/ 45719 h 45719"/>
                    <a:gd name="connsiteX3" fmla="*/ 0 w 827385"/>
                    <a:gd name="connsiteY3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385" h="45719">
                      <a:moveTo>
                        <a:pt x="721504" y="0"/>
                      </a:moveTo>
                      <a:lnTo>
                        <a:pt x="827385" y="45719"/>
                      </a:lnTo>
                      <a:lnTo>
                        <a:pt x="0" y="457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8" name="그림 7"/>
              <p:cNvPicPr>
                <a:picLocks noChangeAspect="1"/>
              </p:cNvPicPr>
              <p:nvPr/>
            </p:nvPicPr>
            <p:blipFill rotWithShape="1">
              <a:blip r:embed="rId2"/>
              <a:srcRect t="45048"/>
              <a:stretch/>
            </p:blipFill>
            <p:spPr>
              <a:xfrm>
                <a:off x="7153061" y="4938136"/>
                <a:ext cx="380891" cy="273493"/>
              </a:xfrm>
              <a:prstGeom prst="rect">
                <a:avLst/>
              </a:prstGeom>
            </p:spPr>
          </p:pic>
        </p:grpSp>
      </p:grpSp>
      <p:grpSp>
        <p:nvGrpSpPr>
          <p:cNvPr id="77" name="그룹 76"/>
          <p:cNvGrpSpPr/>
          <p:nvPr/>
        </p:nvGrpSpPr>
        <p:grpSpPr>
          <a:xfrm>
            <a:off x="241865" y="1432030"/>
            <a:ext cx="6071040" cy="3574925"/>
            <a:chOff x="241865" y="1432030"/>
            <a:chExt cx="6071040" cy="3574925"/>
          </a:xfrm>
        </p:grpSpPr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241865" y="1432030"/>
              <a:ext cx="1066921" cy="354081"/>
            </a:xfrm>
            <a:custGeom>
              <a:avLst/>
              <a:gdLst>
                <a:gd name="T0" fmla="*/ 276 w 1253"/>
                <a:gd name="T1" fmla="*/ 49 h 416"/>
                <a:gd name="T2" fmla="*/ 339 w 1253"/>
                <a:gd name="T3" fmla="*/ 88 h 416"/>
                <a:gd name="T4" fmla="*/ 253 w 1253"/>
                <a:gd name="T5" fmla="*/ 177 h 416"/>
                <a:gd name="T6" fmla="*/ 461 w 1253"/>
                <a:gd name="T7" fmla="*/ 143 h 416"/>
                <a:gd name="T8" fmla="*/ 615 w 1253"/>
                <a:gd name="T9" fmla="*/ 86 h 416"/>
                <a:gd name="T10" fmla="*/ 649 w 1253"/>
                <a:gd name="T11" fmla="*/ 49 h 416"/>
                <a:gd name="T12" fmla="*/ 652 w 1253"/>
                <a:gd name="T13" fmla="*/ 86 h 416"/>
                <a:gd name="T14" fmla="*/ 826 w 1253"/>
                <a:gd name="T15" fmla="*/ 125 h 416"/>
                <a:gd name="T16" fmla="*/ 923 w 1253"/>
                <a:gd name="T17" fmla="*/ 305 h 416"/>
                <a:gd name="T18" fmla="*/ 851 w 1253"/>
                <a:gd name="T19" fmla="*/ 120 h 416"/>
                <a:gd name="T20" fmla="*/ 880 w 1253"/>
                <a:gd name="T21" fmla="*/ 17 h 416"/>
                <a:gd name="T22" fmla="*/ 1019 w 1253"/>
                <a:gd name="T23" fmla="*/ 0 h 416"/>
                <a:gd name="T24" fmla="*/ 1037 w 1253"/>
                <a:gd name="T25" fmla="*/ 211 h 416"/>
                <a:gd name="T26" fmla="*/ 1253 w 1253"/>
                <a:gd name="T27" fmla="*/ 228 h 416"/>
                <a:gd name="T28" fmla="*/ 1037 w 1253"/>
                <a:gd name="T29" fmla="*/ 236 h 416"/>
                <a:gd name="T30" fmla="*/ 1145 w 1253"/>
                <a:gd name="T31" fmla="*/ 282 h 416"/>
                <a:gd name="T32" fmla="*/ 1190 w 1253"/>
                <a:gd name="T33" fmla="*/ 308 h 416"/>
                <a:gd name="T34" fmla="*/ 931 w 1253"/>
                <a:gd name="T35" fmla="*/ 330 h 416"/>
                <a:gd name="T36" fmla="*/ 760 w 1253"/>
                <a:gd name="T37" fmla="*/ 387 h 416"/>
                <a:gd name="T38" fmla="*/ 783 w 1253"/>
                <a:gd name="T39" fmla="*/ 279 h 416"/>
                <a:gd name="T40" fmla="*/ 666 w 1253"/>
                <a:gd name="T41" fmla="*/ 299 h 416"/>
                <a:gd name="T42" fmla="*/ 544 w 1253"/>
                <a:gd name="T43" fmla="*/ 234 h 416"/>
                <a:gd name="T44" fmla="*/ 532 w 1253"/>
                <a:gd name="T45" fmla="*/ 416 h 416"/>
                <a:gd name="T46" fmla="*/ 430 w 1253"/>
                <a:gd name="T47" fmla="*/ 336 h 416"/>
                <a:gd name="T48" fmla="*/ 324 w 1253"/>
                <a:gd name="T49" fmla="*/ 330 h 416"/>
                <a:gd name="T50" fmla="*/ 57 w 1253"/>
                <a:gd name="T51" fmla="*/ 308 h 416"/>
                <a:gd name="T52" fmla="*/ 108 w 1253"/>
                <a:gd name="T53" fmla="*/ 282 h 416"/>
                <a:gd name="T54" fmla="*/ 219 w 1253"/>
                <a:gd name="T55" fmla="*/ 239 h 416"/>
                <a:gd name="T56" fmla="*/ 0 w 1253"/>
                <a:gd name="T57" fmla="*/ 228 h 416"/>
                <a:gd name="T58" fmla="*/ 216 w 1253"/>
                <a:gd name="T59" fmla="*/ 211 h 416"/>
                <a:gd name="T60" fmla="*/ 231 w 1253"/>
                <a:gd name="T61" fmla="*/ 0 h 416"/>
                <a:gd name="T62" fmla="*/ 544 w 1253"/>
                <a:gd name="T63" fmla="*/ 74 h 416"/>
                <a:gd name="T64" fmla="*/ 552 w 1253"/>
                <a:gd name="T65" fmla="*/ 69 h 416"/>
                <a:gd name="T66" fmla="*/ 609 w 1253"/>
                <a:gd name="T67" fmla="*/ 168 h 416"/>
                <a:gd name="T68" fmla="*/ 564 w 1253"/>
                <a:gd name="T69" fmla="*/ 160 h 416"/>
                <a:gd name="T70" fmla="*/ 683 w 1253"/>
                <a:gd name="T71" fmla="*/ 91 h 416"/>
                <a:gd name="T72" fmla="*/ 661 w 1253"/>
                <a:gd name="T73" fmla="*/ 140 h 416"/>
                <a:gd name="T74" fmla="*/ 766 w 1253"/>
                <a:gd name="T75" fmla="*/ 103 h 416"/>
                <a:gd name="T76" fmla="*/ 564 w 1253"/>
                <a:gd name="T77" fmla="*/ 128 h 416"/>
                <a:gd name="T78" fmla="*/ 532 w 1253"/>
                <a:gd name="T79" fmla="*/ 103 h 416"/>
                <a:gd name="T80" fmla="*/ 689 w 1253"/>
                <a:gd name="T81" fmla="*/ 131 h 416"/>
                <a:gd name="T82" fmla="*/ 706 w 1253"/>
                <a:gd name="T83" fmla="*/ 103 h 416"/>
                <a:gd name="T84" fmla="*/ 416 w 1253"/>
                <a:gd name="T85" fmla="*/ 171 h 416"/>
                <a:gd name="T86" fmla="*/ 438 w 1253"/>
                <a:gd name="T87" fmla="*/ 157 h 416"/>
                <a:gd name="T88" fmla="*/ 814 w 1253"/>
                <a:gd name="T89" fmla="*/ 171 h 416"/>
                <a:gd name="T90" fmla="*/ 837 w 1253"/>
                <a:gd name="T91" fmla="*/ 157 h 416"/>
                <a:gd name="T92" fmla="*/ 726 w 1253"/>
                <a:gd name="T93" fmla="*/ 211 h 416"/>
                <a:gd name="T94" fmla="*/ 786 w 1253"/>
                <a:gd name="T95" fmla="*/ 154 h 416"/>
                <a:gd name="T96" fmla="*/ 461 w 1253"/>
                <a:gd name="T97" fmla="*/ 248 h 416"/>
                <a:gd name="T98" fmla="*/ 467 w 1253"/>
                <a:gd name="T99" fmla="*/ 160 h 416"/>
                <a:gd name="T100" fmla="*/ 564 w 1253"/>
                <a:gd name="T101" fmla="*/ 251 h 416"/>
                <a:gd name="T102" fmla="*/ 589 w 1253"/>
                <a:gd name="T103" fmla="*/ 222 h 416"/>
                <a:gd name="T104" fmla="*/ 641 w 1253"/>
                <a:gd name="T105" fmla="*/ 228 h 416"/>
                <a:gd name="T106" fmla="*/ 658 w 1253"/>
                <a:gd name="T107" fmla="*/ 222 h 416"/>
                <a:gd name="T108" fmla="*/ 521 w 1253"/>
                <a:gd name="T109" fmla="*/ 345 h 416"/>
                <a:gd name="T110" fmla="*/ 464 w 1253"/>
                <a:gd name="T111" fmla="*/ 313 h 416"/>
                <a:gd name="T112" fmla="*/ 498 w 1253"/>
                <a:gd name="T113" fmla="*/ 296 h 416"/>
                <a:gd name="T114" fmla="*/ 735 w 1253"/>
                <a:gd name="T115" fmla="*/ 373 h 416"/>
                <a:gd name="T116" fmla="*/ 743 w 1253"/>
                <a:gd name="T117" fmla="*/ 350 h 416"/>
                <a:gd name="T118" fmla="*/ 752 w 1253"/>
                <a:gd name="T119" fmla="*/ 29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3" h="416">
                  <a:moveTo>
                    <a:pt x="231" y="0"/>
                  </a:moveTo>
                  <a:cubicBezTo>
                    <a:pt x="252" y="10"/>
                    <a:pt x="269" y="24"/>
                    <a:pt x="276" y="49"/>
                  </a:cubicBezTo>
                  <a:cubicBezTo>
                    <a:pt x="295" y="24"/>
                    <a:pt x="330" y="1"/>
                    <a:pt x="373" y="17"/>
                  </a:cubicBezTo>
                  <a:cubicBezTo>
                    <a:pt x="355" y="35"/>
                    <a:pt x="349" y="63"/>
                    <a:pt x="339" y="88"/>
                  </a:cubicBezTo>
                  <a:cubicBezTo>
                    <a:pt x="362" y="96"/>
                    <a:pt x="391" y="99"/>
                    <a:pt x="401" y="120"/>
                  </a:cubicBezTo>
                  <a:cubicBezTo>
                    <a:pt x="340" y="124"/>
                    <a:pt x="322" y="225"/>
                    <a:pt x="253" y="177"/>
                  </a:cubicBezTo>
                  <a:cubicBezTo>
                    <a:pt x="184" y="324"/>
                    <a:pt x="462" y="351"/>
                    <a:pt x="436" y="205"/>
                  </a:cubicBezTo>
                  <a:cubicBezTo>
                    <a:pt x="349" y="207"/>
                    <a:pt x="409" y="78"/>
                    <a:pt x="461" y="143"/>
                  </a:cubicBezTo>
                  <a:cubicBezTo>
                    <a:pt x="429" y="19"/>
                    <a:pt x="625" y="13"/>
                    <a:pt x="604" y="123"/>
                  </a:cubicBezTo>
                  <a:cubicBezTo>
                    <a:pt x="622" y="122"/>
                    <a:pt x="617" y="98"/>
                    <a:pt x="615" y="86"/>
                  </a:cubicBezTo>
                  <a:cubicBezTo>
                    <a:pt x="613" y="71"/>
                    <a:pt x="598" y="61"/>
                    <a:pt x="604" y="49"/>
                  </a:cubicBezTo>
                  <a:cubicBezTo>
                    <a:pt x="613" y="40"/>
                    <a:pt x="640" y="40"/>
                    <a:pt x="649" y="49"/>
                  </a:cubicBezTo>
                  <a:cubicBezTo>
                    <a:pt x="649" y="70"/>
                    <a:pt x="629" y="102"/>
                    <a:pt x="646" y="123"/>
                  </a:cubicBezTo>
                  <a:cubicBezTo>
                    <a:pt x="658" y="108"/>
                    <a:pt x="648" y="99"/>
                    <a:pt x="652" y="86"/>
                  </a:cubicBezTo>
                  <a:cubicBezTo>
                    <a:pt x="675" y="4"/>
                    <a:pt x="824" y="48"/>
                    <a:pt x="792" y="140"/>
                  </a:cubicBezTo>
                  <a:cubicBezTo>
                    <a:pt x="801" y="138"/>
                    <a:pt x="809" y="125"/>
                    <a:pt x="826" y="125"/>
                  </a:cubicBezTo>
                  <a:cubicBezTo>
                    <a:pt x="872" y="125"/>
                    <a:pt x="884" y="205"/>
                    <a:pt x="820" y="202"/>
                  </a:cubicBezTo>
                  <a:cubicBezTo>
                    <a:pt x="796" y="260"/>
                    <a:pt x="863" y="308"/>
                    <a:pt x="923" y="305"/>
                  </a:cubicBezTo>
                  <a:cubicBezTo>
                    <a:pt x="989" y="301"/>
                    <a:pt x="1025" y="242"/>
                    <a:pt x="1002" y="177"/>
                  </a:cubicBezTo>
                  <a:cubicBezTo>
                    <a:pt x="931" y="226"/>
                    <a:pt x="915" y="124"/>
                    <a:pt x="851" y="120"/>
                  </a:cubicBezTo>
                  <a:cubicBezTo>
                    <a:pt x="865" y="103"/>
                    <a:pt x="885" y="93"/>
                    <a:pt x="914" y="91"/>
                  </a:cubicBezTo>
                  <a:cubicBezTo>
                    <a:pt x="906" y="63"/>
                    <a:pt x="898" y="35"/>
                    <a:pt x="880" y="17"/>
                  </a:cubicBezTo>
                  <a:cubicBezTo>
                    <a:pt x="920" y="3"/>
                    <a:pt x="960" y="19"/>
                    <a:pt x="974" y="49"/>
                  </a:cubicBezTo>
                  <a:cubicBezTo>
                    <a:pt x="985" y="29"/>
                    <a:pt x="1001" y="12"/>
                    <a:pt x="1019" y="0"/>
                  </a:cubicBezTo>
                  <a:cubicBezTo>
                    <a:pt x="1015" y="64"/>
                    <a:pt x="1089" y="120"/>
                    <a:pt x="1025" y="160"/>
                  </a:cubicBezTo>
                  <a:cubicBezTo>
                    <a:pt x="1030" y="176"/>
                    <a:pt x="1034" y="193"/>
                    <a:pt x="1037" y="211"/>
                  </a:cubicBezTo>
                  <a:cubicBezTo>
                    <a:pt x="1070" y="211"/>
                    <a:pt x="1113" y="211"/>
                    <a:pt x="1153" y="211"/>
                  </a:cubicBezTo>
                  <a:cubicBezTo>
                    <a:pt x="1190" y="211"/>
                    <a:pt x="1239" y="199"/>
                    <a:pt x="1253" y="228"/>
                  </a:cubicBezTo>
                  <a:cubicBezTo>
                    <a:pt x="1227" y="243"/>
                    <a:pt x="1186" y="236"/>
                    <a:pt x="1148" y="236"/>
                  </a:cubicBezTo>
                  <a:cubicBezTo>
                    <a:pt x="1110" y="236"/>
                    <a:pt x="1070" y="236"/>
                    <a:pt x="1037" y="236"/>
                  </a:cubicBezTo>
                  <a:cubicBezTo>
                    <a:pt x="1028" y="250"/>
                    <a:pt x="1025" y="269"/>
                    <a:pt x="1017" y="282"/>
                  </a:cubicBezTo>
                  <a:cubicBezTo>
                    <a:pt x="1052" y="282"/>
                    <a:pt x="1100" y="282"/>
                    <a:pt x="1145" y="282"/>
                  </a:cubicBezTo>
                  <a:cubicBezTo>
                    <a:pt x="1183" y="282"/>
                    <a:pt x="1244" y="271"/>
                    <a:pt x="1250" y="299"/>
                  </a:cubicBezTo>
                  <a:cubicBezTo>
                    <a:pt x="1236" y="315"/>
                    <a:pt x="1209" y="308"/>
                    <a:pt x="1190" y="308"/>
                  </a:cubicBezTo>
                  <a:cubicBezTo>
                    <a:pt x="1134" y="308"/>
                    <a:pt x="1052" y="297"/>
                    <a:pt x="994" y="308"/>
                  </a:cubicBezTo>
                  <a:cubicBezTo>
                    <a:pt x="973" y="312"/>
                    <a:pt x="955" y="328"/>
                    <a:pt x="931" y="330"/>
                  </a:cubicBezTo>
                  <a:cubicBezTo>
                    <a:pt x="887" y="335"/>
                    <a:pt x="856" y="316"/>
                    <a:pt x="820" y="305"/>
                  </a:cubicBezTo>
                  <a:cubicBezTo>
                    <a:pt x="837" y="357"/>
                    <a:pt x="797" y="363"/>
                    <a:pt x="760" y="387"/>
                  </a:cubicBezTo>
                  <a:cubicBezTo>
                    <a:pt x="743" y="399"/>
                    <a:pt x="738" y="416"/>
                    <a:pt x="720" y="416"/>
                  </a:cubicBezTo>
                  <a:cubicBezTo>
                    <a:pt x="680" y="367"/>
                    <a:pt x="705" y="230"/>
                    <a:pt x="783" y="279"/>
                  </a:cubicBezTo>
                  <a:cubicBezTo>
                    <a:pt x="772" y="263"/>
                    <a:pt x="735" y="247"/>
                    <a:pt x="712" y="234"/>
                  </a:cubicBezTo>
                  <a:cubicBezTo>
                    <a:pt x="721" y="260"/>
                    <a:pt x="706" y="303"/>
                    <a:pt x="666" y="299"/>
                  </a:cubicBezTo>
                  <a:cubicBezTo>
                    <a:pt x="653" y="346"/>
                    <a:pt x="605" y="358"/>
                    <a:pt x="589" y="299"/>
                  </a:cubicBezTo>
                  <a:cubicBezTo>
                    <a:pt x="550" y="303"/>
                    <a:pt x="529" y="266"/>
                    <a:pt x="544" y="234"/>
                  </a:cubicBezTo>
                  <a:cubicBezTo>
                    <a:pt x="515" y="246"/>
                    <a:pt x="490" y="262"/>
                    <a:pt x="467" y="279"/>
                  </a:cubicBezTo>
                  <a:cubicBezTo>
                    <a:pt x="547" y="229"/>
                    <a:pt x="575" y="366"/>
                    <a:pt x="532" y="416"/>
                  </a:cubicBezTo>
                  <a:cubicBezTo>
                    <a:pt x="513" y="416"/>
                    <a:pt x="510" y="396"/>
                    <a:pt x="493" y="385"/>
                  </a:cubicBezTo>
                  <a:cubicBezTo>
                    <a:pt x="467" y="368"/>
                    <a:pt x="437" y="370"/>
                    <a:pt x="430" y="336"/>
                  </a:cubicBezTo>
                  <a:cubicBezTo>
                    <a:pt x="432" y="325"/>
                    <a:pt x="433" y="313"/>
                    <a:pt x="438" y="305"/>
                  </a:cubicBezTo>
                  <a:cubicBezTo>
                    <a:pt x="399" y="314"/>
                    <a:pt x="371" y="334"/>
                    <a:pt x="324" y="330"/>
                  </a:cubicBezTo>
                  <a:cubicBezTo>
                    <a:pt x="302" y="329"/>
                    <a:pt x="283" y="312"/>
                    <a:pt x="262" y="308"/>
                  </a:cubicBezTo>
                  <a:cubicBezTo>
                    <a:pt x="203" y="296"/>
                    <a:pt x="121" y="308"/>
                    <a:pt x="57" y="308"/>
                  </a:cubicBezTo>
                  <a:cubicBezTo>
                    <a:pt x="39" y="308"/>
                    <a:pt x="14" y="314"/>
                    <a:pt x="0" y="299"/>
                  </a:cubicBezTo>
                  <a:cubicBezTo>
                    <a:pt x="16" y="270"/>
                    <a:pt x="69" y="282"/>
                    <a:pt x="108" y="282"/>
                  </a:cubicBezTo>
                  <a:cubicBezTo>
                    <a:pt x="152" y="282"/>
                    <a:pt x="197" y="282"/>
                    <a:pt x="234" y="282"/>
                  </a:cubicBezTo>
                  <a:cubicBezTo>
                    <a:pt x="235" y="273"/>
                    <a:pt x="222" y="254"/>
                    <a:pt x="219" y="239"/>
                  </a:cubicBezTo>
                  <a:cubicBezTo>
                    <a:pt x="184" y="239"/>
                    <a:pt x="142" y="239"/>
                    <a:pt x="102" y="239"/>
                  </a:cubicBezTo>
                  <a:cubicBezTo>
                    <a:pt x="65" y="239"/>
                    <a:pt x="23" y="247"/>
                    <a:pt x="0" y="228"/>
                  </a:cubicBezTo>
                  <a:cubicBezTo>
                    <a:pt x="13" y="199"/>
                    <a:pt x="63" y="211"/>
                    <a:pt x="100" y="211"/>
                  </a:cubicBezTo>
                  <a:cubicBezTo>
                    <a:pt x="140" y="211"/>
                    <a:pt x="183" y="211"/>
                    <a:pt x="216" y="211"/>
                  </a:cubicBezTo>
                  <a:cubicBezTo>
                    <a:pt x="222" y="196"/>
                    <a:pt x="220" y="172"/>
                    <a:pt x="231" y="162"/>
                  </a:cubicBezTo>
                  <a:cubicBezTo>
                    <a:pt x="164" y="122"/>
                    <a:pt x="239" y="72"/>
                    <a:pt x="231" y="0"/>
                  </a:cubicBezTo>
                  <a:close/>
                  <a:moveTo>
                    <a:pt x="564" y="160"/>
                  </a:moveTo>
                  <a:cubicBezTo>
                    <a:pt x="495" y="172"/>
                    <a:pt x="479" y="70"/>
                    <a:pt x="544" y="74"/>
                  </a:cubicBezTo>
                  <a:cubicBezTo>
                    <a:pt x="560" y="75"/>
                    <a:pt x="565" y="84"/>
                    <a:pt x="575" y="97"/>
                  </a:cubicBezTo>
                  <a:cubicBezTo>
                    <a:pt x="573" y="82"/>
                    <a:pt x="561" y="77"/>
                    <a:pt x="552" y="69"/>
                  </a:cubicBezTo>
                  <a:cubicBezTo>
                    <a:pt x="455" y="59"/>
                    <a:pt x="475" y="186"/>
                    <a:pt x="555" y="188"/>
                  </a:cubicBezTo>
                  <a:cubicBezTo>
                    <a:pt x="573" y="189"/>
                    <a:pt x="590" y="182"/>
                    <a:pt x="609" y="168"/>
                  </a:cubicBezTo>
                  <a:cubicBezTo>
                    <a:pt x="602" y="162"/>
                    <a:pt x="596" y="155"/>
                    <a:pt x="595" y="143"/>
                  </a:cubicBezTo>
                  <a:cubicBezTo>
                    <a:pt x="577" y="150"/>
                    <a:pt x="577" y="157"/>
                    <a:pt x="564" y="160"/>
                  </a:cubicBezTo>
                  <a:close/>
                  <a:moveTo>
                    <a:pt x="766" y="103"/>
                  </a:moveTo>
                  <a:cubicBezTo>
                    <a:pt x="758" y="70"/>
                    <a:pt x="693" y="51"/>
                    <a:pt x="683" y="91"/>
                  </a:cubicBezTo>
                  <a:cubicBezTo>
                    <a:pt x="748" y="19"/>
                    <a:pt x="789" y="186"/>
                    <a:pt x="686" y="160"/>
                  </a:cubicBezTo>
                  <a:cubicBezTo>
                    <a:pt x="677" y="157"/>
                    <a:pt x="673" y="149"/>
                    <a:pt x="661" y="140"/>
                  </a:cubicBezTo>
                  <a:cubicBezTo>
                    <a:pt x="659" y="153"/>
                    <a:pt x="650" y="159"/>
                    <a:pt x="646" y="171"/>
                  </a:cubicBezTo>
                  <a:cubicBezTo>
                    <a:pt x="701" y="210"/>
                    <a:pt x="783" y="173"/>
                    <a:pt x="766" y="103"/>
                  </a:cubicBezTo>
                  <a:close/>
                  <a:moveTo>
                    <a:pt x="530" y="125"/>
                  </a:moveTo>
                  <a:cubicBezTo>
                    <a:pt x="535" y="133"/>
                    <a:pt x="557" y="139"/>
                    <a:pt x="564" y="128"/>
                  </a:cubicBezTo>
                  <a:cubicBezTo>
                    <a:pt x="546" y="132"/>
                    <a:pt x="552" y="112"/>
                    <a:pt x="547" y="103"/>
                  </a:cubicBezTo>
                  <a:cubicBezTo>
                    <a:pt x="542" y="103"/>
                    <a:pt x="537" y="103"/>
                    <a:pt x="532" y="103"/>
                  </a:cubicBezTo>
                  <a:cubicBezTo>
                    <a:pt x="531" y="110"/>
                    <a:pt x="528" y="116"/>
                    <a:pt x="530" y="125"/>
                  </a:cubicBezTo>
                  <a:close/>
                  <a:moveTo>
                    <a:pt x="689" y="131"/>
                  </a:moveTo>
                  <a:cubicBezTo>
                    <a:pt x="713" y="143"/>
                    <a:pt x="735" y="120"/>
                    <a:pt x="720" y="103"/>
                  </a:cubicBezTo>
                  <a:cubicBezTo>
                    <a:pt x="716" y="103"/>
                    <a:pt x="711" y="103"/>
                    <a:pt x="706" y="103"/>
                  </a:cubicBezTo>
                  <a:cubicBezTo>
                    <a:pt x="703" y="115"/>
                    <a:pt x="702" y="129"/>
                    <a:pt x="689" y="131"/>
                  </a:cubicBezTo>
                  <a:close/>
                  <a:moveTo>
                    <a:pt x="416" y="171"/>
                  </a:moveTo>
                  <a:cubicBezTo>
                    <a:pt x="422" y="173"/>
                    <a:pt x="424" y="178"/>
                    <a:pt x="433" y="177"/>
                  </a:cubicBezTo>
                  <a:cubicBezTo>
                    <a:pt x="437" y="172"/>
                    <a:pt x="440" y="167"/>
                    <a:pt x="438" y="157"/>
                  </a:cubicBezTo>
                  <a:cubicBezTo>
                    <a:pt x="430" y="148"/>
                    <a:pt x="413" y="152"/>
                    <a:pt x="416" y="171"/>
                  </a:cubicBezTo>
                  <a:close/>
                  <a:moveTo>
                    <a:pt x="814" y="171"/>
                  </a:moveTo>
                  <a:cubicBezTo>
                    <a:pt x="822" y="177"/>
                    <a:pt x="830" y="177"/>
                    <a:pt x="837" y="171"/>
                  </a:cubicBezTo>
                  <a:cubicBezTo>
                    <a:pt x="837" y="166"/>
                    <a:pt x="837" y="161"/>
                    <a:pt x="837" y="157"/>
                  </a:cubicBezTo>
                  <a:cubicBezTo>
                    <a:pt x="828" y="148"/>
                    <a:pt x="810" y="151"/>
                    <a:pt x="814" y="171"/>
                  </a:cubicBezTo>
                  <a:close/>
                  <a:moveTo>
                    <a:pt x="726" y="211"/>
                  </a:moveTo>
                  <a:cubicBezTo>
                    <a:pt x="749" y="222"/>
                    <a:pt x="769" y="237"/>
                    <a:pt x="792" y="248"/>
                  </a:cubicBezTo>
                  <a:cubicBezTo>
                    <a:pt x="784" y="209"/>
                    <a:pt x="802" y="187"/>
                    <a:pt x="786" y="154"/>
                  </a:cubicBezTo>
                  <a:cubicBezTo>
                    <a:pt x="778" y="185"/>
                    <a:pt x="754" y="199"/>
                    <a:pt x="726" y="211"/>
                  </a:cubicBezTo>
                  <a:close/>
                  <a:moveTo>
                    <a:pt x="461" y="248"/>
                  </a:moveTo>
                  <a:cubicBezTo>
                    <a:pt x="483" y="235"/>
                    <a:pt x="509" y="225"/>
                    <a:pt x="527" y="208"/>
                  </a:cubicBezTo>
                  <a:cubicBezTo>
                    <a:pt x="496" y="203"/>
                    <a:pt x="480" y="182"/>
                    <a:pt x="467" y="160"/>
                  </a:cubicBezTo>
                  <a:cubicBezTo>
                    <a:pt x="450" y="189"/>
                    <a:pt x="470" y="210"/>
                    <a:pt x="461" y="248"/>
                  </a:cubicBezTo>
                  <a:close/>
                  <a:moveTo>
                    <a:pt x="564" y="251"/>
                  </a:moveTo>
                  <a:cubicBezTo>
                    <a:pt x="569" y="292"/>
                    <a:pt x="626" y="269"/>
                    <a:pt x="615" y="228"/>
                  </a:cubicBezTo>
                  <a:cubicBezTo>
                    <a:pt x="603" y="229"/>
                    <a:pt x="602" y="220"/>
                    <a:pt x="589" y="222"/>
                  </a:cubicBezTo>
                  <a:cubicBezTo>
                    <a:pt x="593" y="244"/>
                    <a:pt x="568" y="237"/>
                    <a:pt x="564" y="251"/>
                  </a:cubicBezTo>
                  <a:close/>
                  <a:moveTo>
                    <a:pt x="641" y="228"/>
                  </a:moveTo>
                  <a:cubicBezTo>
                    <a:pt x="626" y="271"/>
                    <a:pt x="686" y="291"/>
                    <a:pt x="689" y="251"/>
                  </a:cubicBezTo>
                  <a:cubicBezTo>
                    <a:pt x="681" y="239"/>
                    <a:pt x="663" y="237"/>
                    <a:pt x="658" y="222"/>
                  </a:cubicBezTo>
                  <a:cubicBezTo>
                    <a:pt x="649" y="222"/>
                    <a:pt x="649" y="229"/>
                    <a:pt x="641" y="228"/>
                  </a:cubicBezTo>
                  <a:close/>
                  <a:moveTo>
                    <a:pt x="521" y="345"/>
                  </a:moveTo>
                  <a:cubicBezTo>
                    <a:pt x="516" y="346"/>
                    <a:pt x="514" y="351"/>
                    <a:pt x="507" y="350"/>
                  </a:cubicBezTo>
                  <a:cubicBezTo>
                    <a:pt x="486" y="344"/>
                    <a:pt x="492" y="313"/>
                    <a:pt x="464" y="313"/>
                  </a:cubicBezTo>
                  <a:cubicBezTo>
                    <a:pt x="443" y="350"/>
                    <a:pt x="508" y="362"/>
                    <a:pt x="524" y="370"/>
                  </a:cubicBezTo>
                  <a:cubicBezTo>
                    <a:pt x="525" y="339"/>
                    <a:pt x="530" y="302"/>
                    <a:pt x="498" y="296"/>
                  </a:cubicBezTo>
                  <a:cubicBezTo>
                    <a:pt x="504" y="314"/>
                    <a:pt x="523" y="319"/>
                    <a:pt x="521" y="345"/>
                  </a:cubicBezTo>
                  <a:close/>
                  <a:moveTo>
                    <a:pt x="735" y="373"/>
                  </a:moveTo>
                  <a:cubicBezTo>
                    <a:pt x="750" y="355"/>
                    <a:pt x="819" y="344"/>
                    <a:pt x="786" y="313"/>
                  </a:cubicBezTo>
                  <a:cubicBezTo>
                    <a:pt x="760" y="315"/>
                    <a:pt x="767" y="348"/>
                    <a:pt x="743" y="350"/>
                  </a:cubicBezTo>
                  <a:cubicBezTo>
                    <a:pt x="737" y="349"/>
                    <a:pt x="734" y="345"/>
                    <a:pt x="732" y="339"/>
                  </a:cubicBezTo>
                  <a:cubicBezTo>
                    <a:pt x="730" y="319"/>
                    <a:pt x="760" y="304"/>
                    <a:pt x="752" y="296"/>
                  </a:cubicBezTo>
                  <a:cubicBezTo>
                    <a:pt x="727" y="300"/>
                    <a:pt x="723" y="351"/>
                    <a:pt x="735" y="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5245984" y="4652874"/>
              <a:ext cx="1066921" cy="354081"/>
            </a:xfrm>
            <a:custGeom>
              <a:avLst/>
              <a:gdLst>
                <a:gd name="T0" fmla="*/ 276 w 1253"/>
                <a:gd name="T1" fmla="*/ 49 h 416"/>
                <a:gd name="T2" fmla="*/ 339 w 1253"/>
                <a:gd name="T3" fmla="*/ 88 h 416"/>
                <a:gd name="T4" fmla="*/ 253 w 1253"/>
                <a:gd name="T5" fmla="*/ 177 h 416"/>
                <a:gd name="T6" fmla="*/ 461 w 1253"/>
                <a:gd name="T7" fmla="*/ 143 h 416"/>
                <a:gd name="T8" fmla="*/ 615 w 1253"/>
                <a:gd name="T9" fmla="*/ 86 h 416"/>
                <a:gd name="T10" fmla="*/ 649 w 1253"/>
                <a:gd name="T11" fmla="*/ 49 h 416"/>
                <a:gd name="T12" fmla="*/ 652 w 1253"/>
                <a:gd name="T13" fmla="*/ 86 h 416"/>
                <a:gd name="T14" fmla="*/ 826 w 1253"/>
                <a:gd name="T15" fmla="*/ 125 h 416"/>
                <a:gd name="T16" fmla="*/ 923 w 1253"/>
                <a:gd name="T17" fmla="*/ 305 h 416"/>
                <a:gd name="T18" fmla="*/ 851 w 1253"/>
                <a:gd name="T19" fmla="*/ 120 h 416"/>
                <a:gd name="T20" fmla="*/ 880 w 1253"/>
                <a:gd name="T21" fmla="*/ 17 h 416"/>
                <a:gd name="T22" fmla="*/ 1019 w 1253"/>
                <a:gd name="T23" fmla="*/ 0 h 416"/>
                <a:gd name="T24" fmla="*/ 1037 w 1253"/>
                <a:gd name="T25" fmla="*/ 211 h 416"/>
                <a:gd name="T26" fmla="*/ 1253 w 1253"/>
                <a:gd name="T27" fmla="*/ 228 h 416"/>
                <a:gd name="T28" fmla="*/ 1037 w 1253"/>
                <a:gd name="T29" fmla="*/ 236 h 416"/>
                <a:gd name="T30" fmla="*/ 1145 w 1253"/>
                <a:gd name="T31" fmla="*/ 282 h 416"/>
                <a:gd name="T32" fmla="*/ 1190 w 1253"/>
                <a:gd name="T33" fmla="*/ 308 h 416"/>
                <a:gd name="T34" fmla="*/ 931 w 1253"/>
                <a:gd name="T35" fmla="*/ 330 h 416"/>
                <a:gd name="T36" fmla="*/ 760 w 1253"/>
                <a:gd name="T37" fmla="*/ 387 h 416"/>
                <a:gd name="T38" fmla="*/ 783 w 1253"/>
                <a:gd name="T39" fmla="*/ 279 h 416"/>
                <a:gd name="T40" fmla="*/ 666 w 1253"/>
                <a:gd name="T41" fmla="*/ 299 h 416"/>
                <a:gd name="T42" fmla="*/ 544 w 1253"/>
                <a:gd name="T43" fmla="*/ 234 h 416"/>
                <a:gd name="T44" fmla="*/ 532 w 1253"/>
                <a:gd name="T45" fmla="*/ 416 h 416"/>
                <a:gd name="T46" fmla="*/ 430 w 1253"/>
                <a:gd name="T47" fmla="*/ 336 h 416"/>
                <a:gd name="T48" fmla="*/ 324 w 1253"/>
                <a:gd name="T49" fmla="*/ 330 h 416"/>
                <a:gd name="T50" fmla="*/ 57 w 1253"/>
                <a:gd name="T51" fmla="*/ 308 h 416"/>
                <a:gd name="T52" fmla="*/ 108 w 1253"/>
                <a:gd name="T53" fmla="*/ 282 h 416"/>
                <a:gd name="T54" fmla="*/ 219 w 1253"/>
                <a:gd name="T55" fmla="*/ 239 h 416"/>
                <a:gd name="T56" fmla="*/ 0 w 1253"/>
                <a:gd name="T57" fmla="*/ 228 h 416"/>
                <a:gd name="T58" fmla="*/ 216 w 1253"/>
                <a:gd name="T59" fmla="*/ 211 h 416"/>
                <a:gd name="T60" fmla="*/ 231 w 1253"/>
                <a:gd name="T61" fmla="*/ 0 h 416"/>
                <a:gd name="T62" fmla="*/ 544 w 1253"/>
                <a:gd name="T63" fmla="*/ 74 h 416"/>
                <a:gd name="T64" fmla="*/ 552 w 1253"/>
                <a:gd name="T65" fmla="*/ 69 h 416"/>
                <a:gd name="T66" fmla="*/ 609 w 1253"/>
                <a:gd name="T67" fmla="*/ 168 h 416"/>
                <a:gd name="T68" fmla="*/ 564 w 1253"/>
                <a:gd name="T69" fmla="*/ 160 h 416"/>
                <a:gd name="T70" fmla="*/ 683 w 1253"/>
                <a:gd name="T71" fmla="*/ 91 h 416"/>
                <a:gd name="T72" fmla="*/ 661 w 1253"/>
                <a:gd name="T73" fmla="*/ 140 h 416"/>
                <a:gd name="T74" fmla="*/ 766 w 1253"/>
                <a:gd name="T75" fmla="*/ 103 h 416"/>
                <a:gd name="T76" fmla="*/ 564 w 1253"/>
                <a:gd name="T77" fmla="*/ 128 h 416"/>
                <a:gd name="T78" fmla="*/ 532 w 1253"/>
                <a:gd name="T79" fmla="*/ 103 h 416"/>
                <a:gd name="T80" fmla="*/ 689 w 1253"/>
                <a:gd name="T81" fmla="*/ 131 h 416"/>
                <a:gd name="T82" fmla="*/ 706 w 1253"/>
                <a:gd name="T83" fmla="*/ 103 h 416"/>
                <a:gd name="T84" fmla="*/ 416 w 1253"/>
                <a:gd name="T85" fmla="*/ 171 h 416"/>
                <a:gd name="T86" fmla="*/ 438 w 1253"/>
                <a:gd name="T87" fmla="*/ 157 h 416"/>
                <a:gd name="T88" fmla="*/ 814 w 1253"/>
                <a:gd name="T89" fmla="*/ 171 h 416"/>
                <a:gd name="T90" fmla="*/ 837 w 1253"/>
                <a:gd name="T91" fmla="*/ 157 h 416"/>
                <a:gd name="T92" fmla="*/ 726 w 1253"/>
                <a:gd name="T93" fmla="*/ 211 h 416"/>
                <a:gd name="T94" fmla="*/ 786 w 1253"/>
                <a:gd name="T95" fmla="*/ 154 h 416"/>
                <a:gd name="T96" fmla="*/ 461 w 1253"/>
                <a:gd name="T97" fmla="*/ 248 h 416"/>
                <a:gd name="T98" fmla="*/ 467 w 1253"/>
                <a:gd name="T99" fmla="*/ 160 h 416"/>
                <a:gd name="T100" fmla="*/ 564 w 1253"/>
                <a:gd name="T101" fmla="*/ 251 h 416"/>
                <a:gd name="T102" fmla="*/ 589 w 1253"/>
                <a:gd name="T103" fmla="*/ 222 h 416"/>
                <a:gd name="T104" fmla="*/ 641 w 1253"/>
                <a:gd name="T105" fmla="*/ 228 h 416"/>
                <a:gd name="T106" fmla="*/ 658 w 1253"/>
                <a:gd name="T107" fmla="*/ 222 h 416"/>
                <a:gd name="T108" fmla="*/ 521 w 1253"/>
                <a:gd name="T109" fmla="*/ 345 h 416"/>
                <a:gd name="T110" fmla="*/ 464 w 1253"/>
                <a:gd name="T111" fmla="*/ 313 h 416"/>
                <a:gd name="T112" fmla="*/ 498 w 1253"/>
                <a:gd name="T113" fmla="*/ 296 h 416"/>
                <a:gd name="T114" fmla="*/ 735 w 1253"/>
                <a:gd name="T115" fmla="*/ 373 h 416"/>
                <a:gd name="T116" fmla="*/ 743 w 1253"/>
                <a:gd name="T117" fmla="*/ 350 h 416"/>
                <a:gd name="T118" fmla="*/ 752 w 1253"/>
                <a:gd name="T119" fmla="*/ 29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3" h="416">
                  <a:moveTo>
                    <a:pt x="231" y="0"/>
                  </a:moveTo>
                  <a:cubicBezTo>
                    <a:pt x="252" y="10"/>
                    <a:pt x="269" y="24"/>
                    <a:pt x="276" y="49"/>
                  </a:cubicBezTo>
                  <a:cubicBezTo>
                    <a:pt x="295" y="24"/>
                    <a:pt x="330" y="1"/>
                    <a:pt x="373" y="17"/>
                  </a:cubicBezTo>
                  <a:cubicBezTo>
                    <a:pt x="355" y="35"/>
                    <a:pt x="349" y="63"/>
                    <a:pt x="339" y="88"/>
                  </a:cubicBezTo>
                  <a:cubicBezTo>
                    <a:pt x="362" y="96"/>
                    <a:pt x="391" y="99"/>
                    <a:pt x="401" y="120"/>
                  </a:cubicBezTo>
                  <a:cubicBezTo>
                    <a:pt x="340" y="124"/>
                    <a:pt x="322" y="225"/>
                    <a:pt x="253" y="177"/>
                  </a:cubicBezTo>
                  <a:cubicBezTo>
                    <a:pt x="184" y="324"/>
                    <a:pt x="462" y="351"/>
                    <a:pt x="436" y="205"/>
                  </a:cubicBezTo>
                  <a:cubicBezTo>
                    <a:pt x="349" y="207"/>
                    <a:pt x="409" y="78"/>
                    <a:pt x="461" y="143"/>
                  </a:cubicBezTo>
                  <a:cubicBezTo>
                    <a:pt x="429" y="19"/>
                    <a:pt x="625" y="13"/>
                    <a:pt x="604" y="123"/>
                  </a:cubicBezTo>
                  <a:cubicBezTo>
                    <a:pt x="622" y="122"/>
                    <a:pt x="617" y="98"/>
                    <a:pt x="615" y="86"/>
                  </a:cubicBezTo>
                  <a:cubicBezTo>
                    <a:pt x="613" y="71"/>
                    <a:pt x="598" y="61"/>
                    <a:pt x="604" y="49"/>
                  </a:cubicBezTo>
                  <a:cubicBezTo>
                    <a:pt x="613" y="40"/>
                    <a:pt x="640" y="40"/>
                    <a:pt x="649" y="49"/>
                  </a:cubicBezTo>
                  <a:cubicBezTo>
                    <a:pt x="649" y="70"/>
                    <a:pt x="629" y="102"/>
                    <a:pt x="646" y="123"/>
                  </a:cubicBezTo>
                  <a:cubicBezTo>
                    <a:pt x="658" y="108"/>
                    <a:pt x="648" y="99"/>
                    <a:pt x="652" y="86"/>
                  </a:cubicBezTo>
                  <a:cubicBezTo>
                    <a:pt x="675" y="4"/>
                    <a:pt x="824" y="48"/>
                    <a:pt x="792" y="140"/>
                  </a:cubicBezTo>
                  <a:cubicBezTo>
                    <a:pt x="801" y="138"/>
                    <a:pt x="809" y="125"/>
                    <a:pt x="826" y="125"/>
                  </a:cubicBezTo>
                  <a:cubicBezTo>
                    <a:pt x="872" y="125"/>
                    <a:pt x="884" y="205"/>
                    <a:pt x="820" y="202"/>
                  </a:cubicBezTo>
                  <a:cubicBezTo>
                    <a:pt x="796" y="260"/>
                    <a:pt x="863" y="308"/>
                    <a:pt x="923" y="305"/>
                  </a:cubicBezTo>
                  <a:cubicBezTo>
                    <a:pt x="989" y="301"/>
                    <a:pt x="1025" y="242"/>
                    <a:pt x="1002" y="177"/>
                  </a:cubicBezTo>
                  <a:cubicBezTo>
                    <a:pt x="931" y="226"/>
                    <a:pt x="915" y="124"/>
                    <a:pt x="851" y="120"/>
                  </a:cubicBezTo>
                  <a:cubicBezTo>
                    <a:pt x="865" y="103"/>
                    <a:pt x="885" y="93"/>
                    <a:pt x="914" y="91"/>
                  </a:cubicBezTo>
                  <a:cubicBezTo>
                    <a:pt x="906" y="63"/>
                    <a:pt x="898" y="35"/>
                    <a:pt x="880" y="17"/>
                  </a:cubicBezTo>
                  <a:cubicBezTo>
                    <a:pt x="920" y="3"/>
                    <a:pt x="960" y="19"/>
                    <a:pt x="974" y="49"/>
                  </a:cubicBezTo>
                  <a:cubicBezTo>
                    <a:pt x="985" y="29"/>
                    <a:pt x="1001" y="12"/>
                    <a:pt x="1019" y="0"/>
                  </a:cubicBezTo>
                  <a:cubicBezTo>
                    <a:pt x="1015" y="64"/>
                    <a:pt x="1089" y="120"/>
                    <a:pt x="1025" y="160"/>
                  </a:cubicBezTo>
                  <a:cubicBezTo>
                    <a:pt x="1030" y="176"/>
                    <a:pt x="1034" y="193"/>
                    <a:pt x="1037" y="211"/>
                  </a:cubicBezTo>
                  <a:cubicBezTo>
                    <a:pt x="1070" y="211"/>
                    <a:pt x="1113" y="211"/>
                    <a:pt x="1153" y="211"/>
                  </a:cubicBezTo>
                  <a:cubicBezTo>
                    <a:pt x="1190" y="211"/>
                    <a:pt x="1239" y="199"/>
                    <a:pt x="1253" y="228"/>
                  </a:cubicBezTo>
                  <a:cubicBezTo>
                    <a:pt x="1227" y="243"/>
                    <a:pt x="1186" y="236"/>
                    <a:pt x="1148" y="236"/>
                  </a:cubicBezTo>
                  <a:cubicBezTo>
                    <a:pt x="1110" y="236"/>
                    <a:pt x="1070" y="236"/>
                    <a:pt x="1037" y="236"/>
                  </a:cubicBezTo>
                  <a:cubicBezTo>
                    <a:pt x="1028" y="250"/>
                    <a:pt x="1025" y="269"/>
                    <a:pt x="1017" y="282"/>
                  </a:cubicBezTo>
                  <a:cubicBezTo>
                    <a:pt x="1052" y="282"/>
                    <a:pt x="1100" y="282"/>
                    <a:pt x="1145" y="282"/>
                  </a:cubicBezTo>
                  <a:cubicBezTo>
                    <a:pt x="1183" y="282"/>
                    <a:pt x="1244" y="271"/>
                    <a:pt x="1250" y="299"/>
                  </a:cubicBezTo>
                  <a:cubicBezTo>
                    <a:pt x="1236" y="315"/>
                    <a:pt x="1209" y="308"/>
                    <a:pt x="1190" y="308"/>
                  </a:cubicBezTo>
                  <a:cubicBezTo>
                    <a:pt x="1134" y="308"/>
                    <a:pt x="1052" y="297"/>
                    <a:pt x="994" y="308"/>
                  </a:cubicBezTo>
                  <a:cubicBezTo>
                    <a:pt x="973" y="312"/>
                    <a:pt x="955" y="328"/>
                    <a:pt x="931" y="330"/>
                  </a:cubicBezTo>
                  <a:cubicBezTo>
                    <a:pt x="887" y="335"/>
                    <a:pt x="856" y="316"/>
                    <a:pt x="820" y="305"/>
                  </a:cubicBezTo>
                  <a:cubicBezTo>
                    <a:pt x="837" y="357"/>
                    <a:pt x="797" y="363"/>
                    <a:pt x="760" y="387"/>
                  </a:cubicBezTo>
                  <a:cubicBezTo>
                    <a:pt x="743" y="399"/>
                    <a:pt x="738" y="416"/>
                    <a:pt x="720" y="416"/>
                  </a:cubicBezTo>
                  <a:cubicBezTo>
                    <a:pt x="680" y="367"/>
                    <a:pt x="705" y="230"/>
                    <a:pt x="783" y="279"/>
                  </a:cubicBezTo>
                  <a:cubicBezTo>
                    <a:pt x="772" y="263"/>
                    <a:pt x="735" y="247"/>
                    <a:pt x="712" y="234"/>
                  </a:cubicBezTo>
                  <a:cubicBezTo>
                    <a:pt x="721" y="260"/>
                    <a:pt x="706" y="303"/>
                    <a:pt x="666" y="299"/>
                  </a:cubicBezTo>
                  <a:cubicBezTo>
                    <a:pt x="653" y="346"/>
                    <a:pt x="605" y="358"/>
                    <a:pt x="589" y="299"/>
                  </a:cubicBezTo>
                  <a:cubicBezTo>
                    <a:pt x="550" y="303"/>
                    <a:pt x="529" y="266"/>
                    <a:pt x="544" y="234"/>
                  </a:cubicBezTo>
                  <a:cubicBezTo>
                    <a:pt x="515" y="246"/>
                    <a:pt x="490" y="262"/>
                    <a:pt x="467" y="279"/>
                  </a:cubicBezTo>
                  <a:cubicBezTo>
                    <a:pt x="547" y="229"/>
                    <a:pt x="575" y="366"/>
                    <a:pt x="532" y="416"/>
                  </a:cubicBezTo>
                  <a:cubicBezTo>
                    <a:pt x="513" y="416"/>
                    <a:pt x="510" y="396"/>
                    <a:pt x="493" y="385"/>
                  </a:cubicBezTo>
                  <a:cubicBezTo>
                    <a:pt x="467" y="368"/>
                    <a:pt x="437" y="370"/>
                    <a:pt x="430" y="336"/>
                  </a:cubicBezTo>
                  <a:cubicBezTo>
                    <a:pt x="432" y="325"/>
                    <a:pt x="433" y="313"/>
                    <a:pt x="438" y="305"/>
                  </a:cubicBezTo>
                  <a:cubicBezTo>
                    <a:pt x="399" y="314"/>
                    <a:pt x="371" y="334"/>
                    <a:pt x="324" y="330"/>
                  </a:cubicBezTo>
                  <a:cubicBezTo>
                    <a:pt x="302" y="329"/>
                    <a:pt x="283" y="312"/>
                    <a:pt x="262" y="308"/>
                  </a:cubicBezTo>
                  <a:cubicBezTo>
                    <a:pt x="203" y="296"/>
                    <a:pt x="121" y="308"/>
                    <a:pt x="57" y="308"/>
                  </a:cubicBezTo>
                  <a:cubicBezTo>
                    <a:pt x="39" y="308"/>
                    <a:pt x="14" y="314"/>
                    <a:pt x="0" y="299"/>
                  </a:cubicBezTo>
                  <a:cubicBezTo>
                    <a:pt x="16" y="270"/>
                    <a:pt x="69" y="282"/>
                    <a:pt x="108" y="282"/>
                  </a:cubicBezTo>
                  <a:cubicBezTo>
                    <a:pt x="152" y="282"/>
                    <a:pt x="197" y="282"/>
                    <a:pt x="234" y="282"/>
                  </a:cubicBezTo>
                  <a:cubicBezTo>
                    <a:pt x="235" y="273"/>
                    <a:pt x="222" y="254"/>
                    <a:pt x="219" y="239"/>
                  </a:cubicBezTo>
                  <a:cubicBezTo>
                    <a:pt x="184" y="239"/>
                    <a:pt x="142" y="239"/>
                    <a:pt x="102" y="239"/>
                  </a:cubicBezTo>
                  <a:cubicBezTo>
                    <a:pt x="65" y="239"/>
                    <a:pt x="23" y="247"/>
                    <a:pt x="0" y="228"/>
                  </a:cubicBezTo>
                  <a:cubicBezTo>
                    <a:pt x="13" y="199"/>
                    <a:pt x="63" y="211"/>
                    <a:pt x="100" y="211"/>
                  </a:cubicBezTo>
                  <a:cubicBezTo>
                    <a:pt x="140" y="211"/>
                    <a:pt x="183" y="211"/>
                    <a:pt x="216" y="211"/>
                  </a:cubicBezTo>
                  <a:cubicBezTo>
                    <a:pt x="222" y="196"/>
                    <a:pt x="220" y="172"/>
                    <a:pt x="231" y="162"/>
                  </a:cubicBezTo>
                  <a:cubicBezTo>
                    <a:pt x="164" y="122"/>
                    <a:pt x="239" y="72"/>
                    <a:pt x="231" y="0"/>
                  </a:cubicBezTo>
                  <a:close/>
                  <a:moveTo>
                    <a:pt x="564" y="160"/>
                  </a:moveTo>
                  <a:cubicBezTo>
                    <a:pt x="495" y="172"/>
                    <a:pt x="479" y="70"/>
                    <a:pt x="544" y="74"/>
                  </a:cubicBezTo>
                  <a:cubicBezTo>
                    <a:pt x="560" y="75"/>
                    <a:pt x="565" y="84"/>
                    <a:pt x="575" y="97"/>
                  </a:cubicBezTo>
                  <a:cubicBezTo>
                    <a:pt x="573" y="82"/>
                    <a:pt x="561" y="77"/>
                    <a:pt x="552" y="69"/>
                  </a:cubicBezTo>
                  <a:cubicBezTo>
                    <a:pt x="455" y="59"/>
                    <a:pt x="475" y="186"/>
                    <a:pt x="555" y="188"/>
                  </a:cubicBezTo>
                  <a:cubicBezTo>
                    <a:pt x="573" y="189"/>
                    <a:pt x="590" y="182"/>
                    <a:pt x="609" y="168"/>
                  </a:cubicBezTo>
                  <a:cubicBezTo>
                    <a:pt x="602" y="162"/>
                    <a:pt x="596" y="155"/>
                    <a:pt x="595" y="143"/>
                  </a:cubicBezTo>
                  <a:cubicBezTo>
                    <a:pt x="577" y="150"/>
                    <a:pt x="577" y="157"/>
                    <a:pt x="564" y="160"/>
                  </a:cubicBezTo>
                  <a:close/>
                  <a:moveTo>
                    <a:pt x="766" y="103"/>
                  </a:moveTo>
                  <a:cubicBezTo>
                    <a:pt x="758" y="70"/>
                    <a:pt x="693" y="51"/>
                    <a:pt x="683" y="91"/>
                  </a:cubicBezTo>
                  <a:cubicBezTo>
                    <a:pt x="748" y="19"/>
                    <a:pt x="789" y="186"/>
                    <a:pt x="686" y="160"/>
                  </a:cubicBezTo>
                  <a:cubicBezTo>
                    <a:pt x="677" y="157"/>
                    <a:pt x="673" y="149"/>
                    <a:pt x="661" y="140"/>
                  </a:cubicBezTo>
                  <a:cubicBezTo>
                    <a:pt x="659" y="153"/>
                    <a:pt x="650" y="159"/>
                    <a:pt x="646" y="171"/>
                  </a:cubicBezTo>
                  <a:cubicBezTo>
                    <a:pt x="701" y="210"/>
                    <a:pt x="783" y="173"/>
                    <a:pt x="766" y="103"/>
                  </a:cubicBezTo>
                  <a:close/>
                  <a:moveTo>
                    <a:pt x="530" y="125"/>
                  </a:moveTo>
                  <a:cubicBezTo>
                    <a:pt x="535" y="133"/>
                    <a:pt x="557" y="139"/>
                    <a:pt x="564" y="128"/>
                  </a:cubicBezTo>
                  <a:cubicBezTo>
                    <a:pt x="546" y="132"/>
                    <a:pt x="552" y="112"/>
                    <a:pt x="547" y="103"/>
                  </a:cubicBezTo>
                  <a:cubicBezTo>
                    <a:pt x="542" y="103"/>
                    <a:pt x="537" y="103"/>
                    <a:pt x="532" y="103"/>
                  </a:cubicBezTo>
                  <a:cubicBezTo>
                    <a:pt x="531" y="110"/>
                    <a:pt x="528" y="116"/>
                    <a:pt x="530" y="125"/>
                  </a:cubicBezTo>
                  <a:close/>
                  <a:moveTo>
                    <a:pt x="689" y="131"/>
                  </a:moveTo>
                  <a:cubicBezTo>
                    <a:pt x="713" y="143"/>
                    <a:pt x="735" y="120"/>
                    <a:pt x="720" y="103"/>
                  </a:cubicBezTo>
                  <a:cubicBezTo>
                    <a:pt x="716" y="103"/>
                    <a:pt x="711" y="103"/>
                    <a:pt x="706" y="103"/>
                  </a:cubicBezTo>
                  <a:cubicBezTo>
                    <a:pt x="703" y="115"/>
                    <a:pt x="702" y="129"/>
                    <a:pt x="689" y="131"/>
                  </a:cubicBezTo>
                  <a:close/>
                  <a:moveTo>
                    <a:pt x="416" y="171"/>
                  </a:moveTo>
                  <a:cubicBezTo>
                    <a:pt x="422" y="173"/>
                    <a:pt x="424" y="178"/>
                    <a:pt x="433" y="177"/>
                  </a:cubicBezTo>
                  <a:cubicBezTo>
                    <a:pt x="437" y="172"/>
                    <a:pt x="440" y="167"/>
                    <a:pt x="438" y="157"/>
                  </a:cubicBezTo>
                  <a:cubicBezTo>
                    <a:pt x="430" y="148"/>
                    <a:pt x="413" y="152"/>
                    <a:pt x="416" y="171"/>
                  </a:cubicBezTo>
                  <a:close/>
                  <a:moveTo>
                    <a:pt x="814" y="171"/>
                  </a:moveTo>
                  <a:cubicBezTo>
                    <a:pt x="822" y="177"/>
                    <a:pt x="830" y="177"/>
                    <a:pt x="837" y="171"/>
                  </a:cubicBezTo>
                  <a:cubicBezTo>
                    <a:pt x="837" y="166"/>
                    <a:pt x="837" y="161"/>
                    <a:pt x="837" y="157"/>
                  </a:cubicBezTo>
                  <a:cubicBezTo>
                    <a:pt x="828" y="148"/>
                    <a:pt x="810" y="151"/>
                    <a:pt x="814" y="171"/>
                  </a:cubicBezTo>
                  <a:close/>
                  <a:moveTo>
                    <a:pt x="726" y="211"/>
                  </a:moveTo>
                  <a:cubicBezTo>
                    <a:pt x="749" y="222"/>
                    <a:pt x="769" y="237"/>
                    <a:pt x="792" y="248"/>
                  </a:cubicBezTo>
                  <a:cubicBezTo>
                    <a:pt x="784" y="209"/>
                    <a:pt x="802" y="187"/>
                    <a:pt x="786" y="154"/>
                  </a:cubicBezTo>
                  <a:cubicBezTo>
                    <a:pt x="778" y="185"/>
                    <a:pt x="754" y="199"/>
                    <a:pt x="726" y="211"/>
                  </a:cubicBezTo>
                  <a:close/>
                  <a:moveTo>
                    <a:pt x="461" y="248"/>
                  </a:moveTo>
                  <a:cubicBezTo>
                    <a:pt x="483" y="235"/>
                    <a:pt x="509" y="225"/>
                    <a:pt x="527" y="208"/>
                  </a:cubicBezTo>
                  <a:cubicBezTo>
                    <a:pt x="496" y="203"/>
                    <a:pt x="480" y="182"/>
                    <a:pt x="467" y="160"/>
                  </a:cubicBezTo>
                  <a:cubicBezTo>
                    <a:pt x="450" y="189"/>
                    <a:pt x="470" y="210"/>
                    <a:pt x="461" y="248"/>
                  </a:cubicBezTo>
                  <a:close/>
                  <a:moveTo>
                    <a:pt x="564" y="251"/>
                  </a:moveTo>
                  <a:cubicBezTo>
                    <a:pt x="569" y="292"/>
                    <a:pt x="626" y="269"/>
                    <a:pt x="615" y="228"/>
                  </a:cubicBezTo>
                  <a:cubicBezTo>
                    <a:pt x="603" y="229"/>
                    <a:pt x="602" y="220"/>
                    <a:pt x="589" y="222"/>
                  </a:cubicBezTo>
                  <a:cubicBezTo>
                    <a:pt x="593" y="244"/>
                    <a:pt x="568" y="237"/>
                    <a:pt x="564" y="251"/>
                  </a:cubicBezTo>
                  <a:close/>
                  <a:moveTo>
                    <a:pt x="641" y="228"/>
                  </a:moveTo>
                  <a:cubicBezTo>
                    <a:pt x="626" y="271"/>
                    <a:pt x="686" y="291"/>
                    <a:pt x="689" y="251"/>
                  </a:cubicBezTo>
                  <a:cubicBezTo>
                    <a:pt x="681" y="239"/>
                    <a:pt x="663" y="237"/>
                    <a:pt x="658" y="222"/>
                  </a:cubicBezTo>
                  <a:cubicBezTo>
                    <a:pt x="649" y="222"/>
                    <a:pt x="649" y="229"/>
                    <a:pt x="641" y="228"/>
                  </a:cubicBezTo>
                  <a:close/>
                  <a:moveTo>
                    <a:pt x="521" y="345"/>
                  </a:moveTo>
                  <a:cubicBezTo>
                    <a:pt x="516" y="346"/>
                    <a:pt x="514" y="351"/>
                    <a:pt x="507" y="350"/>
                  </a:cubicBezTo>
                  <a:cubicBezTo>
                    <a:pt x="486" y="344"/>
                    <a:pt x="492" y="313"/>
                    <a:pt x="464" y="313"/>
                  </a:cubicBezTo>
                  <a:cubicBezTo>
                    <a:pt x="443" y="350"/>
                    <a:pt x="508" y="362"/>
                    <a:pt x="524" y="370"/>
                  </a:cubicBezTo>
                  <a:cubicBezTo>
                    <a:pt x="525" y="339"/>
                    <a:pt x="530" y="302"/>
                    <a:pt x="498" y="296"/>
                  </a:cubicBezTo>
                  <a:cubicBezTo>
                    <a:pt x="504" y="314"/>
                    <a:pt x="523" y="319"/>
                    <a:pt x="521" y="345"/>
                  </a:cubicBezTo>
                  <a:close/>
                  <a:moveTo>
                    <a:pt x="735" y="373"/>
                  </a:moveTo>
                  <a:cubicBezTo>
                    <a:pt x="750" y="355"/>
                    <a:pt x="819" y="344"/>
                    <a:pt x="786" y="313"/>
                  </a:cubicBezTo>
                  <a:cubicBezTo>
                    <a:pt x="760" y="315"/>
                    <a:pt x="767" y="348"/>
                    <a:pt x="743" y="350"/>
                  </a:cubicBezTo>
                  <a:cubicBezTo>
                    <a:pt x="737" y="349"/>
                    <a:pt x="734" y="345"/>
                    <a:pt x="732" y="339"/>
                  </a:cubicBezTo>
                  <a:cubicBezTo>
                    <a:pt x="730" y="319"/>
                    <a:pt x="760" y="304"/>
                    <a:pt x="752" y="296"/>
                  </a:cubicBezTo>
                  <a:cubicBezTo>
                    <a:pt x="727" y="300"/>
                    <a:pt x="723" y="351"/>
                    <a:pt x="735" y="3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67" name="직선 연결선 66"/>
            <p:cNvCxnSpPr/>
            <p:nvPr/>
          </p:nvCxnSpPr>
          <p:spPr>
            <a:xfrm>
              <a:off x="253295" y="1609070"/>
              <a:ext cx="0" cy="3290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249916" y="4841344"/>
              <a:ext cx="507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249916" y="4899109"/>
              <a:ext cx="507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1211415" y="1626954"/>
              <a:ext cx="507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211415" y="1684719"/>
              <a:ext cx="507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6287415" y="1609070"/>
              <a:ext cx="0" cy="3290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0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2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233320" y="1292802"/>
            <a:ext cx="3483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학습내용을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입력하십시오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8941" y="4309683"/>
            <a:ext cx="3483646" cy="151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77" name="TextBox 76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78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79" name="직선 연결선 78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/>
          <p:cNvGrpSpPr/>
          <p:nvPr/>
        </p:nvGrpSpPr>
        <p:grpSpPr>
          <a:xfrm>
            <a:off x="4885224" y="1226760"/>
            <a:ext cx="3030007" cy="1667725"/>
            <a:chOff x="4885224" y="1226760"/>
            <a:chExt cx="3030007" cy="1667725"/>
          </a:xfrm>
        </p:grpSpPr>
        <p:grpSp>
          <p:nvGrpSpPr>
            <p:cNvPr id="80" name="그룹 79"/>
            <p:cNvGrpSpPr/>
            <p:nvPr/>
          </p:nvGrpSpPr>
          <p:grpSpPr>
            <a:xfrm>
              <a:off x="4925170" y="1312020"/>
              <a:ext cx="2924814" cy="1561909"/>
              <a:chOff x="301981" y="1593931"/>
              <a:chExt cx="3279986" cy="1751578"/>
            </a:xfrm>
          </p:grpSpPr>
          <p:sp>
            <p:nvSpPr>
              <p:cNvPr id="81" name="순서도: 수동 입력 9"/>
              <p:cNvSpPr/>
              <p:nvPr/>
            </p:nvSpPr>
            <p:spPr>
              <a:xfrm rot="16200000" flipH="1">
                <a:off x="1083391" y="84693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FC9F22"/>
                </a:fgClr>
                <a:bgClr>
                  <a:srgbClr val="FFC967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234950">
                <a:solidFill>
                  <a:srgbClr val="FC9F22"/>
                </a:solidFill>
              </a:ln>
              <a:effectLst>
                <a:outerShdw blurRad="50800" dist="38100" dir="2820000" sx="102000" sy="102000" algn="tl" rotWithShape="0">
                  <a:srgbClr val="E78503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640527" y="1694557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5" name="타원 84"/>
            <p:cNvSpPr/>
            <p:nvPr/>
          </p:nvSpPr>
          <p:spPr>
            <a:xfrm>
              <a:off x="549643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581545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>
              <a:off x="613447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/>
            <p:cNvSpPr/>
            <p:nvPr/>
          </p:nvSpPr>
          <p:spPr>
            <a:xfrm>
              <a:off x="645349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>
              <a:off x="677251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741055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>
              <a:off x="7747963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>
              <a:off x="4988172" y="2424838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>
              <a:off x="5095520" y="2111031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5202014" y="1797224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 rot="21357628">
              <a:off x="7747963" y="2537553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 rot="21357628">
              <a:off x="4885224" y="2727217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 rot="21357628">
              <a:off x="5252597" y="271351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 rot="21357628">
              <a:off x="5608541" y="2688374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 rot="21357628">
              <a:off x="5964484" y="2663237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 rot="21357628">
              <a:off x="6320428" y="263810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/>
            <p:nvPr/>
          </p:nvSpPr>
          <p:spPr>
            <a:xfrm rot="21357628">
              <a:off x="6676372" y="2612963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 rot="21357628">
              <a:off x="7032315" y="2587826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타원 103"/>
            <p:cNvSpPr/>
            <p:nvPr/>
          </p:nvSpPr>
          <p:spPr>
            <a:xfrm rot="21357628">
              <a:off x="7388259" y="256269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타원 104"/>
            <p:cNvSpPr/>
            <p:nvPr/>
          </p:nvSpPr>
          <p:spPr>
            <a:xfrm>
              <a:off x="5329168" y="1483417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타원 108"/>
            <p:cNvSpPr/>
            <p:nvPr/>
          </p:nvSpPr>
          <p:spPr>
            <a:xfrm>
              <a:off x="7091536" y="1226760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타원 109"/>
            <p:cNvSpPr/>
            <p:nvPr/>
          </p:nvSpPr>
          <p:spPr>
            <a:xfrm>
              <a:off x="7747963" y="2209854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타원 110"/>
            <p:cNvSpPr/>
            <p:nvPr/>
          </p:nvSpPr>
          <p:spPr>
            <a:xfrm>
              <a:off x="7747963" y="1882156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/>
            <p:cNvSpPr/>
            <p:nvPr/>
          </p:nvSpPr>
          <p:spPr>
            <a:xfrm>
              <a:off x="7747963" y="1554458"/>
              <a:ext cx="167268" cy="167268"/>
            </a:xfrm>
            <a:prstGeom prst="ellipse">
              <a:avLst/>
            </a:prstGeom>
            <a:solidFill>
              <a:srgbClr val="FFC967"/>
            </a:solidFill>
            <a:ln>
              <a:noFill/>
            </a:ln>
            <a:effectLst>
              <a:glow rad="114300">
                <a:schemeClr val="accent4">
                  <a:alpha val="34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473282" y="4408236"/>
            <a:ext cx="3377316" cy="1700901"/>
            <a:chOff x="8473282" y="4408236"/>
            <a:chExt cx="3377316" cy="1700901"/>
          </a:xfrm>
        </p:grpSpPr>
        <p:grpSp>
          <p:nvGrpSpPr>
            <p:cNvPr id="113" name="그룹 112"/>
            <p:cNvGrpSpPr/>
            <p:nvPr/>
          </p:nvGrpSpPr>
          <p:grpSpPr>
            <a:xfrm flipH="1">
              <a:off x="8537228" y="4500507"/>
              <a:ext cx="3313370" cy="1559080"/>
              <a:chOff x="264926" y="1593931"/>
              <a:chExt cx="3317040" cy="1748405"/>
            </a:xfrm>
          </p:grpSpPr>
          <p:sp>
            <p:nvSpPr>
              <p:cNvPr id="114" name="순서도: 수동 입력 9"/>
              <p:cNvSpPr/>
              <p:nvPr/>
            </p:nvSpPr>
            <p:spPr>
              <a:xfrm rot="16200000" flipH="1">
                <a:off x="1046335" y="843759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5EC69C"/>
                </a:fgClr>
                <a:bgClr>
                  <a:srgbClr val="90D8BB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254000">
                <a:solidFill>
                  <a:srgbClr val="5EC69C"/>
                </a:solidFill>
              </a:ln>
              <a:effectLst>
                <a:outerShdw blurRad="50800" dist="38100" dir="2820000" sx="102000" sy="102000" algn="tl" rotWithShape="0">
                  <a:srgbClr val="35976F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7" name="타원 116"/>
            <p:cNvSpPr/>
            <p:nvPr/>
          </p:nvSpPr>
          <p:spPr>
            <a:xfrm rot="21571565">
              <a:off x="8473282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타원 117"/>
            <p:cNvSpPr/>
            <p:nvPr/>
          </p:nvSpPr>
          <p:spPr>
            <a:xfrm rot="21571565">
              <a:off x="8848024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 rot="21571565">
              <a:off x="9222766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타원 119"/>
            <p:cNvSpPr/>
            <p:nvPr/>
          </p:nvSpPr>
          <p:spPr>
            <a:xfrm rot="21571565">
              <a:off x="9597508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타원 120"/>
            <p:cNvSpPr/>
            <p:nvPr/>
          </p:nvSpPr>
          <p:spPr>
            <a:xfrm rot="21571565">
              <a:off x="9972250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082713" y="4838916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34" name="타원 133"/>
            <p:cNvSpPr/>
            <p:nvPr/>
          </p:nvSpPr>
          <p:spPr>
            <a:xfrm rot="21571565">
              <a:off x="10346992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타원 135"/>
            <p:cNvSpPr/>
            <p:nvPr/>
          </p:nvSpPr>
          <p:spPr>
            <a:xfrm rot="4022142">
              <a:off x="11190595" y="4712879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타원 136"/>
            <p:cNvSpPr/>
            <p:nvPr/>
          </p:nvSpPr>
          <p:spPr>
            <a:xfrm rot="4022142">
              <a:off x="11317414" y="502012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타원 137"/>
            <p:cNvSpPr/>
            <p:nvPr/>
          </p:nvSpPr>
          <p:spPr>
            <a:xfrm rot="4022142">
              <a:off x="11444233" y="5327373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타원 138"/>
            <p:cNvSpPr/>
            <p:nvPr/>
          </p:nvSpPr>
          <p:spPr>
            <a:xfrm rot="4022142">
              <a:off x="11571052" y="563462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타원 123"/>
            <p:cNvSpPr/>
            <p:nvPr/>
          </p:nvSpPr>
          <p:spPr>
            <a:xfrm rot="179896">
              <a:off x="8473282" y="5752163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/>
            <p:cNvSpPr/>
            <p:nvPr/>
          </p:nvSpPr>
          <p:spPr>
            <a:xfrm rot="179896">
              <a:off x="8829339" y="577324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/>
            <p:cNvSpPr/>
            <p:nvPr/>
          </p:nvSpPr>
          <p:spPr>
            <a:xfrm rot="179896">
              <a:off x="9185396" y="579432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타원 126"/>
            <p:cNvSpPr/>
            <p:nvPr/>
          </p:nvSpPr>
          <p:spPr>
            <a:xfrm rot="179896">
              <a:off x="9541453" y="5815398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타원 127"/>
            <p:cNvSpPr/>
            <p:nvPr/>
          </p:nvSpPr>
          <p:spPr>
            <a:xfrm rot="179896">
              <a:off x="9897510" y="5836477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타원 129"/>
            <p:cNvSpPr/>
            <p:nvPr/>
          </p:nvSpPr>
          <p:spPr>
            <a:xfrm rot="179896">
              <a:off x="10253567" y="5857555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타원 130"/>
            <p:cNvSpPr/>
            <p:nvPr/>
          </p:nvSpPr>
          <p:spPr>
            <a:xfrm rot="179896">
              <a:off x="10609624" y="5878634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 rot="179896">
              <a:off x="10965681" y="589971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 rot="179896">
              <a:off x="11321738" y="592079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타원 139"/>
            <p:cNvSpPr/>
            <p:nvPr/>
          </p:nvSpPr>
          <p:spPr>
            <a:xfrm rot="4230473">
              <a:off x="11677799" y="5941869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타원 140"/>
            <p:cNvSpPr/>
            <p:nvPr/>
          </p:nvSpPr>
          <p:spPr>
            <a:xfrm rot="21571565">
              <a:off x="8473282" y="4744218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타원 141"/>
            <p:cNvSpPr/>
            <p:nvPr/>
          </p:nvSpPr>
          <p:spPr>
            <a:xfrm rot="21571565">
              <a:off x="10721734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타원 142"/>
            <p:cNvSpPr/>
            <p:nvPr/>
          </p:nvSpPr>
          <p:spPr>
            <a:xfrm rot="21571565">
              <a:off x="8473282" y="508020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타원 143"/>
            <p:cNvSpPr/>
            <p:nvPr/>
          </p:nvSpPr>
          <p:spPr>
            <a:xfrm rot="21571565">
              <a:off x="8473282" y="541618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타원 144"/>
            <p:cNvSpPr/>
            <p:nvPr/>
          </p:nvSpPr>
          <p:spPr>
            <a:xfrm rot="21571565">
              <a:off x="11096478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8" name="Freeform 56"/>
          <p:cNvSpPr>
            <a:spLocks noEditPoints="1"/>
          </p:cNvSpPr>
          <p:nvPr/>
        </p:nvSpPr>
        <p:spPr bwMode="auto">
          <a:xfrm>
            <a:off x="7541992" y="3314191"/>
            <a:ext cx="1850832" cy="614240"/>
          </a:xfrm>
          <a:custGeom>
            <a:avLst/>
            <a:gdLst>
              <a:gd name="T0" fmla="*/ 276 w 1253"/>
              <a:gd name="T1" fmla="*/ 49 h 416"/>
              <a:gd name="T2" fmla="*/ 339 w 1253"/>
              <a:gd name="T3" fmla="*/ 88 h 416"/>
              <a:gd name="T4" fmla="*/ 253 w 1253"/>
              <a:gd name="T5" fmla="*/ 177 h 416"/>
              <a:gd name="T6" fmla="*/ 461 w 1253"/>
              <a:gd name="T7" fmla="*/ 143 h 416"/>
              <a:gd name="T8" fmla="*/ 615 w 1253"/>
              <a:gd name="T9" fmla="*/ 86 h 416"/>
              <a:gd name="T10" fmla="*/ 649 w 1253"/>
              <a:gd name="T11" fmla="*/ 49 h 416"/>
              <a:gd name="T12" fmla="*/ 652 w 1253"/>
              <a:gd name="T13" fmla="*/ 86 h 416"/>
              <a:gd name="T14" fmla="*/ 826 w 1253"/>
              <a:gd name="T15" fmla="*/ 125 h 416"/>
              <a:gd name="T16" fmla="*/ 923 w 1253"/>
              <a:gd name="T17" fmla="*/ 305 h 416"/>
              <a:gd name="T18" fmla="*/ 851 w 1253"/>
              <a:gd name="T19" fmla="*/ 120 h 416"/>
              <a:gd name="T20" fmla="*/ 880 w 1253"/>
              <a:gd name="T21" fmla="*/ 17 h 416"/>
              <a:gd name="T22" fmla="*/ 1019 w 1253"/>
              <a:gd name="T23" fmla="*/ 0 h 416"/>
              <a:gd name="T24" fmla="*/ 1037 w 1253"/>
              <a:gd name="T25" fmla="*/ 211 h 416"/>
              <a:gd name="T26" fmla="*/ 1253 w 1253"/>
              <a:gd name="T27" fmla="*/ 228 h 416"/>
              <a:gd name="T28" fmla="*/ 1037 w 1253"/>
              <a:gd name="T29" fmla="*/ 236 h 416"/>
              <a:gd name="T30" fmla="*/ 1145 w 1253"/>
              <a:gd name="T31" fmla="*/ 282 h 416"/>
              <a:gd name="T32" fmla="*/ 1190 w 1253"/>
              <a:gd name="T33" fmla="*/ 308 h 416"/>
              <a:gd name="T34" fmla="*/ 931 w 1253"/>
              <a:gd name="T35" fmla="*/ 330 h 416"/>
              <a:gd name="T36" fmla="*/ 760 w 1253"/>
              <a:gd name="T37" fmla="*/ 387 h 416"/>
              <a:gd name="T38" fmla="*/ 783 w 1253"/>
              <a:gd name="T39" fmla="*/ 279 h 416"/>
              <a:gd name="T40" fmla="*/ 666 w 1253"/>
              <a:gd name="T41" fmla="*/ 299 h 416"/>
              <a:gd name="T42" fmla="*/ 544 w 1253"/>
              <a:gd name="T43" fmla="*/ 234 h 416"/>
              <a:gd name="T44" fmla="*/ 532 w 1253"/>
              <a:gd name="T45" fmla="*/ 416 h 416"/>
              <a:gd name="T46" fmla="*/ 430 w 1253"/>
              <a:gd name="T47" fmla="*/ 336 h 416"/>
              <a:gd name="T48" fmla="*/ 324 w 1253"/>
              <a:gd name="T49" fmla="*/ 330 h 416"/>
              <a:gd name="T50" fmla="*/ 57 w 1253"/>
              <a:gd name="T51" fmla="*/ 308 h 416"/>
              <a:gd name="T52" fmla="*/ 108 w 1253"/>
              <a:gd name="T53" fmla="*/ 282 h 416"/>
              <a:gd name="T54" fmla="*/ 219 w 1253"/>
              <a:gd name="T55" fmla="*/ 239 h 416"/>
              <a:gd name="T56" fmla="*/ 0 w 1253"/>
              <a:gd name="T57" fmla="*/ 228 h 416"/>
              <a:gd name="T58" fmla="*/ 216 w 1253"/>
              <a:gd name="T59" fmla="*/ 211 h 416"/>
              <a:gd name="T60" fmla="*/ 231 w 1253"/>
              <a:gd name="T61" fmla="*/ 0 h 416"/>
              <a:gd name="T62" fmla="*/ 544 w 1253"/>
              <a:gd name="T63" fmla="*/ 74 h 416"/>
              <a:gd name="T64" fmla="*/ 552 w 1253"/>
              <a:gd name="T65" fmla="*/ 69 h 416"/>
              <a:gd name="T66" fmla="*/ 609 w 1253"/>
              <a:gd name="T67" fmla="*/ 168 h 416"/>
              <a:gd name="T68" fmla="*/ 564 w 1253"/>
              <a:gd name="T69" fmla="*/ 160 h 416"/>
              <a:gd name="T70" fmla="*/ 683 w 1253"/>
              <a:gd name="T71" fmla="*/ 91 h 416"/>
              <a:gd name="T72" fmla="*/ 661 w 1253"/>
              <a:gd name="T73" fmla="*/ 140 h 416"/>
              <a:gd name="T74" fmla="*/ 766 w 1253"/>
              <a:gd name="T75" fmla="*/ 103 h 416"/>
              <a:gd name="T76" fmla="*/ 564 w 1253"/>
              <a:gd name="T77" fmla="*/ 128 h 416"/>
              <a:gd name="T78" fmla="*/ 532 w 1253"/>
              <a:gd name="T79" fmla="*/ 103 h 416"/>
              <a:gd name="T80" fmla="*/ 689 w 1253"/>
              <a:gd name="T81" fmla="*/ 131 h 416"/>
              <a:gd name="T82" fmla="*/ 706 w 1253"/>
              <a:gd name="T83" fmla="*/ 103 h 416"/>
              <a:gd name="T84" fmla="*/ 416 w 1253"/>
              <a:gd name="T85" fmla="*/ 171 h 416"/>
              <a:gd name="T86" fmla="*/ 438 w 1253"/>
              <a:gd name="T87" fmla="*/ 157 h 416"/>
              <a:gd name="T88" fmla="*/ 814 w 1253"/>
              <a:gd name="T89" fmla="*/ 171 h 416"/>
              <a:gd name="T90" fmla="*/ 837 w 1253"/>
              <a:gd name="T91" fmla="*/ 157 h 416"/>
              <a:gd name="T92" fmla="*/ 726 w 1253"/>
              <a:gd name="T93" fmla="*/ 211 h 416"/>
              <a:gd name="T94" fmla="*/ 786 w 1253"/>
              <a:gd name="T95" fmla="*/ 154 h 416"/>
              <a:gd name="T96" fmla="*/ 461 w 1253"/>
              <a:gd name="T97" fmla="*/ 248 h 416"/>
              <a:gd name="T98" fmla="*/ 467 w 1253"/>
              <a:gd name="T99" fmla="*/ 160 h 416"/>
              <a:gd name="T100" fmla="*/ 564 w 1253"/>
              <a:gd name="T101" fmla="*/ 251 h 416"/>
              <a:gd name="T102" fmla="*/ 589 w 1253"/>
              <a:gd name="T103" fmla="*/ 222 h 416"/>
              <a:gd name="T104" fmla="*/ 641 w 1253"/>
              <a:gd name="T105" fmla="*/ 228 h 416"/>
              <a:gd name="T106" fmla="*/ 658 w 1253"/>
              <a:gd name="T107" fmla="*/ 222 h 416"/>
              <a:gd name="T108" fmla="*/ 521 w 1253"/>
              <a:gd name="T109" fmla="*/ 345 h 416"/>
              <a:gd name="T110" fmla="*/ 464 w 1253"/>
              <a:gd name="T111" fmla="*/ 313 h 416"/>
              <a:gd name="T112" fmla="*/ 498 w 1253"/>
              <a:gd name="T113" fmla="*/ 296 h 416"/>
              <a:gd name="T114" fmla="*/ 735 w 1253"/>
              <a:gd name="T115" fmla="*/ 373 h 416"/>
              <a:gd name="T116" fmla="*/ 743 w 1253"/>
              <a:gd name="T117" fmla="*/ 350 h 416"/>
              <a:gd name="T118" fmla="*/ 752 w 1253"/>
              <a:gd name="T119" fmla="*/ 2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3" h="416">
                <a:moveTo>
                  <a:pt x="231" y="0"/>
                </a:moveTo>
                <a:cubicBezTo>
                  <a:pt x="252" y="10"/>
                  <a:pt x="269" y="24"/>
                  <a:pt x="276" y="49"/>
                </a:cubicBezTo>
                <a:cubicBezTo>
                  <a:pt x="295" y="24"/>
                  <a:pt x="330" y="1"/>
                  <a:pt x="373" y="17"/>
                </a:cubicBezTo>
                <a:cubicBezTo>
                  <a:pt x="355" y="35"/>
                  <a:pt x="349" y="63"/>
                  <a:pt x="339" y="88"/>
                </a:cubicBezTo>
                <a:cubicBezTo>
                  <a:pt x="362" y="96"/>
                  <a:pt x="391" y="99"/>
                  <a:pt x="401" y="120"/>
                </a:cubicBezTo>
                <a:cubicBezTo>
                  <a:pt x="340" y="124"/>
                  <a:pt x="322" y="225"/>
                  <a:pt x="253" y="177"/>
                </a:cubicBezTo>
                <a:cubicBezTo>
                  <a:pt x="184" y="324"/>
                  <a:pt x="462" y="351"/>
                  <a:pt x="436" y="205"/>
                </a:cubicBezTo>
                <a:cubicBezTo>
                  <a:pt x="349" y="207"/>
                  <a:pt x="409" y="78"/>
                  <a:pt x="461" y="143"/>
                </a:cubicBezTo>
                <a:cubicBezTo>
                  <a:pt x="429" y="19"/>
                  <a:pt x="625" y="13"/>
                  <a:pt x="604" y="123"/>
                </a:cubicBezTo>
                <a:cubicBezTo>
                  <a:pt x="622" y="122"/>
                  <a:pt x="617" y="98"/>
                  <a:pt x="615" y="86"/>
                </a:cubicBezTo>
                <a:cubicBezTo>
                  <a:pt x="613" y="71"/>
                  <a:pt x="598" y="61"/>
                  <a:pt x="604" y="49"/>
                </a:cubicBezTo>
                <a:cubicBezTo>
                  <a:pt x="613" y="40"/>
                  <a:pt x="640" y="40"/>
                  <a:pt x="649" y="49"/>
                </a:cubicBezTo>
                <a:cubicBezTo>
                  <a:pt x="649" y="70"/>
                  <a:pt x="629" y="102"/>
                  <a:pt x="646" y="123"/>
                </a:cubicBezTo>
                <a:cubicBezTo>
                  <a:pt x="658" y="108"/>
                  <a:pt x="648" y="99"/>
                  <a:pt x="652" y="86"/>
                </a:cubicBezTo>
                <a:cubicBezTo>
                  <a:pt x="675" y="4"/>
                  <a:pt x="824" y="48"/>
                  <a:pt x="792" y="140"/>
                </a:cubicBezTo>
                <a:cubicBezTo>
                  <a:pt x="801" y="138"/>
                  <a:pt x="809" y="125"/>
                  <a:pt x="826" y="125"/>
                </a:cubicBezTo>
                <a:cubicBezTo>
                  <a:pt x="872" y="125"/>
                  <a:pt x="884" y="205"/>
                  <a:pt x="820" y="202"/>
                </a:cubicBezTo>
                <a:cubicBezTo>
                  <a:pt x="796" y="260"/>
                  <a:pt x="863" y="308"/>
                  <a:pt x="923" y="305"/>
                </a:cubicBezTo>
                <a:cubicBezTo>
                  <a:pt x="989" y="301"/>
                  <a:pt x="1025" y="242"/>
                  <a:pt x="1002" y="177"/>
                </a:cubicBezTo>
                <a:cubicBezTo>
                  <a:pt x="931" y="226"/>
                  <a:pt x="915" y="124"/>
                  <a:pt x="851" y="120"/>
                </a:cubicBezTo>
                <a:cubicBezTo>
                  <a:pt x="865" y="103"/>
                  <a:pt x="885" y="93"/>
                  <a:pt x="914" y="91"/>
                </a:cubicBezTo>
                <a:cubicBezTo>
                  <a:pt x="906" y="63"/>
                  <a:pt x="898" y="35"/>
                  <a:pt x="880" y="17"/>
                </a:cubicBezTo>
                <a:cubicBezTo>
                  <a:pt x="920" y="3"/>
                  <a:pt x="960" y="19"/>
                  <a:pt x="974" y="49"/>
                </a:cubicBezTo>
                <a:cubicBezTo>
                  <a:pt x="985" y="29"/>
                  <a:pt x="1001" y="12"/>
                  <a:pt x="1019" y="0"/>
                </a:cubicBezTo>
                <a:cubicBezTo>
                  <a:pt x="1015" y="64"/>
                  <a:pt x="1089" y="120"/>
                  <a:pt x="1025" y="160"/>
                </a:cubicBezTo>
                <a:cubicBezTo>
                  <a:pt x="1030" y="176"/>
                  <a:pt x="1034" y="193"/>
                  <a:pt x="1037" y="211"/>
                </a:cubicBezTo>
                <a:cubicBezTo>
                  <a:pt x="1070" y="211"/>
                  <a:pt x="1113" y="211"/>
                  <a:pt x="1153" y="211"/>
                </a:cubicBezTo>
                <a:cubicBezTo>
                  <a:pt x="1190" y="211"/>
                  <a:pt x="1239" y="199"/>
                  <a:pt x="1253" y="228"/>
                </a:cubicBezTo>
                <a:cubicBezTo>
                  <a:pt x="1227" y="243"/>
                  <a:pt x="1186" y="236"/>
                  <a:pt x="1148" y="236"/>
                </a:cubicBezTo>
                <a:cubicBezTo>
                  <a:pt x="1110" y="236"/>
                  <a:pt x="1070" y="236"/>
                  <a:pt x="1037" y="236"/>
                </a:cubicBezTo>
                <a:cubicBezTo>
                  <a:pt x="1028" y="250"/>
                  <a:pt x="1025" y="269"/>
                  <a:pt x="1017" y="282"/>
                </a:cubicBezTo>
                <a:cubicBezTo>
                  <a:pt x="1052" y="282"/>
                  <a:pt x="1100" y="282"/>
                  <a:pt x="1145" y="282"/>
                </a:cubicBezTo>
                <a:cubicBezTo>
                  <a:pt x="1183" y="282"/>
                  <a:pt x="1244" y="271"/>
                  <a:pt x="1250" y="299"/>
                </a:cubicBezTo>
                <a:cubicBezTo>
                  <a:pt x="1236" y="315"/>
                  <a:pt x="1209" y="308"/>
                  <a:pt x="1190" y="308"/>
                </a:cubicBezTo>
                <a:cubicBezTo>
                  <a:pt x="1134" y="308"/>
                  <a:pt x="1052" y="297"/>
                  <a:pt x="994" y="308"/>
                </a:cubicBezTo>
                <a:cubicBezTo>
                  <a:pt x="973" y="312"/>
                  <a:pt x="955" y="328"/>
                  <a:pt x="931" y="330"/>
                </a:cubicBezTo>
                <a:cubicBezTo>
                  <a:pt x="887" y="335"/>
                  <a:pt x="856" y="316"/>
                  <a:pt x="820" y="305"/>
                </a:cubicBezTo>
                <a:cubicBezTo>
                  <a:pt x="837" y="357"/>
                  <a:pt x="797" y="363"/>
                  <a:pt x="760" y="387"/>
                </a:cubicBezTo>
                <a:cubicBezTo>
                  <a:pt x="743" y="399"/>
                  <a:pt x="738" y="416"/>
                  <a:pt x="720" y="416"/>
                </a:cubicBezTo>
                <a:cubicBezTo>
                  <a:pt x="680" y="367"/>
                  <a:pt x="705" y="230"/>
                  <a:pt x="783" y="279"/>
                </a:cubicBezTo>
                <a:cubicBezTo>
                  <a:pt x="772" y="263"/>
                  <a:pt x="735" y="247"/>
                  <a:pt x="712" y="234"/>
                </a:cubicBezTo>
                <a:cubicBezTo>
                  <a:pt x="721" y="260"/>
                  <a:pt x="706" y="303"/>
                  <a:pt x="666" y="299"/>
                </a:cubicBezTo>
                <a:cubicBezTo>
                  <a:pt x="653" y="346"/>
                  <a:pt x="605" y="358"/>
                  <a:pt x="589" y="299"/>
                </a:cubicBezTo>
                <a:cubicBezTo>
                  <a:pt x="550" y="303"/>
                  <a:pt x="529" y="266"/>
                  <a:pt x="544" y="234"/>
                </a:cubicBezTo>
                <a:cubicBezTo>
                  <a:pt x="515" y="246"/>
                  <a:pt x="490" y="262"/>
                  <a:pt x="467" y="279"/>
                </a:cubicBezTo>
                <a:cubicBezTo>
                  <a:pt x="547" y="229"/>
                  <a:pt x="575" y="366"/>
                  <a:pt x="532" y="416"/>
                </a:cubicBezTo>
                <a:cubicBezTo>
                  <a:pt x="513" y="416"/>
                  <a:pt x="510" y="396"/>
                  <a:pt x="493" y="385"/>
                </a:cubicBezTo>
                <a:cubicBezTo>
                  <a:pt x="467" y="368"/>
                  <a:pt x="437" y="370"/>
                  <a:pt x="430" y="336"/>
                </a:cubicBezTo>
                <a:cubicBezTo>
                  <a:pt x="432" y="325"/>
                  <a:pt x="433" y="313"/>
                  <a:pt x="438" y="305"/>
                </a:cubicBezTo>
                <a:cubicBezTo>
                  <a:pt x="399" y="314"/>
                  <a:pt x="371" y="334"/>
                  <a:pt x="324" y="330"/>
                </a:cubicBezTo>
                <a:cubicBezTo>
                  <a:pt x="302" y="329"/>
                  <a:pt x="283" y="312"/>
                  <a:pt x="262" y="308"/>
                </a:cubicBezTo>
                <a:cubicBezTo>
                  <a:pt x="203" y="296"/>
                  <a:pt x="121" y="308"/>
                  <a:pt x="57" y="308"/>
                </a:cubicBezTo>
                <a:cubicBezTo>
                  <a:pt x="39" y="308"/>
                  <a:pt x="14" y="314"/>
                  <a:pt x="0" y="299"/>
                </a:cubicBezTo>
                <a:cubicBezTo>
                  <a:pt x="16" y="270"/>
                  <a:pt x="69" y="282"/>
                  <a:pt x="108" y="282"/>
                </a:cubicBezTo>
                <a:cubicBezTo>
                  <a:pt x="152" y="282"/>
                  <a:pt x="197" y="282"/>
                  <a:pt x="234" y="282"/>
                </a:cubicBezTo>
                <a:cubicBezTo>
                  <a:pt x="235" y="273"/>
                  <a:pt x="222" y="254"/>
                  <a:pt x="219" y="239"/>
                </a:cubicBezTo>
                <a:cubicBezTo>
                  <a:pt x="184" y="239"/>
                  <a:pt x="142" y="239"/>
                  <a:pt x="102" y="239"/>
                </a:cubicBezTo>
                <a:cubicBezTo>
                  <a:pt x="65" y="239"/>
                  <a:pt x="23" y="247"/>
                  <a:pt x="0" y="228"/>
                </a:cubicBezTo>
                <a:cubicBezTo>
                  <a:pt x="13" y="199"/>
                  <a:pt x="63" y="211"/>
                  <a:pt x="100" y="211"/>
                </a:cubicBezTo>
                <a:cubicBezTo>
                  <a:pt x="140" y="211"/>
                  <a:pt x="183" y="211"/>
                  <a:pt x="216" y="211"/>
                </a:cubicBezTo>
                <a:cubicBezTo>
                  <a:pt x="222" y="196"/>
                  <a:pt x="220" y="172"/>
                  <a:pt x="231" y="162"/>
                </a:cubicBezTo>
                <a:cubicBezTo>
                  <a:pt x="164" y="122"/>
                  <a:pt x="239" y="72"/>
                  <a:pt x="231" y="0"/>
                </a:cubicBezTo>
                <a:close/>
                <a:moveTo>
                  <a:pt x="564" y="160"/>
                </a:moveTo>
                <a:cubicBezTo>
                  <a:pt x="495" y="172"/>
                  <a:pt x="479" y="70"/>
                  <a:pt x="544" y="74"/>
                </a:cubicBezTo>
                <a:cubicBezTo>
                  <a:pt x="560" y="75"/>
                  <a:pt x="565" y="84"/>
                  <a:pt x="575" y="97"/>
                </a:cubicBezTo>
                <a:cubicBezTo>
                  <a:pt x="573" y="82"/>
                  <a:pt x="561" y="77"/>
                  <a:pt x="552" y="69"/>
                </a:cubicBezTo>
                <a:cubicBezTo>
                  <a:pt x="455" y="59"/>
                  <a:pt x="475" y="186"/>
                  <a:pt x="555" y="188"/>
                </a:cubicBezTo>
                <a:cubicBezTo>
                  <a:pt x="573" y="189"/>
                  <a:pt x="590" y="182"/>
                  <a:pt x="609" y="168"/>
                </a:cubicBezTo>
                <a:cubicBezTo>
                  <a:pt x="602" y="162"/>
                  <a:pt x="596" y="155"/>
                  <a:pt x="595" y="143"/>
                </a:cubicBezTo>
                <a:cubicBezTo>
                  <a:pt x="577" y="150"/>
                  <a:pt x="577" y="157"/>
                  <a:pt x="564" y="160"/>
                </a:cubicBezTo>
                <a:close/>
                <a:moveTo>
                  <a:pt x="766" y="103"/>
                </a:moveTo>
                <a:cubicBezTo>
                  <a:pt x="758" y="70"/>
                  <a:pt x="693" y="51"/>
                  <a:pt x="683" y="91"/>
                </a:cubicBezTo>
                <a:cubicBezTo>
                  <a:pt x="748" y="19"/>
                  <a:pt x="789" y="186"/>
                  <a:pt x="686" y="160"/>
                </a:cubicBezTo>
                <a:cubicBezTo>
                  <a:pt x="677" y="157"/>
                  <a:pt x="673" y="149"/>
                  <a:pt x="661" y="140"/>
                </a:cubicBezTo>
                <a:cubicBezTo>
                  <a:pt x="659" y="153"/>
                  <a:pt x="650" y="159"/>
                  <a:pt x="646" y="171"/>
                </a:cubicBezTo>
                <a:cubicBezTo>
                  <a:pt x="701" y="210"/>
                  <a:pt x="783" y="173"/>
                  <a:pt x="766" y="103"/>
                </a:cubicBezTo>
                <a:close/>
                <a:moveTo>
                  <a:pt x="530" y="125"/>
                </a:moveTo>
                <a:cubicBezTo>
                  <a:pt x="535" y="133"/>
                  <a:pt x="557" y="139"/>
                  <a:pt x="564" y="128"/>
                </a:cubicBezTo>
                <a:cubicBezTo>
                  <a:pt x="546" y="132"/>
                  <a:pt x="552" y="112"/>
                  <a:pt x="547" y="103"/>
                </a:cubicBezTo>
                <a:cubicBezTo>
                  <a:pt x="542" y="103"/>
                  <a:pt x="537" y="103"/>
                  <a:pt x="532" y="103"/>
                </a:cubicBezTo>
                <a:cubicBezTo>
                  <a:pt x="531" y="110"/>
                  <a:pt x="528" y="116"/>
                  <a:pt x="530" y="125"/>
                </a:cubicBezTo>
                <a:close/>
                <a:moveTo>
                  <a:pt x="689" y="131"/>
                </a:moveTo>
                <a:cubicBezTo>
                  <a:pt x="713" y="143"/>
                  <a:pt x="735" y="120"/>
                  <a:pt x="720" y="103"/>
                </a:cubicBezTo>
                <a:cubicBezTo>
                  <a:pt x="716" y="103"/>
                  <a:pt x="711" y="103"/>
                  <a:pt x="706" y="103"/>
                </a:cubicBezTo>
                <a:cubicBezTo>
                  <a:pt x="703" y="115"/>
                  <a:pt x="702" y="129"/>
                  <a:pt x="689" y="131"/>
                </a:cubicBezTo>
                <a:close/>
                <a:moveTo>
                  <a:pt x="416" y="171"/>
                </a:moveTo>
                <a:cubicBezTo>
                  <a:pt x="422" y="173"/>
                  <a:pt x="424" y="178"/>
                  <a:pt x="433" y="177"/>
                </a:cubicBezTo>
                <a:cubicBezTo>
                  <a:pt x="437" y="172"/>
                  <a:pt x="440" y="167"/>
                  <a:pt x="438" y="157"/>
                </a:cubicBezTo>
                <a:cubicBezTo>
                  <a:pt x="430" y="148"/>
                  <a:pt x="413" y="152"/>
                  <a:pt x="416" y="171"/>
                </a:cubicBezTo>
                <a:close/>
                <a:moveTo>
                  <a:pt x="814" y="171"/>
                </a:moveTo>
                <a:cubicBezTo>
                  <a:pt x="822" y="177"/>
                  <a:pt x="830" y="177"/>
                  <a:pt x="837" y="171"/>
                </a:cubicBezTo>
                <a:cubicBezTo>
                  <a:pt x="837" y="166"/>
                  <a:pt x="837" y="161"/>
                  <a:pt x="837" y="157"/>
                </a:cubicBezTo>
                <a:cubicBezTo>
                  <a:pt x="828" y="148"/>
                  <a:pt x="810" y="151"/>
                  <a:pt x="814" y="171"/>
                </a:cubicBezTo>
                <a:close/>
                <a:moveTo>
                  <a:pt x="726" y="211"/>
                </a:moveTo>
                <a:cubicBezTo>
                  <a:pt x="749" y="222"/>
                  <a:pt x="769" y="237"/>
                  <a:pt x="792" y="248"/>
                </a:cubicBezTo>
                <a:cubicBezTo>
                  <a:pt x="784" y="209"/>
                  <a:pt x="802" y="187"/>
                  <a:pt x="786" y="154"/>
                </a:cubicBezTo>
                <a:cubicBezTo>
                  <a:pt x="778" y="185"/>
                  <a:pt x="754" y="199"/>
                  <a:pt x="726" y="211"/>
                </a:cubicBezTo>
                <a:close/>
                <a:moveTo>
                  <a:pt x="461" y="248"/>
                </a:moveTo>
                <a:cubicBezTo>
                  <a:pt x="483" y="235"/>
                  <a:pt x="509" y="225"/>
                  <a:pt x="527" y="208"/>
                </a:cubicBezTo>
                <a:cubicBezTo>
                  <a:pt x="496" y="203"/>
                  <a:pt x="480" y="182"/>
                  <a:pt x="467" y="160"/>
                </a:cubicBezTo>
                <a:cubicBezTo>
                  <a:pt x="450" y="189"/>
                  <a:pt x="470" y="210"/>
                  <a:pt x="461" y="248"/>
                </a:cubicBezTo>
                <a:close/>
                <a:moveTo>
                  <a:pt x="564" y="251"/>
                </a:moveTo>
                <a:cubicBezTo>
                  <a:pt x="569" y="292"/>
                  <a:pt x="626" y="269"/>
                  <a:pt x="615" y="228"/>
                </a:cubicBezTo>
                <a:cubicBezTo>
                  <a:pt x="603" y="229"/>
                  <a:pt x="602" y="220"/>
                  <a:pt x="589" y="222"/>
                </a:cubicBezTo>
                <a:cubicBezTo>
                  <a:pt x="593" y="244"/>
                  <a:pt x="568" y="237"/>
                  <a:pt x="564" y="251"/>
                </a:cubicBezTo>
                <a:close/>
                <a:moveTo>
                  <a:pt x="641" y="228"/>
                </a:moveTo>
                <a:cubicBezTo>
                  <a:pt x="626" y="271"/>
                  <a:pt x="686" y="291"/>
                  <a:pt x="689" y="251"/>
                </a:cubicBezTo>
                <a:cubicBezTo>
                  <a:pt x="681" y="239"/>
                  <a:pt x="663" y="237"/>
                  <a:pt x="658" y="222"/>
                </a:cubicBezTo>
                <a:cubicBezTo>
                  <a:pt x="649" y="222"/>
                  <a:pt x="649" y="229"/>
                  <a:pt x="641" y="228"/>
                </a:cubicBezTo>
                <a:close/>
                <a:moveTo>
                  <a:pt x="521" y="345"/>
                </a:moveTo>
                <a:cubicBezTo>
                  <a:pt x="516" y="346"/>
                  <a:pt x="514" y="351"/>
                  <a:pt x="507" y="350"/>
                </a:cubicBezTo>
                <a:cubicBezTo>
                  <a:pt x="486" y="344"/>
                  <a:pt x="492" y="313"/>
                  <a:pt x="464" y="313"/>
                </a:cubicBezTo>
                <a:cubicBezTo>
                  <a:pt x="443" y="350"/>
                  <a:pt x="508" y="362"/>
                  <a:pt x="524" y="370"/>
                </a:cubicBezTo>
                <a:cubicBezTo>
                  <a:pt x="525" y="339"/>
                  <a:pt x="530" y="302"/>
                  <a:pt x="498" y="296"/>
                </a:cubicBezTo>
                <a:cubicBezTo>
                  <a:pt x="504" y="314"/>
                  <a:pt x="523" y="319"/>
                  <a:pt x="521" y="345"/>
                </a:cubicBezTo>
                <a:close/>
                <a:moveTo>
                  <a:pt x="735" y="373"/>
                </a:moveTo>
                <a:cubicBezTo>
                  <a:pt x="750" y="355"/>
                  <a:pt x="819" y="344"/>
                  <a:pt x="786" y="313"/>
                </a:cubicBezTo>
                <a:cubicBezTo>
                  <a:pt x="760" y="315"/>
                  <a:pt x="767" y="348"/>
                  <a:pt x="743" y="350"/>
                </a:cubicBezTo>
                <a:cubicBezTo>
                  <a:pt x="737" y="349"/>
                  <a:pt x="734" y="345"/>
                  <a:pt x="732" y="339"/>
                </a:cubicBezTo>
                <a:cubicBezTo>
                  <a:pt x="730" y="319"/>
                  <a:pt x="760" y="304"/>
                  <a:pt x="752" y="296"/>
                </a:cubicBezTo>
                <a:cubicBezTo>
                  <a:pt x="727" y="300"/>
                  <a:pt x="723" y="351"/>
                  <a:pt x="735" y="373"/>
                </a:cubicBezTo>
                <a:close/>
              </a:path>
            </a:pathLst>
          </a:cu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4686998" y="3639194"/>
            <a:ext cx="7347135" cy="114915"/>
            <a:chOff x="4686998" y="3639194"/>
            <a:chExt cx="7347135" cy="114915"/>
          </a:xfrm>
        </p:grpSpPr>
        <p:cxnSp>
          <p:nvCxnSpPr>
            <p:cNvPr id="149" name="직선 연결선 148"/>
            <p:cNvCxnSpPr/>
            <p:nvPr/>
          </p:nvCxnSpPr>
          <p:spPr>
            <a:xfrm>
              <a:off x="4690133" y="3639194"/>
              <a:ext cx="7344000" cy="0"/>
            </a:xfrm>
            <a:prstGeom prst="line">
              <a:avLst/>
            </a:prstGeom>
            <a:ln w="31750" cap="rnd">
              <a:solidFill>
                <a:srgbClr val="E6A8FA"/>
              </a:solidFill>
              <a:prstDash val="sysDot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/>
            <p:cNvCxnSpPr/>
            <p:nvPr/>
          </p:nvCxnSpPr>
          <p:spPr>
            <a:xfrm>
              <a:off x="4686998" y="3754109"/>
              <a:ext cx="7344000" cy="0"/>
            </a:xfrm>
            <a:prstGeom prst="line">
              <a:avLst/>
            </a:prstGeom>
            <a:ln w="31750" cap="rnd">
              <a:solidFill>
                <a:srgbClr val="E6A8FA"/>
              </a:solidFill>
              <a:prstDash val="sysDot"/>
              <a:bevel/>
            </a:ln>
            <a:effectLst>
              <a:glow rad="127000">
                <a:srgbClr val="E6A8FA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2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자유형 181"/>
          <p:cNvSpPr/>
          <p:nvPr/>
        </p:nvSpPr>
        <p:spPr>
          <a:xfrm>
            <a:off x="5970785" y="1077887"/>
            <a:ext cx="5047560" cy="5780114"/>
          </a:xfrm>
          <a:custGeom>
            <a:avLst/>
            <a:gdLst>
              <a:gd name="connsiteX0" fmla="*/ 0 w 4663666"/>
              <a:gd name="connsiteY0" fmla="*/ 357745 h 5340505"/>
              <a:gd name="connsiteX1" fmla="*/ 4663666 w 4663666"/>
              <a:gd name="connsiteY1" fmla="*/ 357745 h 5340505"/>
              <a:gd name="connsiteX2" fmla="*/ 4663666 w 4663666"/>
              <a:gd name="connsiteY2" fmla="*/ 393745 h 5340505"/>
              <a:gd name="connsiteX3" fmla="*/ 4533675 w 4663666"/>
              <a:gd name="connsiteY3" fmla="*/ 393745 h 5340505"/>
              <a:gd name="connsiteX4" fmla="*/ 4533675 w 4663666"/>
              <a:gd name="connsiteY4" fmla="*/ 488729 h 5340505"/>
              <a:gd name="connsiteX5" fmla="*/ 3267418 w 4663666"/>
              <a:gd name="connsiteY5" fmla="*/ 488729 h 5340505"/>
              <a:gd name="connsiteX6" fmla="*/ 3267418 w 4663666"/>
              <a:gd name="connsiteY6" fmla="*/ 5340505 h 5340505"/>
              <a:gd name="connsiteX7" fmla="*/ 3153118 w 4663666"/>
              <a:gd name="connsiteY7" fmla="*/ 5340505 h 5340505"/>
              <a:gd name="connsiteX8" fmla="*/ 3153118 w 4663666"/>
              <a:gd name="connsiteY8" fmla="*/ 488729 h 5340505"/>
              <a:gd name="connsiteX9" fmla="*/ 1338580 w 4663666"/>
              <a:gd name="connsiteY9" fmla="*/ 488729 h 5340505"/>
              <a:gd name="connsiteX10" fmla="*/ 1338580 w 4663666"/>
              <a:gd name="connsiteY10" fmla="*/ 5340505 h 5340505"/>
              <a:gd name="connsiteX11" fmla="*/ 1224280 w 4663666"/>
              <a:gd name="connsiteY11" fmla="*/ 5340505 h 5340505"/>
              <a:gd name="connsiteX12" fmla="*/ 1224280 w 4663666"/>
              <a:gd name="connsiteY12" fmla="*/ 488729 h 5340505"/>
              <a:gd name="connsiteX13" fmla="*/ 129989 w 4663666"/>
              <a:gd name="connsiteY13" fmla="*/ 488729 h 5340505"/>
              <a:gd name="connsiteX14" fmla="*/ 129989 w 4663666"/>
              <a:gd name="connsiteY14" fmla="*/ 393745 h 5340505"/>
              <a:gd name="connsiteX15" fmla="*/ 0 w 4663666"/>
              <a:gd name="connsiteY15" fmla="*/ 393745 h 5340505"/>
              <a:gd name="connsiteX16" fmla="*/ 0 w 4663666"/>
              <a:gd name="connsiteY16" fmla="*/ 256582 h 5340505"/>
              <a:gd name="connsiteX17" fmla="*/ 4663666 w 4663666"/>
              <a:gd name="connsiteY17" fmla="*/ 256582 h 5340505"/>
              <a:gd name="connsiteX18" fmla="*/ 4663666 w 4663666"/>
              <a:gd name="connsiteY18" fmla="*/ 292582 h 5340505"/>
              <a:gd name="connsiteX19" fmla="*/ 0 w 4663666"/>
              <a:gd name="connsiteY19" fmla="*/ 292582 h 5340505"/>
              <a:gd name="connsiteX20" fmla="*/ 0 w 4663666"/>
              <a:gd name="connsiteY20" fmla="*/ 138291 h 5340505"/>
              <a:gd name="connsiteX21" fmla="*/ 4663666 w 4663666"/>
              <a:gd name="connsiteY21" fmla="*/ 138291 h 5340505"/>
              <a:gd name="connsiteX22" fmla="*/ 4663666 w 4663666"/>
              <a:gd name="connsiteY22" fmla="*/ 174291 h 5340505"/>
              <a:gd name="connsiteX23" fmla="*/ 0 w 4663666"/>
              <a:gd name="connsiteY23" fmla="*/ 174291 h 5340505"/>
              <a:gd name="connsiteX24" fmla="*/ 0 w 4663666"/>
              <a:gd name="connsiteY24" fmla="*/ 0 h 5340505"/>
              <a:gd name="connsiteX25" fmla="*/ 4663666 w 4663666"/>
              <a:gd name="connsiteY25" fmla="*/ 0 h 5340505"/>
              <a:gd name="connsiteX26" fmla="*/ 4663666 w 4663666"/>
              <a:gd name="connsiteY26" fmla="*/ 36000 h 5340505"/>
              <a:gd name="connsiteX27" fmla="*/ 0 w 4663666"/>
              <a:gd name="connsiteY27" fmla="*/ 36000 h 534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3666" h="5340505">
                <a:moveTo>
                  <a:pt x="0" y="357745"/>
                </a:moveTo>
                <a:lnTo>
                  <a:pt x="4663666" y="357745"/>
                </a:lnTo>
                <a:lnTo>
                  <a:pt x="4663666" y="393745"/>
                </a:lnTo>
                <a:lnTo>
                  <a:pt x="4533675" y="393745"/>
                </a:lnTo>
                <a:lnTo>
                  <a:pt x="4533675" y="488729"/>
                </a:lnTo>
                <a:lnTo>
                  <a:pt x="3267418" y="488729"/>
                </a:lnTo>
                <a:lnTo>
                  <a:pt x="3267418" y="5340505"/>
                </a:lnTo>
                <a:lnTo>
                  <a:pt x="3153118" y="5340505"/>
                </a:lnTo>
                <a:lnTo>
                  <a:pt x="3153118" y="488729"/>
                </a:lnTo>
                <a:lnTo>
                  <a:pt x="1338580" y="488729"/>
                </a:lnTo>
                <a:lnTo>
                  <a:pt x="1338580" y="5340505"/>
                </a:lnTo>
                <a:lnTo>
                  <a:pt x="1224280" y="5340505"/>
                </a:lnTo>
                <a:lnTo>
                  <a:pt x="1224280" y="488729"/>
                </a:lnTo>
                <a:lnTo>
                  <a:pt x="129989" y="488729"/>
                </a:lnTo>
                <a:lnTo>
                  <a:pt x="129989" y="393745"/>
                </a:lnTo>
                <a:lnTo>
                  <a:pt x="0" y="393745"/>
                </a:lnTo>
                <a:close/>
                <a:moveTo>
                  <a:pt x="0" y="256582"/>
                </a:moveTo>
                <a:lnTo>
                  <a:pt x="4663666" y="256582"/>
                </a:lnTo>
                <a:lnTo>
                  <a:pt x="4663666" y="292582"/>
                </a:lnTo>
                <a:lnTo>
                  <a:pt x="0" y="292582"/>
                </a:lnTo>
                <a:close/>
                <a:moveTo>
                  <a:pt x="0" y="138291"/>
                </a:moveTo>
                <a:lnTo>
                  <a:pt x="4663666" y="138291"/>
                </a:lnTo>
                <a:lnTo>
                  <a:pt x="4663666" y="174291"/>
                </a:lnTo>
                <a:lnTo>
                  <a:pt x="0" y="174291"/>
                </a:lnTo>
                <a:close/>
                <a:moveTo>
                  <a:pt x="0" y="0"/>
                </a:moveTo>
                <a:lnTo>
                  <a:pt x="4663666" y="0"/>
                </a:lnTo>
                <a:lnTo>
                  <a:pt x="4663666" y="36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8" b="17556"/>
          <a:stretch/>
        </p:blipFill>
        <p:spPr>
          <a:xfrm>
            <a:off x="9005319" y="-1406464"/>
            <a:ext cx="2630010" cy="2827020"/>
          </a:xfrm>
          <a:prstGeom prst="rect">
            <a:avLst/>
          </a:prstGeom>
        </p:spPr>
      </p:pic>
      <p:grpSp>
        <p:nvGrpSpPr>
          <p:cNvPr id="111" name="그룹 110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112" name="TextBox 111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114" name="직선 연결선 113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6378697" y="881420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effectLst>
                  <a:glow rad="203200">
                    <a:srgbClr val="E6A8FA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endParaRPr lang="ko-KR" altLang="en-US" sz="3200" dirty="0">
              <a:effectLst>
                <a:glow rad="203200">
                  <a:srgbClr val="E6A8FA">
                    <a:alpha val="5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66" name="그룹 265"/>
          <p:cNvGrpSpPr/>
          <p:nvPr/>
        </p:nvGrpSpPr>
        <p:grpSpPr>
          <a:xfrm>
            <a:off x="6325544" y="1776657"/>
            <a:ext cx="3890435" cy="1979300"/>
            <a:chOff x="6325544" y="1776657"/>
            <a:chExt cx="3890435" cy="1979300"/>
          </a:xfrm>
        </p:grpSpPr>
        <p:grpSp>
          <p:nvGrpSpPr>
            <p:cNvPr id="25" name="그룹 24"/>
            <p:cNvGrpSpPr/>
            <p:nvPr/>
          </p:nvGrpSpPr>
          <p:grpSpPr>
            <a:xfrm>
              <a:off x="6325544" y="1776657"/>
              <a:ext cx="3890435" cy="1979300"/>
              <a:chOff x="6179940" y="2446178"/>
              <a:chExt cx="3890435" cy="1979300"/>
            </a:xfrm>
          </p:grpSpPr>
          <p:grpSp>
            <p:nvGrpSpPr>
              <p:cNvPr id="125" name="그룹 124"/>
              <p:cNvGrpSpPr/>
              <p:nvPr/>
            </p:nvGrpSpPr>
            <p:grpSpPr>
              <a:xfrm>
                <a:off x="6247962" y="2446178"/>
                <a:ext cx="3732548" cy="1979300"/>
                <a:chOff x="301980" y="1593932"/>
                <a:chExt cx="3279987" cy="1751576"/>
              </a:xfrm>
            </p:grpSpPr>
            <p:sp>
              <p:nvSpPr>
                <p:cNvPr id="151" name="순서도: 수동 입력 9"/>
                <p:cNvSpPr/>
                <p:nvPr/>
              </p:nvSpPr>
              <p:spPr>
                <a:xfrm rot="16200000" flipH="1">
                  <a:off x="1083391" y="846932"/>
                  <a:ext cx="1717167" cy="3279985"/>
                </a:xfrm>
                <a:prstGeom prst="flowChartPreparation">
                  <a:avLst/>
                </a:prstGeom>
                <a:pattFill prst="ltVert">
                  <a:fgClr>
                    <a:srgbClr val="FC9F22"/>
                  </a:fgClr>
                  <a:bgClr>
                    <a:srgbClr val="FFC967"/>
                  </a:bgClr>
                </a:patt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순서도: 수동 입력 9"/>
                <p:cNvSpPr/>
                <p:nvPr/>
              </p:nvSpPr>
              <p:spPr>
                <a:xfrm rot="16200000" flipH="1">
                  <a:off x="1083390" y="812522"/>
                  <a:ext cx="1717166" cy="3279985"/>
                </a:xfrm>
                <a:prstGeom prst="flowChartPreparation">
                  <a:avLst/>
                </a:prstGeom>
                <a:noFill/>
                <a:ln w="234950">
                  <a:solidFill>
                    <a:srgbClr val="FC9F22"/>
                  </a:solidFill>
                </a:ln>
                <a:effectLst>
                  <a:outerShdw blurRad="50800" dist="38100" dir="2820000" sx="102000" sy="102000" algn="tl" rotWithShape="0">
                    <a:srgbClr val="E78503"/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3" name="타원 132"/>
              <p:cNvSpPr/>
              <p:nvPr/>
            </p:nvSpPr>
            <p:spPr>
              <a:xfrm>
                <a:off x="9903107" y="2755021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타원 148"/>
              <p:cNvSpPr/>
              <p:nvPr/>
            </p:nvSpPr>
            <p:spPr>
              <a:xfrm>
                <a:off x="9903107" y="354067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타원 149"/>
              <p:cNvSpPr/>
              <p:nvPr/>
            </p:nvSpPr>
            <p:spPr>
              <a:xfrm>
                <a:off x="9903107" y="3147849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4" name="그룹 23"/>
              <p:cNvGrpSpPr/>
              <p:nvPr/>
            </p:nvGrpSpPr>
            <p:grpSpPr>
              <a:xfrm rot="20893857">
                <a:off x="8066631" y="4109502"/>
                <a:ext cx="2003744" cy="167268"/>
                <a:chOff x="8066631" y="4109502"/>
                <a:chExt cx="2003744" cy="167268"/>
              </a:xfrm>
            </p:grpSpPr>
            <p:sp>
              <p:nvSpPr>
                <p:cNvPr id="148" name="타원 147"/>
                <p:cNvSpPr/>
                <p:nvPr/>
              </p:nvSpPr>
              <p:spPr>
                <a:xfrm>
                  <a:off x="9903107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타원 152"/>
                <p:cNvSpPr/>
                <p:nvPr/>
              </p:nvSpPr>
              <p:spPr>
                <a:xfrm>
                  <a:off x="806663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타원 153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타원 154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155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타원 156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59" name="그룹 158"/>
              <p:cNvGrpSpPr/>
              <p:nvPr/>
            </p:nvGrpSpPr>
            <p:grpSpPr>
              <a:xfrm rot="20893857">
                <a:off x="6179940" y="2554202"/>
                <a:ext cx="2003744" cy="167268"/>
                <a:chOff x="8066631" y="4109502"/>
                <a:chExt cx="2003744" cy="167268"/>
              </a:xfrm>
            </p:grpSpPr>
            <p:sp>
              <p:nvSpPr>
                <p:cNvPr id="160" name="타원 159"/>
                <p:cNvSpPr/>
                <p:nvPr/>
              </p:nvSpPr>
              <p:spPr>
                <a:xfrm>
                  <a:off x="9903107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" name="타원 160"/>
                <p:cNvSpPr/>
                <p:nvPr/>
              </p:nvSpPr>
              <p:spPr>
                <a:xfrm>
                  <a:off x="806663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" name="타원 161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" name="타원 162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" name="타원 163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5" name="타원 164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67" name="타원 166"/>
              <p:cNvSpPr/>
              <p:nvPr/>
            </p:nvSpPr>
            <p:spPr>
              <a:xfrm>
                <a:off x="6199316" y="354067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8" name="타원 167"/>
              <p:cNvSpPr/>
              <p:nvPr/>
            </p:nvSpPr>
            <p:spPr>
              <a:xfrm>
                <a:off x="6199316" y="3147849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9" name="그룹 168"/>
              <p:cNvGrpSpPr/>
              <p:nvPr/>
            </p:nvGrpSpPr>
            <p:grpSpPr>
              <a:xfrm rot="657105">
                <a:off x="8401413" y="2529251"/>
                <a:ext cx="1269153" cy="167268"/>
                <a:chOff x="8433926" y="4109502"/>
                <a:chExt cx="1269153" cy="167268"/>
              </a:xfrm>
            </p:grpSpPr>
            <p:sp>
              <p:nvSpPr>
                <p:cNvPr id="172" name="타원 171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3" name="타원 172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4" name="타원 173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5" name="타원 174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76" name="그룹 175"/>
              <p:cNvGrpSpPr/>
              <p:nvPr/>
            </p:nvGrpSpPr>
            <p:grpSpPr>
              <a:xfrm rot="762621">
                <a:off x="6213977" y="4074353"/>
                <a:ext cx="1630264" cy="170870"/>
                <a:chOff x="8433926" y="4109502"/>
                <a:chExt cx="1630264" cy="170870"/>
              </a:xfrm>
            </p:grpSpPr>
            <p:sp>
              <p:nvSpPr>
                <p:cNvPr id="177" name="타원 176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" name="타원 177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9" name="타원 178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타원 179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타원 180"/>
                <p:cNvSpPr/>
                <p:nvPr/>
              </p:nvSpPr>
              <p:spPr>
                <a:xfrm rot="21357628">
                  <a:off x="9896922" y="4113104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5" name="그룹 14"/>
            <p:cNvGrpSpPr/>
            <p:nvPr/>
          </p:nvGrpSpPr>
          <p:grpSpPr>
            <a:xfrm>
              <a:off x="6513252" y="2092245"/>
              <a:ext cx="3624067" cy="1249074"/>
              <a:chOff x="4840939" y="2161631"/>
              <a:chExt cx="3558168" cy="119539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1048" y="2161631"/>
                <a:ext cx="2577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4840939" y="2561741"/>
                <a:ext cx="3558168" cy="795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600" dirty="0" smtClean="0">
                    <a:latin typeface="HY강B" panose="02030600000101010101" pitchFamily="18" charset="-127"/>
                    <a:ea typeface="HY강B" panose="02030600000101010101" pitchFamily="18" charset="-127"/>
                  </a:rPr>
                  <a:t>줄 </a:t>
                </a: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간격은 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1.5</a:t>
                </a: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로 설정 되어 있습니다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서식의 단락에서 수정 가능합니다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.</a:t>
                </a:r>
              </a:p>
            </p:txBody>
          </p:sp>
        </p:grpSp>
      </p:grpSp>
      <p:grpSp>
        <p:nvGrpSpPr>
          <p:cNvPr id="195" name="그룹 194"/>
          <p:cNvGrpSpPr/>
          <p:nvPr/>
        </p:nvGrpSpPr>
        <p:grpSpPr>
          <a:xfrm rot="20700460">
            <a:off x="9055836" y="3455661"/>
            <a:ext cx="2162965" cy="828478"/>
            <a:chOff x="8602126" y="3743940"/>
            <a:chExt cx="2162965" cy="828478"/>
          </a:xfrm>
        </p:grpSpPr>
        <p:grpSp>
          <p:nvGrpSpPr>
            <p:cNvPr id="186" name="그룹 185"/>
            <p:cNvGrpSpPr/>
            <p:nvPr/>
          </p:nvGrpSpPr>
          <p:grpSpPr>
            <a:xfrm rot="21069186" flipH="1">
              <a:off x="8602126" y="3743940"/>
              <a:ext cx="2162965" cy="828478"/>
              <a:chOff x="4790958" y="1558493"/>
              <a:chExt cx="3103607" cy="1203169"/>
            </a:xfrm>
          </p:grpSpPr>
          <p:sp>
            <p:nvSpPr>
              <p:cNvPr id="187" name="톱니 모양의 오른쪽 화살표 3"/>
              <p:cNvSpPr/>
              <p:nvPr/>
            </p:nvSpPr>
            <p:spPr>
              <a:xfrm>
                <a:off x="4790958" y="1683834"/>
                <a:ext cx="3103607" cy="1077828"/>
              </a:xfrm>
              <a:custGeom>
                <a:avLst/>
                <a:gdLst>
                  <a:gd name="connsiteX0" fmla="*/ 0 w 1996069"/>
                  <a:gd name="connsiteY0" fmla="*/ 220885 h 742171"/>
                  <a:gd name="connsiteX1" fmla="*/ 1586591 w 1996069"/>
                  <a:gd name="connsiteY1" fmla="*/ 220885 h 742171"/>
                  <a:gd name="connsiteX2" fmla="*/ 1586591 w 1996069"/>
                  <a:gd name="connsiteY2" fmla="*/ 0 h 742171"/>
                  <a:gd name="connsiteX3" fmla="*/ 1996069 w 1996069"/>
                  <a:gd name="connsiteY3" fmla="*/ 371086 h 742171"/>
                  <a:gd name="connsiteX4" fmla="*/ 1586591 w 1996069"/>
                  <a:gd name="connsiteY4" fmla="*/ 742171 h 742171"/>
                  <a:gd name="connsiteX5" fmla="*/ 1586591 w 1996069"/>
                  <a:gd name="connsiteY5" fmla="*/ 521286 h 742171"/>
                  <a:gd name="connsiteX6" fmla="*/ 0 w 1996069"/>
                  <a:gd name="connsiteY6" fmla="*/ 521286 h 742171"/>
                  <a:gd name="connsiteX7" fmla="*/ 165740 w 1996069"/>
                  <a:gd name="connsiteY7" fmla="*/ 371086 h 742171"/>
                  <a:gd name="connsiteX8" fmla="*/ 0 w 1996069"/>
                  <a:gd name="connsiteY8" fmla="*/ 220885 h 742171"/>
                  <a:gd name="connsiteX0" fmla="*/ 0 w 1998951"/>
                  <a:gd name="connsiteY0" fmla="*/ 85255 h 742171"/>
                  <a:gd name="connsiteX1" fmla="*/ 1589473 w 1998951"/>
                  <a:gd name="connsiteY1" fmla="*/ 220885 h 742171"/>
                  <a:gd name="connsiteX2" fmla="*/ 1589473 w 1998951"/>
                  <a:gd name="connsiteY2" fmla="*/ 0 h 742171"/>
                  <a:gd name="connsiteX3" fmla="*/ 1998951 w 1998951"/>
                  <a:gd name="connsiteY3" fmla="*/ 371086 h 742171"/>
                  <a:gd name="connsiteX4" fmla="*/ 1589473 w 1998951"/>
                  <a:gd name="connsiteY4" fmla="*/ 742171 h 742171"/>
                  <a:gd name="connsiteX5" fmla="*/ 1589473 w 1998951"/>
                  <a:gd name="connsiteY5" fmla="*/ 521286 h 742171"/>
                  <a:gd name="connsiteX6" fmla="*/ 2882 w 1998951"/>
                  <a:gd name="connsiteY6" fmla="*/ 521286 h 742171"/>
                  <a:gd name="connsiteX7" fmla="*/ 168622 w 1998951"/>
                  <a:gd name="connsiteY7" fmla="*/ 371086 h 742171"/>
                  <a:gd name="connsiteX8" fmla="*/ 0 w 1998951"/>
                  <a:gd name="connsiteY8" fmla="*/ 85255 h 742171"/>
                  <a:gd name="connsiteX0" fmla="*/ 138131 w 2137082"/>
                  <a:gd name="connsiteY0" fmla="*/ 85255 h 742171"/>
                  <a:gd name="connsiteX1" fmla="*/ 1727604 w 2137082"/>
                  <a:gd name="connsiteY1" fmla="*/ 220885 h 742171"/>
                  <a:gd name="connsiteX2" fmla="*/ 1727604 w 2137082"/>
                  <a:gd name="connsiteY2" fmla="*/ 0 h 742171"/>
                  <a:gd name="connsiteX3" fmla="*/ 2137082 w 2137082"/>
                  <a:gd name="connsiteY3" fmla="*/ 371086 h 742171"/>
                  <a:gd name="connsiteX4" fmla="*/ 1727604 w 2137082"/>
                  <a:gd name="connsiteY4" fmla="*/ 742171 h 742171"/>
                  <a:gd name="connsiteX5" fmla="*/ 1727604 w 2137082"/>
                  <a:gd name="connsiteY5" fmla="*/ 521286 h 742171"/>
                  <a:gd name="connsiteX6" fmla="*/ 0 w 2137082"/>
                  <a:gd name="connsiteY6" fmla="*/ 615966 h 742171"/>
                  <a:gd name="connsiteX7" fmla="*/ 306753 w 2137082"/>
                  <a:gd name="connsiteY7" fmla="*/ 371086 h 742171"/>
                  <a:gd name="connsiteX8" fmla="*/ 138131 w 2137082"/>
                  <a:gd name="connsiteY8" fmla="*/ 85255 h 74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082" h="742171">
                    <a:moveTo>
                      <a:pt x="138131" y="85255"/>
                    </a:moveTo>
                    <a:lnTo>
                      <a:pt x="1727604" y="220885"/>
                    </a:lnTo>
                    <a:lnTo>
                      <a:pt x="1727604" y="0"/>
                    </a:lnTo>
                    <a:lnTo>
                      <a:pt x="2137082" y="371086"/>
                    </a:lnTo>
                    <a:lnTo>
                      <a:pt x="1727604" y="742171"/>
                    </a:lnTo>
                    <a:lnTo>
                      <a:pt x="1727604" y="521286"/>
                    </a:lnTo>
                    <a:lnTo>
                      <a:pt x="0" y="615966"/>
                    </a:lnTo>
                    <a:lnTo>
                      <a:pt x="306753" y="371086"/>
                    </a:lnTo>
                    <a:lnTo>
                      <a:pt x="138131" y="85255"/>
                    </a:lnTo>
                    <a:close/>
                  </a:path>
                </a:pathLst>
              </a:custGeom>
              <a:solidFill>
                <a:srgbClr val="2568F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8" name="톱니 모양의 오른쪽 화살표 20"/>
              <p:cNvSpPr/>
              <p:nvPr/>
            </p:nvSpPr>
            <p:spPr>
              <a:xfrm>
                <a:off x="4863616" y="1558493"/>
                <a:ext cx="3030947" cy="1170876"/>
              </a:xfrm>
              <a:custGeom>
                <a:avLst/>
                <a:gdLst>
                  <a:gd name="connsiteX0" fmla="*/ 0 w 1996069"/>
                  <a:gd name="connsiteY0" fmla="*/ 201561 h 806243"/>
                  <a:gd name="connsiteX1" fmla="*/ 1592948 w 1996069"/>
                  <a:gd name="connsiteY1" fmla="*/ 201561 h 806243"/>
                  <a:gd name="connsiteX2" fmla="*/ 1592948 w 1996069"/>
                  <a:gd name="connsiteY2" fmla="*/ 0 h 806243"/>
                  <a:gd name="connsiteX3" fmla="*/ 1996069 w 1996069"/>
                  <a:gd name="connsiteY3" fmla="*/ 403122 h 806243"/>
                  <a:gd name="connsiteX4" fmla="*/ 1592948 w 1996069"/>
                  <a:gd name="connsiteY4" fmla="*/ 806243 h 806243"/>
                  <a:gd name="connsiteX5" fmla="*/ 1592948 w 1996069"/>
                  <a:gd name="connsiteY5" fmla="*/ 604682 h 806243"/>
                  <a:gd name="connsiteX6" fmla="*/ 0 w 1996069"/>
                  <a:gd name="connsiteY6" fmla="*/ 604682 h 806243"/>
                  <a:gd name="connsiteX7" fmla="*/ 201561 w 1996069"/>
                  <a:gd name="connsiteY7" fmla="*/ 403122 h 806243"/>
                  <a:gd name="connsiteX8" fmla="*/ 0 w 1996069"/>
                  <a:gd name="connsiteY8" fmla="*/ 201561 h 806243"/>
                  <a:gd name="connsiteX0" fmla="*/ 0 w 2020868"/>
                  <a:gd name="connsiteY0" fmla="*/ 70064 h 806243"/>
                  <a:gd name="connsiteX1" fmla="*/ 1617747 w 2020868"/>
                  <a:gd name="connsiteY1" fmla="*/ 201561 h 806243"/>
                  <a:gd name="connsiteX2" fmla="*/ 1617747 w 2020868"/>
                  <a:gd name="connsiteY2" fmla="*/ 0 h 806243"/>
                  <a:gd name="connsiteX3" fmla="*/ 2020868 w 2020868"/>
                  <a:gd name="connsiteY3" fmla="*/ 403122 h 806243"/>
                  <a:gd name="connsiteX4" fmla="*/ 1617747 w 2020868"/>
                  <a:gd name="connsiteY4" fmla="*/ 806243 h 806243"/>
                  <a:gd name="connsiteX5" fmla="*/ 1617747 w 2020868"/>
                  <a:gd name="connsiteY5" fmla="*/ 604682 h 806243"/>
                  <a:gd name="connsiteX6" fmla="*/ 24799 w 2020868"/>
                  <a:gd name="connsiteY6" fmla="*/ 604682 h 806243"/>
                  <a:gd name="connsiteX7" fmla="*/ 226360 w 2020868"/>
                  <a:gd name="connsiteY7" fmla="*/ 403122 h 806243"/>
                  <a:gd name="connsiteX8" fmla="*/ 0 w 2020868"/>
                  <a:gd name="connsiteY8" fmla="*/ 70064 h 806243"/>
                  <a:gd name="connsiteX0" fmla="*/ 66182 w 2087050"/>
                  <a:gd name="connsiteY0" fmla="*/ 70064 h 806243"/>
                  <a:gd name="connsiteX1" fmla="*/ 1683929 w 2087050"/>
                  <a:gd name="connsiteY1" fmla="*/ 201561 h 806243"/>
                  <a:gd name="connsiteX2" fmla="*/ 1683929 w 2087050"/>
                  <a:gd name="connsiteY2" fmla="*/ 0 h 806243"/>
                  <a:gd name="connsiteX3" fmla="*/ 2087050 w 2087050"/>
                  <a:gd name="connsiteY3" fmla="*/ 403122 h 806243"/>
                  <a:gd name="connsiteX4" fmla="*/ 1683929 w 2087050"/>
                  <a:gd name="connsiteY4" fmla="*/ 806243 h 806243"/>
                  <a:gd name="connsiteX5" fmla="*/ 1683929 w 2087050"/>
                  <a:gd name="connsiteY5" fmla="*/ 604682 h 806243"/>
                  <a:gd name="connsiteX6" fmla="*/ 0 w 2087050"/>
                  <a:gd name="connsiteY6" fmla="*/ 723970 h 806243"/>
                  <a:gd name="connsiteX7" fmla="*/ 292542 w 2087050"/>
                  <a:gd name="connsiteY7" fmla="*/ 403122 h 806243"/>
                  <a:gd name="connsiteX8" fmla="*/ 66182 w 2087050"/>
                  <a:gd name="connsiteY8" fmla="*/ 70064 h 8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050" h="806243">
                    <a:moveTo>
                      <a:pt x="66182" y="70064"/>
                    </a:moveTo>
                    <a:lnTo>
                      <a:pt x="1683929" y="201561"/>
                    </a:lnTo>
                    <a:lnTo>
                      <a:pt x="1683929" y="0"/>
                    </a:lnTo>
                    <a:lnTo>
                      <a:pt x="2087050" y="403122"/>
                    </a:lnTo>
                    <a:lnTo>
                      <a:pt x="1683929" y="806243"/>
                    </a:lnTo>
                    <a:lnTo>
                      <a:pt x="1683929" y="604682"/>
                    </a:lnTo>
                    <a:lnTo>
                      <a:pt x="0" y="723970"/>
                    </a:lnTo>
                    <a:lnTo>
                      <a:pt x="292542" y="403122"/>
                    </a:lnTo>
                    <a:lnTo>
                      <a:pt x="66182" y="70064"/>
                    </a:lnTo>
                    <a:close/>
                  </a:path>
                </a:pathLst>
              </a:custGeom>
              <a:noFill/>
              <a:ln w="66675">
                <a:solidFill>
                  <a:srgbClr val="2568FF"/>
                </a:solidFill>
              </a:ln>
              <a:scene3d>
                <a:camera prst="perspectiveRelaxedModerately"/>
                <a:lightRig rig="threePt" dir="t"/>
              </a:scene3d>
              <a:sp3d>
                <a:bevelT w="19050" h="12700"/>
                <a:bevelB w="69850" h="222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9" name="그룹 188"/>
            <p:cNvGrpSpPr/>
            <p:nvPr/>
          </p:nvGrpSpPr>
          <p:grpSpPr>
            <a:xfrm>
              <a:off x="8877628" y="4017632"/>
              <a:ext cx="1452412" cy="364432"/>
              <a:chOff x="8854166" y="3044743"/>
              <a:chExt cx="1452412" cy="364432"/>
            </a:xfrm>
          </p:grpSpPr>
          <p:sp>
            <p:nvSpPr>
              <p:cNvPr id="190" name="타원 189"/>
              <p:cNvSpPr/>
              <p:nvPr/>
            </p:nvSpPr>
            <p:spPr>
              <a:xfrm rot="21076669">
                <a:off x="8854166" y="324190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타원 190"/>
              <p:cNvSpPr/>
              <p:nvPr/>
            </p:nvSpPr>
            <p:spPr>
              <a:xfrm rot="21076669">
                <a:off x="9175452" y="3192616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타원 191"/>
              <p:cNvSpPr/>
              <p:nvPr/>
            </p:nvSpPr>
            <p:spPr>
              <a:xfrm rot="21076669">
                <a:off x="9496738" y="3143325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타원 192"/>
              <p:cNvSpPr/>
              <p:nvPr/>
            </p:nvSpPr>
            <p:spPr>
              <a:xfrm rot="21076669">
                <a:off x="9818024" y="3094034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타원 193"/>
              <p:cNvSpPr/>
              <p:nvPr/>
            </p:nvSpPr>
            <p:spPr>
              <a:xfrm rot="21076669">
                <a:off x="10139310" y="3044743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3" name="그룹 232"/>
          <p:cNvGrpSpPr/>
          <p:nvPr/>
        </p:nvGrpSpPr>
        <p:grpSpPr>
          <a:xfrm>
            <a:off x="6428771" y="3759447"/>
            <a:ext cx="3562952" cy="2210394"/>
            <a:chOff x="6743785" y="3862456"/>
            <a:chExt cx="3111558" cy="1971223"/>
          </a:xfrm>
        </p:grpSpPr>
        <p:sp>
          <p:nvSpPr>
            <p:cNvPr id="228" name="순서도: 수동 입력 9"/>
            <p:cNvSpPr/>
            <p:nvPr/>
          </p:nvSpPr>
          <p:spPr>
            <a:xfrm rot="5400000">
              <a:off x="7320841" y="3316205"/>
              <a:ext cx="1940418" cy="3094530"/>
            </a:xfrm>
            <a:custGeom>
              <a:avLst/>
              <a:gdLst>
                <a:gd name="connsiteX0" fmla="*/ 0 w 1940418"/>
                <a:gd name="connsiteY0" fmla="*/ 3094530 h 3094530"/>
                <a:gd name="connsiteX1" fmla="*/ 485105 w 1940418"/>
                <a:gd name="connsiteY1" fmla="*/ 0 h 3094530"/>
                <a:gd name="connsiteX2" fmla="*/ 1455314 w 1940418"/>
                <a:gd name="connsiteY2" fmla="*/ 0 h 3094530"/>
                <a:gd name="connsiteX3" fmla="*/ 1940418 w 1940418"/>
                <a:gd name="connsiteY3" fmla="*/ 3094530 h 3094530"/>
                <a:gd name="connsiteX4" fmla="*/ 0 w 1940418"/>
                <a:gd name="connsiteY4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485105 w 1940418"/>
                <a:gd name="connsiteY2" fmla="*/ 0 h 3094530"/>
                <a:gd name="connsiteX3" fmla="*/ 1455314 w 1940418"/>
                <a:gd name="connsiteY3" fmla="*/ 0 h 3094530"/>
                <a:gd name="connsiteX4" fmla="*/ 1940418 w 1940418"/>
                <a:gd name="connsiteY4" fmla="*/ 3094530 h 3094530"/>
                <a:gd name="connsiteX5" fmla="*/ 0 w 1940418"/>
                <a:gd name="connsiteY5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828005 w 1940418"/>
                <a:gd name="connsiteY2" fmla="*/ 125730 h 3094530"/>
                <a:gd name="connsiteX3" fmla="*/ 1455314 w 1940418"/>
                <a:gd name="connsiteY3" fmla="*/ 0 h 3094530"/>
                <a:gd name="connsiteX4" fmla="*/ 1940418 w 1940418"/>
                <a:gd name="connsiteY4" fmla="*/ 3094530 h 3094530"/>
                <a:gd name="connsiteX5" fmla="*/ 0 w 1940418"/>
                <a:gd name="connsiteY5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464580 w 1940418"/>
                <a:gd name="connsiteY2" fmla="*/ 680743 h 3094530"/>
                <a:gd name="connsiteX3" fmla="*/ 828005 w 1940418"/>
                <a:gd name="connsiteY3" fmla="*/ 125730 h 3094530"/>
                <a:gd name="connsiteX4" fmla="*/ 1455314 w 1940418"/>
                <a:gd name="connsiteY4" fmla="*/ 0 h 3094530"/>
                <a:gd name="connsiteX5" fmla="*/ 1940418 w 1940418"/>
                <a:gd name="connsiteY5" fmla="*/ 3094530 h 3094530"/>
                <a:gd name="connsiteX6" fmla="*/ 0 w 1940418"/>
                <a:gd name="connsiteY6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590310 w 1940418"/>
                <a:gd name="connsiteY2" fmla="*/ 886483 h 3094530"/>
                <a:gd name="connsiteX3" fmla="*/ 828005 w 1940418"/>
                <a:gd name="connsiteY3" fmla="*/ 125730 h 3094530"/>
                <a:gd name="connsiteX4" fmla="*/ 1455314 w 1940418"/>
                <a:gd name="connsiteY4" fmla="*/ 0 h 3094530"/>
                <a:gd name="connsiteX5" fmla="*/ 1940418 w 1940418"/>
                <a:gd name="connsiteY5" fmla="*/ 3094530 h 3094530"/>
                <a:gd name="connsiteX6" fmla="*/ 0 w 1940418"/>
                <a:gd name="connsiteY6" fmla="*/ 3094530 h 309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18" h="3094530">
                  <a:moveTo>
                    <a:pt x="0" y="3094530"/>
                  </a:moveTo>
                  <a:lnTo>
                    <a:pt x="350280" y="840763"/>
                  </a:lnTo>
                  <a:lnTo>
                    <a:pt x="590310" y="886483"/>
                  </a:lnTo>
                  <a:lnTo>
                    <a:pt x="828005" y="125730"/>
                  </a:lnTo>
                  <a:lnTo>
                    <a:pt x="1455314" y="0"/>
                  </a:lnTo>
                  <a:lnTo>
                    <a:pt x="1940418" y="3094530"/>
                  </a:lnTo>
                  <a:lnTo>
                    <a:pt x="0" y="3094530"/>
                  </a:lnTo>
                  <a:close/>
                </a:path>
              </a:pathLst>
            </a:custGeom>
            <a:solidFill>
              <a:schemeClr val="bg1"/>
            </a:solidFill>
            <a:ln w="57150" cap="rnd">
              <a:noFill/>
              <a:round/>
            </a:ln>
            <a:effectLst/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glow rad="127000">
                    <a:srgbClr val="9AF6F4"/>
                  </a:glow>
                </a:effectLst>
              </a:endParaRPr>
            </a:p>
          </p:txBody>
        </p:sp>
        <p:sp>
          <p:nvSpPr>
            <p:cNvPr id="232" name="순서도: 수동 입력 9"/>
            <p:cNvSpPr/>
            <p:nvPr/>
          </p:nvSpPr>
          <p:spPr>
            <a:xfrm rot="5400000">
              <a:off x="7337869" y="3285400"/>
              <a:ext cx="1940418" cy="3094530"/>
            </a:xfrm>
            <a:custGeom>
              <a:avLst/>
              <a:gdLst>
                <a:gd name="connsiteX0" fmla="*/ 0 w 1940418"/>
                <a:gd name="connsiteY0" fmla="*/ 3094530 h 3094530"/>
                <a:gd name="connsiteX1" fmla="*/ 485105 w 1940418"/>
                <a:gd name="connsiteY1" fmla="*/ 0 h 3094530"/>
                <a:gd name="connsiteX2" fmla="*/ 1455314 w 1940418"/>
                <a:gd name="connsiteY2" fmla="*/ 0 h 3094530"/>
                <a:gd name="connsiteX3" fmla="*/ 1940418 w 1940418"/>
                <a:gd name="connsiteY3" fmla="*/ 3094530 h 3094530"/>
                <a:gd name="connsiteX4" fmla="*/ 0 w 1940418"/>
                <a:gd name="connsiteY4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485105 w 1940418"/>
                <a:gd name="connsiteY2" fmla="*/ 0 h 3094530"/>
                <a:gd name="connsiteX3" fmla="*/ 1455314 w 1940418"/>
                <a:gd name="connsiteY3" fmla="*/ 0 h 3094530"/>
                <a:gd name="connsiteX4" fmla="*/ 1940418 w 1940418"/>
                <a:gd name="connsiteY4" fmla="*/ 3094530 h 3094530"/>
                <a:gd name="connsiteX5" fmla="*/ 0 w 1940418"/>
                <a:gd name="connsiteY5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828005 w 1940418"/>
                <a:gd name="connsiteY2" fmla="*/ 125730 h 3094530"/>
                <a:gd name="connsiteX3" fmla="*/ 1455314 w 1940418"/>
                <a:gd name="connsiteY3" fmla="*/ 0 h 3094530"/>
                <a:gd name="connsiteX4" fmla="*/ 1940418 w 1940418"/>
                <a:gd name="connsiteY4" fmla="*/ 3094530 h 3094530"/>
                <a:gd name="connsiteX5" fmla="*/ 0 w 1940418"/>
                <a:gd name="connsiteY5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464580 w 1940418"/>
                <a:gd name="connsiteY2" fmla="*/ 680743 h 3094530"/>
                <a:gd name="connsiteX3" fmla="*/ 828005 w 1940418"/>
                <a:gd name="connsiteY3" fmla="*/ 125730 h 3094530"/>
                <a:gd name="connsiteX4" fmla="*/ 1455314 w 1940418"/>
                <a:gd name="connsiteY4" fmla="*/ 0 h 3094530"/>
                <a:gd name="connsiteX5" fmla="*/ 1940418 w 1940418"/>
                <a:gd name="connsiteY5" fmla="*/ 3094530 h 3094530"/>
                <a:gd name="connsiteX6" fmla="*/ 0 w 1940418"/>
                <a:gd name="connsiteY6" fmla="*/ 3094530 h 3094530"/>
                <a:gd name="connsiteX0" fmla="*/ 0 w 1940418"/>
                <a:gd name="connsiteY0" fmla="*/ 3094530 h 3094530"/>
                <a:gd name="connsiteX1" fmla="*/ 350280 w 1940418"/>
                <a:gd name="connsiteY1" fmla="*/ 840763 h 3094530"/>
                <a:gd name="connsiteX2" fmla="*/ 590310 w 1940418"/>
                <a:gd name="connsiteY2" fmla="*/ 886483 h 3094530"/>
                <a:gd name="connsiteX3" fmla="*/ 828005 w 1940418"/>
                <a:gd name="connsiteY3" fmla="*/ 125730 h 3094530"/>
                <a:gd name="connsiteX4" fmla="*/ 1455314 w 1940418"/>
                <a:gd name="connsiteY4" fmla="*/ 0 h 3094530"/>
                <a:gd name="connsiteX5" fmla="*/ 1940418 w 1940418"/>
                <a:gd name="connsiteY5" fmla="*/ 3094530 h 3094530"/>
                <a:gd name="connsiteX6" fmla="*/ 0 w 1940418"/>
                <a:gd name="connsiteY6" fmla="*/ 3094530 h 3094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0418" h="3094530">
                  <a:moveTo>
                    <a:pt x="0" y="3094530"/>
                  </a:moveTo>
                  <a:lnTo>
                    <a:pt x="350280" y="840763"/>
                  </a:lnTo>
                  <a:lnTo>
                    <a:pt x="590310" y="886483"/>
                  </a:lnTo>
                  <a:lnTo>
                    <a:pt x="828005" y="125730"/>
                  </a:lnTo>
                  <a:lnTo>
                    <a:pt x="1455314" y="0"/>
                  </a:lnTo>
                  <a:lnTo>
                    <a:pt x="1940418" y="3094530"/>
                  </a:lnTo>
                  <a:lnTo>
                    <a:pt x="0" y="3094530"/>
                  </a:lnTo>
                  <a:close/>
                </a:path>
              </a:pathLst>
            </a:custGeom>
            <a:noFill/>
            <a:ln w="57150" cap="rnd">
              <a:solidFill>
                <a:srgbClr val="3AEAEA"/>
              </a:solidFill>
              <a:round/>
            </a:ln>
            <a:effectLst>
              <a:glow rad="165100">
                <a:srgbClr val="9AF6F4">
                  <a:alpha val="31000"/>
                </a:srgbClr>
              </a:glow>
            </a:effectLst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effectLst>
                  <a:glow rad="127000">
                    <a:srgbClr val="9AF6F4"/>
                  </a:glow>
                </a:effectLst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512871" y="4086271"/>
            <a:ext cx="3558168" cy="1380109"/>
            <a:chOff x="8463072" y="3839824"/>
            <a:chExt cx="3558168" cy="1380109"/>
          </a:xfrm>
        </p:grpSpPr>
        <p:sp>
          <p:nvSpPr>
            <p:cNvPr id="44" name="TextBox 43"/>
            <p:cNvSpPr txBox="1"/>
            <p:nvPr/>
          </p:nvSpPr>
          <p:spPr>
            <a:xfrm>
              <a:off x="8474411" y="383982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8463072" y="4388936"/>
              <a:ext cx="35581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줄 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간격은 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1.5</a:t>
              </a: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로 설정 되어 있습니다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서식의 단락에서 수정 가능합니다</a:t>
              </a:r>
              <a:r>
                <a: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</p:txBody>
        </p:sp>
      </p:grpSp>
      <p:sp>
        <p:nvSpPr>
          <p:cNvPr id="234" name="포인트가 5개인 별 233"/>
          <p:cNvSpPr/>
          <p:nvPr/>
        </p:nvSpPr>
        <p:spPr>
          <a:xfrm rot="18905022">
            <a:off x="9058335" y="6271089"/>
            <a:ext cx="434340" cy="434340"/>
          </a:xfrm>
          <a:prstGeom prst="star5">
            <a:avLst/>
          </a:prstGeom>
          <a:noFill/>
          <a:ln w="38100" cap="rnd">
            <a:solidFill>
              <a:srgbClr val="3AEAEA"/>
            </a:solidFill>
            <a:round/>
          </a:ln>
          <a:effectLst>
            <a:glow rad="127000">
              <a:srgbClr val="9AF6F4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포인트가 5개인 별 234"/>
          <p:cNvSpPr/>
          <p:nvPr/>
        </p:nvSpPr>
        <p:spPr>
          <a:xfrm rot="20286863">
            <a:off x="9096273" y="5572258"/>
            <a:ext cx="434340" cy="434340"/>
          </a:xfrm>
          <a:prstGeom prst="star5">
            <a:avLst/>
          </a:prstGeom>
          <a:noFill/>
          <a:ln w="38100" cap="rnd">
            <a:solidFill>
              <a:srgbClr val="3AEAEA"/>
            </a:solidFill>
            <a:round/>
          </a:ln>
          <a:effectLst>
            <a:glow rad="127000">
              <a:srgbClr val="9AF6F4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6" name="포인트가 5개인 별 235"/>
          <p:cNvSpPr/>
          <p:nvPr/>
        </p:nvSpPr>
        <p:spPr>
          <a:xfrm rot="1127095">
            <a:off x="9521698" y="5961160"/>
            <a:ext cx="434340" cy="434340"/>
          </a:xfrm>
          <a:prstGeom prst="star5">
            <a:avLst/>
          </a:prstGeom>
          <a:noFill/>
          <a:ln w="38100" cap="rnd">
            <a:solidFill>
              <a:srgbClr val="3AEAEA"/>
            </a:solidFill>
            <a:round/>
          </a:ln>
          <a:effectLst>
            <a:glow rad="127000">
              <a:srgbClr val="9AF6F4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6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18" grpId="0"/>
      <p:bldP spid="234" grpId="0" animBg="1"/>
      <p:bldP spid="235" grpId="0" animBg="1"/>
      <p:bldP spid="2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280660" y="5335793"/>
            <a:ext cx="6294568" cy="258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280659" y="1583517"/>
            <a:ext cx="6294569" cy="37544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80659" y="5896601"/>
            <a:ext cx="614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원하시는 텍스트를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텍스트를 입력하세요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260" y="1206640"/>
            <a:ext cx="6735111" cy="83456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6"/>
          <a:stretch/>
        </p:blipFill>
        <p:spPr>
          <a:xfrm flipH="1">
            <a:off x="10135485" y="1198163"/>
            <a:ext cx="2056515" cy="454664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3"/>
          <a:stretch/>
        </p:blipFill>
        <p:spPr>
          <a:xfrm flipH="1">
            <a:off x="4448799" y="1198163"/>
            <a:ext cx="2121768" cy="454664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537583" y="2512814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이곳에 원하시는 영상을 넣으세요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19" name="TextBox 18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8" b="17556"/>
          <a:stretch/>
        </p:blipFill>
        <p:spPr>
          <a:xfrm>
            <a:off x="9462930" y="3922283"/>
            <a:ext cx="2630010" cy="28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 L 0.0642 0.0006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0 L -0.08164 -0.001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-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직사각형 89"/>
          <p:cNvSpPr/>
          <p:nvPr/>
        </p:nvSpPr>
        <p:spPr>
          <a:xfrm>
            <a:off x="0" y="3664088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7894564" y="3664088"/>
            <a:ext cx="4274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원하시는 내용을 입력하세요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lvl="0" algn="ctr">
              <a:lnSpc>
                <a:spcPct val="150000"/>
              </a:lnSpc>
              <a:buClr>
                <a:prstClr val="white"/>
              </a:buClr>
            </a:pPr>
            <a:endParaRPr lang="en-US" altLang="ko-KR" sz="16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3068" y="1574800"/>
            <a:ext cx="2924814" cy="1995277"/>
            <a:chOff x="483068" y="1574800"/>
            <a:chExt cx="2924814" cy="1995277"/>
          </a:xfrm>
        </p:grpSpPr>
        <p:grpSp>
          <p:nvGrpSpPr>
            <p:cNvPr id="12" name="그룹 11"/>
            <p:cNvGrpSpPr/>
            <p:nvPr/>
          </p:nvGrpSpPr>
          <p:grpSpPr>
            <a:xfrm>
              <a:off x="483068" y="1574800"/>
              <a:ext cx="2924814" cy="1561909"/>
              <a:chOff x="301981" y="1593931"/>
              <a:chExt cx="3279986" cy="1751578"/>
            </a:xfrm>
          </p:grpSpPr>
          <p:sp>
            <p:nvSpPr>
              <p:cNvPr id="10" name="순서도: 수동 입력 9"/>
              <p:cNvSpPr/>
              <p:nvPr/>
            </p:nvSpPr>
            <p:spPr>
              <a:xfrm rot="16200000" flipH="1">
                <a:off x="1083391" y="84693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FC9F22"/>
                </a:fgClr>
                <a:bgClr>
                  <a:srgbClr val="FFC967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146050">
                <a:solidFill>
                  <a:srgbClr val="FC9F22"/>
                </a:solidFill>
              </a:ln>
              <a:effectLst>
                <a:outerShdw blurRad="50800" dist="38100" dir="2820000" sx="102000" sy="102000" algn="tl" rotWithShape="0">
                  <a:srgbClr val="E78503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 rot="640796">
              <a:off x="999318" y="2741599"/>
              <a:ext cx="2137083" cy="828478"/>
              <a:chOff x="4790958" y="1558493"/>
              <a:chExt cx="3103607" cy="1203169"/>
            </a:xfrm>
          </p:grpSpPr>
          <p:sp>
            <p:nvSpPr>
              <p:cNvPr id="4" name="톱니 모양의 오른쪽 화살표 3"/>
              <p:cNvSpPr/>
              <p:nvPr/>
            </p:nvSpPr>
            <p:spPr>
              <a:xfrm>
                <a:off x="4790958" y="1683834"/>
                <a:ext cx="3103607" cy="1077828"/>
              </a:xfrm>
              <a:custGeom>
                <a:avLst/>
                <a:gdLst>
                  <a:gd name="connsiteX0" fmla="*/ 0 w 1996069"/>
                  <a:gd name="connsiteY0" fmla="*/ 220885 h 742171"/>
                  <a:gd name="connsiteX1" fmla="*/ 1586591 w 1996069"/>
                  <a:gd name="connsiteY1" fmla="*/ 220885 h 742171"/>
                  <a:gd name="connsiteX2" fmla="*/ 1586591 w 1996069"/>
                  <a:gd name="connsiteY2" fmla="*/ 0 h 742171"/>
                  <a:gd name="connsiteX3" fmla="*/ 1996069 w 1996069"/>
                  <a:gd name="connsiteY3" fmla="*/ 371086 h 742171"/>
                  <a:gd name="connsiteX4" fmla="*/ 1586591 w 1996069"/>
                  <a:gd name="connsiteY4" fmla="*/ 742171 h 742171"/>
                  <a:gd name="connsiteX5" fmla="*/ 1586591 w 1996069"/>
                  <a:gd name="connsiteY5" fmla="*/ 521286 h 742171"/>
                  <a:gd name="connsiteX6" fmla="*/ 0 w 1996069"/>
                  <a:gd name="connsiteY6" fmla="*/ 521286 h 742171"/>
                  <a:gd name="connsiteX7" fmla="*/ 165740 w 1996069"/>
                  <a:gd name="connsiteY7" fmla="*/ 371086 h 742171"/>
                  <a:gd name="connsiteX8" fmla="*/ 0 w 1996069"/>
                  <a:gd name="connsiteY8" fmla="*/ 220885 h 742171"/>
                  <a:gd name="connsiteX0" fmla="*/ 0 w 1998951"/>
                  <a:gd name="connsiteY0" fmla="*/ 85255 h 742171"/>
                  <a:gd name="connsiteX1" fmla="*/ 1589473 w 1998951"/>
                  <a:gd name="connsiteY1" fmla="*/ 220885 h 742171"/>
                  <a:gd name="connsiteX2" fmla="*/ 1589473 w 1998951"/>
                  <a:gd name="connsiteY2" fmla="*/ 0 h 742171"/>
                  <a:gd name="connsiteX3" fmla="*/ 1998951 w 1998951"/>
                  <a:gd name="connsiteY3" fmla="*/ 371086 h 742171"/>
                  <a:gd name="connsiteX4" fmla="*/ 1589473 w 1998951"/>
                  <a:gd name="connsiteY4" fmla="*/ 742171 h 742171"/>
                  <a:gd name="connsiteX5" fmla="*/ 1589473 w 1998951"/>
                  <a:gd name="connsiteY5" fmla="*/ 521286 h 742171"/>
                  <a:gd name="connsiteX6" fmla="*/ 2882 w 1998951"/>
                  <a:gd name="connsiteY6" fmla="*/ 521286 h 742171"/>
                  <a:gd name="connsiteX7" fmla="*/ 168622 w 1998951"/>
                  <a:gd name="connsiteY7" fmla="*/ 371086 h 742171"/>
                  <a:gd name="connsiteX8" fmla="*/ 0 w 1998951"/>
                  <a:gd name="connsiteY8" fmla="*/ 85255 h 742171"/>
                  <a:gd name="connsiteX0" fmla="*/ 138131 w 2137082"/>
                  <a:gd name="connsiteY0" fmla="*/ 85255 h 742171"/>
                  <a:gd name="connsiteX1" fmla="*/ 1727604 w 2137082"/>
                  <a:gd name="connsiteY1" fmla="*/ 220885 h 742171"/>
                  <a:gd name="connsiteX2" fmla="*/ 1727604 w 2137082"/>
                  <a:gd name="connsiteY2" fmla="*/ 0 h 742171"/>
                  <a:gd name="connsiteX3" fmla="*/ 2137082 w 2137082"/>
                  <a:gd name="connsiteY3" fmla="*/ 371086 h 742171"/>
                  <a:gd name="connsiteX4" fmla="*/ 1727604 w 2137082"/>
                  <a:gd name="connsiteY4" fmla="*/ 742171 h 742171"/>
                  <a:gd name="connsiteX5" fmla="*/ 1727604 w 2137082"/>
                  <a:gd name="connsiteY5" fmla="*/ 521286 h 742171"/>
                  <a:gd name="connsiteX6" fmla="*/ 0 w 2137082"/>
                  <a:gd name="connsiteY6" fmla="*/ 615966 h 742171"/>
                  <a:gd name="connsiteX7" fmla="*/ 306753 w 2137082"/>
                  <a:gd name="connsiteY7" fmla="*/ 371086 h 742171"/>
                  <a:gd name="connsiteX8" fmla="*/ 138131 w 2137082"/>
                  <a:gd name="connsiteY8" fmla="*/ 85255 h 74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082" h="742171">
                    <a:moveTo>
                      <a:pt x="138131" y="85255"/>
                    </a:moveTo>
                    <a:lnTo>
                      <a:pt x="1727604" y="220885"/>
                    </a:lnTo>
                    <a:lnTo>
                      <a:pt x="1727604" y="0"/>
                    </a:lnTo>
                    <a:lnTo>
                      <a:pt x="2137082" y="371086"/>
                    </a:lnTo>
                    <a:lnTo>
                      <a:pt x="1727604" y="742171"/>
                    </a:lnTo>
                    <a:lnTo>
                      <a:pt x="1727604" y="521286"/>
                    </a:lnTo>
                    <a:lnTo>
                      <a:pt x="0" y="615966"/>
                    </a:lnTo>
                    <a:lnTo>
                      <a:pt x="306753" y="371086"/>
                    </a:lnTo>
                    <a:lnTo>
                      <a:pt x="138131" y="85255"/>
                    </a:lnTo>
                    <a:close/>
                  </a:path>
                </a:pathLst>
              </a:custGeom>
              <a:solidFill>
                <a:srgbClr val="B7110D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톱니 모양의 오른쪽 화살표 20"/>
              <p:cNvSpPr/>
              <p:nvPr/>
            </p:nvSpPr>
            <p:spPr>
              <a:xfrm>
                <a:off x="4863616" y="1558493"/>
                <a:ext cx="3030947" cy="1170876"/>
              </a:xfrm>
              <a:custGeom>
                <a:avLst/>
                <a:gdLst>
                  <a:gd name="connsiteX0" fmla="*/ 0 w 1996069"/>
                  <a:gd name="connsiteY0" fmla="*/ 201561 h 806243"/>
                  <a:gd name="connsiteX1" fmla="*/ 1592948 w 1996069"/>
                  <a:gd name="connsiteY1" fmla="*/ 201561 h 806243"/>
                  <a:gd name="connsiteX2" fmla="*/ 1592948 w 1996069"/>
                  <a:gd name="connsiteY2" fmla="*/ 0 h 806243"/>
                  <a:gd name="connsiteX3" fmla="*/ 1996069 w 1996069"/>
                  <a:gd name="connsiteY3" fmla="*/ 403122 h 806243"/>
                  <a:gd name="connsiteX4" fmla="*/ 1592948 w 1996069"/>
                  <a:gd name="connsiteY4" fmla="*/ 806243 h 806243"/>
                  <a:gd name="connsiteX5" fmla="*/ 1592948 w 1996069"/>
                  <a:gd name="connsiteY5" fmla="*/ 604682 h 806243"/>
                  <a:gd name="connsiteX6" fmla="*/ 0 w 1996069"/>
                  <a:gd name="connsiteY6" fmla="*/ 604682 h 806243"/>
                  <a:gd name="connsiteX7" fmla="*/ 201561 w 1996069"/>
                  <a:gd name="connsiteY7" fmla="*/ 403122 h 806243"/>
                  <a:gd name="connsiteX8" fmla="*/ 0 w 1996069"/>
                  <a:gd name="connsiteY8" fmla="*/ 201561 h 806243"/>
                  <a:gd name="connsiteX0" fmla="*/ 0 w 2020868"/>
                  <a:gd name="connsiteY0" fmla="*/ 70064 h 806243"/>
                  <a:gd name="connsiteX1" fmla="*/ 1617747 w 2020868"/>
                  <a:gd name="connsiteY1" fmla="*/ 201561 h 806243"/>
                  <a:gd name="connsiteX2" fmla="*/ 1617747 w 2020868"/>
                  <a:gd name="connsiteY2" fmla="*/ 0 h 806243"/>
                  <a:gd name="connsiteX3" fmla="*/ 2020868 w 2020868"/>
                  <a:gd name="connsiteY3" fmla="*/ 403122 h 806243"/>
                  <a:gd name="connsiteX4" fmla="*/ 1617747 w 2020868"/>
                  <a:gd name="connsiteY4" fmla="*/ 806243 h 806243"/>
                  <a:gd name="connsiteX5" fmla="*/ 1617747 w 2020868"/>
                  <a:gd name="connsiteY5" fmla="*/ 604682 h 806243"/>
                  <a:gd name="connsiteX6" fmla="*/ 24799 w 2020868"/>
                  <a:gd name="connsiteY6" fmla="*/ 604682 h 806243"/>
                  <a:gd name="connsiteX7" fmla="*/ 226360 w 2020868"/>
                  <a:gd name="connsiteY7" fmla="*/ 403122 h 806243"/>
                  <a:gd name="connsiteX8" fmla="*/ 0 w 2020868"/>
                  <a:gd name="connsiteY8" fmla="*/ 70064 h 806243"/>
                  <a:gd name="connsiteX0" fmla="*/ 66182 w 2087050"/>
                  <a:gd name="connsiteY0" fmla="*/ 70064 h 806243"/>
                  <a:gd name="connsiteX1" fmla="*/ 1683929 w 2087050"/>
                  <a:gd name="connsiteY1" fmla="*/ 201561 h 806243"/>
                  <a:gd name="connsiteX2" fmla="*/ 1683929 w 2087050"/>
                  <a:gd name="connsiteY2" fmla="*/ 0 h 806243"/>
                  <a:gd name="connsiteX3" fmla="*/ 2087050 w 2087050"/>
                  <a:gd name="connsiteY3" fmla="*/ 403122 h 806243"/>
                  <a:gd name="connsiteX4" fmla="*/ 1683929 w 2087050"/>
                  <a:gd name="connsiteY4" fmla="*/ 806243 h 806243"/>
                  <a:gd name="connsiteX5" fmla="*/ 1683929 w 2087050"/>
                  <a:gd name="connsiteY5" fmla="*/ 604682 h 806243"/>
                  <a:gd name="connsiteX6" fmla="*/ 0 w 2087050"/>
                  <a:gd name="connsiteY6" fmla="*/ 723970 h 806243"/>
                  <a:gd name="connsiteX7" fmla="*/ 292542 w 2087050"/>
                  <a:gd name="connsiteY7" fmla="*/ 403122 h 806243"/>
                  <a:gd name="connsiteX8" fmla="*/ 66182 w 2087050"/>
                  <a:gd name="connsiteY8" fmla="*/ 70064 h 8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050" h="806243">
                    <a:moveTo>
                      <a:pt x="66182" y="70064"/>
                    </a:moveTo>
                    <a:lnTo>
                      <a:pt x="1683929" y="201561"/>
                    </a:lnTo>
                    <a:lnTo>
                      <a:pt x="1683929" y="0"/>
                    </a:lnTo>
                    <a:lnTo>
                      <a:pt x="2087050" y="403122"/>
                    </a:lnTo>
                    <a:lnTo>
                      <a:pt x="1683929" y="806243"/>
                    </a:lnTo>
                    <a:lnTo>
                      <a:pt x="1683929" y="604682"/>
                    </a:lnTo>
                    <a:lnTo>
                      <a:pt x="0" y="723970"/>
                    </a:lnTo>
                    <a:lnTo>
                      <a:pt x="292542" y="403122"/>
                    </a:lnTo>
                    <a:lnTo>
                      <a:pt x="66182" y="70064"/>
                    </a:lnTo>
                    <a:close/>
                  </a:path>
                </a:pathLst>
              </a:custGeom>
              <a:noFill/>
              <a:ln w="66675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>
                <a:bevelT w="19050" h="12700"/>
                <a:bevelB w="69850" h="222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 rot="710644">
              <a:off x="1427356" y="3128445"/>
              <a:ext cx="1467448" cy="167268"/>
              <a:chOff x="1427356" y="3128445"/>
              <a:chExt cx="1467448" cy="167268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142735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1752401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/>
              <p:cNvSpPr/>
              <p:nvPr/>
            </p:nvSpPr>
            <p:spPr>
              <a:xfrm>
                <a:off x="207744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/>
              <p:cNvSpPr/>
              <p:nvPr/>
            </p:nvSpPr>
            <p:spPr>
              <a:xfrm>
                <a:off x="2402491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272753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98425" y="1957337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31817" y="1664648"/>
            <a:ext cx="3313370" cy="1934881"/>
            <a:chOff x="8331817" y="1664648"/>
            <a:chExt cx="3313370" cy="1934881"/>
          </a:xfrm>
        </p:grpSpPr>
        <p:grpSp>
          <p:nvGrpSpPr>
            <p:cNvPr id="53" name="그룹 52"/>
            <p:cNvGrpSpPr/>
            <p:nvPr/>
          </p:nvGrpSpPr>
          <p:grpSpPr>
            <a:xfrm flipH="1">
              <a:off x="8331817" y="1664648"/>
              <a:ext cx="3313370" cy="1559080"/>
              <a:chOff x="264926" y="1593931"/>
              <a:chExt cx="3317040" cy="1748405"/>
            </a:xfrm>
          </p:grpSpPr>
          <p:sp>
            <p:nvSpPr>
              <p:cNvPr id="54" name="순서도: 수동 입력 9"/>
              <p:cNvSpPr/>
              <p:nvPr/>
            </p:nvSpPr>
            <p:spPr>
              <a:xfrm rot="16200000" flipH="1">
                <a:off x="1046335" y="843759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5EC69C"/>
                </a:fgClr>
                <a:bgClr>
                  <a:srgbClr val="90D8BB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146050">
                <a:solidFill>
                  <a:srgbClr val="5EC69C"/>
                </a:solidFill>
              </a:ln>
              <a:effectLst>
                <a:outerShdw blurRad="50800" dist="38100" dir="2820000" sx="102000" sy="102000" algn="tl" rotWithShape="0">
                  <a:srgbClr val="35976F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 rot="21069186" flipH="1">
              <a:off x="8578664" y="2771051"/>
              <a:ext cx="2162965" cy="828478"/>
              <a:chOff x="4790958" y="1558493"/>
              <a:chExt cx="3103607" cy="1203169"/>
            </a:xfrm>
          </p:grpSpPr>
          <p:sp>
            <p:nvSpPr>
              <p:cNvPr id="27" name="톱니 모양의 오른쪽 화살표 3"/>
              <p:cNvSpPr/>
              <p:nvPr/>
            </p:nvSpPr>
            <p:spPr>
              <a:xfrm>
                <a:off x="4790958" y="1683834"/>
                <a:ext cx="3103607" cy="1077828"/>
              </a:xfrm>
              <a:custGeom>
                <a:avLst/>
                <a:gdLst>
                  <a:gd name="connsiteX0" fmla="*/ 0 w 1996069"/>
                  <a:gd name="connsiteY0" fmla="*/ 220885 h 742171"/>
                  <a:gd name="connsiteX1" fmla="*/ 1586591 w 1996069"/>
                  <a:gd name="connsiteY1" fmla="*/ 220885 h 742171"/>
                  <a:gd name="connsiteX2" fmla="*/ 1586591 w 1996069"/>
                  <a:gd name="connsiteY2" fmla="*/ 0 h 742171"/>
                  <a:gd name="connsiteX3" fmla="*/ 1996069 w 1996069"/>
                  <a:gd name="connsiteY3" fmla="*/ 371086 h 742171"/>
                  <a:gd name="connsiteX4" fmla="*/ 1586591 w 1996069"/>
                  <a:gd name="connsiteY4" fmla="*/ 742171 h 742171"/>
                  <a:gd name="connsiteX5" fmla="*/ 1586591 w 1996069"/>
                  <a:gd name="connsiteY5" fmla="*/ 521286 h 742171"/>
                  <a:gd name="connsiteX6" fmla="*/ 0 w 1996069"/>
                  <a:gd name="connsiteY6" fmla="*/ 521286 h 742171"/>
                  <a:gd name="connsiteX7" fmla="*/ 165740 w 1996069"/>
                  <a:gd name="connsiteY7" fmla="*/ 371086 h 742171"/>
                  <a:gd name="connsiteX8" fmla="*/ 0 w 1996069"/>
                  <a:gd name="connsiteY8" fmla="*/ 220885 h 742171"/>
                  <a:gd name="connsiteX0" fmla="*/ 0 w 1998951"/>
                  <a:gd name="connsiteY0" fmla="*/ 85255 h 742171"/>
                  <a:gd name="connsiteX1" fmla="*/ 1589473 w 1998951"/>
                  <a:gd name="connsiteY1" fmla="*/ 220885 h 742171"/>
                  <a:gd name="connsiteX2" fmla="*/ 1589473 w 1998951"/>
                  <a:gd name="connsiteY2" fmla="*/ 0 h 742171"/>
                  <a:gd name="connsiteX3" fmla="*/ 1998951 w 1998951"/>
                  <a:gd name="connsiteY3" fmla="*/ 371086 h 742171"/>
                  <a:gd name="connsiteX4" fmla="*/ 1589473 w 1998951"/>
                  <a:gd name="connsiteY4" fmla="*/ 742171 h 742171"/>
                  <a:gd name="connsiteX5" fmla="*/ 1589473 w 1998951"/>
                  <a:gd name="connsiteY5" fmla="*/ 521286 h 742171"/>
                  <a:gd name="connsiteX6" fmla="*/ 2882 w 1998951"/>
                  <a:gd name="connsiteY6" fmla="*/ 521286 h 742171"/>
                  <a:gd name="connsiteX7" fmla="*/ 168622 w 1998951"/>
                  <a:gd name="connsiteY7" fmla="*/ 371086 h 742171"/>
                  <a:gd name="connsiteX8" fmla="*/ 0 w 1998951"/>
                  <a:gd name="connsiteY8" fmla="*/ 85255 h 742171"/>
                  <a:gd name="connsiteX0" fmla="*/ 138131 w 2137082"/>
                  <a:gd name="connsiteY0" fmla="*/ 85255 h 742171"/>
                  <a:gd name="connsiteX1" fmla="*/ 1727604 w 2137082"/>
                  <a:gd name="connsiteY1" fmla="*/ 220885 h 742171"/>
                  <a:gd name="connsiteX2" fmla="*/ 1727604 w 2137082"/>
                  <a:gd name="connsiteY2" fmla="*/ 0 h 742171"/>
                  <a:gd name="connsiteX3" fmla="*/ 2137082 w 2137082"/>
                  <a:gd name="connsiteY3" fmla="*/ 371086 h 742171"/>
                  <a:gd name="connsiteX4" fmla="*/ 1727604 w 2137082"/>
                  <a:gd name="connsiteY4" fmla="*/ 742171 h 742171"/>
                  <a:gd name="connsiteX5" fmla="*/ 1727604 w 2137082"/>
                  <a:gd name="connsiteY5" fmla="*/ 521286 h 742171"/>
                  <a:gd name="connsiteX6" fmla="*/ 0 w 2137082"/>
                  <a:gd name="connsiteY6" fmla="*/ 615966 h 742171"/>
                  <a:gd name="connsiteX7" fmla="*/ 306753 w 2137082"/>
                  <a:gd name="connsiteY7" fmla="*/ 371086 h 742171"/>
                  <a:gd name="connsiteX8" fmla="*/ 138131 w 2137082"/>
                  <a:gd name="connsiteY8" fmla="*/ 85255 h 74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082" h="742171">
                    <a:moveTo>
                      <a:pt x="138131" y="85255"/>
                    </a:moveTo>
                    <a:lnTo>
                      <a:pt x="1727604" y="220885"/>
                    </a:lnTo>
                    <a:lnTo>
                      <a:pt x="1727604" y="0"/>
                    </a:lnTo>
                    <a:lnTo>
                      <a:pt x="2137082" y="371086"/>
                    </a:lnTo>
                    <a:lnTo>
                      <a:pt x="1727604" y="742171"/>
                    </a:lnTo>
                    <a:lnTo>
                      <a:pt x="1727604" y="521286"/>
                    </a:lnTo>
                    <a:lnTo>
                      <a:pt x="0" y="615966"/>
                    </a:lnTo>
                    <a:lnTo>
                      <a:pt x="306753" y="371086"/>
                    </a:lnTo>
                    <a:lnTo>
                      <a:pt x="138131" y="85255"/>
                    </a:lnTo>
                    <a:close/>
                  </a:path>
                </a:pathLst>
              </a:custGeom>
              <a:solidFill>
                <a:srgbClr val="2568F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톱니 모양의 오른쪽 화살표 20"/>
              <p:cNvSpPr/>
              <p:nvPr/>
            </p:nvSpPr>
            <p:spPr>
              <a:xfrm>
                <a:off x="4863616" y="1558493"/>
                <a:ext cx="3030947" cy="1170876"/>
              </a:xfrm>
              <a:custGeom>
                <a:avLst/>
                <a:gdLst>
                  <a:gd name="connsiteX0" fmla="*/ 0 w 1996069"/>
                  <a:gd name="connsiteY0" fmla="*/ 201561 h 806243"/>
                  <a:gd name="connsiteX1" fmla="*/ 1592948 w 1996069"/>
                  <a:gd name="connsiteY1" fmla="*/ 201561 h 806243"/>
                  <a:gd name="connsiteX2" fmla="*/ 1592948 w 1996069"/>
                  <a:gd name="connsiteY2" fmla="*/ 0 h 806243"/>
                  <a:gd name="connsiteX3" fmla="*/ 1996069 w 1996069"/>
                  <a:gd name="connsiteY3" fmla="*/ 403122 h 806243"/>
                  <a:gd name="connsiteX4" fmla="*/ 1592948 w 1996069"/>
                  <a:gd name="connsiteY4" fmla="*/ 806243 h 806243"/>
                  <a:gd name="connsiteX5" fmla="*/ 1592948 w 1996069"/>
                  <a:gd name="connsiteY5" fmla="*/ 604682 h 806243"/>
                  <a:gd name="connsiteX6" fmla="*/ 0 w 1996069"/>
                  <a:gd name="connsiteY6" fmla="*/ 604682 h 806243"/>
                  <a:gd name="connsiteX7" fmla="*/ 201561 w 1996069"/>
                  <a:gd name="connsiteY7" fmla="*/ 403122 h 806243"/>
                  <a:gd name="connsiteX8" fmla="*/ 0 w 1996069"/>
                  <a:gd name="connsiteY8" fmla="*/ 201561 h 806243"/>
                  <a:gd name="connsiteX0" fmla="*/ 0 w 2020868"/>
                  <a:gd name="connsiteY0" fmla="*/ 70064 h 806243"/>
                  <a:gd name="connsiteX1" fmla="*/ 1617747 w 2020868"/>
                  <a:gd name="connsiteY1" fmla="*/ 201561 h 806243"/>
                  <a:gd name="connsiteX2" fmla="*/ 1617747 w 2020868"/>
                  <a:gd name="connsiteY2" fmla="*/ 0 h 806243"/>
                  <a:gd name="connsiteX3" fmla="*/ 2020868 w 2020868"/>
                  <a:gd name="connsiteY3" fmla="*/ 403122 h 806243"/>
                  <a:gd name="connsiteX4" fmla="*/ 1617747 w 2020868"/>
                  <a:gd name="connsiteY4" fmla="*/ 806243 h 806243"/>
                  <a:gd name="connsiteX5" fmla="*/ 1617747 w 2020868"/>
                  <a:gd name="connsiteY5" fmla="*/ 604682 h 806243"/>
                  <a:gd name="connsiteX6" fmla="*/ 24799 w 2020868"/>
                  <a:gd name="connsiteY6" fmla="*/ 604682 h 806243"/>
                  <a:gd name="connsiteX7" fmla="*/ 226360 w 2020868"/>
                  <a:gd name="connsiteY7" fmla="*/ 403122 h 806243"/>
                  <a:gd name="connsiteX8" fmla="*/ 0 w 2020868"/>
                  <a:gd name="connsiteY8" fmla="*/ 70064 h 806243"/>
                  <a:gd name="connsiteX0" fmla="*/ 66182 w 2087050"/>
                  <a:gd name="connsiteY0" fmla="*/ 70064 h 806243"/>
                  <a:gd name="connsiteX1" fmla="*/ 1683929 w 2087050"/>
                  <a:gd name="connsiteY1" fmla="*/ 201561 h 806243"/>
                  <a:gd name="connsiteX2" fmla="*/ 1683929 w 2087050"/>
                  <a:gd name="connsiteY2" fmla="*/ 0 h 806243"/>
                  <a:gd name="connsiteX3" fmla="*/ 2087050 w 2087050"/>
                  <a:gd name="connsiteY3" fmla="*/ 403122 h 806243"/>
                  <a:gd name="connsiteX4" fmla="*/ 1683929 w 2087050"/>
                  <a:gd name="connsiteY4" fmla="*/ 806243 h 806243"/>
                  <a:gd name="connsiteX5" fmla="*/ 1683929 w 2087050"/>
                  <a:gd name="connsiteY5" fmla="*/ 604682 h 806243"/>
                  <a:gd name="connsiteX6" fmla="*/ 0 w 2087050"/>
                  <a:gd name="connsiteY6" fmla="*/ 723970 h 806243"/>
                  <a:gd name="connsiteX7" fmla="*/ 292542 w 2087050"/>
                  <a:gd name="connsiteY7" fmla="*/ 403122 h 806243"/>
                  <a:gd name="connsiteX8" fmla="*/ 66182 w 2087050"/>
                  <a:gd name="connsiteY8" fmla="*/ 70064 h 8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050" h="806243">
                    <a:moveTo>
                      <a:pt x="66182" y="70064"/>
                    </a:moveTo>
                    <a:lnTo>
                      <a:pt x="1683929" y="201561"/>
                    </a:lnTo>
                    <a:lnTo>
                      <a:pt x="1683929" y="0"/>
                    </a:lnTo>
                    <a:lnTo>
                      <a:pt x="2087050" y="403122"/>
                    </a:lnTo>
                    <a:lnTo>
                      <a:pt x="1683929" y="806243"/>
                    </a:lnTo>
                    <a:lnTo>
                      <a:pt x="1683929" y="604682"/>
                    </a:lnTo>
                    <a:lnTo>
                      <a:pt x="0" y="723970"/>
                    </a:lnTo>
                    <a:lnTo>
                      <a:pt x="292542" y="403122"/>
                    </a:lnTo>
                    <a:lnTo>
                      <a:pt x="66182" y="70064"/>
                    </a:lnTo>
                    <a:close/>
                  </a:path>
                </a:pathLst>
              </a:custGeom>
              <a:noFill/>
              <a:ln w="66675">
                <a:solidFill>
                  <a:srgbClr val="2568FF"/>
                </a:solidFill>
              </a:ln>
              <a:scene3d>
                <a:camera prst="perspectiveRelaxedModerately"/>
                <a:lightRig rig="threePt" dir="t"/>
              </a:scene3d>
              <a:sp3d>
                <a:bevelT w="19050" h="12700"/>
                <a:bevelB w="69850" h="222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8854166" y="3044743"/>
              <a:ext cx="1452412" cy="364432"/>
              <a:chOff x="8854166" y="3044743"/>
              <a:chExt cx="1452412" cy="364432"/>
            </a:xfrm>
          </p:grpSpPr>
          <p:sp>
            <p:nvSpPr>
              <p:cNvPr id="46" name="타원 45"/>
              <p:cNvSpPr/>
              <p:nvPr/>
            </p:nvSpPr>
            <p:spPr>
              <a:xfrm rot="21076669">
                <a:off x="8854166" y="324190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타원 47"/>
              <p:cNvSpPr/>
              <p:nvPr/>
            </p:nvSpPr>
            <p:spPr>
              <a:xfrm rot="21076669">
                <a:off x="9175452" y="3192616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타원 48"/>
              <p:cNvSpPr/>
              <p:nvPr/>
            </p:nvSpPr>
            <p:spPr>
              <a:xfrm rot="21076669">
                <a:off x="9496738" y="3143325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타원 49"/>
              <p:cNvSpPr/>
              <p:nvPr/>
            </p:nvSpPr>
            <p:spPr>
              <a:xfrm rot="21076669">
                <a:off x="9818024" y="3094034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타원 50"/>
              <p:cNvSpPr/>
              <p:nvPr/>
            </p:nvSpPr>
            <p:spPr>
              <a:xfrm rot="21076669">
                <a:off x="10139310" y="3044743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01600">
                  <a:schemeClr val="tx1">
                    <a:lumMod val="9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8741047" y="1957337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45" name="TextBox 44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57" name="직선 연결선 56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6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598831" y="705041"/>
            <a:ext cx="5953209" cy="5047116"/>
            <a:chOff x="5598831" y="705041"/>
            <a:chExt cx="5953209" cy="5047116"/>
          </a:xfrm>
        </p:grpSpPr>
        <p:sp>
          <p:nvSpPr>
            <p:cNvPr id="2" name="대각선 방향의 모서리가 잘린 사각형 1"/>
            <p:cNvSpPr/>
            <p:nvPr/>
          </p:nvSpPr>
          <p:spPr>
            <a:xfrm>
              <a:off x="5783580" y="1044331"/>
              <a:ext cx="5600700" cy="4384919"/>
            </a:xfrm>
            <a:prstGeom prst="snip2DiagRect">
              <a:avLst>
                <a:gd name="adj1" fmla="val 9125"/>
                <a:gd name="adj2" fmla="val 0"/>
              </a:avLst>
            </a:prstGeom>
            <a:solidFill>
              <a:schemeClr val="bg2">
                <a:lumMod val="75000"/>
                <a:alpha val="76000"/>
              </a:schemeClr>
            </a:solidFill>
            <a:ln w="952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 rot="18880389">
              <a:off x="5409984" y="893888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Freeform 6"/>
            <p:cNvSpPr>
              <a:spLocks noEditPoints="1"/>
            </p:cNvSpPr>
            <p:nvPr/>
          </p:nvSpPr>
          <p:spPr bwMode="auto">
            <a:xfrm rot="7940988">
              <a:off x="10935173" y="5135290"/>
              <a:ext cx="805714" cy="428020"/>
            </a:xfrm>
            <a:custGeom>
              <a:avLst/>
              <a:gdLst>
                <a:gd name="T0" fmla="*/ 362 w 683"/>
                <a:gd name="T1" fmla="*/ 242 h 363"/>
                <a:gd name="T2" fmla="*/ 479 w 683"/>
                <a:gd name="T3" fmla="*/ 174 h 363"/>
                <a:gd name="T4" fmla="*/ 540 w 683"/>
                <a:gd name="T5" fmla="*/ 223 h 363"/>
                <a:gd name="T6" fmla="*/ 683 w 683"/>
                <a:gd name="T7" fmla="*/ 187 h 363"/>
                <a:gd name="T8" fmla="*/ 595 w 683"/>
                <a:gd name="T9" fmla="*/ 209 h 363"/>
                <a:gd name="T10" fmla="*/ 601 w 683"/>
                <a:gd name="T11" fmla="*/ 230 h 363"/>
                <a:gd name="T12" fmla="*/ 573 w 683"/>
                <a:gd name="T13" fmla="*/ 238 h 363"/>
                <a:gd name="T14" fmla="*/ 599 w 683"/>
                <a:gd name="T15" fmla="*/ 350 h 363"/>
                <a:gd name="T16" fmla="*/ 530 w 683"/>
                <a:gd name="T17" fmla="*/ 269 h 363"/>
                <a:gd name="T18" fmla="*/ 350 w 683"/>
                <a:gd name="T19" fmla="*/ 260 h 363"/>
                <a:gd name="T20" fmla="*/ 331 w 683"/>
                <a:gd name="T21" fmla="*/ 264 h 363"/>
                <a:gd name="T22" fmla="*/ 156 w 683"/>
                <a:gd name="T23" fmla="*/ 269 h 363"/>
                <a:gd name="T24" fmla="*/ 107 w 683"/>
                <a:gd name="T25" fmla="*/ 238 h 363"/>
                <a:gd name="T26" fmla="*/ 84 w 683"/>
                <a:gd name="T27" fmla="*/ 230 h 363"/>
                <a:gd name="T28" fmla="*/ 88 w 683"/>
                <a:gd name="T29" fmla="*/ 211 h 363"/>
                <a:gd name="T30" fmla="*/ 0 w 683"/>
                <a:gd name="T31" fmla="*/ 187 h 363"/>
                <a:gd name="T32" fmla="*/ 143 w 683"/>
                <a:gd name="T33" fmla="*/ 226 h 363"/>
                <a:gd name="T34" fmla="*/ 205 w 683"/>
                <a:gd name="T35" fmla="*/ 174 h 363"/>
                <a:gd name="T36" fmla="*/ 321 w 683"/>
                <a:gd name="T37" fmla="*/ 244 h 363"/>
                <a:gd name="T38" fmla="*/ 325 w 683"/>
                <a:gd name="T39" fmla="*/ 183 h 363"/>
                <a:gd name="T40" fmla="*/ 176 w 683"/>
                <a:gd name="T41" fmla="*/ 95 h 363"/>
                <a:gd name="T42" fmla="*/ 329 w 683"/>
                <a:gd name="T43" fmla="*/ 146 h 363"/>
                <a:gd name="T44" fmla="*/ 340 w 683"/>
                <a:gd name="T45" fmla="*/ 1 h 363"/>
                <a:gd name="T46" fmla="*/ 350 w 683"/>
                <a:gd name="T47" fmla="*/ 146 h 363"/>
                <a:gd name="T48" fmla="*/ 470 w 683"/>
                <a:gd name="T49" fmla="*/ 60 h 363"/>
                <a:gd name="T50" fmla="*/ 454 w 683"/>
                <a:gd name="T51" fmla="*/ 97 h 363"/>
                <a:gd name="T52" fmla="*/ 434 w 683"/>
                <a:gd name="T53" fmla="*/ 152 h 363"/>
                <a:gd name="T54" fmla="*/ 190 w 683"/>
                <a:gd name="T55" fmla="*/ 160 h 363"/>
                <a:gd name="T56" fmla="*/ 507 w 683"/>
                <a:gd name="T57" fmla="*/ 168 h 363"/>
                <a:gd name="T58" fmla="*/ 80 w 683"/>
                <a:gd name="T59" fmla="*/ 328 h 363"/>
                <a:gd name="T60" fmla="*/ 94 w 683"/>
                <a:gd name="T61" fmla="*/ 303 h 363"/>
                <a:gd name="T62" fmla="*/ 107 w 683"/>
                <a:gd name="T63" fmla="*/ 256 h 363"/>
                <a:gd name="T64" fmla="*/ 593 w 683"/>
                <a:gd name="T65" fmla="*/ 301 h 363"/>
                <a:gd name="T66" fmla="*/ 544 w 683"/>
                <a:gd name="T67" fmla="*/ 297 h 363"/>
                <a:gd name="T68" fmla="*/ 573 w 683"/>
                <a:gd name="T69" fmla="*/ 2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3" h="363">
                  <a:moveTo>
                    <a:pt x="434" y="152"/>
                  </a:moveTo>
                  <a:cubicBezTo>
                    <a:pt x="435" y="207"/>
                    <a:pt x="412" y="237"/>
                    <a:pt x="362" y="242"/>
                  </a:cubicBezTo>
                  <a:cubicBezTo>
                    <a:pt x="392" y="317"/>
                    <a:pt x="554" y="279"/>
                    <a:pt x="515" y="187"/>
                  </a:cubicBezTo>
                  <a:cubicBezTo>
                    <a:pt x="502" y="187"/>
                    <a:pt x="485" y="184"/>
                    <a:pt x="479" y="174"/>
                  </a:cubicBezTo>
                  <a:cubicBezTo>
                    <a:pt x="442" y="117"/>
                    <a:pt x="568" y="108"/>
                    <a:pt x="530" y="174"/>
                  </a:cubicBezTo>
                  <a:cubicBezTo>
                    <a:pt x="538" y="186"/>
                    <a:pt x="542" y="202"/>
                    <a:pt x="540" y="223"/>
                  </a:cubicBezTo>
                  <a:cubicBezTo>
                    <a:pt x="566" y="213"/>
                    <a:pt x="602" y="170"/>
                    <a:pt x="644" y="168"/>
                  </a:cubicBezTo>
                  <a:cubicBezTo>
                    <a:pt x="657" y="168"/>
                    <a:pt x="682" y="169"/>
                    <a:pt x="683" y="187"/>
                  </a:cubicBezTo>
                  <a:cubicBezTo>
                    <a:pt x="674" y="199"/>
                    <a:pt x="661" y="187"/>
                    <a:pt x="648" y="187"/>
                  </a:cubicBezTo>
                  <a:cubicBezTo>
                    <a:pt x="626" y="187"/>
                    <a:pt x="611" y="201"/>
                    <a:pt x="595" y="209"/>
                  </a:cubicBezTo>
                  <a:cubicBezTo>
                    <a:pt x="619" y="215"/>
                    <a:pt x="652" y="223"/>
                    <a:pt x="648" y="250"/>
                  </a:cubicBezTo>
                  <a:cubicBezTo>
                    <a:pt x="631" y="255"/>
                    <a:pt x="622" y="232"/>
                    <a:pt x="601" y="230"/>
                  </a:cubicBezTo>
                  <a:cubicBezTo>
                    <a:pt x="579" y="227"/>
                    <a:pt x="560" y="237"/>
                    <a:pt x="544" y="250"/>
                  </a:cubicBezTo>
                  <a:cubicBezTo>
                    <a:pt x="560" y="253"/>
                    <a:pt x="559" y="240"/>
                    <a:pt x="573" y="238"/>
                  </a:cubicBezTo>
                  <a:cubicBezTo>
                    <a:pt x="626" y="231"/>
                    <a:pt x="632" y="312"/>
                    <a:pt x="618" y="361"/>
                  </a:cubicBezTo>
                  <a:cubicBezTo>
                    <a:pt x="612" y="362"/>
                    <a:pt x="606" y="356"/>
                    <a:pt x="599" y="350"/>
                  </a:cubicBezTo>
                  <a:cubicBezTo>
                    <a:pt x="594" y="346"/>
                    <a:pt x="590" y="339"/>
                    <a:pt x="581" y="334"/>
                  </a:cubicBezTo>
                  <a:cubicBezTo>
                    <a:pt x="551" y="319"/>
                    <a:pt x="506" y="317"/>
                    <a:pt x="530" y="269"/>
                  </a:cubicBezTo>
                  <a:cubicBezTo>
                    <a:pt x="488" y="294"/>
                    <a:pt x="419" y="318"/>
                    <a:pt x="372" y="285"/>
                  </a:cubicBezTo>
                  <a:cubicBezTo>
                    <a:pt x="364" y="279"/>
                    <a:pt x="359" y="268"/>
                    <a:pt x="350" y="260"/>
                  </a:cubicBezTo>
                  <a:cubicBezTo>
                    <a:pt x="346" y="285"/>
                    <a:pt x="359" y="327"/>
                    <a:pt x="342" y="338"/>
                  </a:cubicBezTo>
                  <a:cubicBezTo>
                    <a:pt x="321" y="331"/>
                    <a:pt x="336" y="287"/>
                    <a:pt x="331" y="264"/>
                  </a:cubicBezTo>
                  <a:cubicBezTo>
                    <a:pt x="310" y="290"/>
                    <a:pt x="267" y="311"/>
                    <a:pt x="219" y="299"/>
                  </a:cubicBezTo>
                  <a:cubicBezTo>
                    <a:pt x="195" y="293"/>
                    <a:pt x="176" y="275"/>
                    <a:pt x="156" y="269"/>
                  </a:cubicBezTo>
                  <a:cubicBezTo>
                    <a:pt x="179" y="329"/>
                    <a:pt x="85" y="331"/>
                    <a:pt x="66" y="363"/>
                  </a:cubicBezTo>
                  <a:cubicBezTo>
                    <a:pt x="52" y="314"/>
                    <a:pt x="57" y="236"/>
                    <a:pt x="107" y="238"/>
                  </a:cubicBezTo>
                  <a:cubicBezTo>
                    <a:pt x="123" y="239"/>
                    <a:pt x="122" y="252"/>
                    <a:pt x="137" y="250"/>
                  </a:cubicBezTo>
                  <a:cubicBezTo>
                    <a:pt x="128" y="238"/>
                    <a:pt x="106" y="228"/>
                    <a:pt x="84" y="230"/>
                  </a:cubicBezTo>
                  <a:cubicBezTo>
                    <a:pt x="62" y="232"/>
                    <a:pt x="52" y="255"/>
                    <a:pt x="35" y="250"/>
                  </a:cubicBezTo>
                  <a:cubicBezTo>
                    <a:pt x="32" y="225"/>
                    <a:pt x="61" y="213"/>
                    <a:pt x="88" y="211"/>
                  </a:cubicBezTo>
                  <a:cubicBezTo>
                    <a:pt x="75" y="201"/>
                    <a:pt x="58" y="187"/>
                    <a:pt x="37" y="187"/>
                  </a:cubicBezTo>
                  <a:cubicBezTo>
                    <a:pt x="24" y="187"/>
                    <a:pt x="9" y="199"/>
                    <a:pt x="0" y="187"/>
                  </a:cubicBezTo>
                  <a:cubicBezTo>
                    <a:pt x="1" y="169"/>
                    <a:pt x="25" y="168"/>
                    <a:pt x="37" y="168"/>
                  </a:cubicBezTo>
                  <a:cubicBezTo>
                    <a:pt x="80" y="169"/>
                    <a:pt x="114" y="209"/>
                    <a:pt x="143" y="226"/>
                  </a:cubicBezTo>
                  <a:cubicBezTo>
                    <a:pt x="142" y="205"/>
                    <a:pt x="144" y="187"/>
                    <a:pt x="154" y="177"/>
                  </a:cubicBezTo>
                  <a:cubicBezTo>
                    <a:pt x="114" y="108"/>
                    <a:pt x="242" y="116"/>
                    <a:pt x="205" y="174"/>
                  </a:cubicBezTo>
                  <a:cubicBezTo>
                    <a:pt x="199" y="184"/>
                    <a:pt x="188" y="186"/>
                    <a:pt x="170" y="187"/>
                  </a:cubicBezTo>
                  <a:cubicBezTo>
                    <a:pt x="126" y="276"/>
                    <a:pt x="289" y="318"/>
                    <a:pt x="321" y="244"/>
                  </a:cubicBezTo>
                  <a:cubicBezTo>
                    <a:pt x="273" y="237"/>
                    <a:pt x="245" y="210"/>
                    <a:pt x="248" y="152"/>
                  </a:cubicBezTo>
                  <a:cubicBezTo>
                    <a:pt x="286" y="150"/>
                    <a:pt x="310" y="161"/>
                    <a:pt x="325" y="183"/>
                  </a:cubicBezTo>
                  <a:cubicBezTo>
                    <a:pt x="311" y="136"/>
                    <a:pt x="279" y="108"/>
                    <a:pt x="229" y="97"/>
                  </a:cubicBezTo>
                  <a:cubicBezTo>
                    <a:pt x="216" y="118"/>
                    <a:pt x="182" y="117"/>
                    <a:pt x="176" y="95"/>
                  </a:cubicBezTo>
                  <a:cubicBezTo>
                    <a:pt x="167" y="60"/>
                    <a:pt x="219" y="45"/>
                    <a:pt x="227" y="78"/>
                  </a:cubicBezTo>
                  <a:cubicBezTo>
                    <a:pt x="277" y="85"/>
                    <a:pt x="310" y="108"/>
                    <a:pt x="329" y="146"/>
                  </a:cubicBezTo>
                  <a:cubicBezTo>
                    <a:pt x="334" y="120"/>
                    <a:pt x="330" y="85"/>
                    <a:pt x="331" y="56"/>
                  </a:cubicBezTo>
                  <a:cubicBezTo>
                    <a:pt x="309" y="46"/>
                    <a:pt x="310" y="2"/>
                    <a:pt x="340" y="1"/>
                  </a:cubicBezTo>
                  <a:cubicBezTo>
                    <a:pt x="367" y="0"/>
                    <a:pt x="380" y="40"/>
                    <a:pt x="350" y="54"/>
                  </a:cubicBezTo>
                  <a:cubicBezTo>
                    <a:pt x="350" y="85"/>
                    <a:pt x="350" y="115"/>
                    <a:pt x="350" y="146"/>
                  </a:cubicBezTo>
                  <a:cubicBezTo>
                    <a:pt x="373" y="112"/>
                    <a:pt x="402" y="84"/>
                    <a:pt x="452" y="78"/>
                  </a:cubicBezTo>
                  <a:cubicBezTo>
                    <a:pt x="459" y="70"/>
                    <a:pt x="461" y="62"/>
                    <a:pt x="470" y="60"/>
                  </a:cubicBezTo>
                  <a:cubicBezTo>
                    <a:pt x="519" y="48"/>
                    <a:pt x="513" y="121"/>
                    <a:pt x="473" y="111"/>
                  </a:cubicBezTo>
                  <a:cubicBezTo>
                    <a:pt x="463" y="109"/>
                    <a:pt x="462" y="106"/>
                    <a:pt x="454" y="97"/>
                  </a:cubicBezTo>
                  <a:cubicBezTo>
                    <a:pt x="405" y="107"/>
                    <a:pt x="372" y="133"/>
                    <a:pt x="358" y="179"/>
                  </a:cubicBezTo>
                  <a:cubicBezTo>
                    <a:pt x="375" y="161"/>
                    <a:pt x="397" y="150"/>
                    <a:pt x="434" y="152"/>
                  </a:cubicBezTo>
                  <a:close/>
                  <a:moveTo>
                    <a:pt x="166" y="152"/>
                  </a:moveTo>
                  <a:cubicBezTo>
                    <a:pt x="165" y="169"/>
                    <a:pt x="184" y="172"/>
                    <a:pt x="190" y="160"/>
                  </a:cubicBezTo>
                  <a:cubicBezTo>
                    <a:pt x="194" y="142"/>
                    <a:pt x="170" y="140"/>
                    <a:pt x="166" y="152"/>
                  </a:cubicBezTo>
                  <a:close/>
                  <a:moveTo>
                    <a:pt x="507" y="168"/>
                  </a:moveTo>
                  <a:cubicBezTo>
                    <a:pt x="544" y="137"/>
                    <a:pt x="462" y="143"/>
                    <a:pt x="507" y="168"/>
                  </a:cubicBezTo>
                  <a:close/>
                  <a:moveTo>
                    <a:pt x="80" y="328"/>
                  </a:moveTo>
                  <a:cubicBezTo>
                    <a:pt x="94" y="311"/>
                    <a:pt x="124" y="312"/>
                    <a:pt x="139" y="297"/>
                  </a:cubicBezTo>
                  <a:cubicBezTo>
                    <a:pt x="138" y="250"/>
                    <a:pt x="107" y="295"/>
                    <a:pt x="94" y="303"/>
                  </a:cubicBezTo>
                  <a:cubicBezTo>
                    <a:pt x="94" y="299"/>
                    <a:pt x="85" y="303"/>
                    <a:pt x="86" y="297"/>
                  </a:cubicBezTo>
                  <a:cubicBezTo>
                    <a:pt x="83" y="275"/>
                    <a:pt x="116" y="270"/>
                    <a:pt x="107" y="256"/>
                  </a:cubicBezTo>
                  <a:cubicBezTo>
                    <a:pt x="80" y="261"/>
                    <a:pt x="74" y="297"/>
                    <a:pt x="80" y="328"/>
                  </a:cubicBezTo>
                  <a:close/>
                  <a:moveTo>
                    <a:pt x="593" y="301"/>
                  </a:moveTo>
                  <a:cubicBezTo>
                    <a:pt x="573" y="306"/>
                    <a:pt x="574" y="275"/>
                    <a:pt x="552" y="275"/>
                  </a:cubicBezTo>
                  <a:cubicBezTo>
                    <a:pt x="544" y="277"/>
                    <a:pt x="543" y="286"/>
                    <a:pt x="544" y="297"/>
                  </a:cubicBezTo>
                  <a:cubicBezTo>
                    <a:pt x="560" y="311"/>
                    <a:pt x="590" y="313"/>
                    <a:pt x="605" y="328"/>
                  </a:cubicBezTo>
                  <a:cubicBezTo>
                    <a:pt x="605" y="294"/>
                    <a:pt x="607" y="258"/>
                    <a:pt x="573" y="258"/>
                  </a:cubicBezTo>
                  <a:cubicBezTo>
                    <a:pt x="578" y="272"/>
                    <a:pt x="606" y="283"/>
                    <a:pt x="593" y="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88717" y="1918223"/>
            <a:ext cx="4156907" cy="2763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indent="-342900">
              <a:lnSpc>
                <a:spcPct val="200000"/>
              </a:lnSpc>
              <a:buFont typeface="+mj-lt"/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dirty="0">
                <a:latin typeface="HY견고딕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grpSp>
        <p:nvGrpSpPr>
          <p:cNvPr id="93" name="그룹 92"/>
          <p:cNvGrpSpPr/>
          <p:nvPr/>
        </p:nvGrpSpPr>
        <p:grpSpPr>
          <a:xfrm>
            <a:off x="8729385" y="159322"/>
            <a:ext cx="3121213" cy="428185"/>
            <a:chOff x="8729385" y="159322"/>
            <a:chExt cx="3121213" cy="428185"/>
          </a:xfrm>
        </p:grpSpPr>
        <p:sp>
          <p:nvSpPr>
            <p:cNvPr id="94" name="TextBox 93"/>
            <p:cNvSpPr txBox="1"/>
            <p:nvPr/>
          </p:nvSpPr>
          <p:spPr>
            <a:xfrm>
              <a:off x="9141168" y="167963"/>
              <a:ext cx="23871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제목을 입력하세요</a:t>
              </a:r>
              <a:r>
                <a:rPr lang="en-US" altLang="ko-KR" sz="2000" dirty="0" smtClean="0">
                  <a:latin typeface="HY강M" panose="02030600000101010101" pitchFamily="18" charset="-127"/>
                  <a:ea typeface="HY강M" panose="02030600000101010101" pitchFamily="18" charset="-127"/>
                </a:rPr>
                <a:t>.</a:t>
              </a:r>
              <a:endParaRPr lang="ko-KR" altLang="en-US" sz="2000" dirty="0">
                <a:latin typeface="HY강M" panose="02030600000101010101" pitchFamily="18" charset="-127"/>
                <a:ea typeface="HY강M" panose="02030600000101010101" pitchFamily="18" charset="-127"/>
              </a:endParaRPr>
            </a:p>
          </p:txBody>
        </p:sp>
        <p:sp>
          <p:nvSpPr>
            <p:cNvPr id="95" name="Freeform 5"/>
            <p:cNvSpPr>
              <a:spLocks noEditPoints="1"/>
            </p:cNvSpPr>
            <p:nvPr/>
          </p:nvSpPr>
          <p:spPr bwMode="auto">
            <a:xfrm>
              <a:off x="8729385" y="159322"/>
              <a:ext cx="411783" cy="417391"/>
            </a:xfrm>
            <a:custGeom>
              <a:avLst/>
              <a:gdLst>
                <a:gd name="T0" fmla="*/ 227 w 434"/>
                <a:gd name="T1" fmla="*/ 70 h 440"/>
                <a:gd name="T2" fmla="*/ 227 w 434"/>
                <a:gd name="T3" fmla="*/ 187 h 440"/>
                <a:gd name="T4" fmla="*/ 352 w 434"/>
                <a:gd name="T5" fmla="*/ 101 h 440"/>
                <a:gd name="T6" fmla="*/ 386 w 434"/>
                <a:gd name="T7" fmla="*/ 76 h 440"/>
                <a:gd name="T8" fmla="*/ 374 w 434"/>
                <a:gd name="T9" fmla="*/ 140 h 440"/>
                <a:gd name="T10" fmla="*/ 354 w 434"/>
                <a:gd name="T11" fmla="*/ 119 h 440"/>
                <a:gd name="T12" fmla="*/ 227 w 434"/>
                <a:gd name="T13" fmla="*/ 277 h 440"/>
                <a:gd name="T14" fmla="*/ 399 w 434"/>
                <a:gd name="T15" fmla="*/ 189 h 440"/>
                <a:gd name="T16" fmla="*/ 227 w 434"/>
                <a:gd name="T17" fmla="*/ 377 h 440"/>
                <a:gd name="T18" fmla="*/ 217 w 434"/>
                <a:gd name="T19" fmla="*/ 440 h 440"/>
                <a:gd name="T20" fmla="*/ 206 w 434"/>
                <a:gd name="T21" fmla="*/ 379 h 440"/>
                <a:gd name="T22" fmla="*/ 35 w 434"/>
                <a:gd name="T23" fmla="*/ 189 h 440"/>
                <a:gd name="T24" fmla="*/ 204 w 434"/>
                <a:gd name="T25" fmla="*/ 277 h 440"/>
                <a:gd name="T26" fmla="*/ 82 w 434"/>
                <a:gd name="T27" fmla="*/ 119 h 440"/>
                <a:gd name="T28" fmla="*/ 59 w 434"/>
                <a:gd name="T29" fmla="*/ 140 h 440"/>
                <a:gd name="T30" fmla="*/ 45 w 434"/>
                <a:gd name="T31" fmla="*/ 76 h 440"/>
                <a:gd name="T32" fmla="*/ 80 w 434"/>
                <a:gd name="T33" fmla="*/ 101 h 440"/>
                <a:gd name="T34" fmla="*/ 204 w 434"/>
                <a:gd name="T35" fmla="*/ 187 h 440"/>
                <a:gd name="T36" fmla="*/ 206 w 434"/>
                <a:gd name="T37" fmla="*/ 72 h 440"/>
                <a:gd name="T38" fmla="*/ 186 w 434"/>
                <a:gd name="T39" fmla="*/ 50 h 440"/>
                <a:gd name="T40" fmla="*/ 227 w 434"/>
                <a:gd name="T41" fmla="*/ 7 h 440"/>
                <a:gd name="T42" fmla="*/ 227 w 434"/>
                <a:gd name="T43" fmla="*/ 70 h 440"/>
                <a:gd name="T44" fmla="*/ 51 w 434"/>
                <a:gd name="T45" fmla="*/ 207 h 440"/>
                <a:gd name="T46" fmla="*/ 200 w 434"/>
                <a:gd name="T47" fmla="*/ 358 h 440"/>
                <a:gd name="T48" fmla="*/ 51 w 434"/>
                <a:gd name="T49" fmla="*/ 207 h 440"/>
                <a:gd name="T50" fmla="*/ 233 w 434"/>
                <a:gd name="T51" fmla="*/ 358 h 440"/>
                <a:gd name="T52" fmla="*/ 382 w 434"/>
                <a:gd name="T53" fmla="*/ 207 h 440"/>
                <a:gd name="T54" fmla="*/ 233 w 434"/>
                <a:gd name="T55" fmla="*/ 3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4" h="440">
                  <a:moveTo>
                    <a:pt x="227" y="70"/>
                  </a:moveTo>
                  <a:cubicBezTo>
                    <a:pt x="227" y="109"/>
                    <a:pt x="227" y="148"/>
                    <a:pt x="227" y="187"/>
                  </a:cubicBezTo>
                  <a:cubicBezTo>
                    <a:pt x="253" y="143"/>
                    <a:pt x="292" y="111"/>
                    <a:pt x="352" y="101"/>
                  </a:cubicBezTo>
                  <a:cubicBezTo>
                    <a:pt x="361" y="87"/>
                    <a:pt x="367" y="75"/>
                    <a:pt x="386" y="76"/>
                  </a:cubicBezTo>
                  <a:cubicBezTo>
                    <a:pt x="434" y="78"/>
                    <a:pt x="421" y="151"/>
                    <a:pt x="374" y="140"/>
                  </a:cubicBezTo>
                  <a:cubicBezTo>
                    <a:pt x="365" y="137"/>
                    <a:pt x="362" y="130"/>
                    <a:pt x="354" y="119"/>
                  </a:cubicBezTo>
                  <a:cubicBezTo>
                    <a:pt x="277" y="138"/>
                    <a:pt x="228" y="183"/>
                    <a:pt x="227" y="277"/>
                  </a:cubicBezTo>
                  <a:cubicBezTo>
                    <a:pt x="252" y="215"/>
                    <a:pt x="308" y="185"/>
                    <a:pt x="399" y="189"/>
                  </a:cubicBezTo>
                  <a:cubicBezTo>
                    <a:pt x="409" y="311"/>
                    <a:pt x="347" y="378"/>
                    <a:pt x="227" y="377"/>
                  </a:cubicBezTo>
                  <a:cubicBezTo>
                    <a:pt x="223" y="399"/>
                    <a:pt x="236" y="440"/>
                    <a:pt x="217" y="440"/>
                  </a:cubicBezTo>
                  <a:cubicBezTo>
                    <a:pt x="198" y="440"/>
                    <a:pt x="210" y="401"/>
                    <a:pt x="206" y="379"/>
                  </a:cubicBezTo>
                  <a:cubicBezTo>
                    <a:pt x="90" y="376"/>
                    <a:pt x="22" y="313"/>
                    <a:pt x="35" y="189"/>
                  </a:cubicBezTo>
                  <a:cubicBezTo>
                    <a:pt x="123" y="186"/>
                    <a:pt x="182" y="213"/>
                    <a:pt x="204" y="277"/>
                  </a:cubicBezTo>
                  <a:cubicBezTo>
                    <a:pt x="209" y="186"/>
                    <a:pt x="155" y="138"/>
                    <a:pt x="82" y="119"/>
                  </a:cubicBezTo>
                  <a:cubicBezTo>
                    <a:pt x="70" y="128"/>
                    <a:pt x="70" y="137"/>
                    <a:pt x="59" y="140"/>
                  </a:cubicBezTo>
                  <a:cubicBezTo>
                    <a:pt x="13" y="151"/>
                    <a:pt x="0" y="80"/>
                    <a:pt x="45" y="76"/>
                  </a:cubicBezTo>
                  <a:cubicBezTo>
                    <a:pt x="64" y="75"/>
                    <a:pt x="74" y="85"/>
                    <a:pt x="80" y="101"/>
                  </a:cubicBezTo>
                  <a:cubicBezTo>
                    <a:pt x="140" y="111"/>
                    <a:pt x="180" y="140"/>
                    <a:pt x="204" y="187"/>
                  </a:cubicBezTo>
                  <a:cubicBezTo>
                    <a:pt x="209" y="153"/>
                    <a:pt x="205" y="110"/>
                    <a:pt x="206" y="72"/>
                  </a:cubicBezTo>
                  <a:cubicBezTo>
                    <a:pt x="200" y="62"/>
                    <a:pt x="189" y="61"/>
                    <a:pt x="186" y="50"/>
                  </a:cubicBezTo>
                  <a:cubicBezTo>
                    <a:pt x="178" y="25"/>
                    <a:pt x="198" y="0"/>
                    <a:pt x="227" y="7"/>
                  </a:cubicBezTo>
                  <a:cubicBezTo>
                    <a:pt x="254" y="13"/>
                    <a:pt x="256" y="61"/>
                    <a:pt x="227" y="70"/>
                  </a:cubicBezTo>
                  <a:close/>
                  <a:moveTo>
                    <a:pt x="51" y="207"/>
                  </a:moveTo>
                  <a:cubicBezTo>
                    <a:pt x="51" y="307"/>
                    <a:pt x="103" y="356"/>
                    <a:pt x="200" y="358"/>
                  </a:cubicBezTo>
                  <a:cubicBezTo>
                    <a:pt x="200" y="258"/>
                    <a:pt x="151" y="207"/>
                    <a:pt x="51" y="207"/>
                  </a:cubicBezTo>
                  <a:close/>
                  <a:moveTo>
                    <a:pt x="233" y="358"/>
                  </a:moveTo>
                  <a:cubicBezTo>
                    <a:pt x="331" y="356"/>
                    <a:pt x="382" y="307"/>
                    <a:pt x="382" y="207"/>
                  </a:cubicBezTo>
                  <a:cubicBezTo>
                    <a:pt x="282" y="207"/>
                    <a:pt x="233" y="258"/>
                    <a:pt x="23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cxnSp>
          <p:nvCxnSpPr>
            <p:cNvPr id="96" name="직선 연결선 95"/>
            <p:cNvCxnSpPr/>
            <p:nvPr/>
          </p:nvCxnSpPr>
          <p:spPr>
            <a:xfrm>
              <a:off x="8935276" y="587507"/>
              <a:ext cx="2915322" cy="0"/>
            </a:xfrm>
            <a:prstGeom prst="line">
              <a:avLst/>
            </a:prstGeom>
            <a:ln w="53975" cmpd="dbl">
              <a:solidFill>
                <a:schemeClr val="tx1"/>
              </a:solidFill>
              <a:headEnd type="diamond" w="sm" len="sm"/>
              <a:tailEnd type="diamond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7928233" y="1268132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mtClean="0">
                <a:solidFill>
                  <a:srgbClr val="E6A8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학습정리</a:t>
            </a:r>
            <a:endParaRPr lang="ko-KR" altLang="en-US" sz="2400" dirty="0">
              <a:solidFill>
                <a:srgbClr val="E6A8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7648687" y="1729797"/>
            <a:ext cx="1990165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C530F4"/>
                </a:gs>
                <a:gs pos="29000">
                  <a:srgbClr val="E6A8FA"/>
                </a:gs>
                <a:gs pos="95000">
                  <a:srgbClr val="C530F4"/>
                </a:gs>
                <a:gs pos="70000">
                  <a:srgbClr val="E6A8FA"/>
                </a:gs>
              </a:gsLst>
              <a:lin ang="0" scaled="1"/>
              <a:tileRect/>
            </a:gra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7169" y="382268"/>
            <a:ext cx="265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 소스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3168" y="5553249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</a:t>
            </a:r>
            <a:r>
              <a:rPr lang="en-US" altLang="ko-KR" dirty="0" smtClean="0"/>
              <a:t> PPT </a:t>
            </a:r>
            <a:r>
              <a:rPr lang="ko-KR" altLang="ko-KR" dirty="0" smtClean="0"/>
              <a:t>템플릿은 </a:t>
            </a:r>
            <a:r>
              <a:rPr lang="ko-KR" altLang="ko-KR" dirty="0"/>
              <a:t>㈜ 재미의 소유이며</a:t>
            </a:r>
            <a:r>
              <a:rPr lang="en-US" altLang="ko-KR" dirty="0"/>
              <a:t> </a:t>
            </a:r>
            <a:r>
              <a:rPr lang="ko-KR" altLang="ko-KR" dirty="0"/>
              <a:t>타 용도로 사용하실 수 없습니다</a:t>
            </a:r>
            <a:r>
              <a:rPr lang="en-US" altLang="ko-KR" dirty="0"/>
              <a:t>.</a:t>
            </a:r>
            <a:endParaRPr lang="ko-KR" altLang="ko-KR" dirty="0"/>
          </a:p>
          <a:p>
            <a:pPr algn="ctr"/>
            <a:r>
              <a:rPr lang="ko-KR" altLang="ko-KR" dirty="0"/>
              <a:t>ⓒ </a:t>
            </a:r>
            <a:r>
              <a:rPr lang="en-US" altLang="ko-KR" dirty="0" smtClean="0"/>
              <a:t>Copyright 2016 </a:t>
            </a:r>
            <a:r>
              <a:rPr lang="en-US" altLang="ko-KR" dirty="0"/>
              <a:t>XEMI all right reserved</a:t>
            </a:r>
            <a:endParaRPr lang="ko-KR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6313470" y="4110270"/>
            <a:ext cx="5543658" cy="1195945"/>
            <a:chOff x="6313470" y="4110270"/>
            <a:chExt cx="5543658" cy="1195945"/>
          </a:xfrm>
        </p:grpSpPr>
        <p:sp>
          <p:nvSpPr>
            <p:cNvPr id="40" name="타원 39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F828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25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타원 42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타원 43"/>
            <p:cNvSpPr/>
            <p:nvPr/>
          </p:nvSpPr>
          <p:spPr>
            <a:xfrm>
              <a:off x="10184452" y="4577576"/>
              <a:ext cx="728638" cy="728639"/>
            </a:xfrm>
            <a:prstGeom prst="ellipse">
              <a:avLst/>
            </a:prstGeom>
            <a:solidFill>
              <a:srgbClr val="C530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3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313470" y="4110270"/>
              <a:ext cx="1088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사용색상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6053" y="2147559"/>
            <a:ext cx="2550806" cy="1740133"/>
            <a:chOff x="5881689" y="1014605"/>
            <a:chExt cx="2924814" cy="1995277"/>
          </a:xfrm>
        </p:grpSpPr>
        <p:grpSp>
          <p:nvGrpSpPr>
            <p:cNvPr id="202" name="그룹 201"/>
            <p:cNvGrpSpPr/>
            <p:nvPr/>
          </p:nvGrpSpPr>
          <p:grpSpPr>
            <a:xfrm>
              <a:off x="5881689" y="1014605"/>
              <a:ext cx="2924814" cy="1561909"/>
              <a:chOff x="301981" y="1593931"/>
              <a:chExt cx="3279986" cy="1751578"/>
            </a:xfrm>
          </p:grpSpPr>
          <p:sp>
            <p:nvSpPr>
              <p:cNvPr id="203" name="순서도: 수동 입력 9"/>
              <p:cNvSpPr/>
              <p:nvPr/>
            </p:nvSpPr>
            <p:spPr>
              <a:xfrm rot="16200000" flipH="1">
                <a:off x="1083391" y="84693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FC9F22"/>
                </a:fgClr>
                <a:bgClr>
                  <a:srgbClr val="FFC967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146050">
                <a:solidFill>
                  <a:srgbClr val="FC9F22"/>
                </a:solidFill>
              </a:ln>
              <a:effectLst>
                <a:outerShdw blurRad="50800" dist="38100" dir="2820000" sx="102000" sy="102000" algn="tl" rotWithShape="0">
                  <a:srgbClr val="E78503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1" name="그룹 220"/>
            <p:cNvGrpSpPr/>
            <p:nvPr/>
          </p:nvGrpSpPr>
          <p:grpSpPr>
            <a:xfrm rot="640796">
              <a:off x="6397939" y="2181404"/>
              <a:ext cx="2137083" cy="828478"/>
              <a:chOff x="4790958" y="1558493"/>
              <a:chExt cx="3103607" cy="1203169"/>
            </a:xfrm>
          </p:grpSpPr>
          <p:sp>
            <p:nvSpPr>
              <p:cNvPr id="222" name="톱니 모양의 오른쪽 화살표 3"/>
              <p:cNvSpPr/>
              <p:nvPr/>
            </p:nvSpPr>
            <p:spPr>
              <a:xfrm>
                <a:off x="4790958" y="1683834"/>
                <a:ext cx="3103607" cy="1077828"/>
              </a:xfrm>
              <a:custGeom>
                <a:avLst/>
                <a:gdLst>
                  <a:gd name="connsiteX0" fmla="*/ 0 w 1996069"/>
                  <a:gd name="connsiteY0" fmla="*/ 220885 h 742171"/>
                  <a:gd name="connsiteX1" fmla="*/ 1586591 w 1996069"/>
                  <a:gd name="connsiteY1" fmla="*/ 220885 h 742171"/>
                  <a:gd name="connsiteX2" fmla="*/ 1586591 w 1996069"/>
                  <a:gd name="connsiteY2" fmla="*/ 0 h 742171"/>
                  <a:gd name="connsiteX3" fmla="*/ 1996069 w 1996069"/>
                  <a:gd name="connsiteY3" fmla="*/ 371086 h 742171"/>
                  <a:gd name="connsiteX4" fmla="*/ 1586591 w 1996069"/>
                  <a:gd name="connsiteY4" fmla="*/ 742171 h 742171"/>
                  <a:gd name="connsiteX5" fmla="*/ 1586591 w 1996069"/>
                  <a:gd name="connsiteY5" fmla="*/ 521286 h 742171"/>
                  <a:gd name="connsiteX6" fmla="*/ 0 w 1996069"/>
                  <a:gd name="connsiteY6" fmla="*/ 521286 h 742171"/>
                  <a:gd name="connsiteX7" fmla="*/ 165740 w 1996069"/>
                  <a:gd name="connsiteY7" fmla="*/ 371086 h 742171"/>
                  <a:gd name="connsiteX8" fmla="*/ 0 w 1996069"/>
                  <a:gd name="connsiteY8" fmla="*/ 220885 h 742171"/>
                  <a:gd name="connsiteX0" fmla="*/ 0 w 1998951"/>
                  <a:gd name="connsiteY0" fmla="*/ 85255 h 742171"/>
                  <a:gd name="connsiteX1" fmla="*/ 1589473 w 1998951"/>
                  <a:gd name="connsiteY1" fmla="*/ 220885 h 742171"/>
                  <a:gd name="connsiteX2" fmla="*/ 1589473 w 1998951"/>
                  <a:gd name="connsiteY2" fmla="*/ 0 h 742171"/>
                  <a:gd name="connsiteX3" fmla="*/ 1998951 w 1998951"/>
                  <a:gd name="connsiteY3" fmla="*/ 371086 h 742171"/>
                  <a:gd name="connsiteX4" fmla="*/ 1589473 w 1998951"/>
                  <a:gd name="connsiteY4" fmla="*/ 742171 h 742171"/>
                  <a:gd name="connsiteX5" fmla="*/ 1589473 w 1998951"/>
                  <a:gd name="connsiteY5" fmla="*/ 521286 h 742171"/>
                  <a:gd name="connsiteX6" fmla="*/ 2882 w 1998951"/>
                  <a:gd name="connsiteY6" fmla="*/ 521286 h 742171"/>
                  <a:gd name="connsiteX7" fmla="*/ 168622 w 1998951"/>
                  <a:gd name="connsiteY7" fmla="*/ 371086 h 742171"/>
                  <a:gd name="connsiteX8" fmla="*/ 0 w 1998951"/>
                  <a:gd name="connsiteY8" fmla="*/ 85255 h 742171"/>
                  <a:gd name="connsiteX0" fmla="*/ 138131 w 2137082"/>
                  <a:gd name="connsiteY0" fmla="*/ 85255 h 742171"/>
                  <a:gd name="connsiteX1" fmla="*/ 1727604 w 2137082"/>
                  <a:gd name="connsiteY1" fmla="*/ 220885 h 742171"/>
                  <a:gd name="connsiteX2" fmla="*/ 1727604 w 2137082"/>
                  <a:gd name="connsiteY2" fmla="*/ 0 h 742171"/>
                  <a:gd name="connsiteX3" fmla="*/ 2137082 w 2137082"/>
                  <a:gd name="connsiteY3" fmla="*/ 371086 h 742171"/>
                  <a:gd name="connsiteX4" fmla="*/ 1727604 w 2137082"/>
                  <a:gd name="connsiteY4" fmla="*/ 742171 h 742171"/>
                  <a:gd name="connsiteX5" fmla="*/ 1727604 w 2137082"/>
                  <a:gd name="connsiteY5" fmla="*/ 521286 h 742171"/>
                  <a:gd name="connsiteX6" fmla="*/ 0 w 2137082"/>
                  <a:gd name="connsiteY6" fmla="*/ 615966 h 742171"/>
                  <a:gd name="connsiteX7" fmla="*/ 306753 w 2137082"/>
                  <a:gd name="connsiteY7" fmla="*/ 371086 h 742171"/>
                  <a:gd name="connsiteX8" fmla="*/ 138131 w 2137082"/>
                  <a:gd name="connsiteY8" fmla="*/ 85255 h 74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7082" h="742171">
                    <a:moveTo>
                      <a:pt x="138131" y="85255"/>
                    </a:moveTo>
                    <a:lnTo>
                      <a:pt x="1727604" y="220885"/>
                    </a:lnTo>
                    <a:lnTo>
                      <a:pt x="1727604" y="0"/>
                    </a:lnTo>
                    <a:lnTo>
                      <a:pt x="2137082" y="371086"/>
                    </a:lnTo>
                    <a:lnTo>
                      <a:pt x="1727604" y="742171"/>
                    </a:lnTo>
                    <a:lnTo>
                      <a:pt x="1727604" y="521286"/>
                    </a:lnTo>
                    <a:lnTo>
                      <a:pt x="0" y="615966"/>
                    </a:lnTo>
                    <a:lnTo>
                      <a:pt x="306753" y="371086"/>
                    </a:lnTo>
                    <a:lnTo>
                      <a:pt x="138131" y="85255"/>
                    </a:lnTo>
                    <a:close/>
                  </a:path>
                </a:pathLst>
              </a:custGeom>
              <a:solidFill>
                <a:srgbClr val="B7110D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톱니 모양의 오른쪽 화살표 20"/>
              <p:cNvSpPr/>
              <p:nvPr/>
            </p:nvSpPr>
            <p:spPr>
              <a:xfrm>
                <a:off x="4863616" y="1558493"/>
                <a:ext cx="3030947" cy="1170876"/>
              </a:xfrm>
              <a:custGeom>
                <a:avLst/>
                <a:gdLst>
                  <a:gd name="connsiteX0" fmla="*/ 0 w 1996069"/>
                  <a:gd name="connsiteY0" fmla="*/ 201561 h 806243"/>
                  <a:gd name="connsiteX1" fmla="*/ 1592948 w 1996069"/>
                  <a:gd name="connsiteY1" fmla="*/ 201561 h 806243"/>
                  <a:gd name="connsiteX2" fmla="*/ 1592948 w 1996069"/>
                  <a:gd name="connsiteY2" fmla="*/ 0 h 806243"/>
                  <a:gd name="connsiteX3" fmla="*/ 1996069 w 1996069"/>
                  <a:gd name="connsiteY3" fmla="*/ 403122 h 806243"/>
                  <a:gd name="connsiteX4" fmla="*/ 1592948 w 1996069"/>
                  <a:gd name="connsiteY4" fmla="*/ 806243 h 806243"/>
                  <a:gd name="connsiteX5" fmla="*/ 1592948 w 1996069"/>
                  <a:gd name="connsiteY5" fmla="*/ 604682 h 806243"/>
                  <a:gd name="connsiteX6" fmla="*/ 0 w 1996069"/>
                  <a:gd name="connsiteY6" fmla="*/ 604682 h 806243"/>
                  <a:gd name="connsiteX7" fmla="*/ 201561 w 1996069"/>
                  <a:gd name="connsiteY7" fmla="*/ 403122 h 806243"/>
                  <a:gd name="connsiteX8" fmla="*/ 0 w 1996069"/>
                  <a:gd name="connsiteY8" fmla="*/ 201561 h 806243"/>
                  <a:gd name="connsiteX0" fmla="*/ 0 w 2020868"/>
                  <a:gd name="connsiteY0" fmla="*/ 70064 h 806243"/>
                  <a:gd name="connsiteX1" fmla="*/ 1617747 w 2020868"/>
                  <a:gd name="connsiteY1" fmla="*/ 201561 h 806243"/>
                  <a:gd name="connsiteX2" fmla="*/ 1617747 w 2020868"/>
                  <a:gd name="connsiteY2" fmla="*/ 0 h 806243"/>
                  <a:gd name="connsiteX3" fmla="*/ 2020868 w 2020868"/>
                  <a:gd name="connsiteY3" fmla="*/ 403122 h 806243"/>
                  <a:gd name="connsiteX4" fmla="*/ 1617747 w 2020868"/>
                  <a:gd name="connsiteY4" fmla="*/ 806243 h 806243"/>
                  <a:gd name="connsiteX5" fmla="*/ 1617747 w 2020868"/>
                  <a:gd name="connsiteY5" fmla="*/ 604682 h 806243"/>
                  <a:gd name="connsiteX6" fmla="*/ 24799 w 2020868"/>
                  <a:gd name="connsiteY6" fmla="*/ 604682 h 806243"/>
                  <a:gd name="connsiteX7" fmla="*/ 226360 w 2020868"/>
                  <a:gd name="connsiteY7" fmla="*/ 403122 h 806243"/>
                  <a:gd name="connsiteX8" fmla="*/ 0 w 2020868"/>
                  <a:gd name="connsiteY8" fmla="*/ 70064 h 806243"/>
                  <a:gd name="connsiteX0" fmla="*/ 66182 w 2087050"/>
                  <a:gd name="connsiteY0" fmla="*/ 70064 h 806243"/>
                  <a:gd name="connsiteX1" fmla="*/ 1683929 w 2087050"/>
                  <a:gd name="connsiteY1" fmla="*/ 201561 h 806243"/>
                  <a:gd name="connsiteX2" fmla="*/ 1683929 w 2087050"/>
                  <a:gd name="connsiteY2" fmla="*/ 0 h 806243"/>
                  <a:gd name="connsiteX3" fmla="*/ 2087050 w 2087050"/>
                  <a:gd name="connsiteY3" fmla="*/ 403122 h 806243"/>
                  <a:gd name="connsiteX4" fmla="*/ 1683929 w 2087050"/>
                  <a:gd name="connsiteY4" fmla="*/ 806243 h 806243"/>
                  <a:gd name="connsiteX5" fmla="*/ 1683929 w 2087050"/>
                  <a:gd name="connsiteY5" fmla="*/ 604682 h 806243"/>
                  <a:gd name="connsiteX6" fmla="*/ 0 w 2087050"/>
                  <a:gd name="connsiteY6" fmla="*/ 723970 h 806243"/>
                  <a:gd name="connsiteX7" fmla="*/ 292542 w 2087050"/>
                  <a:gd name="connsiteY7" fmla="*/ 403122 h 806243"/>
                  <a:gd name="connsiteX8" fmla="*/ 66182 w 2087050"/>
                  <a:gd name="connsiteY8" fmla="*/ 70064 h 8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7050" h="806243">
                    <a:moveTo>
                      <a:pt x="66182" y="70064"/>
                    </a:moveTo>
                    <a:lnTo>
                      <a:pt x="1683929" y="201561"/>
                    </a:lnTo>
                    <a:lnTo>
                      <a:pt x="1683929" y="0"/>
                    </a:lnTo>
                    <a:lnTo>
                      <a:pt x="2087050" y="403122"/>
                    </a:lnTo>
                    <a:lnTo>
                      <a:pt x="1683929" y="806243"/>
                    </a:lnTo>
                    <a:lnTo>
                      <a:pt x="1683929" y="604682"/>
                    </a:lnTo>
                    <a:lnTo>
                      <a:pt x="0" y="723970"/>
                    </a:lnTo>
                    <a:lnTo>
                      <a:pt x="292542" y="403122"/>
                    </a:lnTo>
                    <a:lnTo>
                      <a:pt x="66182" y="70064"/>
                    </a:lnTo>
                    <a:close/>
                  </a:path>
                </a:pathLst>
              </a:custGeom>
              <a:noFill/>
              <a:ln w="66675">
                <a:solidFill>
                  <a:srgbClr val="FF0000"/>
                </a:solidFill>
              </a:ln>
              <a:scene3d>
                <a:camera prst="perspectiveRelaxedModerately"/>
                <a:lightRig rig="threePt" dir="t"/>
              </a:scene3d>
              <a:sp3d>
                <a:bevelT w="19050" h="12700"/>
                <a:bevelB w="69850" h="222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4" name="그룹 223"/>
            <p:cNvGrpSpPr/>
            <p:nvPr/>
          </p:nvGrpSpPr>
          <p:grpSpPr>
            <a:xfrm rot="710644">
              <a:off x="6825977" y="2568250"/>
              <a:ext cx="1467448" cy="167268"/>
              <a:chOff x="1427356" y="3128445"/>
              <a:chExt cx="1467448" cy="167268"/>
            </a:xfrm>
          </p:grpSpPr>
          <p:sp>
            <p:nvSpPr>
              <p:cNvPr id="225" name="타원 224"/>
              <p:cNvSpPr/>
              <p:nvPr/>
            </p:nvSpPr>
            <p:spPr>
              <a:xfrm>
                <a:off x="142735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타원 225"/>
              <p:cNvSpPr/>
              <p:nvPr/>
            </p:nvSpPr>
            <p:spPr>
              <a:xfrm>
                <a:off x="1752401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타원 226"/>
              <p:cNvSpPr/>
              <p:nvPr/>
            </p:nvSpPr>
            <p:spPr>
              <a:xfrm>
                <a:off x="207744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타원 227"/>
              <p:cNvSpPr/>
              <p:nvPr/>
            </p:nvSpPr>
            <p:spPr>
              <a:xfrm>
                <a:off x="2402491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타원 228"/>
              <p:cNvSpPr/>
              <p:nvPr/>
            </p:nvSpPr>
            <p:spPr>
              <a:xfrm>
                <a:off x="2727536" y="3128445"/>
                <a:ext cx="167268" cy="167268"/>
              </a:xfrm>
              <a:prstGeom prst="ellipse">
                <a:avLst/>
              </a:prstGeom>
              <a:solidFill>
                <a:srgbClr val="FFC967"/>
              </a:solidFill>
              <a:ln>
                <a:noFill/>
              </a:ln>
              <a:effectLst>
                <a:glow rad="114300">
                  <a:schemeClr val="accent4">
                    <a:alpha val="34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>
              <a:off x="6597046" y="1397142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47" name="Freeform 55"/>
          <p:cNvSpPr>
            <a:spLocks noEditPoints="1"/>
          </p:cNvSpPr>
          <p:nvPr/>
        </p:nvSpPr>
        <p:spPr bwMode="auto">
          <a:xfrm>
            <a:off x="627023" y="3424436"/>
            <a:ext cx="2139719" cy="1303263"/>
          </a:xfrm>
          <a:custGeom>
            <a:avLst/>
            <a:gdLst>
              <a:gd name="T0" fmla="*/ 533 w 1191"/>
              <a:gd name="T1" fmla="*/ 106 h 726"/>
              <a:gd name="T2" fmla="*/ 681 w 1191"/>
              <a:gd name="T3" fmla="*/ 106 h 726"/>
              <a:gd name="T4" fmla="*/ 718 w 1191"/>
              <a:gd name="T5" fmla="*/ 234 h 726"/>
              <a:gd name="T6" fmla="*/ 712 w 1191"/>
              <a:gd name="T7" fmla="*/ 382 h 726"/>
              <a:gd name="T8" fmla="*/ 689 w 1191"/>
              <a:gd name="T9" fmla="*/ 323 h 726"/>
              <a:gd name="T10" fmla="*/ 678 w 1191"/>
              <a:gd name="T11" fmla="*/ 291 h 726"/>
              <a:gd name="T12" fmla="*/ 863 w 1191"/>
              <a:gd name="T13" fmla="*/ 462 h 726"/>
              <a:gd name="T14" fmla="*/ 817 w 1191"/>
              <a:gd name="T15" fmla="*/ 471 h 726"/>
              <a:gd name="T16" fmla="*/ 721 w 1191"/>
              <a:gd name="T17" fmla="*/ 431 h 726"/>
              <a:gd name="T18" fmla="*/ 900 w 1191"/>
              <a:gd name="T19" fmla="*/ 439 h 726"/>
              <a:gd name="T20" fmla="*/ 971 w 1191"/>
              <a:gd name="T21" fmla="*/ 451 h 726"/>
              <a:gd name="T22" fmla="*/ 760 w 1191"/>
              <a:gd name="T23" fmla="*/ 553 h 726"/>
              <a:gd name="T24" fmla="*/ 1028 w 1191"/>
              <a:gd name="T25" fmla="*/ 414 h 726"/>
              <a:gd name="T26" fmla="*/ 1059 w 1191"/>
              <a:gd name="T27" fmla="*/ 345 h 726"/>
              <a:gd name="T28" fmla="*/ 1108 w 1191"/>
              <a:gd name="T29" fmla="*/ 351 h 726"/>
              <a:gd name="T30" fmla="*/ 1114 w 1191"/>
              <a:gd name="T31" fmla="*/ 431 h 726"/>
              <a:gd name="T32" fmla="*/ 957 w 1191"/>
              <a:gd name="T33" fmla="*/ 610 h 726"/>
              <a:gd name="T34" fmla="*/ 1188 w 1191"/>
              <a:gd name="T35" fmla="*/ 630 h 726"/>
              <a:gd name="T36" fmla="*/ 706 w 1191"/>
              <a:gd name="T37" fmla="*/ 639 h 726"/>
              <a:gd name="T38" fmla="*/ 1065 w 1191"/>
              <a:gd name="T39" fmla="*/ 687 h 726"/>
              <a:gd name="T40" fmla="*/ 1051 w 1191"/>
              <a:gd name="T41" fmla="*/ 716 h 726"/>
              <a:gd name="T42" fmla="*/ 0 w 1191"/>
              <a:gd name="T43" fmla="*/ 704 h 726"/>
              <a:gd name="T44" fmla="*/ 544 w 1191"/>
              <a:gd name="T45" fmla="*/ 687 h 726"/>
              <a:gd name="T46" fmla="*/ 51 w 1191"/>
              <a:gd name="T47" fmla="*/ 639 h 726"/>
              <a:gd name="T48" fmla="*/ 51 w 1191"/>
              <a:gd name="T49" fmla="*/ 613 h 726"/>
              <a:gd name="T50" fmla="*/ 108 w 1191"/>
              <a:gd name="T51" fmla="*/ 436 h 726"/>
              <a:gd name="T52" fmla="*/ 34 w 1191"/>
              <a:gd name="T53" fmla="*/ 351 h 726"/>
              <a:gd name="T54" fmla="*/ 80 w 1191"/>
              <a:gd name="T55" fmla="*/ 297 h 726"/>
              <a:gd name="T56" fmla="*/ 177 w 1191"/>
              <a:gd name="T57" fmla="*/ 328 h 726"/>
              <a:gd name="T58" fmla="*/ 433 w 1191"/>
              <a:gd name="T59" fmla="*/ 553 h 726"/>
              <a:gd name="T60" fmla="*/ 219 w 1191"/>
              <a:gd name="T61" fmla="*/ 451 h 726"/>
              <a:gd name="T62" fmla="*/ 273 w 1191"/>
              <a:gd name="T63" fmla="*/ 468 h 726"/>
              <a:gd name="T64" fmla="*/ 370 w 1191"/>
              <a:gd name="T65" fmla="*/ 471 h 726"/>
              <a:gd name="T66" fmla="*/ 328 w 1191"/>
              <a:gd name="T67" fmla="*/ 462 h 726"/>
              <a:gd name="T68" fmla="*/ 510 w 1191"/>
              <a:gd name="T69" fmla="*/ 291 h 726"/>
              <a:gd name="T70" fmla="*/ 476 w 1191"/>
              <a:gd name="T71" fmla="*/ 306 h 726"/>
              <a:gd name="T72" fmla="*/ 541 w 1191"/>
              <a:gd name="T73" fmla="*/ 348 h 726"/>
              <a:gd name="T74" fmla="*/ 470 w 1191"/>
              <a:gd name="T75" fmla="*/ 237 h 726"/>
              <a:gd name="T76" fmla="*/ 507 w 1191"/>
              <a:gd name="T77" fmla="*/ 55 h 726"/>
              <a:gd name="T78" fmla="*/ 541 w 1191"/>
              <a:gd name="T79" fmla="*/ 95 h 726"/>
              <a:gd name="T80" fmla="*/ 538 w 1191"/>
              <a:gd name="T81" fmla="*/ 64 h 726"/>
              <a:gd name="T82" fmla="*/ 632 w 1191"/>
              <a:gd name="T83" fmla="*/ 52 h 726"/>
              <a:gd name="T84" fmla="*/ 564 w 1191"/>
              <a:gd name="T85" fmla="*/ 72 h 726"/>
              <a:gd name="T86" fmla="*/ 564 w 1191"/>
              <a:gd name="T87" fmla="*/ 72 h 726"/>
              <a:gd name="T88" fmla="*/ 533 w 1191"/>
              <a:gd name="T89" fmla="*/ 126 h 726"/>
              <a:gd name="T90" fmla="*/ 581 w 1191"/>
              <a:gd name="T91" fmla="*/ 300 h 726"/>
              <a:gd name="T92" fmla="*/ 490 w 1191"/>
              <a:gd name="T93" fmla="*/ 411 h 726"/>
              <a:gd name="T94" fmla="*/ 581 w 1191"/>
              <a:gd name="T95" fmla="*/ 434 h 726"/>
              <a:gd name="T96" fmla="*/ 607 w 1191"/>
              <a:gd name="T97" fmla="*/ 434 h 726"/>
              <a:gd name="T98" fmla="*/ 701 w 1191"/>
              <a:gd name="T99" fmla="*/ 411 h 726"/>
              <a:gd name="T100" fmla="*/ 607 w 1191"/>
              <a:gd name="T101" fmla="*/ 434 h 726"/>
              <a:gd name="T102" fmla="*/ 578 w 1191"/>
              <a:gd name="T103" fmla="*/ 465 h 726"/>
              <a:gd name="T104" fmla="*/ 607 w 1191"/>
              <a:gd name="T105" fmla="*/ 662 h 726"/>
              <a:gd name="T106" fmla="*/ 607 w 1191"/>
              <a:gd name="T107" fmla="*/ 662 h 726"/>
              <a:gd name="T108" fmla="*/ 538 w 1191"/>
              <a:gd name="T109" fmla="*/ 474 h 726"/>
              <a:gd name="T110" fmla="*/ 646 w 1191"/>
              <a:gd name="T111" fmla="*/ 653 h 726"/>
              <a:gd name="T112" fmla="*/ 646 w 1191"/>
              <a:gd name="T113" fmla="*/ 653 h 726"/>
              <a:gd name="T114" fmla="*/ 789 w 1191"/>
              <a:gd name="T115" fmla="*/ 610 h 726"/>
              <a:gd name="T116" fmla="*/ 718 w 1191"/>
              <a:gd name="T117" fmla="*/ 613 h 726"/>
              <a:gd name="T118" fmla="*/ 470 w 1191"/>
              <a:gd name="T119" fmla="*/ 613 h 726"/>
              <a:gd name="T120" fmla="*/ 402 w 1191"/>
              <a:gd name="T121" fmla="*/ 613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91" h="726">
                <a:moveTo>
                  <a:pt x="538" y="64"/>
                </a:moveTo>
                <a:cubicBezTo>
                  <a:pt x="529" y="61"/>
                  <a:pt x="529" y="93"/>
                  <a:pt x="533" y="106"/>
                </a:cubicBezTo>
                <a:cubicBezTo>
                  <a:pt x="553" y="104"/>
                  <a:pt x="573" y="120"/>
                  <a:pt x="598" y="120"/>
                </a:cubicBezTo>
                <a:cubicBezTo>
                  <a:pt x="628" y="121"/>
                  <a:pt x="655" y="102"/>
                  <a:pt x="681" y="106"/>
                </a:cubicBezTo>
                <a:cubicBezTo>
                  <a:pt x="692" y="153"/>
                  <a:pt x="677" y="199"/>
                  <a:pt x="652" y="220"/>
                </a:cubicBezTo>
                <a:cubicBezTo>
                  <a:pt x="675" y="224"/>
                  <a:pt x="716" y="210"/>
                  <a:pt x="718" y="234"/>
                </a:cubicBezTo>
                <a:cubicBezTo>
                  <a:pt x="713" y="254"/>
                  <a:pt x="692" y="248"/>
                  <a:pt x="684" y="251"/>
                </a:cubicBezTo>
                <a:cubicBezTo>
                  <a:pt x="629" y="275"/>
                  <a:pt x="627" y="404"/>
                  <a:pt x="712" y="382"/>
                </a:cubicBezTo>
                <a:cubicBezTo>
                  <a:pt x="728" y="378"/>
                  <a:pt x="746" y="367"/>
                  <a:pt x="746" y="343"/>
                </a:cubicBezTo>
                <a:cubicBezTo>
                  <a:pt x="747" y="312"/>
                  <a:pt x="711" y="293"/>
                  <a:pt x="689" y="323"/>
                </a:cubicBezTo>
                <a:cubicBezTo>
                  <a:pt x="682" y="333"/>
                  <a:pt x="691" y="345"/>
                  <a:pt x="672" y="343"/>
                </a:cubicBezTo>
                <a:cubicBezTo>
                  <a:pt x="654" y="340"/>
                  <a:pt x="665" y="303"/>
                  <a:pt x="678" y="291"/>
                </a:cubicBezTo>
                <a:cubicBezTo>
                  <a:pt x="718" y="257"/>
                  <a:pt x="791" y="301"/>
                  <a:pt x="769" y="360"/>
                </a:cubicBezTo>
                <a:cubicBezTo>
                  <a:pt x="833" y="346"/>
                  <a:pt x="887" y="410"/>
                  <a:pt x="863" y="462"/>
                </a:cubicBezTo>
                <a:cubicBezTo>
                  <a:pt x="853" y="484"/>
                  <a:pt x="813" y="518"/>
                  <a:pt x="783" y="488"/>
                </a:cubicBezTo>
                <a:cubicBezTo>
                  <a:pt x="780" y="467"/>
                  <a:pt x="806" y="477"/>
                  <a:pt x="817" y="471"/>
                </a:cubicBezTo>
                <a:cubicBezTo>
                  <a:pt x="829" y="462"/>
                  <a:pt x="838" y="456"/>
                  <a:pt x="840" y="442"/>
                </a:cubicBezTo>
                <a:cubicBezTo>
                  <a:pt x="851" y="370"/>
                  <a:pt x="733" y="370"/>
                  <a:pt x="721" y="431"/>
                </a:cubicBezTo>
                <a:cubicBezTo>
                  <a:pt x="698" y="567"/>
                  <a:pt x="891" y="561"/>
                  <a:pt x="914" y="471"/>
                </a:cubicBezTo>
                <a:cubicBezTo>
                  <a:pt x="914" y="458"/>
                  <a:pt x="902" y="454"/>
                  <a:pt x="900" y="439"/>
                </a:cubicBezTo>
                <a:cubicBezTo>
                  <a:pt x="896" y="407"/>
                  <a:pt x="923" y="370"/>
                  <a:pt x="943" y="357"/>
                </a:cubicBezTo>
                <a:cubicBezTo>
                  <a:pt x="942" y="398"/>
                  <a:pt x="976" y="405"/>
                  <a:pt x="971" y="451"/>
                </a:cubicBezTo>
                <a:cubicBezTo>
                  <a:pt x="964" y="459"/>
                  <a:pt x="957" y="467"/>
                  <a:pt x="943" y="468"/>
                </a:cubicBezTo>
                <a:cubicBezTo>
                  <a:pt x="927" y="538"/>
                  <a:pt x="842" y="586"/>
                  <a:pt x="760" y="553"/>
                </a:cubicBezTo>
                <a:cubicBezTo>
                  <a:pt x="845" y="664"/>
                  <a:pt x="1058" y="574"/>
                  <a:pt x="1057" y="436"/>
                </a:cubicBezTo>
                <a:cubicBezTo>
                  <a:pt x="1050" y="420"/>
                  <a:pt x="1036" y="430"/>
                  <a:pt x="1028" y="414"/>
                </a:cubicBezTo>
                <a:cubicBezTo>
                  <a:pt x="1016" y="391"/>
                  <a:pt x="1034" y="347"/>
                  <a:pt x="1014" y="328"/>
                </a:cubicBezTo>
                <a:cubicBezTo>
                  <a:pt x="1035" y="328"/>
                  <a:pt x="1047" y="337"/>
                  <a:pt x="1059" y="345"/>
                </a:cubicBezTo>
                <a:cubicBezTo>
                  <a:pt x="1061" y="314"/>
                  <a:pt x="1082" y="301"/>
                  <a:pt x="1111" y="297"/>
                </a:cubicBezTo>
                <a:cubicBezTo>
                  <a:pt x="1101" y="312"/>
                  <a:pt x="1108" y="331"/>
                  <a:pt x="1108" y="351"/>
                </a:cubicBezTo>
                <a:cubicBezTo>
                  <a:pt x="1118" y="354"/>
                  <a:pt x="1140" y="344"/>
                  <a:pt x="1156" y="351"/>
                </a:cubicBezTo>
                <a:cubicBezTo>
                  <a:pt x="1135" y="371"/>
                  <a:pt x="1129" y="406"/>
                  <a:pt x="1114" y="431"/>
                </a:cubicBezTo>
                <a:cubicBezTo>
                  <a:pt x="1102" y="433"/>
                  <a:pt x="1093" y="439"/>
                  <a:pt x="1082" y="434"/>
                </a:cubicBezTo>
                <a:cubicBezTo>
                  <a:pt x="1073" y="525"/>
                  <a:pt x="1027" y="579"/>
                  <a:pt x="957" y="610"/>
                </a:cubicBezTo>
                <a:cubicBezTo>
                  <a:pt x="1008" y="616"/>
                  <a:pt x="1081" y="612"/>
                  <a:pt x="1142" y="613"/>
                </a:cubicBezTo>
                <a:cubicBezTo>
                  <a:pt x="1157" y="613"/>
                  <a:pt x="1190" y="605"/>
                  <a:pt x="1188" y="630"/>
                </a:cubicBezTo>
                <a:cubicBezTo>
                  <a:pt x="1159" y="646"/>
                  <a:pt x="1115" y="639"/>
                  <a:pt x="1074" y="639"/>
                </a:cubicBezTo>
                <a:cubicBezTo>
                  <a:pt x="956" y="639"/>
                  <a:pt x="826" y="639"/>
                  <a:pt x="706" y="639"/>
                </a:cubicBezTo>
                <a:cubicBezTo>
                  <a:pt x="685" y="654"/>
                  <a:pt x="674" y="678"/>
                  <a:pt x="644" y="684"/>
                </a:cubicBezTo>
                <a:cubicBezTo>
                  <a:pt x="776" y="690"/>
                  <a:pt x="917" y="687"/>
                  <a:pt x="1065" y="687"/>
                </a:cubicBezTo>
                <a:cubicBezTo>
                  <a:pt x="1085" y="687"/>
                  <a:pt x="1191" y="678"/>
                  <a:pt x="1190" y="701"/>
                </a:cubicBezTo>
                <a:cubicBezTo>
                  <a:pt x="1190" y="726"/>
                  <a:pt x="1072" y="716"/>
                  <a:pt x="1051" y="716"/>
                </a:cubicBezTo>
                <a:cubicBezTo>
                  <a:pt x="716" y="716"/>
                  <a:pt x="398" y="716"/>
                  <a:pt x="63" y="716"/>
                </a:cubicBezTo>
                <a:cubicBezTo>
                  <a:pt x="42" y="716"/>
                  <a:pt x="13" y="723"/>
                  <a:pt x="0" y="704"/>
                </a:cubicBezTo>
                <a:cubicBezTo>
                  <a:pt x="2" y="677"/>
                  <a:pt x="38" y="687"/>
                  <a:pt x="54" y="687"/>
                </a:cubicBezTo>
                <a:cubicBezTo>
                  <a:pt x="210" y="687"/>
                  <a:pt x="388" y="687"/>
                  <a:pt x="544" y="687"/>
                </a:cubicBezTo>
                <a:cubicBezTo>
                  <a:pt x="518" y="677"/>
                  <a:pt x="501" y="656"/>
                  <a:pt x="481" y="639"/>
                </a:cubicBezTo>
                <a:cubicBezTo>
                  <a:pt x="344" y="638"/>
                  <a:pt x="194" y="640"/>
                  <a:pt x="51" y="639"/>
                </a:cubicBezTo>
                <a:cubicBezTo>
                  <a:pt x="37" y="639"/>
                  <a:pt x="10" y="647"/>
                  <a:pt x="3" y="627"/>
                </a:cubicBezTo>
                <a:cubicBezTo>
                  <a:pt x="5" y="605"/>
                  <a:pt x="35" y="613"/>
                  <a:pt x="51" y="613"/>
                </a:cubicBezTo>
                <a:cubicBezTo>
                  <a:pt x="107" y="613"/>
                  <a:pt x="178" y="613"/>
                  <a:pt x="234" y="613"/>
                </a:cubicBezTo>
                <a:cubicBezTo>
                  <a:pt x="168" y="578"/>
                  <a:pt x="118" y="528"/>
                  <a:pt x="108" y="436"/>
                </a:cubicBezTo>
                <a:cubicBezTo>
                  <a:pt x="102" y="435"/>
                  <a:pt x="88" y="436"/>
                  <a:pt x="77" y="431"/>
                </a:cubicBezTo>
                <a:cubicBezTo>
                  <a:pt x="61" y="406"/>
                  <a:pt x="56" y="371"/>
                  <a:pt x="34" y="351"/>
                </a:cubicBezTo>
                <a:cubicBezTo>
                  <a:pt x="52" y="347"/>
                  <a:pt x="67" y="349"/>
                  <a:pt x="83" y="354"/>
                </a:cubicBezTo>
                <a:cubicBezTo>
                  <a:pt x="82" y="332"/>
                  <a:pt x="90" y="313"/>
                  <a:pt x="80" y="297"/>
                </a:cubicBezTo>
                <a:cubicBezTo>
                  <a:pt x="108" y="301"/>
                  <a:pt x="128" y="313"/>
                  <a:pt x="131" y="343"/>
                </a:cubicBezTo>
                <a:cubicBezTo>
                  <a:pt x="140" y="343"/>
                  <a:pt x="155" y="325"/>
                  <a:pt x="177" y="328"/>
                </a:cubicBezTo>
                <a:cubicBezTo>
                  <a:pt x="156" y="357"/>
                  <a:pt x="179" y="430"/>
                  <a:pt x="134" y="434"/>
                </a:cubicBezTo>
                <a:cubicBezTo>
                  <a:pt x="133" y="576"/>
                  <a:pt x="338" y="661"/>
                  <a:pt x="433" y="553"/>
                </a:cubicBezTo>
                <a:cubicBezTo>
                  <a:pt x="351" y="586"/>
                  <a:pt x="266" y="539"/>
                  <a:pt x="248" y="471"/>
                </a:cubicBezTo>
                <a:cubicBezTo>
                  <a:pt x="238" y="465"/>
                  <a:pt x="225" y="462"/>
                  <a:pt x="219" y="451"/>
                </a:cubicBezTo>
                <a:cubicBezTo>
                  <a:pt x="215" y="406"/>
                  <a:pt x="248" y="398"/>
                  <a:pt x="248" y="357"/>
                </a:cubicBezTo>
                <a:cubicBezTo>
                  <a:pt x="277" y="373"/>
                  <a:pt x="310" y="437"/>
                  <a:pt x="273" y="468"/>
                </a:cubicBezTo>
                <a:cubicBezTo>
                  <a:pt x="299" y="567"/>
                  <a:pt x="496" y="560"/>
                  <a:pt x="470" y="434"/>
                </a:cubicBezTo>
                <a:cubicBezTo>
                  <a:pt x="451" y="343"/>
                  <a:pt x="295" y="401"/>
                  <a:pt x="370" y="471"/>
                </a:cubicBezTo>
                <a:cubicBezTo>
                  <a:pt x="382" y="476"/>
                  <a:pt x="408" y="468"/>
                  <a:pt x="407" y="485"/>
                </a:cubicBezTo>
                <a:cubicBezTo>
                  <a:pt x="387" y="522"/>
                  <a:pt x="335" y="483"/>
                  <a:pt x="328" y="462"/>
                </a:cubicBezTo>
                <a:cubicBezTo>
                  <a:pt x="308" y="407"/>
                  <a:pt x="351" y="351"/>
                  <a:pt x="416" y="360"/>
                </a:cubicBezTo>
                <a:cubicBezTo>
                  <a:pt x="399" y="308"/>
                  <a:pt x="466" y="252"/>
                  <a:pt x="510" y="291"/>
                </a:cubicBezTo>
                <a:cubicBezTo>
                  <a:pt x="524" y="304"/>
                  <a:pt x="532" y="340"/>
                  <a:pt x="513" y="343"/>
                </a:cubicBezTo>
                <a:cubicBezTo>
                  <a:pt x="497" y="345"/>
                  <a:pt x="494" y="307"/>
                  <a:pt x="476" y="306"/>
                </a:cubicBezTo>
                <a:cubicBezTo>
                  <a:pt x="459" y="304"/>
                  <a:pt x="443" y="318"/>
                  <a:pt x="441" y="337"/>
                </a:cubicBezTo>
                <a:cubicBezTo>
                  <a:pt x="435" y="407"/>
                  <a:pt x="528" y="382"/>
                  <a:pt x="541" y="348"/>
                </a:cubicBezTo>
                <a:cubicBezTo>
                  <a:pt x="554" y="317"/>
                  <a:pt x="540" y="268"/>
                  <a:pt x="513" y="254"/>
                </a:cubicBezTo>
                <a:cubicBezTo>
                  <a:pt x="510" y="253"/>
                  <a:pt x="472" y="250"/>
                  <a:pt x="470" y="237"/>
                </a:cubicBezTo>
                <a:cubicBezTo>
                  <a:pt x="466" y="210"/>
                  <a:pt x="504" y="223"/>
                  <a:pt x="535" y="220"/>
                </a:cubicBezTo>
                <a:cubicBezTo>
                  <a:pt x="518" y="206"/>
                  <a:pt x="484" y="113"/>
                  <a:pt x="507" y="55"/>
                </a:cubicBezTo>
                <a:cubicBezTo>
                  <a:pt x="529" y="2"/>
                  <a:pt x="676" y="0"/>
                  <a:pt x="678" y="61"/>
                </a:cubicBezTo>
                <a:cubicBezTo>
                  <a:pt x="679" y="110"/>
                  <a:pt x="583" y="116"/>
                  <a:pt x="541" y="95"/>
                </a:cubicBezTo>
                <a:cubicBezTo>
                  <a:pt x="539" y="88"/>
                  <a:pt x="530" y="74"/>
                  <a:pt x="538" y="66"/>
                </a:cubicBezTo>
                <a:cubicBezTo>
                  <a:pt x="538" y="65"/>
                  <a:pt x="538" y="65"/>
                  <a:pt x="538" y="64"/>
                </a:cubicBezTo>
                <a:close/>
                <a:moveTo>
                  <a:pt x="649" y="66"/>
                </a:moveTo>
                <a:cubicBezTo>
                  <a:pt x="656" y="60"/>
                  <a:pt x="638" y="45"/>
                  <a:pt x="632" y="52"/>
                </a:cubicBezTo>
                <a:cubicBezTo>
                  <a:pt x="643" y="52"/>
                  <a:pt x="639" y="66"/>
                  <a:pt x="649" y="66"/>
                </a:cubicBezTo>
                <a:close/>
                <a:moveTo>
                  <a:pt x="564" y="72"/>
                </a:moveTo>
                <a:cubicBezTo>
                  <a:pt x="571" y="85"/>
                  <a:pt x="613" y="83"/>
                  <a:pt x="624" y="75"/>
                </a:cubicBezTo>
                <a:cubicBezTo>
                  <a:pt x="607" y="70"/>
                  <a:pt x="583" y="66"/>
                  <a:pt x="564" y="72"/>
                </a:cubicBezTo>
                <a:close/>
                <a:moveTo>
                  <a:pt x="658" y="138"/>
                </a:moveTo>
                <a:cubicBezTo>
                  <a:pt x="617" y="149"/>
                  <a:pt x="560" y="150"/>
                  <a:pt x="533" y="126"/>
                </a:cubicBezTo>
                <a:cubicBezTo>
                  <a:pt x="510" y="234"/>
                  <a:pt x="669" y="240"/>
                  <a:pt x="658" y="138"/>
                </a:cubicBezTo>
                <a:close/>
                <a:moveTo>
                  <a:pt x="581" y="300"/>
                </a:moveTo>
                <a:cubicBezTo>
                  <a:pt x="575" y="297"/>
                  <a:pt x="566" y="271"/>
                  <a:pt x="564" y="283"/>
                </a:cubicBezTo>
                <a:cubicBezTo>
                  <a:pt x="588" y="346"/>
                  <a:pt x="552" y="407"/>
                  <a:pt x="490" y="411"/>
                </a:cubicBezTo>
                <a:cubicBezTo>
                  <a:pt x="499" y="425"/>
                  <a:pt x="499" y="459"/>
                  <a:pt x="498" y="474"/>
                </a:cubicBezTo>
                <a:cubicBezTo>
                  <a:pt x="517" y="451"/>
                  <a:pt x="544" y="438"/>
                  <a:pt x="581" y="434"/>
                </a:cubicBezTo>
                <a:cubicBezTo>
                  <a:pt x="581" y="389"/>
                  <a:pt x="581" y="344"/>
                  <a:pt x="581" y="300"/>
                </a:cubicBezTo>
                <a:close/>
                <a:moveTo>
                  <a:pt x="607" y="434"/>
                </a:moveTo>
                <a:cubicBezTo>
                  <a:pt x="649" y="436"/>
                  <a:pt x="672" y="457"/>
                  <a:pt x="695" y="479"/>
                </a:cubicBezTo>
                <a:cubicBezTo>
                  <a:pt x="689" y="457"/>
                  <a:pt x="693" y="428"/>
                  <a:pt x="701" y="411"/>
                </a:cubicBezTo>
                <a:cubicBezTo>
                  <a:pt x="629" y="412"/>
                  <a:pt x="603" y="338"/>
                  <a:pt x="621" y="277"/>
                </a:cubicBezTo>
                <a:cubicBezTo>
                  <a:pt x="594" y="308"/>
                  <a:pt x="611" y="382"/>
                  <a:pt x="607" y="434"/>
                </a:cubicBezTo>
                <a:close/>
                <a:moveTo>
                  <a:pt x="581" y="664"/>
                </a:moveTo>
                <a:cubicBezTo>
                  <a:pt x="579" y="599"/>
                  <a:pt x="585" y="526"/>
                  <a:pt x="578" y="465"/>
                </a:cubicBezTo>
                <a:cubicBezTo>
                  <a:pt x="537" y="507"/>
                  <a:pt x="536" y="626"/>
                  <a:pt x="581" y="664"/>
                </a:cubicBezTo>
                <a:close/>
                <a:moveTo>
                  <a:pt x="607" y="662"/>
                </a:moveTo>
                <a:cubicBezTo>
                  <a:pt x="651" y="624"/>
                  <a:pt x="650" y="503"/>
                  <a:pt x="607" y="465"/>
                </a:cubicBezTo>
                <a:cubicBezTo>
                  <a:pt x="607" y="531"/>
                  <a:pt x="607" y="596"/>
                  <a:pt x="607" y="662"/>
                </a:cubicBezTo>
                <a:close/>
                <a:moveTo>
                  <a:pt x="538" y="653"/>
                </a:moveTo>
                <a:cubicBezTo>
                  <a:pt x="514" y="606"/>
                  <a:pt x="519" y="513"/>
                  <a:pt x="538" y="474"/>
                </a:cubicBezTo>
                <a:cubicBezTo>
                  <a:pt x="475" y="501"/>
                  <a:pt x="472" y="627"/>
                  <a:pt x="538" y="653"/>
                </a:cubicBezTo>
                <a:close/>
                <a:moveTo>
                  <a:pt x="646" y="653"/>
                </a:moveTo>
                <a:cubicBezTo>
                  <a:pt x="718" y="631"/>
                  <a:pt x="710" y="491"/>
                  <a:pt x="646" y="476"/>
                </a:cubicBezTo>
                <a:cubicBezTo>
                  <a:pt x="672" y="520"/>
                  <a:pt x="671" y="609"/>
                  <a:pt x="646" y="653"/>
                </a:cubicBezTo>
                <a:close/>
                <a:moveTo>
                  <a:pt x="718" y="613"/>
                </a:moveTo>
                <a:cubicBezTo>
                  <a:pt x="741" y="611"/>
                  <a:pt x="771" y="617"/>
                  <a:pt x="789" y="610"/>
                </a:cubicBezTo>
                <a:cubicBezTo>
                  <a:pt x="761" y="601"/>
                  <a:pt x="747" y="579"/>
                  <a:pt x="726" y="562"/>
                </a:cubicBezTo>
                <a:cubicBezTo>
                  <a:pt x="725" y="580"/>
                  <a:pt x="722" y="597"/>
                  <a:pt x="718" y="613"/>
                </a:cubicBezTo>
                <a:close/>
                <a:moveTo>
                  <a:pt x="402" y="613"/>
                </a:moveTo>
                <a:cubicBezTo>
                  <a:pt x="424" y="613"/>
                  <a:pt x="447" y="613"/>
                  <a:pt x="470" y="613"/>
                </a:cubicBezTo>
                <a:cubicBezTo>
                  <a:pt x="465" y="599"/>
                  <a:pt x="464" y="579"/>
                  <a:pt x="459" y="565"/>
                </a:cubicBezTo>
                <a:cubicBezTo>
                  <a:pt x="444" y="586"/>
                  <a:pt x="423" y="599"/>
                  <a:pt x="402" y="6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8" name="Freeform 56"/>
          <p:cNvSpPr>
            <a:spLocks noEditPoints="1"/>
          </p:cNvSpPr>
          <p:nvPr/>
        </p:nvSpPr>
        <p:spPr bwMode="auto">
          <a:xfrm>
            <a:off x="571613" y="1056736"/>
            <a:ext cx="2250538" cy="746890"/>
          </a:xfrm>
          <a:custGeom>
            <a:avLst/>
            <a:gdLst>
              <a:gd name="T0" fmla="*/ 276 w 1253"/>
              <a:gd name="T1" fmla="*/ 49 h 416"/>
              <a:gd name="T2" fmla="*/ 339 w 1253"/>
              <a:gd name="T3" fmla="*/ 88 h 416"/>
              <a:gd name="T4" fmla="*/ 253 w 1253"/>
              <a:gd name="T5" fmla="*/ 177 h 416"/>
              <a:gd name="T6" fmla="*/ 461 w 1253"/>
              <a:gd name="T7" fmla="*/ 143 h 416"/>
              <a:gd name="T8" fmla="*/ 615 w 1253"/>
              <a:gd name="T9" fmla="*/ 86 h 416"/>
              <a:gd name="T10" fmla="*/ 649 w 1253"/>
              <a:gd name="T11" fmla="*/ 49 h 416"/>
              <a:gd name="T12" fmla="*/ 652 w 1253"/>
              <a:gd name="T13" fmla="*/ 86 h 416"/>
              <a:gd name="T14" fmla="*/ 826 w 1253"/>
              <a:gd name="T15" fmla="*/ 125 h 416"/>
              <a:gd name="T16" fmla="*/ 923 w 1253"/>
              <a:gd name="T17" fmla="*/ 305 h 416"/>
              <a:gd name="T18" fmla="*/ 851 w 1253"/>
              <a:gd name="T19" fmla="*/ 120 h 416"/>
              <a:gd name="T20" fmla="*/ 880 w 1253"/>
              <a:gd name="T21" fmla="*/ 17 h 416"/>
              <a:gd name="T22" fmla="*/ 1019 w 1253"/>
              <a:gd name="T23" fmla="*/ 0 h 416"/>
              <a:gd name="T24" fmla="*/ 1037 w 1253"/>
              <a:gd name="T25" fmla="*/ 211 h 416"/>
              <a:gd name="T26" fmla="*/ 1253 w 1253"/>
              <a:gd name="T27" fmla="*/ 228 h 416"/>
              <a:gd name="T28" fmla="*/ 1037 w 1253"/>
              <a:gd name="T29" fmla="*/ 236 h 416"/>
              <a:gd name="T30" fmla="*/ 1145 w 1253"/>
              <a:gd name="T31" fmla="*/ 282 h 416"/>
              <a:gd name="T32" fmla="*/ 1190 w 1253"/>
              <a:gd name="T33" fmla="*/ 308 h 416"/>
              <a:gd name="T34" fmla="*/ 931 w 1253"/>
              <a:gd name="T35" fmla="*/ 330 h 416"/>
              <a:gd name="T36" fmla="*/ 760 w 1253"/>
              <a:gd name="T37" fmla="*/ 387 h 416"/>
              <a:gd name="T38" fmla="*/ 783 w 1253"/>
              <a:gd name="T39" fmla="*/ 279 h 416"/>
              <a:gd name="T40" fmla="*/ 666 w 1253"/>
              <a:gd name="T41" fmla="*/ 299 h 416"/>
              <a:gd name="T42" fmla="*/ 544 w 1253"/>
              <a:gd name="T43" fmla="*/ 234 h 416"/>
              <a:gd name="T44" fmla="*/ 532 w 1253"/>
              <a:gd name="T45" fmla="*/ 416 h 416"/>
              <a:gd name="T46" fmla="*/ 430 w 1253"/>
              <a:gd name="T47" fmla="*/ 336 h 416"/>
              <a:gd name="T48" fmla="*/ 324 w 1253"/>
              <a:gd name="T49" fmla="*/ 330 h 416"/>
              <a:gd name="T50" fmla="*/ 57 w 1253"/>
              <a:gd name="T51" fmla="*/ 308 h 416"/>
              <a:gd name="T52" fmla="*/ 108 w 1253"/>
              <a:gd name="T53" fmla="*/ 282 h 416"/>
              <a:gd name="T54" fmla="*/ 219 w 1253"/>
              <a:gd name="T55" fmla="*/ 239 h 416"/>
              <a:gd name="T56" fmla="*/ 0 w 1253"/>
              <a:gd name="T57" fmla="*/ 228 h 416"/>
              <a:gd name="T58" fmla="*/ 216 w 1253"/>
              <a:gd name="T59" fmla="*/ 211 h 416"/>
              <a:gd name="T60" fmla="*/ 231 w 1253"/>
              <a:gd name="T61" fmla="*/ 0 h 416"/>
              <a:gd name="T62" fmla="*/ 544 w 1253"/>
              <a:gd name="T63" fmla="*/ 74 h 416"/>
              <a:gd name="T64" fmla="*/ 552 w 1253"/>
              <a:gd name="T65" fmla="*/ 69 h 416"/>
              <a:gd name="T66" fmla="*/ 609 w 1253"/>
              <a:gd name="T67" fmla="*/ 168 h 416"/>
              <a:gd name="T68" fmla="*/ 564 w 1253"/>
              <a:gd name="T69" fmla="*/ 160 h 416"/>
              <a:gd name="T70" fmla="*/ 683 w 1253"/>
              <a:gd name="T71" fmla="*/ 91 h 416"/>
              <a:gd name="T72" fmla="*/ 661 w 1253"/>
              <a:gd name="T73" fmla="*/ 140 h 416"/>
              <a:gd name="T74" fmla="*/ 766 w 1253"/>
              <a:gd name="T75" fmla="*/ 103 h 416"/>
              <a:gd name="T76" fmla="*/ 564 w 1253"/>
              <a:gd name="T77" fmla="*/ 128 h 416"/>
              <a:gd name="T78" fmla="*/ 532 w 1253"/>
              <a:gd name="T79" fmla="*/ 103 h 416"/>
              <a:gd name="T80" fmla="*/ 689 w 1253"/>
              <a:gd name="T81" fmla="*/ 131 h 416"/>
              <a:gd name="T82" fmla="*/ 706 w 1253"/>
              <a:gd name="T83" fmla="*/ 103 h 416"/>
              <a:gd name="T84" fmla="*/ 416 w 1253"/>
              <a:gd name="T85" fmla="*/ 171 h 416"/>
              <a:gd name="T86" fmla="*/ 438 w 1253"/>
              <a:gd name="T87" fmla="*/ 157 h 416"/>
              <a:gd name="T88" fmla="*/ 814 w 1253"/>
              <a:gd name="T89" fmla="*/ 171 h 416"/>
              <a:gd name="T90" fmla="*/ 837 w 1253"/>
              <a:gd name="T91" fmla="*/ 157 h 416"/>
              <a:gd name="T92" fmla="*/ 726 w 1253"/>
              <a:gd name="T93" fmla="*/ 211 h 416"/>
              <a:gd name="T94" fmla="*/ 786 w 1253"/>
              <a:gd name="T95" fmla="*/ 154 h 416"/>
              <a:gd name="T96" fmla="*/ 461 w 1253"/>
              <a:gd name="T97" fmla="*/ 248 h 416"/>
              <a:gd name="T98" fmla="*/ 467 w 1253"/>
              <a:gd name="T99" fmla="*/ 160 h 416"/>
              <a:gd name="T100" fmla="*/ 564 w 1253"/>
              <a:gd name="T101" fmla="*/ 251 h 416"/>
              <a:gd name="T102" fmla="*/ 589 w 1253"/>
              <a:gd name="T103" fmla="*/ 222 h 416"/>
              <a:gd name="T104" fmla="*/ 641 w 1253"/>
              <a:gd name="T105" fmla="*/ 228 h 416"/>
              <a:gd name="T106" fmla="*/ 658 w 1253"/>
              <a:gd name="T107" fmla="*/ 222 h 416"/>
              <a:gd name="T108" fmla="*/ 521 w 1253"/>
              <a:gd name="T109" fmla="*/ 345 h 416"/>
              <a:gd name="T110" fmla="*/ 464 w 1253"/>
              <a:gd name="T111" fmla="*/ 313 h 416"/>
              <a:gd name="T112" fmla="*/ 498 w 1253"/>
              <a:gd name="T113" fmla="*/ 296 h 416"/>
              <a:gd name="T114" fmla="*/ 735 w 1253"/>
              <a:gd name="T115" fmla="*/ 373 h 416"/>
              <a:gd name="T116" fmla="*/ 743 w 1253"/>
              <a:gd name="T117" fmla="*/ 350 h 416"/>
              <a:gd name="T118" fmla="*/ 752 w 1253"/>
              <a:gd name="T119" fmla="*/ 2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3" h="416">
                <a:moveTo>
                  <a:pt x="231" y="0"/>
                </a:moveTo>
                <a:cubicBezTo>
                  <a:pt x="252" y="10"/>
                  <a:pt x="269" y="24"/>
                  <a:pt x="276" y="49"/>
                </a:cubicBezTo>
                <a:cubicBezTo>
                  <a:pt x="295" y="24"/>
                  <a:pt x="330" y="1"/>
                  <a:pt x="373" y="17"/>
                </a:cubicBezTo>
                <a:cubicBezTo>
                  <a:pt x="355" y="35"/>
                  <a:pt x="349" y="63"/>
                  <a:pt x="339" y="88"/>
                </a:cubicBezTo>
                <a:cubicBezTo>
                  <a:pt x="362" y="96"/>
                  <a:pt x="391" y="99"/>
                  <a:pt x="401" y="120"/>
                </a:cubicBezTo>
                <a:cubicBezTo>
                  <a:pt x="340" y="124"/>
                  <a:pt x="322" y="225"/>
                  <a:pt x="253" y="177"/>
                </a:cubicBezTo>
                <a:cubicBezTo>
                  <a:pt x="184" y="324"/>
                  <a:pt x="462" y="351"/>
                  <a:pt x="436" y="205"/>
                </a:cubicBezTo>
                <a:cubicBezTo>
                  <a:pt x="349" y="207"/>
                  <a:pt x="409" y="78"/>
                  <a:pt x="461" y="143"/>
                </a:cubicBezTo>
                <a:cubicBezTo>
                  <a:pt x="429" y="19"/>
                  <a:pt x="625" y="13"/>
                  <a:pt x="604" y="123"/>
                </a:cubicBezTo>
                <a:cubicBezTo>
                  <a:pt x="622" y="122"/>
                  <a:pt x="617" y="98"/>
                  <a:pt x="615" y="86"/>
                </a:cubicBezTo>
                <a:cubicBezTo>
                  <a:pt x="613" y="71"/>
                  <a:pt x="598" y="61"/>
                  <a:pt x="604" y="49"/>
                </a:cubicBezTo>
                <a:cubicBezTo>
                  <a:pt x="613" y="40"/>
                  <a:pt x="640" y="40"/>
                  <a:pt x="649" y="49"/>
                </a:cubicBezTo>
                <a:cubicBezTo>
                  <a:pt x="649" y="70"/>
                  <a:pt x="629" y="102"/>
                  <a:pt x="646" y="123"/>
                </a:cubicBezTo>
                <a:cubicBezTo>
                  <a:pt x="658" y="108"/>
                  <a:pt x="648" y="99"/>
                  <a:pt x="652" y="86"/>
                </a:cubicBezTo>
                <a:cubicBezTo>
                  <a:pt x="675" y="4"/>
                  <a:pt x="824" y="48"/>
                  <a:pt x="792" y="140"/>
                </a:cubicBezTo>
                <a:cubicBezTo>
                  <a:pt x="801" y="138"/>
                  <a:pt x="809" y="125"/>
                  <a:pt x="826" y="125"/>
                </a:cubicBezTo>
                <a:cubicBezTo>
                  <a:pt x="872" y="125"/>
                  <a:pt x="884" y="205"/>
                  <a:pt x="820" y="202"/>
                </a:cubicBezTo>
                <a:cubicBezTo>
                  <a:pt x="796" y="260"/>
                  <a:pt x="863" y="308"/>
                  <a:pt x="923" y="305"/>
                </a:cubicBezTo>
                <a:cubicBezTo>
                  <a:pt x="989" y="301"/>
                  <a:pt x="1025" y="242"/>
                  <a:pt x="1002" y="177"/>
                </a:cubicBezTo>
                <a:cubicBezTo>
                  <a:pt x="931" y="226"/>
                  <a:pt x="915" y="124"/>
                  <a:pt x="851" y="120"/>
                </a:cubicBezTo>
                <a:cubicBezTo>
                  <a:pt x="865" y="103"/>
                  <a:pt x="885" y="93"/>
                  <a:pt x="914" y="91"/>
                </a:cubicBezTo>
                <a:cubicBezTo>
                  <a:pt x="906" y="63"/>
                  <a:pt x="898" y="35"/>
                  <a:pt x="880" y="17"/>
                </a:cubicBezTo>
                <a:cubicBezTo>
                  <a:pt x="920" y="3"/>
                  <a:pt x="960" y="19"/>
                  <a:pt x="974" y="49"/>
                </a:cubicBezTo>
                <a:cubicBezTo>
                  <a:pt x="985" y="29"/>
                  <a:pt x="1001" y="12"/>
                  <a:pt x="1019" y="0"/>
                </a:cubicBezTo>
                <a:cubicBezTo>
                  <a:pt x="1015" y="64"/>
                  <a:pt x="1089" y="120"/>
                  <a:pt x="1025" y="160"/>
                </a:cubicBezTo>
                <a:cubicBezTo>
                  <a:pt x="1030" y="176"/>
                  <a:pt x="1034" y="193"/>
                  <a:pt x="1037" y="211"/>
                </a:cubicBezTo>
                <a:cubicBezTo>
                  <a:pt x="1070" y="211"/>
                  <a:pt x="1113" y="211"/>
                  <a:pt x="1153" y="211"/>
                </a:cubicBezTo>
                <a:cubicBezTo>
                  <a:pt x="1190" y="211"/>
                  <a:pt x="1239" y="199"/>
                  <a:pt x="1253" y="228"/>
                </a:cubicBezTo>
                <a:cubicBezTo>
                  <a:pt x="1227" y="243"/>
                  <a:pt x="1186" y="236"/>
                  <a:pt x="1148" y="236"/>
                </a:cubicBezTo>
                <a:cubicBezTo>
                  <a:pt x="1110" y="236"/>
                  <a:pt x="1070" y="236"/>
                  <a:pt x="1037" y="236"/>
                </a:cubicBezTo>
                <a:cubicBezTo>
                  <a:pt x="1028" y="250"/>
                  <a:pt x="1025" y="269"/>
                  <a:pt x="1017" y="282"/>
                </a:cubicBezTo>
                <a:cubicBezTo>
                  <a:pt x="1052" y="282"/>
                  <a:pt x="1100" y="282"/>
                  <a:pt x="1145" y="282"/>
                </a:cubicBezTo>
                <a:cubicBezTo>
                  <a:pt x="1183" y="282"/>
                  <a:pt x="1244" y="271"/>
                  <a:pt x="1250" y="299"/>
                </a:cubicBezTo>
                <a:cubicBezTo>
                  <a:pt x="1236" y="315"/>
                  <a:pt x="1209" y="308"/>
                  <a:pt x="1190" y="308"/>
                </a:cubicBezTo>
                <a:cubicBezTo>
                  <a:pt x="1134" y="308"/>
                  <a:pt x="1052" y="297"/>
                  <a:pt x="994" y="308"/>
                </a:cubicBezTo>
                <a:cubicBezTo>
                  <a:pt x="973" y="312"/>
                  <a:pt x="955" y="328"/>
                  <a:pt x="931" y="330"/>
                </a:cubicBezTo>
                <a:cubicBezTo>
                  <a:pt x="887" y="335"/>
                  <a:pt x="856" y="316"/>
                  <a:pt x="820" y="305"/>
                </a:cubicBezTo>
                <a:cubicBezTo>
                  <a:pt x="837" y="357"/>
                  <a:pt x="797" y="363"/>
                  <a:pt x="760" y="387"/>
                </a:cubicBezTo>
                <a:cubicBezTo>
                  <a:pt x="743" y="399"/>
                  <a:pt x="738" y="416"/>
                  <a:pt x="720" y="416"/>
                </a:cubicBezTo>
                <a:cubicBezTo>
                  <a:pt x="680" y="367"/>
                  <a:pt x="705" y="230"/>
                  <a:pt x="783" y="279"/>
                </a:cubicBezTo>
                <a:cubicBezTo>
                  <a:pt x="772" y="263"/>
                  <a:pt x="735" y="247"/>
                  <a:pt x="712" y="234"/>
                </a:cubicBezTo>
                <a:cubicBezTo>
                  <a:pt x="721" y="260"/>
                  <a:pt x="706" y="303"/>
                  <a:pt x="666" y="299"/>
                </a:cubicBezTo>
                <a:cubicBezTo>
                  <a:pt x="653" y="346"/>
                  <a:pt x="605" y="358"/>
                  <a:pt x="589" y="299"/>
                </a:cubicBezTo>
                <a:cubicBezTo>
                  <a:pt x="550" y="303"/>
                  <a:pt x="529" y="266"/>
                  <a:pt x="544" y="234"/>
                </a:cubicBezTo>
                <a:cubicBezTo>
                  <a:pt x="515" y="246"/>
                  <a:pt x="490" y="262"/>
                  <a:pt x="467" y="279"/>
                </a:cubicBezTo>
                <a:cubicBezTo>
                  <a:pt x="547" y="229"/>
                  <a:pt x="575" y="366"/>
                  <a:pt x="532" y="416"/>
                </a:cubicBezTo>
                <a:cubicBezTo>
                  <a:pt x="513" y="416"/>
                  <a:pt x="510" y="396"/>
                  <a:pt x="493" y="385"/>
                </a:cubicBezTo>
                <a:cubicBezTo>
                  <a:pt x="467" y="368"/>
                  <a:pt x="437" y="370"/>
                  <a:pt x="430" y="336"/>
                </a:cubicBezTo>
                <a:cubicBezTo>
                  <a:pt x="432" y="325"/>
                  <a:pt x="433" y="313"/>
                  <a:pt x="438" y="305"/>
                </a:cubicBezTo>
                <a:cubicBezTo>
                  <a:pt x="399" y="314"/>
                  <a:pt x="371" y="334"/>
                  <a:pt x="324" y="330"/>
                </a:cubicBezTo>
                <a:cubicBezTo>
                  <a:pt x="302" y="329"/>
                  <a:pt x="283" y="312"/>
                  <a:pt x="262" y="308"/>
                </a:cubicBezTo>
                <a:cubicBezTo>
                  <a:pt x="203" y="296"/>
                  <a:pt x="121" y="308"/>
                  <a:pt x="57" y="308"/>
                </a:cubicBezTo>
                <a:cubicBezTo>
                  <a:pt x="39" y="308"/>
                  <a:pt x="14" y="314"/>
                  <a:pt x="0" y="299"/>
                </a:cubicBezTo>
                <a:cubicBezTo>
                  <a:pt x="16" y="270"/>
                  <a:pt x="69" y="282"/>
                  <a:pt x="108" y="282"/>
                </a:cubicBezTo>
                <a:cubicBezTo>
                  <a:pt x="152" y="282"/>
                  <a:pt x="197" y="282"/>
                  <a:pt x="234" y="282"/>
                </a:cubicBezTo>
                <a:cubicBezTo>
                  <a:pt x="235" y="273"/>
                  <a:pt x="222" y="254"/>
                  <a:pt x="219" y="239"/>
                </a:cubicBezTo>
                <a:cubicBezTo>
                  <a:pt x="184" y="239"/>
                  <a:pt x="142" y="239"/>
                  <a:pt x="102" y="239"/>
                </a:cubicBezTo>
                <a:cubicBezTo>
                  <a:pt x="65" y="239"/>
                  <a:pt x="23" y="247"/>
                  <a:pt x="0" y="228"/>
                </a:cubicBezTo>
                <a:cubicBezTo>
                  <a:pt x="13" y="199"/>
                  <a:pt x="63" y="211"/>
                  <a:pt x="100" y="211"/>
                </a:cubicBezTo>
                <a:cubicBezTo>
                  <a:pt x="140" y="211"/>
                  <a:pt x="183" y="211"/>
                  <a:pt x="216" y="211"/>
                </a:cubicBezTo>
                <a:cubicBezTo>
                  <a:pt x="222" y="196"/>
                  <a:pt x="220" y="172"/>
                  <a:pt x="231" y="162"/>
                </a:cubicBezTo>
                <a:cubicBezTo>
                  <a:pt x="164" y="122"/>
                  <a:pt x="239" y="72"/>
                  <a:pt x="231" y="0"/>
                </a:cubicBezTo>
                <a:close/>
                <a:moveTo>
                  <a:pt x="564" y="160"/>
                </a:moveTo>
                <a:cubicBezTo>
                  <a:pt x="495" y="172"/>
                  <a:pt x="479" y="70"/>
                  <a:pt x="544" y="74"/>
                </a:cubicBezTo>
                <a:cubicBezTo>
                  <a:pt x="560" y="75"/>
                  <a:pt x="565" y="84"/>
                  <a:pt x="575" y="97"/>
                </a:cubicBezTo>
                <a:cubicBezTo>
                  <a:pt x="573" y="82"/>
                  <a:pt x="561" y="77"/>
                  <a:pt x="552" y="69"/>
                </a:cubicBezTo>
                <a:cubicBezTo>
                  <a:pt x="455" y="59"/>
                  <a:pt x="475" y="186"/>
                  <a:pt x="555" y="188"/>
                </a:cubicBezTo>
                <a:cubicBezTo>
                  <a:pt x="573" y="189"/>
                  <a:pt x="590" y="182"/>
                  <a:pt x="609" y="168"/>
                </a:cubicBezTo>
                <a:cubicBezTo>
                  <a:pt x="602" y="162"/>
                  <a:pt x="596" y="155"/>
                  <a:pt x="595" y="143"/>
                </a:cubicBezTo>
                <a:cubicBezTo>
                  <a:pt x="577" y="150"/>
                  <a:pt x="577" y="157"/>
                  <a:pt x="564" y="160"/>
                </a:cubicBezTo>
                <a:close/>
                <a:moveTo>
                  <a:pt x="766" y="103"/>
                </a:moveTo>
                <a:cubicBezTo>
                  <a:pt x="758" y="70"/>
                  <a:pt x="693" y="51"/>
                  <a:pt x="683" y="91"/>
                </a:cubicBezTo>
                <a:cubicBezTo>
                  <a:pt x="748" y="19"/>
                  <a:pt x="789" y="186"/>
                  <a:pt x="686" y="160"/>
                </a:cubicBezTo>
                <a:cubicBezTo>
                  <a:pt x="677" y="157"/>
                  <a:pt x="673" y="149"/>
                  <a:pt x="661" y="140"/>
                </a:cubicBezTo>
                <a:cubicBezTo>
                  <a:pt x="659" y="153"/>
                  <a:pt x="650" y="159"/>
                  <a:pt x="646" y="171"/>
                </a:cubicBezTo>
                <a:cubicBezTo>
                  <a:pt x="701" y="210"/>
                  <a:pt x="783" y="173"/>
                  <a:pt x="766" y="103"/>
                </a:cubicBezTo>
                <a:close/>
                <a:moveTo>
                  <a:pt x="530" y="125"/>
                </a:moveTo>
                <a:cubicBezTo>
                  <a:pt x="535" y="133"/>
                  <a:pt x="557" y="139"/>
                  <a:pt x="564" y="128"/>
                </a:cubicBezTo>
                <a:cubicBezTo>
                  <a:pt x="546" y="132"/>
                  <a:pt x="552" y="112"/>
                  <a:pt x="547" y="103"/>
                </a:cubicBezTo>
                <a:cubicBezTo>
                  <a:pt x="542" y="103"/>
                  <a:pt x="537" y="103"/>
                  <a:pt x="532" y="103"/>
                </a:cubicBezTo>
                <a:cubicBezTo>
                  <a:pt x="531" y="110"/>
                  <a:pt x="528" y="116"/>
                  <a:pt x="530" y="125"/>
                </a:cubicBezTo>
                <a:close/>
                <a:moveTo>
                  <a:pt x="689" y="131"/>
                </a:moveTo>
                <a:cubicBezTo>
                  <a:pt x="713" y="143"/>
                  <a:pt x="735" y="120"/>
                  <a:pt x="720" y="103"/>
                </a:cubicBezTo>
                <a:cubicBezTo>
                  <a:pt x="716" y="103"/>
                  <a:pt x="711" y="103"/>
                  <a:pt x="706" y="103"/>
                </a:cubicBezTo>
                <a:cubicBezTo>
                  <a:pt x="703" y="115"/>
                  <a:pt x="702" y="129"/>
                  <a:pt x="689" y="131"/>
                </a:cubicBezTo>
                <a:close/>
                <a:moveTo>
                  <a:pt x="416" y="171"/>
                </a:moveTo>
                <a:cubicBezTo>
                  <a:pt x="422" y="173"/>
                  <a:pt x="424" y="178"/>
                  <a:pt x="433" y="177"/>
                </a:cubicBezTo>
                <a:cubicBezTo>
                  <a:pt x="437" y="172"/>
                  <a:pt x="440" y="167"/>
                  <a:pt x="438" y="157"/>
                </a:cubicBezTo>
                <a:cubicBezTo>
                  <a:pt x="430" y="148"/>
                  <a:pt x="413" y="152"/>
                  <a:pt x="416" y="171"/>
                </a:cubicBezTo>
                <a:close/>
                <a:moveTo>
                  <a:pt x="814" y="171"/>
                </a:moveTo>
                <a:cubicBezTo>
                  <a:pt x="822" y="177"/>
                  <a:pt x="830" y="177"/>
                  <a:pt x="837" y="171"/>
                </a:cubicBezTo>
                <a:cubicBezTo>
                  <a:pt x="837" y="166"/>
                  <a:pt x="837" y="161"/>
                  <a:pt x="837" y="157"/>
                </a:cubicBezTo>
                <a:cubicBezTo>
                  <a:pt x="828" y="148"/>
                  <a:pt x="810" y="151"/>
                  <a:pt x="814" y="171"/>
                </a:cubicBezTo>
                <a:close/>
                <a:moveTo>
                  <a:pt x="726" y="211"/>
                </a:moveTo>
                <a:cubicBezTo>
                  <a:pt x="749" y="222"/>
                  <a:pt x="769" y="237"/>
                  <a:pt x="792" y="248"/>
                </a:cubicBezTo>
                <a:cubicBezTo>
                  <a:pt x="784" y="209"/>
                  <a:pt x="802" y="187"/>
                  <a:pt x="786" y="154"/>
                </a:cubicBezTo>
                <a:cubicBezTo>
                  <a:pt x="778" y="185"/>
                  <a:pt x="754" y="199"/>
                  <a:pt x="726" y="211"/>
                </a:cubicBezTo>
                <a:close/>
                <a:moveTo>
                  <a:pt x="461" y="248"/>
                </a:moveTo>
                <a:cubicBezTo>
                  <a:pt x="483" y="235"/>
                  <a:pt x="509" y="225"/>
                  <a:pt x="527" y="208"/>
                </a:cubicBezTo>
                <a:cubicBezTo>
                  <a:pt x="496" y="203"/>
                  <a:pt x="480" y="182"/>
                  <a:pt x="467" y="160"/>
                </a:cubicBezTo>
                <a:cubicBezTo>
                  <a:pt x="450" y="189"/>
                  <a:pt x="470" y="210"/>
                  <a:pt x="461" y="248"/>
                </a:cubicBezTo>
                <a:close/>
                <a:moveTo>
                  <a:pt x="564" y="251"/>
                </a:moveTo>
                <a:cubicBezTo>
                  <a:pt x="569" y="292"/>
                  <a:pt x="626" y="269"/>
                  <a:pt x="615" y="228"/>
                </a:cubicBezTo>
                <a:cubicBezTo>
                  <a:pt x="603" y="229"/>
                  <a:pt x="602" y="220"/>
                  <a:pt x="589" y="222"/>
                </a:cubicBezTo>
                <a:cubicBezTo>
                  <a:pt x="593" y="244"/>
                  <a:pt x="568" y="237"/>
                  <a:pt x="564" y="251"/>
                </a:cubicBezTo>
                <a:close/>
                <a:moveTo>
                  <a:pt x="641" y="228"/>
                </a:moveTo>
                <a:cubicBezTo>
                  <a:pt x="626" y="271"/>
                  <a:pt x="686" y="291"/>
                  <a:pt x="689" y="251"/>
                </a:cubicBezTo>
                <a:cubicBezTo>
                  <a:pt x="681" y="239"/>
                  <a:pt x="663" y="237"/>
                  <a:pt x="658" y="222"/>
                </a:cubicBezTo>
                <a:cubicBezTo>
                  <a:pt x="649" y="222"/>
                  <a:pt x="649" y="229"/>
                  <a:pt x="641" y="228"/>
                </a:cubicBezTo>
                <a:close/>
                <a:moveTo>
                  <a:pt x="521" y="345"/>
                </a:moveTo>
                <a:cubicBezTo>
                  <a:pt x="516" y="346"/>
                  <a:pt x="514" y="351"/>
                  <a:pt x="507" y="350"/>
                </a:cubicBezTo>
                <a:cubicBezTo>
                  <a:pt x="486" y="344"/>
                  <a:pt x="492" y="313"/>
                  <a:pt x="464" y="313"/>
                </a:cubicBezTo>
                <a:cubicBezTo>
                  <a:pt x="443" y="350"/>
                  <a:pt x="508" y="362"/>
                  <a:pt x="524" y="370"/>
                </a:cubicBezTo>
                <a:cubicBezTo>
                  <a:pt x="525" y="339"/>
                  <a:pt x="530" y="302"/>
                  <a:pt x="498" y="296"/>
                </a:cubicBezTo>
                <a:cubicBezTo>
                  <a:pt x="504" y="314"/>
                  <a:pt x="523" y="319"/>
                  <a:pt x="521" y="345"/>
                </a:cubicBezTo>
                <a:close/>
                <a:moveTo>
                  <a:pt x="735" y="373"/>
                </a:moveTo>
                <a:cubicBezTo>
                  <a:pt x="750" y="355"/>
                  <a:pt x="819" y="344"/>
                  <a:pt x="786" y="313"/>
                </a:cubicBezTo>
                <a:cubicBezTo>
                  <a:pt x="760" y="315"/>
                  <a:pt x="767" y="348"/>
                  <a:pt x="743" y="350"/>
                </a:cubicBezTo>
                <a:cubicBezTo>
                  <a:pt x="737" y="349"/>
                  <a:pt x="734" y="345"/>
                  <a:pt x="732" y="339"/>
                </a:cubicBezTo>
                <a:cubicBezTo>
                  <a:pt x="730" y="319"/>
                  <a:pt x="760" y="304"/>
                  <a:pt x="752" y="296"/>
                </a:cubicBezTo>
                <a:cubicBezTo>
                  <a:pt x="727" y="300"/>
                  <a:pt x="723" y="351"/>
                  <a:pt x="735" y="3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9" name="Freeform 57"/>
          <p:cNvSpPr>
            <a:spLocks noEditPoints="1"/>
          </p:cNvSpPr>
          <p:nvPr/>
        </p:nvSpPr>
        <p:spPr bwMode="auto">
          <a:xfrm>
            <a:off x="3036510" y="974317"/>
            <a:ext cx="2138201" cy="639107"/>
          </a:xfrm>
          <a:custGeom>
            <a:avLst/>
            <a:gdLst>
              <a:gd name="T0" fmla="*/ 331 w 1190"/>
              <a:gd name="T1" fmla="*/ 94 h 356"/>
              <a:gd name="T2" fmla="*/ 404 w 1190"/>
              <a:gd name="T3" fmla="*/ 308 h 356"/>
              <a:gd name="T4" fmla="*/ 385 w 1190"/>
              <a:gd name="T5" fmla="*/ 179 h 356"/>
              <a:gd name="T6" fmla="*/ 459 w 1190"/>
              <a:gd name="T7" fmla="*/ 151 h 356"/>
              <a:gd name="T8" fmla="*/ 524 w 1190"/>
              <a:gd name="T9" fmla="*/ 234 h 356"/>
              <a:gd name="T10" fmla="*/ 430 w 1190"/>
              <a:gd name="T11" fmla="*/ 325 h 356"/>
              <a:gd name="T12" fmla="*/ 564 w 1190"/>
              <a:gd name="T13" fmla="*/ 211 h 356"/>
              <a:gd name="T14" fmla="*/ 624 w 1190"/>
              <a:gd name="T15" fmla="*/ 211 h 356"/>
              <a:gd name="T16" fmla="*/ 760 w 1190"/>
              <a:gd name="T17" fmla="*/ 327 h 356"/>
              <a:gd name="T18" fmla="*/ 666 w 1190"/>
              <a:gd name="T19" fmla="*/ 234 h 356"/>
              <a:gd name="T20" fmla="*/ 598 w 1190"/>
              <a:gd name="T21" fmla="*/ 151 h 356"/>
              <a:gd name="T22" fmla="*/ 772 w 1190"/>
              <a:gd name="T23" fmla="*/ 134 h 356"/>
              <a:gd name="T24" fmla="*/ 769 w 1190"/>
              <a:gd name="T25" fmla="*/ 159 h 356"/>
              <a:gd name="T26" fmla="*/ 911 w 1190"/>
              <a:gd name="T27" fmla="*/ 211 h 356"/>
              <a:gd name="T28" fmla="*/ 960 w 1190"/>
              <a:gd name="T29" fmla="*/ 100 h 356"/>
              <a:gd name="T30" fmla="*/ 1008 w 1190"/>
              <a:gd name="T31" fmla="*/ 66 h 356"/>
              <a:gd name="T32" fmla="*/ 934 w 1190"/>
              <a:gd name="T33" fmla="*/ 239 h 356"/>
              <a:gd name="T34" fmla="*/ 1190 w 1190"/>
              <a:gd name="T35" fmla="*/ 251 h 356"/>
              <a:gd name="T36" fmla="*/ 929 w 1190"/>
              <a:gd name="T37" fmla="*/ 265 h 356"/>
              <a:gd name="T38" fmla="*/ 1125 w 1190"/>
              <a:gd name="T39" fmla="*/ 310 h 356"/>
              <a:gd name="T40" fmla="*/ 1114 w 1190"/>
              <a:gd name="T41" fmla="*/ 336 h 356"/>
              <a:gd name="T42" fmla="*/ 741 w 1190"/>
              <a:gd name="T43" fmla="*/ 356 h 356"/>
              <a:gd name="T44" fmla="*/ 453 w 1190"/>
              <a:gd name="T45" fmla="*/ 356 h 356"/>
              <a:gd name="T46" fmla="*/ 77 w 1190"/>
              <a:gd name="T47" fmla="*/ 336 h 356"/>
              <a:gd name="T48" fmla="*/ 66 w 1190"/>
              <a:gd name="T49" fmla="*/ 310 h 356"/>
              <a:gd name="T50" fmla="*/ 265 w 1190"/>
              <a:gd name="T51" fmla="*/ 265 h 356"/>
              <a:gd name="T52" fmla="*/ 0 w 1190"/>
              <a:gd name="T53" fmla="*/ 253 h 356"/>
              <a:gd name="T54" fmla="*/ 254 w 1190"/>
              <a:gd name="T55" fmla="*/ 239 h 356"/>
              <a:gd name="T56" fmla="*/ 208 w 1190"/>
              <a:gd name="T57" fmla="*/ 191 h 356"/>
              <a:gd name="T58" fmla="*/ 331 w 1190"/>
              <a:gd name="T59" fmla="*/ 60 h 356"/>
              <a:gd name="T60" fmla="*/ 274 w 1190"/>
              <a:gd name="T61" fmla="*/ 68 h 356"/>
              <a:gd name="T62" fmla="*/ 274 w 1190"/>
              <a:gd name="T63" fmla="*/ 68 h 356"/>
              <a:gd name="T64" fmla="*/ 917 w 1190"/>
              <a:gd name="T65" fmla="*/ 68 h 356"/>
              <a:gd name="T66" fmla="*/ 211 w 1190"/>
              <a:gd name="T67" fmla="*/ 97 h 356"/>
              <a:gd name="T68" fmla="*/ 208 w 1190"/>
              <a:gd name="T69" fmla="*/ 83 h 356"/>
              <a:gd name="T70" fmla="*/ 308 w 1190"/>
              <a:gd name="T71" fmla="*/ 125 h 356"/>
              <a:gd name="T72" fmla="*/ 308 w 1190"/>
              <a:gd name="T73" fmla="*/ 125 h 356"/>
              <a:gd name="T74" fmla="*/ 883 w 1190"/>
              <a:gd name="T75" fmla="*/ 125 h 356"/>
              <a:gd name="T76" fmla="*/ 373 w 1190"/>
              <a:gd name="T77" fmla="*/ 145 h 356"/>
              <a:gd name="T78" fmla="*/ 379 w 1190"/>
              <a:gd name="T79" fmla="*/ 134 h 356"/>
              <a:gd name="T80" fmla="*/ 798 w 1190"/>
              <a:gd name="T81" fmla="*/ 145 h 356"/>
              <a:gd name="T82" fmla="*/ 803 w 1190"/>
              <a:gd name="T83" fmla="*/ 134 h 356"/>
              <a:gd name="T84" fmla="*/ 530 w 1190"/>
              <a:gd name="T85" fmla="*/ 174 h 356"/>
              <a:gd name="T86" fmla="*/ 550 w 1190"/>
              <a:gd name="T87" fmla="*/ 159 h 356"/>
              <a:gd name="T88" fmla="*/ 530 w 1190"/>
              <a:gd name="T89" fmla="*/ 174 h 356"/>
              <a:gd name="T90" fmla="*/ 695 w 1190"/>
              <a:gd name="T91" fmla="*/ 202 h 356"/>
              <a:gd name="T92" fmla="*/ 666 w 1190"/>
              <a:gd name="T93" fmla="*/ 15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0" h="356">
                <a:moveTo>
                  <a:pt x="231" y="97"/>
                </a:moveTo>
                <a:cubicBezTo>
                  <a:pt x="259" y="117"/>
                  <a:pt x="299" y="96"/>
                  <a:pt x="331" y="94"/>
                </a:cubicBezTo>
                <a:cubicBezTo>
                  <a:pt x="345" y="147"/>
                  <a:pt x="322" y="198"/>
                  <a:pt x="276" y="208"/>
                </a:cubicBezTo>
                <a:cubicBezTo>
                  <a:pt x="287" y="270"/>
                  <a:pt x="337" y="321"/>
                  <a:pt x="404" y="308"/>
                </a:cubicBezTo>
                <a:cubicBezTo>
                  <a:pt x="474" y="293"/>
                  <a:pt x="500" y="183"/>
                  <a:pt x="419" y="159"/>
                </a:cubicBezTo>
                <a:cubicBezTo>
                  <a:pt x="405" y="169"/>
                  <a:pt x="402" y="179"/>
                  <a:pt x="385" y="179"/>
                </a:cubicBezTo>
                <a:cubicBezTo>
                  <a:pt x="303" y="182"/>
                  <a:pt x="381" y="52"/>
                  <a:pt x="416" y="134"/>
                </a:cubicBezTo>
                <a:cubicBezTo>
                  <a:pt x="436" y="134"/>
                  <a:pt x="449" y="141"/>
                  <a:pt x="459" y="151"/>
                </a:cubicBezTo>
                <a:cubicBezTo>
                  <a:pt x="486" y="116"/>
                  <a:pt x="561" y="123"/>
                  <a:pt x="593" y="151"/>
                </a:cubicBezTo>
                <a:cubicBezTo>
                  <a:pt x="574" y="179"/>
                  <a:pt x="549" y="207"/>
                  <a:pt x="524" y="234"/>
                </a:cubicBezTo>
                <a:cubicBezTo>
                  <a:pt x="511" y="234"/>
                  <a:pt x="510" y="237"/>
                  <a:pt x="498" y="234"/>
                </a:cubicBezTo>
                <a:cubicBezTo>
                  <a:pt x="489" y="277"/>
                  <a:pt x="469" y="310"/>
                  <a:pt x="430" y="325"/>
                </a:cubicBezTo>
                <a:cubicBezTo>
                  <a:pt x="488" y="335"/>
                  <a:pt x="544" y="319"/>
                  <a:pt x="575" y="293"/>
                </a:cubicBezTo>
                <a:cubicBezTo>
                  <a:pt x="565" y="276"/>
                  <a:pt x="536" y="229"/>
                  <a:pt x="564" y="211"/>
                </a:cubicBezTo>
                <a:cubicBezTo>
                  <a:pt x="590" y="216"/>
                  <a:pt x="573" y="262"/>
                  <a:pt x="595" y="271"/>
                </a:cubicBezTo>
                <a:cubicBezTo>
                  <a:pt x="615" y="261"/>
                  <a:pt x="603" y="219"/>
                  <a:pt x="624" y="211"/>
                </a:cubicBezTo>
                <a:cubicBezTo>
                  <a:pt x="658" y="225"/>
                  <a:pt x="623" y="275"/>
                  <a:pt x="615" y="293"/>
                </a:cubicBezTo>
                <a:cubicBezTo>
                  <a:pt x="647" y="321"/>
                  <a:pt x="698" y="331"/>
                  <a:pt x="760" y="327"/>
                </a:cubicBezTo>
                <a:cubicBezTo>
                  <a:pt x="727" y="308"/>
                  <a:pt x="698" y="284"/>
                  <a:pt x="695" y="234"/>
                </a:cubicBezTo>
                <a:cubicBezTo>
                  <a:pt x="681" y="235"/>
                  <a:pt x="680" y="235"/>
                  <a:pt x="666" y="234"/>
                </a:cubicBezTo>
                <a:cubicBezTo>
                  <a:pt x="646" y="222"/>
                  <a:pt x="638" y="198"/>
                  <a:pt x="624" y="182"/>
                </a:cubicBezTo>
                <a:cubicBezTo>
                  <a:pt x="615" y="172"/>
                  <a:pt x="596" y="169"/>
                  <a:pt x="598" y="151"/>
                </a:cubicBezTo>
                <a:cubicBezTo>
                  <a:pt x="627" y="124"/>
                  <a:pt x="705" y="114"/>
                  <a:pt x="729" y="151"/>
                </a:cubicBezTo>
                <a:cubicBezTo>
                  <a:pt x="742" y="144"/>
                  <a:pt x="752" y="134"/>
                  <a:pt x="772" y="134"/>
                </a:cubicBezTo>
                <a:cubicBezTo>
                  <a:pt x="780" y="119"/>
                  <a:pt x="788" y="109"/>
                  <a:pt x="806" y="108"/>
                </a:cubicBezTo>
                <a:cubicBezTo>
                  <a:pt x="883" y="106"/>
                  <a:pt x="818" y="230"/>
                  <a:pt x="769" y="159"/>
                </a:cubicBezTo>
                <a:cubicBezTo>
                  <a:pt x="691" y="183"/>
                  <a:pt x="714" y="292"/>
                  <a:pt x="783" y="308"/>
                </a:cubicBezTo>
                <a:cubicBezTo>
                  <a:pt x="848" y="323"/>
                  <a:pt x="903" y="274"/>
                  <a:pt x="911" y="211"/>
                </a:cubicBezTo>
                <a:cubicBezTo>
                  <a:pt x="874" y="195"/>
                  <a:pt x="841" y="148"/>
                  <a:pt x="860" y="94"/>
                </a:cubicBezTo>
                <a:cubicBezTo>
                  <a:pt x="893" y="97"/>
                  <a:pt x="927" y="114"/>
                  <a:pt x="960" y="100"/>
                </a:cubicBezTo>
                <a:cubicBezTo>
                  <a:pt x="923" y="101"/>
                  <a:pt x="865" y="100"/>
                  <a:pt x="860" y="66"/>
                </a:cubicBezTo>
                <a:cubicBezTo>
                  <a:pt x="852" y="5"/>
                  <a:pt x="1001" y="10"/>
                  <a:pt x="1008" y="66"/>
                </a:cubicBezTo>
                <a:cubicBezTo>
                  <a:pt x="1016" y="126"/>
                  <a:pt x="1003" y="205"/>
                  <a:pt x="940" y="208"/>
                </a:cubicBezTo>
                <a:cubicBezTo>
                  <a:pt x="938" y="218"/>
                  <a:pt x="937" y="230"/>
                  <a:pt x="934" y="239"/>
                </a:cubicBezTo>
                <a:cubicBezTo>
                  <a:pt x="996" y="239"/>
                  <a:pt x="1070" y="239"/>
                  <a:pt x="1136" y="239"/>
                </a:cubicBezTo>
                <a:cubicBezTo>
                  <a:pt x="1155" y="239"/>
                  <a:pt x="1183" y="232"/>
                  <a:pt x="1190" y="251"/>
                </a:cubicBezTo>
                <a:cubicBezTo>
                  <a:pt x="1186" y="274"/>
                  <a:pt x="1153" y="265"/>
                  <a:pt x="1134" y="265"/>
                </a:cubicBezTo>
                <a:cubicBezTo>
                  <a:pt x="1071" y="265"/>
                  <a:pt x="992" y="265"/>
                  <a:pt x="929" y="265"/>
                </a:cubicBezTo>
                <a:cubicBezTo>
                  <a:pt x="912" y="278"/>
                  <a:pt x="901" y="296"/>
                  <a:pt x="886" y="310"/>
                </a:cubicBezTo>
                <a:cubicBezTo>
                  <a:pt x="959" y="310"/>
                  <a:pt x="1046" y="310"/>
                  <a:pt x="1125" y="310"/>
                </a:cubicBezTo>
                <a:cubicBezTo>
                  <a:pt x="1148" y="310"/>
                  <a:pt x="1178" y="302"/>
                  <a:pt x="1190" y="322"/>
                </a:cubicBezTo>
                <a:cubicBezTo>
                  <a:pt x="1177" y="347"/>
                  <a:pt x="1138" y="336"/>
                  <a:pt x="1114" y="336"/>
                </a:cubicBezTo>
                <a:cubicBezTo>
                  <a:pt x="1031" y="336"/>
                  <a:pt x="923" y="324"/>
                  <a:pt x="840" y="336"/>
                </a:cubicBezTo>
                <a:cubicBezTo>
                  <a:pt x="807" y="341"/>
                  <a:pt x="776" y="356"/>
                  <a:pt x="741" y="356"/>
                </a:cubicBezTo>
                <a:cubicBezTo>
                  <a:pt x="681" y="356"/>
                  <a:pt x="634" y="342"/>
                  <a:pt x="595" y="313"/>
                </a:cubicBezTo>
                <a:cubicBezTo>
                  <a:pt x="556" y="341"/>
                  <a:pt x="511" y="356"/>
                  <a:pt x="453" y="356"/>
                </a:cubicBezTo>
                <a:cubicBezTo>
                  <a:pt x="417" y="356"/>
                  <a:pt x="385" y="341"/>
                  <a:pt x="350" y="336"/>
                </a:cubicBezTo>
                <a:cubicBezTo>
                  <a:pt x="269" y="324"/>
                  <a:pt x="164" y="336"/>
                  <a:pt x="77" y="336"/>
                </a:cubicBezTo>
                <a:cubicBezTo>
                  <a:pt x="51" y="336"/>
                  <a:pt x="18" y="345"/>
                  <a:pt x="0" y="325"/>
                </a:cubicBezTo>
                <a:cubicBezTo>
                  <a:pt x="8" y="300"/>
                  <a:pt x="44" y="310"/>
                  <a:pt x="66" y="310"/>
                </a:cubicBezTo>
                <a:cubicBezTo>
                  <a:pt x="139" y="310"/>
                  <a:pt x="228" y="310"/>
                  <a:pt x="302" y="310"/>
                </a:cubicBezTo>
                <a:cubicBezTo>
                  <a:pt x="297" y="300"/>
                  <a:pt x="275" y="280"/>
                  <a:pt x="265" y="265"/>
                </a:cubicBezTo>
                <a:cubicBezTo>
                  <a:pt x="202" y="265"/>
                  <a:pt x="125" y="265"/>
                  <a:pt x="57" y="265"/>
                </a:cubicBezTo>
                <a:cubicBezTo>
                  <a:pt x="37" y="265"/>
                  <a:pt x="9" y="273"/>
                  <a:pt x="0" y="253"/>
                </a:cubicBezTo>
                <a:cubicBezTo>
                  <a:pt x="4" y="230"/>
                  <a:pt x="37" y="239"/>
                  <a:pt x="54" y="239"/>
                </a:cubicBezTo>
                <a:cubicBezTo>
                  <a:pt x="115" y="239"/>
                  <a:pt x="192" y="239"/>
                  <a:pt x="254" y="239"/>
                </a:cubicBezTo>
                <a:cubicBezTo>
                  <a:pt x="260" y="233"/>
                  <a:pt x="248" y="222"/>
                  <a:pt x="251" y="211"/>
                </a:cubicBezTo>
                <a:cubicBezTo>
                  <a:pt x="233" y="203"/>
                  <a:pt x="220" y="201"/>
                  <a:pt x="208" y="191"/>
                </a:cubicBezTo>
                <a:cubicBezTo>
                  <a:pt x="184" y="169"/>
                  <a:pt x="166" y="100"/>
                  <a:pt x="185" y="54"/>
                </a:cubicBezTo>
                <a:cubicBezTo>
                  <a:pt x="199" y="21"/>
                  <a:pt x="329" y="0"/>
                  <a:pt x="331" y="60"/>
                </a:cubicBezTo>
                <a:cubicBezTo>
                  <a:pt x="331" y="96"/>
                  <a:pt x="273" y="105"/>
                  <a:pt x="231" y="97"/>
                </a:cubicBezTo>
                <a:close/>
                <a:moveTo>
                  <a:pt x="274" y="68"/>
                </a:moveTo>
                <a:cubicBezTo>
                  <a:pt x="264" y="70"/>
                  <a:pt x="247" y="65"/>
                  <a:pt x="242" y="71"/>
                </a:cubicBezTo>
                <a:cubicBezTo>
                  <a:pt x="247" y="74"/>
                  <a:pt x="274" y="79"/>
                  <a:pt x="274" y="68"/>
                </a:cubicBezTo>
                <a:close/>
                <a:moveTo>
                  <a:pt x="948" y="68"/>
                </a:moveTo>
                <a:cubicBezTo>
                  <a:pt x="938" y="68"/>
                  <a:pt x="928" y="68"/>
                  <a:pt x="917" y="68"/>
                </a:cubicBezTo>
                <a:cubicBezTo>
                  <a:pt x="917" y="78"/>
                  <a:pt x="948" y="76"/>
                  <a:pt x="948" y="68"/>
                </a:cubicBezTo>
                <a:close/>
                <a:moveTo>
                  <a:pt x="211" y="97"/>
                </a:moveTo>
                <a:cubicBezTo>
                  <a:pt x="211" y="92"/>
                  <a:pt x="219" y="95"/>
                  <a:pt x="219" y="91"/>
                </a:cubicBezTo>
                <a:cubicBezTo>
                  <a:pt x="214" y="90"/>
                  <a:pt x="214" y="83"/>
                  <a:pt x="208" y="83"/>
                </a:cubicBezTo>
                <a:cubicBezTo>
                  <a:pt x="210" y="87"/>
                  <a:pt x="205" y="97"/>
                  <a:pt x="211" y="97"/>
                </a:cubicBezTo>
                <a:close/>
                <a:moveTo>
                  <a:pt x="308" y="125"/>
                </a:moveTo>
                <a:cubicBezTo>
                  <a:pt x="277" y="134"/>
                  <a:pt x="229" y="134"/>
                  <a:pt x="208" y="117"/>
                </a:cubicBezTo>
                <a:cubicBezTo>
                  <a:pt x="195" y="194"/>
                  <a:pt x="315" y="205"/>
                  <a:pt x="308" y="125"/>
                </a:cubicBezTo>
                <a:close/>
                <a:moveTo>
                  <a:pt x="974" y="120"/>
                </a:moveTo>
                <a:cubicBezTo>
                  <a:pt x="956" y="136"/>
                  <a:pt x="909" y="132"/>
                  <a:pt x="883" y="125"/>
                </a:cubicBezTo>
                <a:cubicBezTo>
                  <a:pt x="870" y="208"/>
                  <a:pt x="1007" y="189"/>
                  <a:pt x="974" y="120"/>
                </a:cubicBezTo>
                <a:close/>
                <a:moveTo>
                  <a:pt x="373" y="145"/>
                </a:moveTo>
                <a:cubicBezTo>
                  <a:pt x="376" y="150"/>
                  <a:pt x="378" y="155"/>
                  <a:pt x="387" y="154"/>
                </a:cubicBezTo>
                <a:cubicBezTo>
                  <a:pt x="395" y="146"/>
                  <a:pt x="393" y="135"/>
                  <a:pt x="379" y="134"/>
                </a:cubicBezTo>
                <a:cubicBezTo>
                  <a:pt x="379" y="140"/>
                  <a:pt x="371" y="137"/>
                  <a:pt x="373" y="145"/>
                </a:cubicBezTo>
                <a:close/>
                <a:moveTo>
                  <a:pt x="798" y="145"/>
                </a:moveTo>
                <a:cubicBezTo>
                  <a:pt x="800" y="150"/>
                  <a:pt x="803" y="155"/>
                  <a:pt x="812" y="154"/>
                </a:cubicBezTo>
                <a:cubicBezTo>
                  <a:pt x="819" y="146"/>
                  <a:pt x="817" y="135"/>
                  <a:pt x="803" y="134"/>
                </a:cubicBezTo>
                <a:cubicBezTo>
                  <a:pt x="803" y="140"/>
                  <a:pt x="795" y="137"/>
                  <a:pt x="798" y="145"/>
                </a:cubicBezTo>
                <a:close/>
                <a:moveTo>
                  <a:pt x="530" y="174"/>
                </a:moveTo>
                <a:cubicBezTo>
                  <a:pt x="516" y="181"/>
                  <a:pt x="496" y="182"/>
                  <a:pt x="496" y="202"/>
                </a:cubicBezTo>
                <a:cubicBezTo>
                  <a:pt x="526" y="222"/>
                  <a:pt x="532" y="172"/>
                  <a:pt x="550" y="159"/>
                </a:cubicBezTo>
                <a:cubicBezTo>
                  <a:pt x="543" y="158"/>
                  <a:pt x="530" y="149"/>
                  <a:pt x="524" y="157"/>
                </a:cubicBezTo>
                <a:cubicBezTo>
                  <a:pt x="531" y="157"/>
                  <a:pt x="530" y="166"/>
                  <a:pt x="530" y="174"/>
                </a:cubicBezTo>
                <a:close/>
                <a:moveTo>
                  <a:pt x="641" y="162"/>
                </a:moveTo>
                <a:cubicBezTo>
                  <a:pt x="660" y="172"/>
                  <a:pt x="665" y="222"/>
                  <a:pt x="695" y="202"/>
                </a:cubicBezTo>
                <a:cubicBezTo>
                  <a:pt x="695" y="180"/>
                  <a:pt x="670" y="184"/>
                  <a:pt x="661" y="171"/>
                </a:cubicBezTo>
                <a:cubicBezTo>
                  <a:pt x="659" y="161"/>
                  <a:pt x="664" y="159"/>
                  <a:pt x="666" y="154"/>
                </a:cubicBezTo>
                <a:cubicBezTo>
                  <a:pt x="656" y="155"/>
                  <a:pt x="644" y="155"/>
                  <a:pt x="641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>
            <a:off x="3517112" y="2542438"/>
            <a:ext cx="720132" cy="729939"/>
          </a:xfrm>
          <a:custGeom>
            <a:avLst/>
            <a:gdLst>
              <a:gd name="T0" fmla="*/ 227 w 434"/>
              <a:gd name="T1" fmla="*/ 70 h 440"/>
              <a:gd name="T2" fmla="*/ 227 w 434"/>
              <a:gd name="T3" fmla="*/ 187 h 440"/>
              <a:gd name="T4" fmla="*/ 352 w 434"/>
              <a:gd name="T5" fmla="*/ 101 h 440"/>
              <a:gd name="T6" fmla="*/ 386 w 434"/>
              <a:gd name="T7" fmla="*/ 76 h 440"/>
              <a:gd name="T8" fmla="*/ 374 w 434"/>
              <a:gd name="T9" fmla="*/ 140 h 440"/>
              <a:gd name="T10" fmla="*/ 354 w 434"/>
              <a:gd name="T11" fmla="*/ 119 h 440"/>
              <a:gd name="T12" fmla="*/ 227 w 434"/>
              <a:gd name="T13" fmla="*/ 277 h 440"/>
              <a:gd name="T14" fmla="*/ 399 w 434"/>
              <a:gd name="T15" fmla="*/ 189 h 440"/>
              <a:gd name="T16" fmla="*/ 227 w 434"/>
              <a:gd name="T17" fmla="*/ 377 h 440"/>
              <a:gd name="T18" fmla="*/ 217 w 434"/>
              <a:gd name="T19" fmla="*/ 440 h 440"/>
              <a:gd name="T20" fmla="*/ 206 w 434"/>
              <a:gd name="T21" fmla="*/ 379 h 440"/>
              <a:gd name="T22" fmla="*/ 35 w 434"/>
              <a:gd name="T23" fmla="*/ 189 h 440"/>
              <a:gd name="T24" fmla="*/ 204 w 434"/>
              <a:gd name="T25" fmla="*/ 277 h 440"/>
              <a:gd name="T26" fmla="*/ 82 w 434"/>
              <a:gd name="T27" fmla="*/ 119 h 440"/>
              <a:gd name="T28" fmla="*/ 59 w 434"/>
              <a:gd name="T29" fmla="*/ 140 h 440"/>
              <a:gd name="T30" fmla="*/ 45 w 434"/>
              <a:gd name="T31" fmla="*/ 76 h 440"/>
              <a:gd name="T32" fmla="*/ 80 w 434"/>
              <a:gd name="T33" fmla="*/ 101 h 440"/>
              <a:gd name="T34" fmla="*/ 204 w 434"/>
              <a:gd name="T35" fmla="*/ 187 h 440"/>
              <a:gd name="T36" fmla="*/ 206 w 434"/>
              <a:gd name="T37" fmla="*/ 72 h 440"/>
              <a:gd name="T38" fmla="*/ 186 w 434"/>
              <a:gd name="T39" fmla="*/ 50 h 440"/>
              <a:gd name="T40" fmla="*/ 227 w 434"/>
              <a:gd name="T41" fmla="*/ 7 h 440"/>
              <a:gd name="T42" fmla="*/ 227 w 434"/>
              <a:gd name="T43" fmla="*/ 70 h 440"/>
              <a:gd name="T44" fmla="*/ 51 w 434"/>
              <a:gd name="T45" fmla="*/ 207 h 440"/>
              <a:gd name="T46" fmla="*/ 200 w 434"/>
              <a:gd name="T47" fmla="*/ 358 h 440"/>
              <a:gd name="T48" fmla="*/ 51 w 434"/>
              <a:gd name="T49" fmla="*/ 207 h 440"/>
              <a:gd name="T50" fmla="*/ 233 w 434"/>
              <a:gd name="T51" fmla="*/ 358 h 440"/>
              <a:gd name="T52" fmla="*/ 382 w 434"/>
              <a:gd name="T53" fmla="*/ 207 h 440"/>
              <a:gd name="T54" fmla="*/ 233 w 434"/>
              <a:gd name="T55" fmla="*/ 35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34" h="440">
                <a:moveTo>
                  <a:pt x="227" y="70"/>
                </a:moveTo>
                <a:cubicBezTo>
                  <a:pt x="227" y="109"/>
                  <a:pt x="227" y="148"/>
                  <a:pt x="227" y="187"/>
                </a:cubicBezTo>
                <a:cubicBezTo>
                  <a:pt x="253" y="143"/>
                  <a:pt x="292" y="111"/>
                  <a:pt x="352" y="101"/>
                </a:cubicBezTo>
                <a:cubicBezTo>
                  <a:pt x="361" y="87"/>
                  <a:pt x="367" y="75"/>
                  <a:pt x="386" y="76"/>
                </a:cubicBezTo>
                <a:cubicBezTo>
                  <a:pt x="434" y="78"/>
                  <a:pt x="421" y="151"/>
                  <a:pt x="374" y="140"/>
                </a:cubicBezTo>
                <a:cubicBezTo>
                  <a:pt x="365" y="137"/>
                  <a:pt x="362" y="130"/>
                  <a:pt x="354" y="119"/>
                </a:cubicBezTo>
                <a:cubicBezTo>
                  <a:pt x="277" y="138"/>
                  <a:pt x="228" y="183"/>
                  <a:pt x="227" y="277"/>
                </a:cubicBezTo>
                <a:cubicBezTo>
                  <a:pt x="252" y="215"/>
                  <a:pt x="308" y="185"/>
                  <a:pt x="399" y="189"/>
                </a:cubicBezTo>
                <a:cubicBezTo>
                  <a:pt x="409" y="311"/>
                  <a:pt x="347" y="378"/>
                  <a:pt x="227" y="377"/>
                </a:cubicBezTo>
                <a:cubicBezTo>
                  <a:pt x="223" y="399"/>
                  <a:pt x="236" y="440"/>
                  <a:pt x="217" y="440"/>
                </a:cubicBezTo>
                <a:cubicBezTo>
                  <a:pt x="198" y="440"/>
                  <a:pt x="210" y="401"/>
                  <a:pt x="206" y="379"/>
                </a:cubicBezTo>
                <a:cubicBezTo>
                  <a:pt x="90" y="376"/>
                  <a:pt x="22" y="313"/>
                  <a:pt x="35" y="189"/>
                </a:cubicBezTo>
                <a:cubicBezTo>
                  <a:pt x="123" y="186"/>
                  <a:pt x="182" y="213"/>
                  <a:pt x="204" y="277"/>
                </a:cubicBezTo>
                <a:cubicBezTo>
                  <a:pt x="209" y="186"/>
                  <a:pt x="155" y="138"/>
                  <a:pt x="82" y="119"/>
                </a:cubicBezTo>
                <a:cubicBezTo>
                  <a:pt x="70" y="128"/>
                  <a:pt x="70" y="137"/>
                  <a:pt x="59" y="140"/>
                </a:cubicBezTo>
                <a:cubicBezTo>
                  <a:pt x="13" y="151"/>
                  <a:pt x="0" y="80"/>
                  <a:pt x="45" y="76"/>
                </a:cubicBezTo>
                <a:cubicBezTo>
                  <a:pt x="64" y="75"/>
                  <a:pt x="74" y="85"/>
                  <a:pt x="80" y="101"/>
                </a:cubicBezTo>
                <a:cubicBezTo>
                  <a:pt x="140" y="111"/>
                  <a:pt x="180" y="140"/>
                  <a:pt x="204" y="187"/>
                </a:cubicBezTo>
                <a:cubicBezTo>
                  <a:pt x="209" y="153"/>
                  <a:pt x="205" y="110"/>
                  <a:pt x="206" y="72"/>
                </a:cubicBezTo>
                <a:cubicBezTo>
                  <a:pt x="200" y="62"/>
                  <a:pt x="189" y="61"/>
                  <a:pt x="186" y="50"/>
                </a:cubicBezTo>
                <a:cubicBezTo>
                  <a:pt x="178" y="25"/>
                  <a:pt x="198" y="0"/>
                  <a:pt x="227" y="7"/>
                </a:cubicBezTo>
                <a:cubicBezTo>
                  <a:pt x="254" y="13"/>
                  <a:pt x="256" y="61"/>
                  <a:pt x="227" y="70"/>
                </a:cubicBezTo>
                <a:close/>
                <a:moveTo>
                  <a:pt x="51" y="207"/>
                </a:moveTo>
                <a:cubicBezTo>
                  <a:pt x="51" y="307"/>
                  <a:pt x="103" y="356"/>
                  <a:pt x="200" y="358"/>
                </a:cubicBezTo>
                <a:cubicBezTo>
                  <a:pt x="200" y="258"/>
                  <a:pt x="151" y="207"/>
                  <a:pt x="51" y="207"/>
                </a:cubicBezTo>
                <a:close/>
                <a:moveTo>
                  <a:pt x="233" y="358"/>
                </a:moveTo>
                <a:cubicBezTo>
                  <a:pt x="331" y="356"/>
                  <a:pt x="382" y="307"/>
                  <a:pt x="382" y="207"/>
                </a:cubicBezTo>
                <a:cubicBezTo>
                  <a:pt x="282" y="207"/>
                  <a:pt x="233" y="258"/>
                  <a:pt x="233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6"/>
          <p:cNvSpPr>
            <a:spLocks noEditPoints="1"/>
          </p:cNvSpPr>
          <p:nvPr/>
        </p:nvSpPr>
        <p:spPr bwMode="auto">
          <a:xfrm>
            <a:off x="570137" y="1944150"/>
            <a:ext cx="2253491" cy="1197124"/>
          </a:xfrm>
          <a:custGeom>
            <a:avLst/>
            <a:gdLst>
              <a:gd name="T0" fmla="*/ 362 w 683"/>
              <a:gd name="T1" fmla="*/ 242 h 363"/>
              <a:gd name="T2" fmla="*/ 479 w 683"/>
              <a:gd name="T3" fmla="*/ 174 h 363"/>
              <a:gd name="T4" fmla="*/ 540 w 683"/>
              <a:gd name="T5" fmla="*/ 223 h 363"/>
              <a:gd name="T6" fmla="*/ 683 w 683"/>
              <a:gd name="T7" fmla="*/ 187 h 363"/>
              <a:gd name="T8" fmla="*/ 595 w 683"/>
              <a:gd name="T9" fmla="*/ 209 h 363"/>
              <a:gd name="T10" fmla="*/ 601 w 683"/>
              <a:gd name="T11" fmla="*/ 230 h 363"/>
              <a:gd name="T12" fmla="*/ 573 w 683"/>
              <a:gd name="T13" fmla="*/ 238 h 363"/>
              <a:gd name="T14" fmla="*/ 599 w 683"/>
              <a:gd name="T15" fmla="*/ 350 h 363"/>
              <a:gd name="T16" fmla="*/ 530 w 683"/>
              <a:gd name="T17" fmla="*/ 269 h 363"/>
              <a:gd name="T18" fmla="*/ 350 w 683"/>
              <a:gd name="T19" fmla="*/ 260 h 363"/>
              <a:gd name="T20" fmla="*/ 331 w 683"/>
              <a:gd name="T21" fmla="*/ 264 h 363"/>
              <a:gd name="T22" fmla="*/ 156 w 683"/>
              <a:gd name="T23" fmla="*/ 269 h 363"/>
              <a:gd name="T24" fmla="*/ 107 w 683"/>
              <a:gd name="T25" fmla="*/ 238 h 363"/>
              <a:gd name="T26" fmla="*/ 84 w 683"/>
              <a:gd name="T27" fmla="*/ 230 h 363"/>
              <a:gd name="T28" fmla="*/ 88 w 683"/>
              <a:gd name="T29" fmla="*/ 211 h 363"/>
              <a:gd name="T30" fmla="*/ 0 w 683"/>
              <a:gd name="T31" fmla="*/ 187 h 363"/>
              <a:gd name="T32" fmla="*/ 143 w 683"/>
              <a:gd name="T33" fmla="*/ 226 h 363"/>
              <a:gd name="T34" fmla="*/ 205 w 683"/>
              <a:gd name="T35" fmla="*/ 174 h 363"/>
              <a:gd name="T36" fmla="*/ 321 w 683"/>
              <a:gd name="T37" fmla="*/ 244 h 363"/>
              <a:gd name="T38" fmla="*/ 325 w 683"/>
              <a:gd name="T39" fmla="*/ 183 h 363"/>
              <a:gd name="T40" fmla="*/ 176 w 683"/>
              <a:gd name="T41" fmla="*/ 95 h 363"/>
              <a:gd name="T42" fmla="*/ 329 w 683"/>
              <a:gd name="T43" fmla="*/ 146 h 363"/>
              <a:gd name="T44" fmla="*/ 340 w 683"/>
              <a:gd name="T45" fmla="*/ 1 h 363"/>
              <a:gd name="T46" fmla="*/ 350 w 683"/>
              <a:gd name="T47" fmla="*/ 146 h 363"/>
              <a:gd name="T48" fmla="*/ 470 w 683"/>
              <a:gd name="T49" fmla="*/ 60 h 363"/>
              <a:gd name="T50" fmla="*/ 454 w 683"/>
              <a:gd name="T51" fmla="*/ 97 h 363"/>
              <a:gd name="T52" fmla="*/ 434 w 683"/>
              <a:gd name="T53" fmla="*/ 152 h 363"/>
              <a:gd name="T54" fmla="*/ 190 w 683"/>
              <a:gd name="T55" fmla="*/ 160 h 363"/>
              <a:gd name="T56" fmla="*/ 507 w 683"/>
              <a:gd name="T57" fmla="*/ 168 h 363"/>
              <a:gd name="T58" fmla="*/ 80 w 683"/>
              <a:gd name="T59" fmla="*/ 328 h 363"/>
              <a:gd name="T60" fmla="*/ 94 w 683"/>
              <a:gd name="T61" fmla="*/ 303 h 363"/>
              <a:gd name="T62" fmla="*/ 107 w 683"/>
              <a:gd name="T63" fmla="*/ 256 h 363"/>
              <a:gd name="T64" fmla="*/ 593 w 683"/>
              <a:gd name="T65" fmla="*/ 301 h 363"/>
              <a:gd name="T66" fmla="*/ 544 w 683"/>
              <a:gd name="T67" fmla="*/ 297 h 363"/>
              <a:gd name="T68" fmla="*/ 573 w 683"/>
              <a:gd name="T69" fmla="*/ 258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3" h="363">
                <a:moveTo>
                  <a:pt x="434" y="152"/>
                </a:moveTo>
                <a:cubicBezTo>
                  <a:pt x="435" y="207"/>
                  <a:pt x="412" y="237"/>
                  <a:pt x="362" y="242"/>
                </a:cubicBezTo>
                <a:cubicBezTo>
                  <a:pt x="392" y="317"/>
                  <a:pt x="554" y="279"/>
                  <a:pt x="515" y="187"/>
                </a:cubicBezTo>
                <a:cubicBezTo>
                  <a:pt x="502" y="187"/>
                  <a:pt x="485" y="184"/>
                  <a:pt x="479" y="174"/>
                </a:cubicBezTo>
                <a:cubicBezTo>
                  <a:pt x="442" y="117"/>
                  <a:pt x="568" y="108"/>
                  <a:pt x="530" y="174"/>
                </a:cubicBezTo>
                <a:cubicBezTo>
                  <a:pt x="538" y="186"/>
                  <a:pt x="542" y="202"/>
                  <a:pt x="540" y="223"/>
                </a:cubicBezTo>
                <a:cubicBezTo>
                  <a:pt x="566" y="213"/>
                  <a:pt x="602" y="170"/>
                  <a:pt x="644" y="168"/>
                </a:cubicBezTo>
                <a:cubicBezTo>
                  <a:pt x="657" y="168"/>
                  <a:pt x="682" y="169"/>
                  <a:pt x="683" y="187"/>
                </a:cubicBezTo>
                <a:cubicBezTo>
                  <a:pt x="674" y="199"/>
                  <a:pt x="661" y="187"/>
                  <a:pt x="648" y="187"/>
                </a:cubicBezTo>
                <a:cubicBezTo>
                  <a:pt x="626" y="187"/>
                  <a:pt x="611" y="201"/>
                  <a:pt x="595" y="209"/>
                </a:cubicBezTo>
                <a:cubicBezTo>
                  <a:pt x="619" y="215"/>
                  <a:pt x="652" y="223"/>
                  <a:pt x="648" y="250"/>
                </a:cubicBezTo>
                <a:cubicBezTo>
                  <a:pt x="631" y="255"/>
                  <a:pt x="622" y="232"/>
                  <a:pt x="601" y="230"/>
                </a:cubicBezTo>
                <a:cubicBezTo>
                  <a:pt x="579" y="227"/>
                  <a:pt x="560" y="237"/>
                  <a:pt x="544" y="250"/>
                </a:cubicBezTo>
                <a:cubicBezTo>
                  <a:pt x="560" y="253"/>
                  <a:pt x="559" y="240"/>
                  <a:pt x="573" y="238"/>
                </a:cubicBezTo>
                <a:cubicBezTo>
                  <a:pt x="626" y="231"/>
                  <a:pt x="632" y="312"/>
                  <a:pt x="618" y="361"/>
                </a:cubicBezTo>
                <a:cubicBezTo>
                  <a:pt x="612" y="362"/>
                  <a:pt x="606" y="356"/>
                  <a:pt x="599" y="350"/>
                </a:cubicBezTo>
                <a:cubicBezTo>
                  <a:pt x="594" y="346"/>
                  <a:pt x="590" y="339"/>
                  <a:pt x="581" y="334"/>
                </a:cubicBezTo>
                <a:cubicBezTo>
                  <a:pt x="551" y="319"/>
                  <a:pt x="506" y="317"/>
                  <a:pt x="530" y="269"/>
                </a:cubicBezTo>
                <a:cubicBezTo>
                  <a:pt x="488" y="294"/>
                  <a:pt x="419" y="318"/>
                  <a:pt x="372" y="285"/>
                </a:cubicBezTo>
                <a:cubicBezTo>
                  <a:pt x="364" y="279"/>
                  <a:pt x="359" y="268"/>
                  <a:pt x="350" y="260"/>
                </a:cubicBezTo>
                <a:cubicBezTo>
                  <a:pt x="346" y="285"/>
                  <a:pt x="359" y="327"/>
                  <a:pt x="342" y="338"/>
                </a:cubicBezTo>
                <a:cubicBezTo>
                  <a:pt x="321" y="331"/>
                  <a:pt x="336" y="287"/>
                  <a:pt x="331" y="264"/>
                </a:cubicBezTo>
                <a:cubicBezTo>
                  <a:pt x="310" y="290"/>
                  <a:pt x="267" y="311"/>
                  <a:pt x="219" y="299"/>
                </a:cubicBezTo>
                <a:cubicBezTo>
                  <a:pt x="195" y="293"/>
                  <a:pt x="176" y="275"/>
                  <a:pt x="156" y="269"/>
                </a:cubicBezTo>
                <a:cubicBezTo>
                  <a:pt x="179" y="329"/>
                  <a:pt x="85" y="331"/>
                  <a:pt x="66" y="363"/>
                </a:cubicBezTo>
                <a:cubicBezTo>
                  <a:pt x="52" y="314"/>
                  <a:pt x="57" y="236"/>
                  <a:pt x="107" y="238"/>
                </a:cubicBezTo>
                <a:cubicBezTo>
                  <a:pt x="123" y="239"/>
                  <a:pt x="122" y="252"/>
                  <a:pt x="137" y="250"/>
                </a:cubicBezTo>
                <a:cubicBezTo>
                  <a:pt x="128" y="238"/>
                  <a:pt x="106" y="228"/>
                  <a:pt x="84" y="230"/>
                </a:cubicBezTo>
                <a:cubicBezTo>
                  <a:pt x="62" y="232"/>
                  <a:pt x="52" y="255"/>
                  <a:pt x="35" y="250"/>
                </a:cubicBezTo>
                <a:cubicBezTo>
                  <a:pt x="32" y="225"/>
                  <a:pt x="61" y="213"/>
                  <a:pt x="88" y="211"/>
                </a:cubicBezTo>
                <a:cubicBezTo>
                  <a:pt x="75" y="201"/>
                  <a:pt x="58" y="187"/>
                  <a:pt x="37" y="187"/>
                </a:cubicBezTo>
                <a:cubicBezTo>
                  <a:pt x="24" y="187"/>
                  <a:pt x="9" y="199"/>
                  <a:pt x="0" y="187"/>
                </a:cubicBezTo>
                <a:cubicBezTo>
                  <a:pt x="1" y="169"/>
                  <a:pt x="25" y="168"/>
                  <a:pt x="37" y="168"/>
                </a:cubicBezTo>
                <a:cubicBezTo>
                  <a:pt x="80" y="169"/>
                  <a:pt x="114" y="209"/>
                  <a:pt x="143" y="226"/>
                </a:cubicBezTo>
                <a:cubicBezTo>
                  <a:pt x="142" y="205"/>
                  <a:pt x="144" y="187"/>
                  <a:pt x="154" y="177"/>
                </a:cubicBezTo>
                <a:cubicBezTo>
                  <a:pt x="114" y="108"/>
                  <a:pt x="242" y="116"/>
                  <a:pt x="205" y="174"/>
                </a:cubicBezTo>
                <a:cubicBezTo>
                  <a:pt x="199" y="184"/>
                  <a:pt x="188" y="186"/>
                  <a:pt x="170" y="187"/>
                </a:cubicBezTo>
                <a:cubicBezTo>
                  <a:pt x="126" y="276"/>
                  <a:pt x="289" y="318"/>
                  <a:pt x="321" y="244"/>
                </a:cubicBezTo>
                <a:cubicBezTo>
                  <a:pt x="273" y="237"/>
                  <a:pt x="245" y="210"/>
                  <a:pt x="248" y="152"/>
                </a:cubicBezTo>
                <a:cubicBezTo>
                  <a:pt x="286" y="150"/>
                  <a:pt x="310" y="161"/>
                  <a:pt x="325" y="183"/>
                </a:cubicBezTo>
                <a:cubicBezTo>
                  <a:pt x="311" y="136"/>
                  <a:pt x="279" y="108"/>
                  <a:pt x="229" y="97"/>
                </a:cubicBezTo>
                <a:cubicBezTo>
                  <a:pt x="216" y="118"/>
                  <a:pt x="182" y="117"/>
                  <a:pt x="176" y="95"/>
                </a:cubicBezTo>
                <a:cubicBezTo>
                  <a:pt x="167" y="60"/>
                  <a:pt x="219" y="45"/>
                  <a:pt x="227" y="78"/>
                </a:cubicBezTo>
                <a:cubicBezTo>
                  <a:pt x="277" y="85"/>
                  <a:pt x="310" y="108"/>
                  <a:pt x="329" y="146"/>
                </a:cubicBezTo>
                <a:cubicBezTo>
                  <a:pt x="334" y="120"/>
                  <a:pt x="330" y="85"/>
                  <a:pt x="331" y="56"/>
                </a:cubicBezTo>
                <a:cubicBezTo>
                  <a:pt x="309" y="46"/>
                  <a:pt x="310" y="2"/>
                  <a:pt x="340" y="1"/>
                </a:cubicBezTo>
                <a:cubicBezTo>
                  <a:pt x="367" y="0"/>
                  <a:pt x="380" y="40"/>
                  <a:pt x="350" y="54"/>
                </a:cubicBezTo>
                <a:cubicBezTo>
                  <a:pt x="350" y="85"/>
                  <a:pt x="350" y="115"/>
                  <a:pt x="350" y="146"/>
                </a:cubicBezTo>
                <a:cubicBezTo>
                  <a:pt x="373" y="112"/>
                  <a:pt x="402" y="84"/>
                  <a:pt x="452" y="78"/>
                </a:cubicBezTo>
                <a:cubicBezTo>
                  <a:pt x="459" y="70"/>
                  <a:pt x="461" y="62"/>
                  <a:pt x="470" y="60"/>
                </a:cubicBezTo>
                <a:cubicBezTo>
                  <a:pt x="519" y="48"/>
                  <a:pt x="513" y="121"/>
                  <a:pt x="473" y="111"/>
                </a:cubicBezTo>
                <a:cubicBezTo>
                  <a:pt x="463" y="109"/>
                  <a:pt x="462" y="106"/>
                  <a:pt x="454" y="97"/>
                </a:cubicBezTo>
                <a:cubicBezTo>
                  <a:pt x="405" y="107"/>
                  <a:pt x="372" y="133"/>
                  <a:pt x="358" y="179"/>
                </a:cubicBezTo>
                <a:cubicBezTo>
                  <a:pt x="375" y="161"/>
                  <a:pt x="397" y="150"/>
                  <a:pt x="434" y="152"/>
                </a:cubicBezTo>
                <a:close/>
                <a:moveTo>
                  <a:pt x="166" y="152"/>
                </a:moveTo>
                <a:cubicBezTo>
                  <a:pt x="165" y="169"/>
                  <a:pt x="184" y="172"/>
                  <a:pt x="190" y="160"/>
                </a:cubicBezTo>
                <a:cubicBezTo>
                  <a:pt x="194" y="142"/>
                  <a:pt x="170" y="140"/>
                  <a:pt x="166" y="152"/>
                </a:cubicBezTo>
                <a:close/>
                <a:moveTo>
                  <a:pt x="507" y="168"/>
                </a:moveTo>
                <a:cubicBezTo>
                  <a:pt x="544" y="137"/>
                  <a:pt x="462" y="143"/>
                  <a:pt x="507" y="168"/>
                </a:cubicBezTo>
                <a:close/>
                <a:moveTo>
                  <a:pt x="80" y="328"/>
                </a:moveTo>
                <a:cubicBezTo>
                  <a:pt x="94" y="311"/>
                  <a:pt x="124" y="312"/>
                  <a:pt x="139" y="297"/>
                </a:cubicBezTo>
                <a:cubicBezTo>
                  <a:pt x="138" y="250"/>
                  <a:pt x="107" y="295"/>
                  <a:pt x="94" y="303"/>
                </a:cubicBezTo>
                <a:cubicBezTo>
                  <a:pt x="94" y="299"/>
                  <a:pt x="85" y="303"/>
                  <a:pt x="86" y="297"/>
                </a:cubicBezTo>
                <a:cubicBezTo>
                  <a:pt x="83" y="275"/>
                  <a:pt x="116" y="270"/>
                  <a:pt x="107" y="256"/>
                </a:cubicBezTo>
                <a:cubicBezTo>
                  <a:pt x="80" y="261"/>
                  <a:pt x="74" y="297"/>
                  <a:pt x="80" y="328"/>
                </a:cubicBezTo>
                <a:close/>
                <a:moveTo>
                  <a:pt x="593" y="301"/>
                </a:moveTo>
                <a:cubicBezTo>
                  <a:pt x="573" y="306"/>
                  <a:pt x="574" y="275"/>
                  <a:pt x="552" y="275"/>
                </a:cubicBezTo>
                <a:cubicBezTo>
                  <a:pt x="544" y="277"/>
                  <a:pt x="543" y="286"/>
                  <a:pt x="544" y="297"/>
                </a:cubicBezTo>
                <a:cubicBezTo>
                  <a:pt x="560" y="311"/>
                  <a:pt x="590" y="313"/>
                  <a:pt x="605" y="328"/>
                </a:cubicBezTo>
                <a:cubicBezTo>
                  <a:pt x="605" y="294"/>
                  <a:pt x="607" y="258"/>
                  <a:pt x="573" y="258"/>
                </a:cubicBezTo>
                <a:cubicBezTo>
                  <a:pt x="578" y="272"/>
                  <a:pt x="606" y="283"/>
                  <a:pt x="593" y="3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4" name="그룹 73"/>
          <p:cNvGrpSpPr/>
          <p:nvPr/>
        </p:nvGrpSpPr>
        <p:grpSpPr>
          <a:xfrm>
            <a:off x="3179555" y="2119335"/>
            <a:ext cx="923201" cy="632556"/>
            <a:chOff x="6577149" y="2684964"/>
            <a:chExt cx="2454970" cy="1553661"/>
          </a:xfrm>
        </p:grpSpPr>
        <p:sp>
          <p:nvSpPr>
            <p:cNvPr id="75" name="자유형 74"/>
            <p:cNvSpPr/>
            <p:nvPr/>
          </p:nvSpPr>
          <p:spPr>
            <a:xfrm rot="21411856">
              <a:off x="6577149" y="2684964"/>
              <a:ext cx="2454970" cy="818291"/>
            </a:xfrm>
            <a:custGeom>
              <a:avLst/>
              <a:gdLst>
                <a:gd name="connsiteX0" fmla="*/ 1533340 w 2130415"/>
                <a:gd name="connsiteY0" fmla="*/ 212965 h 628335"/>
                <a:gd name="connsiteX1" fmla="*/ 1215840 w 2130415"/>
                <a:gd name="connsiteY1" fmla="*/ 392965 h 628335"/>
                <a:gd name="connsiteX2" fmla="*/ 1533340 w 2130415"/>
                <a:gd name="connsiteY2" fmla="*/ 572965 h 628335"/>
                <a:gd name="connsiteX3" fmla="*/ 1850840 w 2130415"/>
                <a:gd name="connsiteY3" fmla="*/ 392965 h 628335"/>
                <a:gd name="connsiteX4" fmla="*/ 1533340 w 2130415"/>
                <a:gd name="connsiteY4" fmla="*/ 212965 h 628335"/>
                <a:gd name="connsiteX5" fmla="*/ 566975 w 2130415"/>
                <a:gd name="connsiteY5" fmla="*/ 159967 h 628335"/>
                <a:gd name="connsiteX6" fmla="*/ 232611 w 2130415"/>
                <a:gd name="connsiteY6" fmla="*/ 306277 h 628335"/>
                <a:gd name="connsiteX7" fmla="*/ 529864 w 2130415"/>
                <a:gd name="connsiteY7" fmla="*/ 518049 h 628335"/>
                <a:gd name="connsiteX8" fmla="*/ 864228 w 2130415"/>
                <a:gd name="connsiteY8" fmla="*/ 371738 h 628335"/>
                <a:gd name="connsiteX9" fmla="*/ 566975 w 2130415"/>
                <a:gd name="connsiteY9" fmla="*/ 159967 h 628335"/>
                <a:gd name="connsiteX10" fmla="*/ 0 w 2130415"/>
                <a:gd name="connsiteY10" fmla="*/ 0 h 628335"/>
                <a:gd name="connsiteX11" fmla="*/ 384732 w 2130415"/>
                <a:gd name="connsiteY11" fmla="*/ 86141 h 628335"/>
                <a:gd name="connsiteX12" fmla="*/ 443876 w 2130415"/>
                <a:gd name="connsiteY12" fmla="*/ 93538 h 628335"/>
                <a:gd name="connsiteX13" fmla="*/ 447096 w 2130415"/>
                <a:gd name="connsiteY13" fmla="*/ 94417 h 628335"/>
                <a:gd name="connsiteX14" fmla="*/ 447206 w 2130415"/>
                <a:gd name="connsiteY14" fmla="*/ 94405 h 628335"/>
                <a:gd name="connsiteX15" fmla="*/ 537663 w 2130415"/>
                <a:gd name="connsiteY15" fmla="*/ 94519 h 628335"/>
                <a:gd name="connsiteX16" fmla="*/ 942071 w 2130415"/>
                <a:gd name="connsiteY16" fmla="*/ 262201 h 628335"/>
                <a:gd name="connsiteX17" fmla="*/ 972085 w 2130415"/>
                <a:gd name="connsiteY17" fmla="*/ 356320 h 628335"/>
                <a:gd name="connsiteX18" fmla="*/ 998276 w 2130415"/>
                <a:gd name="connsiteY18" fmla="*/ 363982 h 628335"/>
                <a:gd name="connsiteX19" fmla="*/ 1042629 w 2130415"/>
                <a:gd name="connsiteY19" fmla="*/ 368916 h 628335"/>
                <a:gd name="connsiteX20" fmla="*/ 1125900 w 2130415"/>
                <a:gd name="connsiteY20" fmla="*/ 363188 h 628335"/>
                <a:gd name="connsiteX21" fmla="*/ 1165340 w 2130415"/>
                <a:gd name="connsiteY21" fmla="*/ 274433 h 628335"/>
                <a:gd name="connsiteX22" fmla="*/ 1585644 w 2130415"/>
                <a:gd name="connsiteY22" fmla="*/ 151931 h 628335"/>
                <a:gd name="connsiteX23" fmla="*/ 1675572 w 2130415"/>
                <a:gd name="connsiteY23" fmla="*/ 161699 h 628335"/>
                <a:gd name="connsiteX24" fmla="*/ 1675680 w 2130415"/>
                <a:gd name="connsiteY24" fmla="*/ 161723 h 628335"/>
                <a:gd name="connsiteX25" fmla="*/ 1678977 w 2130415"/>
                <a:gd name="connsiteY25" fmla="*/ 161201 h 628335"/>
                <a:gd name="connsiteX26" fmla="*/ 1738575 w 2130415"/>
                <a:gd name="connsiteY26" fmla="*/ 160310 h 628335"/>
                <a:gd name="connsiteX27" fmla="*/ 2130415 w 2130415"/>
                <a:gd name="connsiteY27" fmla="*/ 116711 h 628335"/>
                <a:gd name="connsiteX28" fmla="*/ 2021994 w 2130415"/>
                <a:gd name="connsiteY28" fmla="*/ 380417 h 628335"/>
                <a:gd name="connsiteX29" fmla="*/ 2015409 w 2130415"/>
                <a:gd name="connsiteY29" fmla="*/ 399127 h 628335"/>
                <a:gd name="connsiteX30" fmla="*/ 2020155 w 2130415"/>
                <a:gd name="connsiteY30" fmla="*/ 414010 h 628335"/>
                <a:gd name="connsiteX31" fmla="*/ 1559615 w 2130415"/>
                <a:gd name="connsiteY31" fmla="*/ 627055 h 628335"/>
                <a:gd name="connsiteX32" fmla="*/ 1311623 w 2130415"/>
                <a:gd name="connsiteY32" fmla="*/ 572776 h 628335"/>
                <a:gd name="connsiteX33" fmla="*/ 1251161 w 2130415"/>
                <a:gd name="connsiteY33" fmla="*/ 542250 h 628335"/>
                <a:gd name="connsiteX34" fmla="*/ 1192914 w 2130415"/>
                <a:gd name="connsiteY34" fmla="*/ 520510 h 628335"/>
                <a:gd name="connsiteX35" fmla="*/ 1031445 w 2130415"/>
                <a:gd name="connsiteY35" fmla="*/ 477835 h 628335"/>
                <a:gd name="connsiteX36" fmla="*/ 883951 w 2130415"/>
                <a:gd name="connsiteY36" fmla="*/ 495667 h 628335"/>
                <a:gd name="connsiteX37" fmla="*/ 865471 w 2130415"/>
                <a:gd name="connsiteY37" fmla="*/ 498308 h 628335"/>
                <a:gd name="connsiteX38" fmla="*/ 831894 w 2130415"/>
                <a:gd name="connsiteY38" fmla="*/ 517399 h 628335"/>
                <a:gd name="connsiteX39" fmla="*/ 511634 w 2130415"/>
                <a:gd name="connsiteY39" fmla="*/ 569643 h 628335"/>
                <a:gd name="connsiteX40" fmla="*/ 77123 w 2130415"/>
                <a:gd name="connsiteY40" fmla="*/ 307564 h 628335"/>
                <a:gd name="connsiteX41" fmla="*/ 83467 w 2130415"/>
                <a:gd name="connsiteY41" fmla="*/ 293288 h 628335"/>
                <a:gd name="connsiteX42" fmla="*/ 78965 w 2130415"/>
                <a:gd name="connsiteY42" fmla="*/ 273971 h 628335"/>
                <a:gd name="connsiteX43" fmla="*/ 0 w 2130415"/>
                <a:gd name="connsiteY43" fmla="*/ 0 h 6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30415" h="628335">
                  <a:moveTo>
                    <a:pt x="1533340" y="212965"/>
                  </a:moveTo>
                  <a:cubicBezTo>
                    <a:pt x="1357990" y="212965"/>
                    <a:pt x="1215840" y="293554"/>
                    <a:pt x="1215840" y="392965"/>
                  </a:cubicBezTo>
                  <a:cubicBezTo>
                    <a:pt x="1215840" y="492376"/>
                    <a:pt x="1357990" y="572965"/>
                    <a:pt x="1533340" y="572965"/>
                  </a:cubicBezTo>
                  <a:cubicBezTo>
                    <a:pt x="1708690" y="572965"/>
                    <a:pt x="1850840" y="492376"/>
                    <a:pt x="1850840" y="392965"/>
                  </a:cubicBezTo>
                  <a:cubicBezTo>
                    <a:pt x="1850840" y="293554"/>
                    <a:pt x="1708690" y="212965"/>
                    <a:pt x="1533340" y="212965"/>
                  </a:cubicBezTo>
                  <a:close/>
                  <a:moveTo>
                    <a:pt x="566975" y="159967"/>
                  </a:moveTo>
                  <a:cubicBezTo>
                    <a:pt x="392560" y="141890"/>
                    <a:pt x="242859" y="207396"/>
                    <a:pt x="232611" y="306277"/>
                  </a:cubicBezTo>
                  <a:cubicBezTo>
                    <a:pt x="222364" y="405159"/>
                    <a:pt x="355448" y="499972"/>
                    <a:pt x="529864" y="518049"/>
                  </a:cubicBezTo>
                  <a:cubicBezTo>
                    <a:pt x="704280" y="536125"/>
                    <a:pt x="853981" y="470619"/>
                    <a:pt x="864228" y="371738"/>
                  </a:cubicBezTo>
                  <a:cubicBezTo>
                    <a:pt x="874476" y="272856"/>
                    <a:pt x="741391" y="178043"/>
                    <a:pt x="566975" y="159967"/>
                  </a:cubicBezTo>
                  <a:close/>
                  <a:moveTo>
                    <a:pt x="0" y="0"/>
                  </a:moveTo>
                  <a:cubicBezTo>
                    <a:pt x="127060" y="50337"/>
                    <a:pt x="255303" y="79051"/>
                    <a:pt x="384732" y="86141"/>
                  </a:cubicBezTo>
                  <a:cubicBezTo>
                    <a:pt x="405069" y="87255"/>
                    <a:pt x="424847" y="89770"/>
                    <a:pt x="443876" y="93538"/>
                  </a:cubicBezTo>
                  <a:lnTo>
                    <a:pt x="447096" y="94417"/>
                  </a:lnTo>
                  <a:lnTo>
                    <a:pt x="447206" y="94405"/>
                  </a:lnTo>
                  <a:cubicBezTo>
                    <a:pt x="476512" y="92837"/>
                    <a:pt x="506767" y="92827"/>
                    <a:pt x="537663" y="94519"/>
                  </a:cubicBezTo>
                  <a:cubicBezTo>
                    <a:pt x="723034" y="104675"/>
                    <a:pt x="878804" y="173215"/>
                    <a:pt x="942071" y="262201"/>
                  </a:cubicBezTo>
                  <a:lnTo>
                    <a:pt x="972085" y="356320"/>
                  </a:lnTo>
                  <a:lnTo>
                    <a:pt x="998276" y="363982"/>
                  </a:lnTo>
                  <a:cubicBezTo>
                    <a:pt x="1012946" y="366817"/>
                    <a:pt x="1027779" y="368360"/>
                    <a:pt x="1042629" y="368916"/>
                  </a:cubicBezTo>
                  <a:lnTo>
                    <a:pt x="1125900" y="363188"/>
                  </a:lnTo>
                  <a:lnTo>
                    <a:pt x="1165340" y="274433"/>
                  </a:lnTo>
                  <a:cubicBezTo>
                    <a:pt x="1237949" y="192890"/>
                    <a:pt x="1400273" y="141776"/>
                    <a:pt x="1585644" y="151931"/>
                  </a:cubicBezTo>
                  <a:cubicBezTo>
                    <a:pt x="1616540" y="153624"/>
                    <a:pt x="1646613" y="156939"/>
                    <a:pt x="1675572" y="161699"/>
                  </a:cubicBezTo>
                  <a:lnTo>
                    <a:pt x="1675680" y="161723"/>
                  </a:lnTo>
                  <a:lnTo>
                    <a:pt x="1678977" y="161201"/>
                  </a:lnTo>
                  <a:cubicBezTo>
                    <a:pt x="1698304" y="159535"/>
                    <a:pt x="1718237" y="159195"/>
                    <a:pt x="1738575" y="160310"/>
                  </a:cubicBezTo>
                  <a:cubicBezTo>
                    <a:pt x="1868004" y="167400"/>
                    <a:pt x="1998616" y="152867"/>
                    <a:pt x="2130415" y="116711"/>
                  </a:cubicBezTo>
                  <a:cubicBezTo>
                    <a:pt x="2063044" y="202902"/>
                    <a:pt x="2026903" y="290805"/>
                    <a:pt x="2021994" y="380417"/>
                  </a:cubicBezTo>
                  <a:lnTo>
                    <a:pt x="2015409" y="399127"/>
                  </a:lnTo>
                  <a:lnTo>
                    <a:pt x="2020155" y="414010"/>
                  </a:lnTo>
                  <a:cubicBezTo>
                    <a:pt x="2012967" y="545212"/>
                    <a:pt x="1806777" y="640595"/>
                    <a:pt x="1559615" y="627055"/>
                  </a:cubicBezTo>
                  <a:cubicBezTo>
                    <a:pt x="1466930" y="621977"/>
                    <a:pt x="1381645" y="602303"/>
                    <a:pt x="1311623" y="572776"/>
                  </a:cubicBezTo>
                  <a:lnTo>
                    <a:pt x="1251161" y="542250"/>
                  </a:lnTo>
                  <a:lnTo>
                    <a:pt x="1192914" y="520510"/>
                  </a:lnTo>
                  <a:cubicBezTo>
                    <a:pt x="1144792" y="501395"/>
                    <a:pt x="1086872" y="479423"/>
                    <a:pt x="1031445" y="477835"/>
                  </a:cubicBezTo>
                  <a:cubicBezTo>
                    <a:pt x="994050" y="473596"/>
                    <a:pt x="937571" y="485771"/>
                    <a:pt x="883951" y="495667"/>
                  </a:cubicBezTo>
                  <a:lnTo>
                    <a:pt x="865471" y="498308"/>
                  </a:lnTo>
                  <a:lnTo>
                    <a:pt x="831894" y="517399"/>
                  </a:lnTo>
                  <a:cubicBezTo>
                    <a:pt x="748552" y="555952"/>
                    <a:pt x="635214" y="576413"/>
                    <a:pt x="511634" y="569643"/>
                  </a:cubicBezTo>
                  <a:cubicBezTo>
                    <a:pt x="264472" y="556102"/>
                    <a:pt x="69935" y="438766"/>
                    <a:pt x="77123" y="307564"/>
                  </a:cubicBezTo>
                  <a:lnTo>
                    <a:pt x="83467" y="293288"/>
                  </a:lnTo>
                  <a:lnTo>
                    <a:pt x="78965" y="273971"/>
                  </a:lnTo>
                  <a:cubicBezTo>
                    <a:pt x="83874" y="184359"/>
                    <a:pt x="57552" y="93034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697447" y="3002543"/>
              <a:ext cx="104796" cy="1236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8764043" y="410091"/>
            <a:ext cx="2753468" cy="1386716"/>
            <a:chOff x="8473282" y="4408236"/>
            <a:chExt cx="3377316" cy="1700901"/>
          </a:xfrm>
        </p:grpSpPr>
        <p:grpSp>
          <p:nvGrpSpPr>
            <p:cNvPr id="78" name="그룹 77"/>
            <p:cNvGrpSpPr/>
            <p:nvPr/>
          </p:nvGrpSpPr>
          <p:grpSpPr>
            <a:xfrm flipH="1">
              <a:off x="8537228" y="4500507"/>
              <a:ext cx="3313370" cy="1559080"/>
              <a:chOff x="264926" y="1593931"/>
              <a:chExt cx="3317040" cy="1748405"/>
            </a:xfrm>
          </p:grpSpPr>
          <p:sp>
            <p:nvSpPr>
              <p:cNvPr id="105" name="순서도: 수동 입력 9"/>
              <p:cNvSpPr/>
              <p:nvPr/>
            </p:nvSpPr>
            <p:spPr>
              <a:xfrm rot="16200000" flipH="1">
                <a:off x="1046335" y="843759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pattFill prst="ltVert">
                <a:fgClr>
                  <a:srgbClr val="5EC69C"/>
                </a:fgClr>
                <a:bgClr>
                  <a:srgbClr val="90D8BB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순서도: 수동 입력 9"/>
              <p:cNvSpPr/>
              <p:nvPr/>
            </p:nvSpPr>
            <p:spPr>
              <a:xfrm rot="16200000" flipH="1">
                <a:off x="1083390" y="812522"/>
                <a:ext cx="1717168" cy="3279985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  <a:gd name="connsiteX0" fmla="*/ 0 w 10000"/>
                  <a:gd name="connsiteY0" fmla="*/ 2000 h 10000"/>
                  <a:gd name="connsiteX1" fmla="*/ 10000 w 10000"/>
                  <a:gd name="connsiteY1" fmla="*/ 0 h 10000"/>
                  <a:gd name="connsiteX2" fmla="*/ 8595 w 10000"/>
                  <a:gd name="connsiteY2" fmla="*/ 9923 h 10000"/>
                  <a:gd name="connsiteX3" fmla="*/ 0 w 10000"/>
                  <a:gd name="connsiteY3" fmla="*/ 10000 h 10000"/>
                  <a:gd name="connsiteX4" fmla="*/ 0 w 10000"/>
                  <a:gd name="connsiteY4" fmla="*/ 2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2000"/>
                    </a:moveTo>
                    <a:lnTo>
                      <a:pt x="10000" y="0"/>
                    </a:lnTo>
                    <a:lnTo>
                      <a:pt x="8595" y="9923"/>
                    </a:lnTo>
                    <a:lnTo>
                      <a:pt x="0" y="10000"/>
                    </a:lnTo>
                    <a:lnTo>
                      <a:pt x="0" y="2000"/>
                    </a:lnTo>
                    <a:close/>
                  </a:path>
                </a:pathLst>
              </a:custGeom>
              <a:noFill/>
              <a:ln w="254000">
                <a:solidFill>
                  <a:srgbClr val="5EC69C"/>
                </a:solidFill>
              </a:ln>
              <a:effectLst>
                <a:outerShdw blurRad="50800" dist="38100" dir="2820000" sx="102000" sy="102000" algn="tl" rotWithShape="0">
                  <a:srgbClr val="35976F"/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타원 78"/>
            <p:cNvSpPr/>
            <p:nvPr/>
          </p:nvSpPr>
          <p:spPr>
            <a:xfrm rot="21571565">
              <a:off x="8473282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타원 79"/>
            <p:cNvSpPr/>
            <p:nvPr/>
          </p:nvSpPr>
          <p:spPr>
            <a:xfrm rot="21571565">
              <a:off x="8848024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타원 80"/>
            <p:cNvSpPr/>
            <p:nvPr/>
          </p:nvSpPr>
          <p:spPr>
            <a:xfrm rot="21571565">
              <a:off x="9222766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타원 81"/>
            <p:cNvSpPr/>
            <p:nvPr/>
          </p:nvSpPr>
          <p:spPr>
            <a:xfrm rot="21571565">
              <a:off x="9597508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 rot="21571565">
              <a:off x="9972250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082713" y="4838916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5" name="타원 84"/>
            <p:cNvSpPr/>
            <p:nvPr/>
          </p:nvSpPr>
          <p:spPr>
            <a:xfrm rot="21571565">
              <a:off x="10346992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 rot="4022142">
              <a:off x="11190595" y="4712879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타원 86"/>
            <p:cNvSpPr/>
            <p:nvPr/>
          </p:nvSpPr>
          <p:spPr>
            <a:xfrm rot="4022142">
              <a:off x="11317414" y="502012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타원 87"/>
            <p:cNvSpPr/>
            <p:nvPr/>
          </p:nvSpPr>
          <p:spPr>
            <a:xfrm rot="4022142">
              <a:off x="11444233" y="5327373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/>
            <p:cNvSpPr/>
            <p:nvPr/>
          </p:nvSpPr>
          <p:spPr>
            <a:xfrm rot="4022142">
              <a:off x="11571052" y="563462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 rot="179896">
              <a:off x="8473282" y="5752163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/>
            <p:cNvSpPr/>
            <p:nvPr/>
          </p:nvSpPr>
          <p:spPr>
            <a:xfrm rot="179896">
              <a:off x="8829339" y="577324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타원 91"/>
            <p:cNvSpPr/>
            <p:nvPr/>
          </p:nvSpPr>
          <p:spPr>
            <a:xfrm rot="179896">
              <a:off x="9185396" y="579432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타원 92"/>
            <p:cNvSpPr/>
            <p:nvPr/>
          </p:nvSpPr>
          <p:spPr>
            <a:xfrm rot="179896">
              <a:off x="9541453" y="5815398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타원 93"/>
            <p:cNvSpPr/>
            <p:nvPr/>
          </p:nvSpPr>
          <p:spPr>
            <a:xfrm rot="179896">
              <a:off x="9897510" y="5836477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타원 94"/>
            <p:cNvSpPr/>
            <p:nvPr/>
          </p:nvSpPr>
          <p:spPr>
            <a:xfrm rot="179896">
              <a:off x="10253567" y="5857555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 rot="179896">
              <a:off x="10609624" y="5878634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타원 96"/>
            <p:cNvSpPr/>
            <p:nvPr/>
          </p:nvSpPr>
          <p:spPr>
            <a:xfrm rot="179896">
              <a:off x="10965681" y="589971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타원 97"/>
            <p:cNvSpPr/>
            <p:nvPr/>
          </p:nvSpPr>
          <p:spPr>
            <a:xfrm rot="179896">
              <a:off x="11321738" y="592079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타원 98"/>
            <p:cNvSpPr/>
            <p:nvPr/>
          </p:nvSpPr>
          <p:spPr>
            <a:xfrm rot="4230473">
              <a:off x="11677799" y="5941869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타원 99"/>
            <p:cNvSpPr/>
            <p:nvPr/>
          </p:nvSpPr>
          <p:spPr>
            <a:xfrm rot="21571565">
              <a:off x="8473282" y="4744218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타원 100"/>
            <p:cNvSpPr/>
            <p:nvPr/>
          </p:nvSpPr>
          <p:spPr>
            <a:xfrm rot="21571565">
              <a:off x="10721734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/>
            <p:nvPr/>
          </p:nvSpPr>
          <p:spPr>
            <a:xfrm rot="21571565">
              <a:off x="8473282" y="5080200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타원 102"/>
            <p:cNvSpPr/>
            <p:nvPr/>
          </p:nvSpPr>
          <p:spPr>
            <a:xfrm rot="21571565">
              <a:off x="8473282" y="5416182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타원 103"/>
            <p:cNvSpPr/>
            <p:nvPr/>
          </p:nvSpPr>
          <p:spPr>
            <a:xfrm rot="21571565">
              <a:off x="11096478" y="4408236"/>
              <a:ext cx="167268" cy="16726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559026" y="5249367"/>
            <a:ext cx="2074142" cy="922288"/>
            <a:chOff x="413633" y="5397319"/>
            <a:chExt cx="2074142" cy="922288"/>
          </a:xfrm>
        </p:grpSpPr>
        <p:grpSp>
          <p:nvGrpSpPr>
            <p:cNvPr id="109" name="그룹 108"/>
            <p:cNvGrpSpPr/>
            <p:nvPr/>
          </p:nvGrpSpPr>
          <p:grpSpPr>
            <a:xfrm rot="20700000">
              <a:off x="413633" y="5397319"/>
              <a:ext cx="2074142" cy="558021"/>
              <a:chOff x="378603" y="5127298"/>
              <a:chExt cx="2074142" cy="558021"/>
            </a:xfrm>
          </p:grpSpPr>
          <p:grpSp>
            <p:nvGrpSpPr>
              <p:cNvPr id="116" name="그룹 115"/>
              <p:cNvGrpSpPr/>
              <p:nvPr/>
            </p:nvGrpSpPr>
            <p:grpSpPr>
              <a:xfrm>
                <a:off x="378603" y="5127298"/>
                <a:ext cx="2074142" cy="558021"/>
                <a:chOff x="4088911" y="4761385"/>
                <a:chExt cx="2466050" cy="663458"/>
              </a:xfrm>
            </p:grpSpPr>
            <p:sp>
              <p:nvSpPr>
                <p:cNvPr id="118" name="자유형 117"/>
                <p:cNvSpPr/>
                <p:nvPr/>
              </p:nvSpPr>
              <p:spPr>
                <a:xfrm>
                  <a:off x="5986239" y="4761385"/>
                  <a:ext cx="568722" cy="663458"/>
                </a:xfrm>
                <a:custGeom>
                  <a:avLst/>
                  <a:gdLst>
                    <a:gd name="connsiteX0" fmla="*/ 0 w 568722"/>
                    <a:gd name="connsiteY0" fmla="*/ 0 h 663458"/>
                    <a:gd name="connsiteX1" fmla="*/ 382353 w 568722"/>
                    <a:gd name="connsiteY1" fmla="*/ 0 h 663458"/>
                    <a:gd name="connsiteX2" fmla="*/ 382353 w 568722"/>
                    <a:gd name="connsiteY2" fmla="*/ 3242 h 663458"/>
                    <a:gd name="connsiteX3" fmla="*/ 568722 w 568722"/>
                    <a:gd name="connsiteY3" fmla="*/ 3242 h 663458"/>
                    <a:gd name="connsiteX4" fmla="*/ 568722 w 568722"/>
                    <a:gd name="connsiteY4" fmla="*/ 57705 h 663458"/>
                    <a:gd name="connsiteX5" fmla="*/ 559668 w 568722"/>
                    <a:gd name="connsiteY5" fmla="*/ 55877 h 663458"/>
                    <a:gd name="connsiteX6" fmla="*/ 481263 w 568722"/>
                    <a:gd name="connsiteY6" fmla="*/ 134282 h 663458"/>
                    <a:gd name="connsiteX7" fmla="*/ 559668 w 568722"/>
                    <a:gd name="connsiteY7" fmla="*/ 212687 h 663458"/>
                    <a:gd name="connsiteX8" fmla="*/ 568722 w 568722"/>
                    <a:gd name="connsiteY8" fmla="*/ 210859 h 663458"/>
                    <a:gd name="connsiteX9" fmla="*/ 568722 w 568722"/>
                    <a:gd name="connsiteY9" fmla="*/ 263756 h 663458"/>
                    <a:gd name="connsiteX10" fmla="*/ 559668 w 568722"/>
                    <a:gd name="connsiteY10" fmla="*/ 261927 h 663458"/>
                    <a:gd name="connsiteX11" fmla="*/ 481263 w 568722"/>
                    <a:gd name="connsiteY11" fmla="*/ 340332 h 663458"/>
                    <a:gd name="connsiteX12" fmla="*/ 559668 w 568722"/>
                    <a:gd name="connsiteY12" fmla="*/ 418737 h 663458"/>
                    <a:gd name="connsiteX13" fmla="*/ 568722 w 568722"/>
                    <a:gd name="connsiteY13" fmla="*/ 416910 h 663458"/>
                    <a:gd name="connsiteX14" fmla="*/ 568722 w 568722"/>
                    <a:gd name="connsiteY14" fmla="*/ 469806 h 663458"/>
                    <a:gd name="connsiteX15" fmla="*/ 559668 w 568722"/>
                    <a:gd name="connsiteY15" fmla="*/ 467978 h 663458"/>
                    <a:gd name="connsiteX16" fmla="*/ 481263 w 568722"/>
                    <a:gd name="connsiteY16" fmla="*/ 546383 h 663458"/>
                    <a:gd name="connsiteX17" fmla="*/ 559668 w 568722"/>
                    <a:gd name="connsiteY17" fmla="*/ 624788 h 663458"/>
                    <a:gd name="connsiteX18" fmla="*/ 568722 w 568722"/>
                    <a:gd name="connsiteY18" fmla="*/ 622960 h 663458"/>
                    <a:gd name="connsiteX19" fmla="*/ 568722 w 568722"/>
                    <a:gd name="connsiteY19" fmla="*/ 663458 h 663458"/>
                    <a:gd name="connsiteX20" fmla="*/ 214070 w 568722"/>
                    <a:gd name="connsiteY20" fmla="*/ 663458 h 663458"/>
                    <a:gd name="connsiteX21" fmla="*/ 214070 w 568722"/>
                    <a:gd name="connsiteY21" fmla="*/ 660216 h 663458"/>
                    <a:gd name="connsiteX22" fmla="*/ 0 w 568722"/>
                    <a:gd name="connsiteY22" fmla="*/ 660216 h 663458"/>
                    <a:gd name="connsiteX23" fmla="*/ 0 w 568722"/>
                    <a:gd name="connsiteY23" fmla="*/ 621546 h 663458"/>
                    <a:gd name="connsiteX24" fmla="*/ 78405 w 568722"/>
                    <a:gd name="connsiteY24" fmla="*/ 543141 h 663458"/>
                    <a:gd name="connsiteX25" fmla="*/ 0 w 568722"/>
                    <a:gd name="connsiteY25" fmla="*/ 464736 h 663458"/>
                    <a:gd name="connsiteX26" fmla="*/ 0 w 568722"/>
                    <a:gd name="connsiteY26" fmla="*/ 415495 h 663458"/>
                    <a:gd name="connsiteX27" fmla="*/ 78405 w 568722"/>
                    <a:gd name="connsiteY27" fmla="*/ 337090 h 663458"/>
                    <a:gd name="connsiteX28" fmla="*/ 0 w 568722"/>
                    <a:gd name="connsiteY28" fmla="*/ 258685 h 663458"/>
                    <a:gd name="connsiteX29" fmla="*/ 0 w 568722"/>
                    <a:gd name="connsiteY29" fmla="*/ 209445 h 663458"/>
                    <a:gd name="connsiteX30" fmla="*/ 78405 w 568722"/>
                    <a:gd name="connsiteY30" fmla="*/ 131040 h 663458"/>
                    <a:gd name="connsiteX31" fmla="*/ 0 w 568722"/>
                    <a:gd name="connsiteY31" fmla="*/ 52635 h 663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68722" h="663458">
                      <a:moveTo>
                        <a:pt x="0" y="0"/>
                      </a:moveTo>
                      <a:lnTo>
                        <a:pt x="382353" y="0"/>
                      </a:lnTo>
                      <a:lnTo>
                        <a:pt x="382353" y="3242"/>
                      </a:lnTo>
                      <a:lnTo>
                        <a:pt x="568722" y="3242"/>
                      </a:lnTo>
                      <a:lnTo>
                        <a:pt x="568722" y="57705"/>
                      </a:lnTo>
                      <a:lnTo>
                        <a:pt x="559668" y="55877"/>
                      </a:lnTo>
                      <a:cubicBezTo>
                        <a:pt x="516366" y="55877"/>
                        <a:pt x="481263" y="90980"/>
                        <a:pt x="481263" y="134282"/>
                      </a:cubicBezTo>
                      <a:cubicBezTo>
                        <a:pt x="481263" y="177584"/>
                        <a:pt x="516366" y="212687"/>
                        <a:pt x="559668" y="212687"/>
                      </a:cubicBezTo>
                      <a:lnTo>
                        <a:pt x="568722" y="210859"/>
                      </a:lnTo>
                      <a:lnTo>
                        <a:pt x="568722" y="263756"/>
                      </a:lnTo>
                      <a:lnTo>
                        <a:pt x="559668" y="261927"/>
                      </a:lnTo>
                      <a:cubicBezTo>
                        <a:pt x="516366" y="261927"/>
                        <a:pt x="481263" y="297030"/>
                        <a:pt x="481263" y="340332"/>
                      </a:cubicBezTo>
                      <a:cubicBezTo>
                        <a:pt x="481263" y="383634"/>
                        <a:pt x="516366" y="418737"/>
                        <a:pt x="559668" y="418737"/>
                      </a:cubicBezTo>
                      <a:lnTo>
                        <a:pt x="568722" y="416910"/>
                      </a:lnTo>
                      <a:lnTo>
                        <a:pt x="568722" y="469806"/>
                      </a:lnTo>
                      <a:lnTo>
                        <a:pt x="559668" y="467978"/>
                      </a:lnTo>
                      <a:cubicBezTo>
                        <a:pt x="516366" y="467978"/>
                        <a:pt x="481263" y="503081"/>
                        <a:pt x="481263" y="546383"/>
                      </a:cubicBezTo>
                      <a:cubicBezTo>
                        <a:pt x="481263" y="589685"/>
                        <a:pt x="516366" y="624788"/>
                        <a:pt x="559668" y="624788"/>
                      </a:cubicBezTo>
                      <a:lnTo>
                        <a:pt x="568722" y="622960"/>
                      </a:lnTo>
                      <a:lnTo>
                        <a:pt x="568722" y="663458"/>
                      </a:lnTo>
                      <a:lnTo>
                        <a:pt x="214070" y="663458"/>
                      </a:lnTo>
                      <a:lnTo>
                        <a:pt x="214070" y="660216"/>
                      </a:lnTo>
                      <a:lnTo>
                        <a:pt x="0" y="660216"/>
                      </a:lnTo>
                      <a:lnTo>
                        <a:pt x="0" y="621546"/>
                      </a:lnTo>
                      <a:cubicBezTo>
                        <a:pt x="43302" y="621546"/>
                        <a:pt x="78405" y="586443"/>
                        <a:pt x="78405" y="543141"/>
                      </a:cubicBezTo>
                      <a:cubicBezTo>
                        <a:pt x="78405" y="499839"/>
                        <a:pt x="43302" y="464736"/>
                        <a:pt x="0" y="464736"/>
                      </a:cubicBezTo>
                      <a:lnTo>
                        <a:pt x="0" y="415495"/>
                      </a:lnTo>
                      <a:cubicBezTo>
                        <a:pt x="43302" y="415495"/>
                        <a:pt x="78405" y="380392"/>
                        <a:pt x="78405" y="337090"/>
                      </a:cubicBezTo>
                      <a:cubicBezTo>
                        <a:pt x="78405" y="293788"/>
                        <a:pt x="43302" y="258685"/>
                        <a:pt x="0" y="258685"/>
                      </a:cubicBezTo>
                      <a:lnTo>
                        <a:pt x="0" y="209445"/>
                      </a:lnTo>
                      <a:cubicBezTo>
                        <a:pt x="43302" y="209445"/>
                        <a:pt x="78405" y="174342"/>
                        <a:pt x="78405" y="131040"/>
                      </a:cubicBezTo>
                      <a:cubicBezTo>
                        <a:pt x="78405" y="87738"/>
                        <a:pt x="43302" y="52635"/>
                        <a:pt x="0" y="52635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9" name="자유형 118"/>
                <p:cNvSpPr/>
                <p:nvPr/>
              </p:nvSpPr>
              <p:spPr>
                <a:xfrm>
                  <a:off x="5059140" y="4774737"/>
                  <a:ext cx="927099" cy="644593"/>
                </a:xfrm>
                <a:custGeom>
                  <a:avLst/>
                  <a:gdLst>
                    <a:gd name="connsiteX0" fmla="*/ 0 w 1170633"/>
                    <a:gd name="connsiteY0" fmla="*/ 0 h 813917"/>
                    <a:gd name="connsiteX1" fmla="*/ 1170633 w 1170633"/>
                    <a:gd name="connsiteY1" fmla="*/ 0 h 813917"/>
                    <a:gd name="connsiteX2" fmla="*/ 1170633 w 1170633"/>
                    <a:gd name="connsiteY2" fmla="*/ 67142 h 813917"/>
                    <a:gd name="connsiteX3" fmla="*/ 1159471 w 1170633"/>
                    <a:gd name="connsiteY3" fmla="*/ 64888 h 813917"/>
                    <a:gd name="connsiteX4" fmla="*/ 1062813 w 1170633"/>
                    <a:gd name="connsiteY4" fmla="*/ 161546 h 813917"/>
                    <a:gd name="connsiteX5" fmla="*/ 1159471 w 1170633"/>
                    <a:gd name="connsiteY5" fmla="*/ 258204 h 813917"/>
                    <a:gd name="connsiteX6" fmla="*/ 1170633 w 1170633"/>
                    <a:gd name="connsiteY6" fmla="*/ 255951 h 813917"/>
                    <a:gd name="connsiteX7" fmla="*/ 1170633 w 1170633"/>
                    <a:gd name="connsiteY7" fmla="*/ 321162 h 813917"/>
                    <a:gd name="connsiteX8" fmla="*/ 1159471 w 1170633"/>
                    <a:gd name="connsiteY8" fmla="*/ 318908 h 813917"/>
                    <a:gd name="connsiteX9" fmla="*/ 1062813 w 1170633"/>
                    <a:gd name="connsiteY9" fmla="*/ 415566 h 813917"/>
                    <a:gd name="connsiteX10" fmla="*/ 1159471 w 1170633"/>
                    <a:gd name="connsiteY10" fmla="*/ 512224 h 813917"/>
                    <a:gd name="connsiteX11" fmla="*/ 1170633 w 1170633"/>
                    <a:gd name="connsiteY11" fmla="*/ 509971 h 813917"/>
                    <a:gd name="connsiteX12" fmla="*/ 1170633 w 1170633"/>
                    <a:gd name="connsiteY12" fmla="*/ 575182 h 813917"/>
                    <a:gd name="connsiteX13" fmla="*/ 1159471 w 1170633"/>
                    <a:gd name="connsiteY13" fmla="*/ 572928 h 813917"/>
                    <a:gd name="connsiteX14" fmla="*/ 1062813 w 1170633"/>
                    <a:gd name="connsiteY14" fmla="*/ 669586 h 813917"/>
                    <a:gd name="connsiteX15" fmla="*/ 1159471 w 1170633"/>
                    <a:gd name="connsiteY15" fmla="*/ 766244 h 813917"/>
                    <a:gd name="connsiteX16" fmla="*/ 1170633 w 1170633"/>
                    <a:gd name="connsiteY16" fmla="*/ 763991 h 813917"/>
                    <a:gd name="connsiteX17" fmla="*/ 1170633 w 1170633"/>
                    <a:gd name="connsiteY17" fmla="*/ 813917 h 813917"/>
                    <a:gd name="connsiteX18" fmla="*/ 0 w 1170633"/>
                    <a:gd name="connsiteY18" fmla="*/ 813917 h 81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70633" h="813917">
                      <a:moveTo>
                        <a:pt x="0" y="0"/>
                      </a:moveTo>
                      <a:lnTo>
                        <a:pt x="1170633" y="0"/>
                      </a:lnTo>
                      <a:lnTo>
                        <a:pt x="1170633" y="67142"/>
                      </a:lnTo>
                      <a:lnTo>
                        <a:pt x="1159471" y="64888"/>
                      </a:lnTo>
                      <a:cubicBezTo>
                        <a:pt x="1106088" y="64888"/>
                        <a:pt x="1062813" y="108163"/>
                        <a:pt x="1062813" y="161546"/>
                      </a:cubicBezTo>
                      <a:cubicBezTo>
                        <a:pt x="1062813" y="214929"/>
                        <a:pt x="1106088" y="258204"/>
                        <a:pt x="1159471" y="258204"/>
                      </a:cubicBezTo>
                      <a:lnTo>
                        <a:pt x="1170633" y="255951"/>
                      </a:lnTo>
                      <a:lnTo>
                        <a:pt x="1170633" y="321162"/>
                      </a:lnTo>
                      <a:lnTo>
                        <a:pt x="1159471" y="318908"/>
                      </a:lnTo>
                      <a:cubicBezTo>
                        <a:pt x="1106088" y="318908"/>
                        <a:pt x="1062813" y="362183"/>
                        <a:pt x="1062813" y="415566"/>
                      </a:cubicBezTo>
                      <a:cubicBezTo>
                        <a:pt x="1062813" y="468949"/>
                        <a:pt x="1106088" y="512224"/>
                        <a:pt x="1159471" y="512224"/>
                      </a:cubicBezTo>
                      <a:lnTo>
                        <a:pt x="1170633" y="509971"/>
                      </a:lnTo>
                      <a:lnTo>
                        <a:pt x="1170633" y="575182"/>
                      </a:lnTo>
                      <a:lnTo>
                        <a:pt x="1159471" y="572928"/>
                      </a:lnTo>
                      <a:cubicBezTo>
                        <a:pt x="1106088" y="572928"/>
                        <a:pt x="1062813" y="616203"/>
                        <a:pt x="1062813" y="669586"/>
                      </a:cubicBezTo>
                      <a:cubicBezTo>
                        <a:pt x="1062813" y="722969"/>
                        <a:pt x="1106088" y="766244"/>
                        <a:pt x="1159471" y="766244"/>
                      </a:cubicBezTo>
                      <a:lnTo>
                        <a:pt x="1170633" y="763991"/>
                      </a:lnTo>
                      <a:lnTo>
                        <a:pt x="1170633" y="813917"/>
                      </a:lnTo>
                      <a:lnTo>
                        <a:pt x="0" y="813917"/>
                      </a:lnTo>
                      <a:close/>
                    </a:path>
                  </a:pathLst>
                </a:custGeom>
                <a:solidFill>
                  <a:schemeClr val="tx1">
                    <a:alpha val="1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20" name="그룹 119"/>
                <p:cNvGrpSpPr/>
                <p:nvPr/>
              </p:nvGrpSpPr>
              <p:grpSpPr>
                <a:xfrm>
                  <a:off x="4088911" y="4761385"/>
                  <a:ext cx="1899139" cy="660216"/>
                  <a:chOff x="1150156" y="2539862"/>
                  <a:chExt cx="2341266" cy="813917"/>
                </a:xfrm>
              </p:grpSpPr>
              <p:sp>
                <p:nvSpPr>
                  <p:cNvPr id="125" name="자유형 124"/>
                  <p:cNvSpPr/>
                  <p:nvPr/>
                </p:nvSpPr>
                <p:spPr>
                  <a:xfrm>
                    <a:off x="1150156" y="2539862"/>
                    <a:ext cx="2341266" cy="813917"/>
                  </a:xfrm>
                  <a:custGeom>
                    <a:avLst/>
                    <a:gdLst>
                      <a:gd name="connsiteX0" fmla="*/ 0 w 2341266"/>
                      <a:gd name="connsiteY0" fmla="*/ 0 h 813917"/>
                      <a:gd name="connsiteX1" fmla="*/ 2341266 w 2341266"/>
                      <a:gd name="connsiteY1" fmla="*/ 0 h 813917"/>
                      <a:gd name="connsiteX2" fmla="*/ 2341266 w 2341266"/>
                      <a:gd name="connsiteY2" fmla="*/ 67142 h 813917"/>
                      <a:gd name="connsiteX3" fmla="*/ 2330104 w 2341266"/>
                      <a:gd name="connsiteY3" fmla="*/ 64888 h 813917"/>
                      <a:gd name="connsiteX4" fmla="*/ 2233446 w 2341266"/>
                      <a:gd name="connsiteY4" fmla="*/ 161546 h 813917"/>
                      <a:gd name="connsiteX5" fmla="*/ 2330104 w 2341266"/>
                      <a:gd name="connsiteY5" fmla="*/ 258204 h 813917"/>
                      <a:gd name="connsiteX6" fmla="*/ 2341266 w 2341266"/>
                      <a:gd name="connsiteY6" fmla="*/ 255951 h 813917"/>
                      <a:gd name="connsiteX7" fmla="*/ 2341266 w 2341266"/>
                      <a:gd name="connsiteY7" fmla="*/ 321162 h 813917"/>
                      <a:gd name="connsiteX8" fmla="*/ 2330104 w 2341266"/>
                      <a:gd name="connsiteY8" fmla="*/ 318908 h 813917"/>
                      <a:gd name="connsiteX9" fmla="*/ 2233446 w 2341266"/>
                      <a:gd name="connsiteY9" fmla="*/ 415566 h 813917"/>
                      <a:gd name="connsiteX10" fmla="*/ 2330104 w 2341266"/>
                      <a:gd name="connsiteY10" fmla="*/ 512224 h 813917"/>
                      <a:gd name="connsiteX11" fmla="*/ 2341266 w 2341266"/>
                      <a:gd name="connsiteY11" fmla="*/ 509971 h 813917"/>
                      <a:gd name="connsiteX12" fmla="*/ 2341266 w 2341266"/>
                      <a:gd name="connsiteY12" fmla="*/ 575182 h 813917"/>
                      <a:gd name="connsiteX13" fmla="*/ 2330104 w 2341266"/>
                      <a:gd name="connsiteY13" fmla="*/ 572928 h 813917"/>
                      <a:gd name="connsiteX14" fmla="*/ 2233446 w 2341266"/>
                      <a:gd name="connsiteY14" fmla="*/ 669586 h 813917"/>
                      <a:gd name="connsiteX15" fmla="*/ 2330104 w 2341266"/>
                      <a:gd name="connsiteY15" fmla="*/ 766244 h 813917"/>
                      <a:gd name="connsiteX16" fmla="*/ 2341266 w 2341266"/>
                      <a:gd name="connsiteY16" fmla="*/ 763991 h 813917"/>
                      <a:gd name="connsiteX17" fmla="*/ 2341266 w 2341266"/>
                      <a:gd name="connsiteY17" fmla="*/ 813917 h 813917"/>
                      <a:gd name="connsiteX18" fmla="*/ 0 w 2341266"/>
                      <a:gd name="connsiteY18" fmla="*/ 813917 h 813917"/>
                      <a:gd name="connsiteX19" fmla="*/ 0 w 2341266"/>
                      <a:gd name="connsiteY19" fmla="*/ 766244 h 813917"/>
                      <a:gd name="connsiteX20" fmla="*/ 96658 w 2341266"/>
                      <a:gd name="connsiteY20" fmla="*/ 669586 h 813917"/>
                      <a:gd name="connsiteX21" fmla="*/ 0 w 2341266"/>
                      <a:gd name="connsiteY21" fmla="*/ 572928 h 813917"/>
                      <a:gd name="connsiteX22" fmla="*/ 0 w 2341266"/>
                      <a:gd name="connsiteY22" fmla="*/ 512224 h 813917"/>
                      <a:gd name="connsiteX23" fmla="*/ 96658 w 2341266"/>
                      <a:gd name="connsiteY23" fmla="*/ 415566 h 813917"/>
                      <a:gd name="connsiteX24" fmla="*/ 0 w 2341266"/>
                      <a:gd name="connsiteY24" fmla="*/ 318908 h 813917"/>
                      <a:gd name="connsiteX25" fmla="*/ 0 w 2341266"/>
                      <a:gd name="connsiteY25" fmla="*/ 258204 h 813917"/>
                      <a:gd name="connsiteX26" fmla="*/ 96658 w 2341266"/>
                      <a:gd name="connsiteY26" fmla="*/ 161546 h 813917"/>
                      <a:gd name="connsiteX27" fmla="*/ 0 w 2341266"/>
                      <a:gd name="connsiteY27" fmla="*/ 64888 h 813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341266" h="813917">
                        <a:moveTo>
                          <a:pt x="0" y="0"/>
                        </a:moveTo>
                        <a:lnTo>
                          <a:pt x="2341266" y="0"/>
                        </a:lnTo>
                        <a:lnTo>
                          <a:pt x="2341266" y="67142"/>
                        </a:lnTo>
                        <a:lnTo>
                          <a:pt x="2330104" y="64888"/>
                        </a:lnTo>
                        <a:cubicBezTo>
                          <a:pt x="2276721" y="64888"/>
                          <a:pt x="2233446" y="108163"/>
                          <a:pt x="2233446" y="161546"/>
                        </a:cubicBezTo>
                        <a:cubicBezTo>
                          <a:pt x="2233446" y="214929"/>
                          <a:pt x="2276721" y="258204"/>
                          <a:pt x="2330104" y="258204"/>
                        </a:cubicBezTo>
                        <a:lnTo>
                          <a:pt x="2341266" y="255951"/>
                        </a:lnTo>
                        <a:lnTo>
                          <a:pt x="2341266" y="321162"/>
                        </a:lnTo>
                        <a:lnTo>
                          <a:pt x="2330104" y="318908"/>
                        </a:lnTo>
                        <a:cubicBezTo>
                          <a:pt x="2276721" y="318908"/>
                          <a:pt x="2233446" y="362183"/>
                          <a:pt x="2233446" y="415566"/>
                        </a:cubicBezTo>
                        <a:cubicBezTo>
                          <a:pt x="2233446" y="468949"/>
                          <a:pt x="2276721" y="512224"/>
                          <a:pt x="2330104" y="512224"/>
                        </a:cubicBezTo>
                        <a:lnTo>
                          <a:pt x="2341266" y="509971"/>
                        </a:lnTo>
                        <a:lnTo>
                          <a:pt x="2341266" y="575182"/>
                        </a:lnTo>
                        <a:lnTo>
                          <a:pt x="2330104" y="572928"/>
                        </a:lnTo>
                        <a:cubicBezTo>
                          <a:pt x="2276721" y="572928"/>
                          <a:pt x="2233446" y="616203"/>
                          <a:pt x="2233446" y="669586"/>
                        </a:cubicBezTo>
                        <a:cubicBezTo>
                          <a:pt x="2233446" y="722969"/>
                          <a:pt x="2276721" y="766244"/>
                          <a:pt x="2330104" y="766244"/>
                        </a:cubicBezTo>
                        <a:lnTo>
                          <a:pt x="2341266" y="763991"/>
                        </a:lnTo>
                        <a:lnTo>
                          <a:pt x="2341266" y="813917"/>
                        </a:lnTo>
                        <a:lnTo>
                          <a:pt x="0" y="813917"/>
                        </a:lnTo>
                        <a:lnTo>
                          <a:pt x="0" y="766244"/>
                        </a:lnTo>
                        <a:cubicBezTo>
                          <a:pt x="53383" y="766244"/>
                          <a:pt x="96658" y="722969"/>
                          <a:pt x="96658" y="669586"/>
                        </a:cubicBezTo>
                        <a:cubicBezTo>
                          <a:pt x="96658" y="616203"/>
                          <a:pt x="53383" y="572928"/>
                          <a:pt x="0" y="572928"/>
                        </a:cubicBezTo>
                        <a:lnTo>
                          <a:pt x="0" y="512224"/>
                        </a:lnTo>
                        <a:cubicBezTo>
                          <a:pt x="53383" y="512224"/>
                          <a:pt x="96658" y="468949"/>
                          <a:pt x="96658" y="415566"/>
                        </a:cubicBezTo>
                        <a:cubicBezTo>
                          <a:pt x="96658" y="362183"/>
                          <a:pt x="53383" y="318908"/>
                          <a:pt x="0" y="318908"/>
                        </a:cubicBezTo>
                        <a:lnTo>
                          <a:pt x="0" y="258204"/>
                        </a:lnTo>
                        <a:cubicBezTo>
                          <a:pt x="53383" y="258204"/>
                          <a:pt x="96658" y="214929"/>
                          <a:pt x="96658" y="161546"/>
                        </a:cubicBezTo>
                        <a:cubicBezTo>
                          <a:pt x="96658" y="108163"/>
                          <a:pt x="53383" y="64888"/>
                          <a:pt x="0" y="64888"/>
                        </a:cubicBezTo>
                        <a:close/>
                      </a:path>
                    </a:pathLst>
                  </a:cu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6" name="직사각형 125"/>
                  <p:cNvSpPr/>
                  <p:nvPr/>
                </p:nvSpPr>
                <p:spPr>
                  <a:xfrm>
                    <a:off x="1309938" y="2595407"/>
                    <a:ext cx="2021702" cy="70282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7" name="직사각형 126"/>
                  <p:cNvSpPr/>
                  <p:nvPr/>
                </p:nvSpPr>
                <p:spPr>
                  <a:xfrm>
                    <a:off x="1611387" y="2645648"/>
                    <a:ext cx="1398211" cy="45719"/>
                  </a:xfrm>
                  <a:prstGeom prst="rect">
                    <a:avLst/>
                  </a:pr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8" name="직사각형 127"/>
                  <p:cNvSpPr/>
                  <p:nvPr/>
                </p:nvSpPr>
                <p:spPr>
                  <a:xfrm>
                    <a:off x="1603343" y="3190637"/>
                    <a:ext cx="1398211" cy="45719"/>
                  </a:xfrm>
                  <a:prstGeom prst="rect">
                    <a:avLst/>
                  </a:prstGeom>
                  <a:solidFill>
                    <a:srgbClr val="256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21" name="직사각형 120"/>
                <p:cNvSpPr/>
                <p:nvPr/>
              </p:nvSpPr>
              <p:spPr>
                <a:xfrm>
                  <a:off x="6112249" y="4806441"/>
                  <a:ext cx="342289" cy="57010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2" name="Freeform 5"/>
                <p:cNvSpPr>
                  <a:spLocks noEditPoints="1"/>
                </p:cNvSpPr>
                <p:nvPr/>
              </p:nvSpPr>
              <p:spPr bwMode="auto">
                <a:xfrm>
                  <a:off x="6107142" y="4885736"/>
                  <a:ext cx="353074" cy="357882"/>
                </a:xfrm>
                <a:custGeom>
                  <a:avLst/>
                  <a:gdLst>
                    <a:gd name="T0" fmla="*/ 227 w 434"/>
                    <a:gd name="T1" fmla="*/ 70 h 440"/>
                    <a:gd name="T2" fmla="*/ 227 w 434"/>
                    <a:gd name="T3" fmla="*/ 187 h 440"/>
                    <a:gd name="T4" fmla="*/ 352 w 434"/>
                    <a:gd name="T5" fmla="*/ 101 h 440"/>
                    <a:gd name="T6" fmla="*/ 386 w 434"/>
                    <a:gd name="T7" fmla="*/ 76 h 440"/>
                    <a:gd name="T8" fmla="*/ 374 w 434"/>
                    <a:gd name="T9" fmla="*/ 140 h 440"/>
                    <a:gd name="T10" fmla="*/ 354 w 434"/>
                    <a:gd name="T11" fmla="*/ 119 h 440"/>
                    <a:gd name="T12" fmla="*/ 227 w 434"/>
                    <a:gd name="T13" fmla="*/ 277 h 440"/>
                    <a:gd name="T14" fmla="*/ 399 w 434"/>
                    <a:gd name="T15" fmla="*/ 189 h 440"/>
                    <a:gd name="T16" fmla="*/ 227 w 434"/>
                    <a:gd name="T17" fmla="*/ 377 h 440"/>
                    <a:gd name="T18" fmla="*/ 217 w 434"/>
                    <a:gd name="T19" fmla="*/ 440 h 440"/>
                    <a:gd name="T20" fmla="*/ 206 w 434"/>
                    <a:gd name="T21" fmla="*/ 379 h 440"/>
                    <a:gd name="T22" fmla="*/ 35 w 434"/>
                    <a:gd name="T23" fmla="*/ 189 h 440"/>
                    <a:gd name="T24" fmla="*/ 204 w 434"/>
                    <a:gd name="T25" fmla="*/ 277 h 440"/>
                    <a:gd name="T26" fmla="*/ 82 w 434"/>
                    <a:gd name="T27" fmla="*/ 119 h 440"/>
                    <a:gd name="T28" fmla="*/ 59 w 434"/>
                    <a:gd name="T29" fmla="*/ 140 h 440"/>
                    <a:gd name="T30" fmla="*/ 45 w 434"/>
                    <a:gd name="T31" fmla="*/ 76 h 440"/>
                    <a:gd name="T32" fmla="*/ 80 w 434"/>
                    <a:gd name="T33" fmla="*/ 101 h 440"/>
                    <a:gd name="T34" fmla="*/ 204 w 434"/>
                    <a:gd name="T35" fmla="*/ 187 h 440"/>
                    <a:gd name="T36" fmla="*/ 206 w 434"/>
                    <a:gd name="T37" fmla="*/ 72 h 440"/>
                    <a:gd name="T38" fmla="*/ 186 w 434"/>
                    <a:gd name="T39" fmla="*/ 50 h 440"/>
                    <a:gd name="T40" fmla="*/ 227 w 434"/>
                    <a:gd name="T41" fmla="*/ 7 h 440"/>
                    <a:gd name="T42" fmla="*/ 227 w 434"/>
                    <a:gd name="T43" fmla="*/ 70 h 440"/>
                    <a:gd name="T44" fmla="*/ 51 w 434"/>
                    <a:gd name="T45" fmla="*/ 207 h 440"/>
                    <a:gd name="T46" fmla="*/ 200 w 434"/>
                    <a:gd name="T47" fmla="*/ 358 h 440"/>
                    <a:gd name="T48" fmla="*/ 51 w 434"/>
                    <a:gd name="T49" fmla="*/ 207 h 440"/>
                    <a:gd name="T50" fmla="*/ 233 w 434"/>
                    <a:gd name="T51" fmla="*/ 358 h 440"/>
                    <a:gd name="T52" fmla="*/ 382 w 434"/>
                    <a:gd name="T53" fmla="*/ 207 h 440"/>
                    <a:gd name="T54" fmla="*/ 233 w 434"/>
                    <a:gd name="T55" fmla="*/ 358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4" h="440">
                      <a:moveTo>
                        <a:pt x="227" y="70"/>
                      </a:moveTo>
                      <a:cubicBezTo>
                        <a:pt x="227" y="109"/>
                        <a:pt x="227" y="148"/>
                        <a:pt x="227" y="187"/>
                      </a:cubicBezTo>
                      <a:cubicBezTo>
                        <a:pt x="253" y="143"/>
                        <a:pt x="292" y="111"/>
                        <a:pt x="352" y="101"/>
                      </a:cubicBezTo>
                      <a:cubicBezTo>
                        <a:pt x="361" y="87"/>
                        <a:pt x="367" y="75"/>
                        <a:pt x="386" y="76"/>
                      </a:cubicBezTo>
                      <a:cubicBezTo>
                        <a:pt x="434" y="78"/>
                        <a:pt x="421" y="151"/>
                        <a:pt x="374" y="140"/>
                      </a:cubicBezTo>
                      <a:cubicBezTo>
                        <a:pt x="365" y="137"/>
                        <a:pt x="362" y="130"/>
                        <a:pt x="354" y="119"/>
                      </a:cubicBezTo>
                      <a:cubicBezTo>
                        <a:pt x="277" y="138"/>
                        <a:pt x="228" y="183"/>
                        <a:pt x="227" y="277"/>
                      </a:cubicBezTo>
                      <a:cubicBezTo>
                        <a:pt x="252" y="215"/>
                        <a:pt x="308" y="185"/>
                        <a:pt x="399" y="189"/>
                      </a:cubicBezTo>
                      <a:cubicBezTo>
                        <a:pt x="409" y="311"/>
                        <a:pt x="347" y="378"/>
                        <a:pt x="227" y="377"/>
                      </a:cubicBezTo>
                      <a:cubicBezTo>
                        <a:pt x="223" y="399"/>
                        <a:pt x="236" y="440"/>
                        <a:pt x="217" y="440"/>
                      </a:cubicBezTo>
                      <a:cubicBezTo>
                        <a:pt x="198" y="440"/>
                        <a:pt x="210" y="401"/>
                        <a:pt x="206" y="379"/>
                      </a:cubicBezTo>
                      <a:cubicBezTo>
                        <a:pt x="90" y="376"/>
                        <a:pt x="22" y="313"/>
                        <a:pt x="35" y="189"/>
                      </a:cubicBezTo>
                      <a:cubicBezTo>
                        <a:pt x="123" y="186"/>
                        <a:pt x="182" y="213"/>
                        <a:pt x="204" y="277"/>
                      </a:cubicBezTo>
                      <a:cubicBezTo>
                        <a:pt x="209" y="186"/>
                        <a:pt x="155" y="138"/>
                        <a:pt x="82" y="119"/>
                      </a:cubicBezTo>
                      <a:cubicBezTo>
                        <a:pt x="70" y="128"/>
                        <a:pt x="70" y="137"/>
                        <a:pt x="59" y="140"/>
                      </a:cubicBezTo>
                      <a:cubicBezTo>
                        <a:pt x="13" y="151"/>
                        <a:pt x="0" y="80"/>
                        <a:pt x="45" y="76"/>
                      </a:cubicBezTo>
                      <a:cubicBezTo>
                        <a:pt x="64" y="75"/>
                        <a:pt x="74" y="85"/>
                        <a:pt x="80" y="101"/>
                      </a:cubicBezTo>
                      <a:cubicBezTo>
                        <a:pt x="140" y="111"/>
                        <a:pt x="180" y="140"/>
                        <a:pt x="204" y="187"/>
                      </a:cubicBezTo>
                      <a:cubicBezTo>
                        <a:pt x="209" y="153"/>
                        <a:pt x="205" y="110"/>
                        <a:pt x="206" y="72"/>
                      </a:cubicBezTo>
                      <a:cubicBezTo>
                        <a:pt x="200" y="62"/>
                        <a:pt x="189" y="61"/>
                        <a:pt x="186" y="50"/>
                      </a:cubicBezTo>
                      <a:cubicBezTo>
                        <a:pt x="178" y="25"/>
                        <a:pt x="198" y="0"/>
                        <a:pt x="227" y="7"/>
                      </a:cubicBezTo>
                      <a:cubicBezTo>
                        <a:pt x="254" y="13"/>
                        <a:pt x="256" y="61"/>
                        <a:pt x="227" y="70"/>
                      </a:cubicBezTo>
                      <a:close/>
                      <a:moveTo>
                        <a:pt x="51" y="207"/>
                      </a:moveTo>
                      <a:cubicBezTo>
                        <a:pt x="51" y="307"/>
                        <a:pt x="103" y="356"/>
                        <a:pt x="200" y="358"/>
                      </a:cubicBezTo>
                      <a:cubicBezTo>
                        <a:pt x="200" y="258"/>
                        <a:pt x="151" y="207"/>
                        <a:pt x="51" y="207"/>
                      </a:cubicBezTo>
                      <a:close/>
                      <a:moveTo>
                        <a:pt x="233" y="358"/>
                      </a:moveTo>
                      <a:cubicBezTo>
                        <a:pt x="331" y="356"/>
                        <a:pt x="382" y="307"/>
                        <a:pt x="382" y="207"/>
                      </a:cubicBezTo>
                      <a:cubicBezTo>
                        <a:pt x="282" y="207"/>
                        <a:pt x="233" y="258"/>
                        <a:pt x="233" y="358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3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5439144" y="4936881"/>
                  <a:ext cx="557733" cy="296285"/>
                </a:xfrm>
                <a:custGeom>
                  <a:avLst/>
                  <a:gdLst>
                    <a:gd name="T0" fmla="*/ 362 w 683"/>
                    <a:gd name="T1" fmla="*/ 242 h 363"/>
                    <a:gd name="T2" fmla="*/ 479 w 683"/>
                    <a:gd name="T3" fmla="*/ 174 h 363"/>
                    <a:gd name="T4" fmla="*/ 540 w 683"/>
                    <a:gd name="T5" fmla="*/ 223 h 363"/>
                    <a:gd name="T6" fmla="*/ 683 w 683"/>
                    <a:gd name="T7" fmla="*/ 187 h 363"/>
                    <a:gd name="T8" fmla="*/ 595 w 683"/>
                    <a:gd name="T9" fmla="*/ 209 h 363"/>
                    <a:gd name="T10" fmla="*/ 601 w 683"/>
                    <a:gd name="T11" fmla="*/ 230 h 363"/>
                    <a:gd name="T12" fmla="*/ 573 w 683"/>
                    <a:gd name="T13" fmla="*/ 238 h 363"/>
                    <a:gd name="T14" fmla="*/ 599 w 683"/>
                    <a:gd name="T15" fmla="*/ 350 h 363"/>
                    <a:gd name="T16" fmla="*/ 530 w 683"/>
                    <a:gd name="T17" fmla="*/ 269 h 363"/>
                    <a:gd name="T18" fmla="*/ 350 w 683"/>
                    <a:gd name="T19" fmla="*/ 260 h 363"/>
                    <a:gd name="T20" fmla="*/ 331 w 683"/>
                    <a:gd name="T21" fmla="*/ 264 h 363"/>
                    <a:gd name="T22" fmla="*/ 156 w 683"/>
                    <a:gd name="T23" fmla="*/ 269 h 363"/>
                    <a:gd name="T24" fmla="*/ 107 w 683"/>
                    <a:gd name="T25" fmla="*/ 238 h 363"/>
                    <a:gd name="T26" fmla="*/ 84 w 683"/>
                    <a:gd name="T27" fmla="*/ 230 h 363"/>
                    <a:gd name="T28" fmla="*/ 88 w 683"/>
                    <a:gd name="T29" fmla="*/ 211 h 363"/>
                    <a:gd name="T30" fmla="*/ 0 w 683"/>
                    <a:gd name="T31" fmla="*/ 187 h 363"/>
                    <a:gd name="T32" fmla="*/ 143 w 683"/>
                    <a:gd name="T33" fmla="*/ 226 h 363"/>
                    <a:gd name="T34" fmla="*/ 205 w 683"/>
                    <a:gd name="T35" fmla="*/ 174 h 363"/>
                    <a:gd name="T36" fmla="*/ 321 w 683"/>
                    <a:gd name="T37" fmla="*/ 244 h 363"/>
                    <a:gd name="T38" fmla="*/ 325 w 683"/>
                    <a:gd name="T39" fmla="*/ 183 h 363"/>
                    <a:gd name="T40" fmla="*/ 176 w 683"/>
                    <a:gd name="T41" fmla="*/ 95 h 363"/>
                    <a:gd name="T42" fmla="*/ 329 w 683"/>
                    <a:gd name="T43" fmla="*/ 146 h 363"/>
                    <a:gd name="T44" fmla="*/ 340 w 683"/>
                    <a:gd name="T45" fmla="*/ 1 h 363"/>
                    <a:gd name="T46" fmla="*/ 350 w 683"/>
                    <a:gd name="T47" fmla="*/ 146 h 363"/>
                    <a:gd name="T48" fmla="*/ 470 w 683"/>
                    <a:gd name="T49" fmla="*/ 60 h 363"/>
                    <a:gd name="T50" fmla="*/ 454 w 683"/>
                    <a:gd name="T51" fmla="*/ 97 h 363"/>
                    <a:gd name="T52" fmla="*/ 434 w 683"/>
                    <a:gd name="T53" fmla="*/ 152 h 363"/>
                    <a:gd name="T54" fmla="*/ 190 w 683"/>
                    <a:gd name="T55" fmla="*/ 160 h 363"/>
                    <a:gd name="T56" fmla="*/ 507 w 683"/>
                    <a:gd name="T57" fmla="*/ 168 h 363"/>
                    <a:gd name="T58" fmla="*/ 80 w 683"/>
                    <a:gd name="T59" fmla="*/ 328 h 363"/>
                    <a:gd name="T60" fmla="*/ 94 w 683"/>
                    <a:gd name="T61" fmla="*/ 303 h 363"/>
                    <a:gd name="T62" fmla="*/ 107 w 683"/>
                    <a:gd name="T63" fmla="*/ 256 h 363"/>
                    <a:gd name="T64" fmla="*/ 593 w 683"/>
                    <a:gd name="T65" fmla="*/ 301 h 363"/>
                    <a:gd name="T66" fmla="*/ 544 w 683"/>
                    <a:gd name="T67" fmla="*/ 297 h 363"/>
                    <a:gd name="T68" fmla="*/ 573 w 683"/>
                    <a:gd name="T69" fmla="*/ 25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3" h="363">
                      <a:moveTo>
                        <a:pt x="434" y="152"/>
                      </a:moveTo>
                      <a:cubicBezTo>
                        <a:pt x="435" y="207"/>
                        <a:pt x="412" y="237"/>
                        <a:pt x="362" y="242"/>
                      </a:cubicBezTo>
                      <a:cubicBezTo>
                        <a:pt x="392" y="317"/>
                        <a:pt x="554" y="279"/>
                        <a:pt x="515" y="187"/>
                      </a:cubicBezTo>
                      <a:cubicBezTo>
                        <a:pt x="502" y="187"/>
                        <a:pt x="485" y="184"/>
                        <a:pt x="479" y="174"/>
                      </a:cubicBezTo>
                      <a:cubicBezTo>
                        <a:pt x="442" y="117"/>
                        <a:pt x="568" y="108"/>
                        <a:pt x="530" y="174"/>
                      </a:cubicBezTo>
                      <a:cubicBezTo>
                        <a:pt x="538" y="186"/>
                        <a:pt x="542" y="202"/>
                        <a:pt x="540" y="223"/>
                      </a:cubicBezTo>
                      <a:cubicBezTo>
                        <a:pt x="566" y="213"/>
                        <a:pt x="602" y="170"/>
                        <a:pt x="644" y="168"/>
                      </a:cubicBezTo>
                      <a:cubicBezTo>
                        <a:pt x="657" y="168"/>
                        <a:pt x="682" y="169"/>
                        <a:pt x="683" y="187"/>
                      </a:cubicBezTo>
                      <a:cubicBezTo>
                        <a:pt x="674" y="199"/>
                        <a:pt x="661" y="187"/>
                        <a:pt x="648" y="187"/>
                      </a:cubicBezTo>
                      <a:cubicBezTo>
                        <a:pt x="626" y="187"/>
                        <a:pt x="611" y="201"/>
                        <a:pt x="595" y="209"/>
                      </a:cubicBezTo>
                      <a:cubicBezTo>
                        <a:pt x="619" y="215"/>
                        <a:pt x="652" y="223"/>
                        <a:pt x="648" y="250"/>
                      </a:cubicBezTo>
                      <a:cubicBezTo>
                        <a:pt x="631" y="255"/>
                        <a:pt x="622" y="232"/>
                        <a:pt x="601" y="230"/>
                      </a:cubicBezTo>
                      <a:cubicBezTo>
                        <a:pt x="579" y="227"/>
                        <a:pt x="560" y="237"/>
                        <a:pt x="544" y="250"/>
                      </a:cubicBezTo>
                      <a:cubicBezTo>
                        <a:pt x="560" y="253"/>
                        <a:pt x="559" y="240"/>
                        <a:pt x="573" y="238"/>
                      </a:cubicBezTo>
                      <a:cubicBezTo>
                        <a:pt x="626" y="231"/>
                        <a:pt x="632" y="312"/>
                        <a:pt x="618" y="361"/>
                      </a:cubicBezTo>
                      <a:cubicBezTo>
                        <a:pt x="612" y="362"/>
                        <a:pt x="606" y="356"/>
                        <a:pt x="599" y="350"/>
                      </a:cubicBezTo>
                      <a:cubicBezTo>
                        <a:pt x="594" y="346"/>
                        <a:pt x="590" y="339"/>
                        <a:pt x="581" y="334"/>
                      </a:cubicBezTo>
                      <a:cubicBezTo>
                        <a:pt x="551" y="319"/>
                        <a:pt x="506" y="317"/>
                        <a:pt x="530" y="269"/>
                      </a:cubicBezTo>
                      <a:cubicBezTo>
                        <a:pt x="488" y="294"/>
                        <a:pt x="419" y="318"/>
                        <a:pt x="372" y="285"/>
                      </a:cubicBezTo>
                      <a:cubicBezTo>
                        <a:pt x="364" y="279"/>
                        <a:pt x="359" y="268"/>
                        <a:pt x="350" y="260"/>
                      </a:cubicBezTo>
                      <a:cubicBezTo>
                        <a:pt x="346" y="285"/>
                        <a:pt x="359" y="327"/>
                        <a:pt x="342" y="338"/>
                      </a:cubicBezTo>
                      <a:cubicBezTo>
                        <a:pt x="321" y="331"/>
                        <a:pt x="336" y="287"/>
                        <a:pt x="331" y="264"/>
                      </a:cubicBezTo>
                      <a:cubicBezTo>
                        <a:pt x="310" y="290"/>
                        <a:pt x="267" y="311"/>
                        <a:pt x="219" y="299"/>
                      </a:cubicBezTo>
                      <a:cubicBezTo>
                        <a:pt x="195" y="293"/>
                        <a:pt x="176" y="275"/>
                        <a:pt x="156" y="269"/>
                      </a:cubicBezTo>
                      <a:cubicBezTo>
                        <a:pt x="179" y="329"/>
                        <a:pt x="85" y="331"/>
                        <a:pt x="66" y="363"/>
                      </a:cubicBezTo>
                      <a:cubicBezTo>
                        <a:pt x="52" y="314"/>
                        <a:pt x="57" y="236"/>
                        <a:pt x="107" y="238"/>
                      </a:cubicBezTo>
                      <a:cubicBezTo>
                        <a:pt x="123" y="239"/>
                        <a:pt x="122" y="252"/>
                        <a:pt x="137" y="250"/>
                      </a:cubicBezTo>
                      <a:cubicBezTo>
                        <a:pt x="128" y="238"/>
                        <a:pt x="106" y="228"/>
                        <a:pt x="84" y="230"/>
                      </a:cubicBezTo>
                      <a:cubicBezTo>
                        <a:pt x="62" y="232"/>
                        <a:pt x="52" y="255"/>
                        <a:pt x="35" y="250"/>
                      </a:cubicBezTo>
                      <a:cubicBezTo>
                        <a:pt x="32" y="225"/>
                        <a:pt x="61" y="213"/>
                        <a:pt x="88" y="211"/>
                      </a:cubicBezTo>
                      <a:cubicBezTo>
                        <a:pt x="75" y="201"/>
                        <a:pt x="58" y="187"/>
                        <a:pt x="37" y="187"/>
                      </a:cubicBezTo>
                      <a:cubicBezTo>
                        <a:pt x="24" y="187"/>
                        <a:pt x="9" y="199"/>
                        <a:pt x="0" y="187"/>
                      </a:cubicBezTo>
                      <a:cubicBezTo>
                        <a:pt x="1" y="169"/>
                        <a:pt x="25" y="168"/>
                        <a:pt x="37" y="168"/>
                      </a:cubicBezTo>
                      <a:cubicBezTo>
                        <a:pt x="80" y="169"/>
                        <a:pt x="114" y="209"/>
                        <a:pt x="143" y="226"/>
                      </a:cubicBezTo>
                      <a:cubicBezTo>
                        <a:pt x="142" y="205"/>
                        <a:pt x="144" y="187"/>
                        <a:pt x="154" y="177"/>
                      </a:cubicBezTo>
                      <a:cubicBezTo>
                        <a:pt x="114" y="108"/>
                        <a:pt x="242" y="116"/>
                        <a:pt x="205" y="174"/>
                      </a:cubicBezTo>
                      <a:cubicBezTo>
                        <a:pt x="199" y="184"/>
                        <a:pt x="188" y="186"/>
                        <a:pt x="170" y="187"/>
                      </a:cubicBezTo>
                      <a:cubicBezTo>
                        <a:pt x="126" y="276"/>
                        <a:pt x="289" y="318"/>
                        <a:pt x="321" y="244"/>
                      </a:cubicBezTo>
                      <a:cubicBezTo>
                        <a:pt x="273" y="237"/>
                        <a:pt x="245" y="210"/>
                        <a:pt x="248" y="152"/>
                      </a:cubicBezTo>
                      <a:cubicBezTo>
                        <a:pt x="286" y="150"/>
                        <a:pt x="310" y="161"/>
                        <a:pt x="325" y="183"/>
                      </a:cubicBezTo>
                      <a:cubicBezTo>
                        <a:pt x="311" y="136"/>
                        <a:pt x="279" y="108"/>
                        <a:pt x="229" y="97"/>
                      </a:cubicBezTo>
                      <a:cubicBezTo>
                        <a:pt x="216" y="118"/>
                        <a:pt x="182" y="117"/>
                        <a:pt x="176" y="95"/>
                      </a:cubicBezTo>
                      <a:cubicBezTo>
                        <a:pt x="167" y="60"/>
                        <a:pt x="219" y="45"/>
                        <a:pt x="227" y="78"/>
                      </a:cubicBezTo>
                      <a:cubicBezTo>
                        <a:pt x="277" y="85"/>
                        <a:pt x="310" y="108"/>
                        <a:pt x="329" y="146"/>
                      </a:cubicBezTo>
                      <a:cubicBezTo>
                        <a:pt x="334" y="120"/>
                        <a:pt x="330" y="85"/>
                        <a:pt x="331" y="56"/>
                      </a:cubicBezTo>
                      <a:cubicBezTo>
                        <a:pt x="309" y="46"/>
                        <a:pt x="310" y="2"/>
                        <a:pt x="340" y="1"/>
                      </a:cubicBezTo>
                      <a:cubicBezTo>
                        <a:pt x="367" y="0"/>
                        <a:pt x="380" y="40"/>
                        <a:pt x="350" y="54"/>
                      </a:cubicBezTo>
                      <a:cubicBezTo>
                        <a:pt x="350" y="85"/>
                        <a:pt x="350" y="115"/>
                        <a:pt x="350" y="146"/>
                      </a:cubicBezTo>
                      <a:cubicBezTo>
                        <a:pt x="373" y="112"/>
                        <a:pt x="402" y="84"/>
                        <a:pt x="452" y="78"/>
                      </a:cubicBezTo>
                      <a:cubicBezTo>
                        <a:pt x="459" y="70"/>
                        <a:pt x="461" y="62"/>
                        <a:pt x="470" y="60"/>
                      </a:cubicBezTo>
                      <a:cubicBezTo>
                        <a:pt x="519" y="48"/>
                        <a:pt x="513" y="121"/>
                        <a:pt x="473" y="111"/>
                      </a:cubicBezTo>
                      <a:cubicBezTo>
                        <a:pt x="463" y="109"/>
                        <a:pt x="462" y="106"/>
                        <a:pt x="454" y="97"/>
                      </a:cubicBezTo>
                      <a:cubicBezTo>
                        <a:pt x="405" y="107"/>
                        <a:pt x="372" y="133"/>
                        <a:pt x="358" y="179"/>
                      </a:cubicBezTo>
                      <a:cubicBezTo>
                        <a:pt x="375" y="161"/>
                        <a:pt x="397" y="150"/>
                        <a:pt x="434" y="152"/>
                      </a:cubicBezTo>
                      <a:close/>
                      <a:moveTo>
                        <a:pt x="166" y="152"/>
                      </a:moveTo>
                      <a:cubicBezTo>
                        <a:pt x="165" y="169"/>
                        <a:pt x="184" y="172"/>
                        <a:pt x="190" y="160"/>
                      </a:cubicBezTo>
                      <a:cubicBezTo>
                        <a:pt x="194" y="142"/>
                        <a:pt x="170" y="140"/>
                        <a:pt x="166" y="152"/>
                      </a:cubicBezTo>
                      <a:close/>
                      <a:moveTo>
                        <a:pt x="507" y="168"/>
                      </a:moveTo>
                      <a:cubicBezTo>
                        <a:pt x="544" y="137"/>
                        <a:pt x="462" y="143"/>
                        <a:pt x="507" y="168"/>
                      </a:cubicBezTo>
                      <a:close/>
                      <a:moveTo>
                        <a:pt x="80" y="328"/>
                      </a:moveTo>
                      <a:cubicBezTo>
                        <a:pt x="94" y="311"/>
                        <a:pt x="124" y="312"/>
                        <a:pt x="139" y="297"/>
                      </a:cubicBezTo>
                      <a:cubicBezTo>
                        <a:pt x="138" y="250"/>
                        <a:pt x="107" y="295"/>
                        <a:pt x="94" y="303"/>
                      </a:cubicBezTo>
                      <a:cubicBezTo>
                        <a:pt x="94" y="299"/>
                        <a:pt x="85" y="303"/>
                        <a:pt x="86" y="297"/>
                      </a:cubicBezTo>
                      <a:cubicBezTo>
                        <a:pt x="83" y="275"/>
                        <a:pt x="116" y="270"/>
                        <a:pt x="107" y="256"/>
                      </a:cubicBezTo>
                      <a:cubicBezTo>
                        <a:pt x="80" y="261"/>
                        <a:pt x="74" y="297"/>
                        <a:pt x="80" y="328"/>
                      </a:cubicBezTo>
                      <a:close/>
                      <a:moveTo>
                        <a:pt x="593" y="301"/>
                      </a:moveTo>
                      <a:cubicBezTo>
                        <a:pt x="573" y="306"/>
                        <a:pt x="574" y="275"/>
                        <a:pt x="552" y="275"/>
                      </a:cubicBezTo>
                      <a:cubicBezTo>
                        <a:pt x="544" y="277"/>
                        <a:pt x="543" y="286"/>
                        <a:pt x="544" y="297"/>
                      </a:cubicBezTo>
                      <a:cubicBezTo>
                        <a:pt x="560" y="311"/>
                        <a:pt x="590" y="313"/>
                        <a:pt x="605" y="328"/>
                      </a:cubicBezTo>
                      <a:cubicBezTo>
                        <a:pt x="605" y="294"/>
                        <a:pt x="607" y="258"/>
                        <a:pt x="573" y="258"/>
                      </a:cubicBezTo>
                      <a:cubicBezTo>
                        <a:pt x="578" y="272"/>
                        <a:pt x="606" y="283"/>
                        <a:pt x="593" y="301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4" name="Freeform 6"/>
                <p:cNvSpPr>
                  <a:spLocks noEditPoints="1"/>
                </p:cNvSpPr>
                <p:nvPr/>
              </p:nvSpPr>
              <p:spPr bwMode="auto">
                <a:xfrm rot="5400000" flipV="1">
                  <a:off x="4087353" y="4936010"/>
                  <a:ext cx="557733" cy="298027"/>
                </a:xfrm>
                <a:custGeom>
                  <a:avLst/>
                  <a:gdLst>
                    <a:gd name="T0" fmla="*/ 362 w 683"/>
                    <a:gd name="T1" fmla="*/ 242 h 363"/>
                    <a:gd name="T2" fmla="*/ 479 w 683"/>
                    <a:gd name="T3" fmla="*/ 174 h 363"/>
                    <a:gd name="T4" fmla="*/ 540 w 683"/>
                    <a:gd name="T5" fmla="*/ 223 h 363"/>
                    <a:gd name="T6" fmla="*/ 683 w 683"/>
                    <a:gd name="T7" fmla="*/ 187 h 363"/>
                    <a:gd name="T8" fmla="*/ 595 w 683"/>
                    <a:gd name="T9" fmla="*/ 209 h 363"/>
                    <a:gd name="T10" fmla="*/ 601 w 683"/>
                    <a:gd name="T11" fmla="*/ 230 h 363"/>
                    <a:gd name="T12" fmla="*/ 573 w 683"/>
                    <a:gd name="T13" fmla="*/ 238 h 363"/>
                    <a:gd name="T14" fmla="*/ 599 w 683"/>
                    <a:gd name="T15" fmla="*/ 350 h 363"/>
                    <a:gd name="T16" fmla="*/ 530 w 683"/>
                    <a:gd name="T17" fmla="*/ 269 h 363"/>
                    <a:gd name="T18" fmla="*/ 350 w 683"/>
                    <a:gd name="T19" fmla="*/ 260 h 363"/>
                    <a:gd name="T20" fmla="*/ 331 w 683"/>
                    <a:gd name="T21" fmla="*/ 264 h 363"/>
                    <a:gd name="T22" fmla="*/ 156 w 683"/>
                    <a:gd name="T23" fmla="*/ 269 h 363"/>
                    <a:gd name="T24" fmla="*/ 107 w 683"/>
                    <a:gd name="T25" fmla="*/ 238 h 363"/>
                    <a:gd name="T26" fmla="*/ 84 w 683"/>
                    <a:gd name="T27" fmla="*/ 230 h 363"/>
                    <a:gd name="T28" fmla="*/ 88 w 683"/>
                    <a:gd name="T29" fmla="*/ 211 h 363"/>
                    <a:gd name="T30" fmla="*/ 0 w 683"/>
                    <a:gd name="T31" fmla="*/ 187 h 363"/>
                    <a:gd name="T32" fmla="*/ 143 w 683"/>
                    <a:gd name="T33" fmla="*/ 226 h 363"/>
                    <a:gd name="T34" fmla="*/ 205 w 683"/>
                    <a:gd name="T35" fmla="*/ 174 h 363"/>
                    <a:gd name="T36" fmla="*/ 321 w 683"/>
                    <a:gd name="T37" fmla="*/ 244 h 363"/>
                    <a:gd name="T38" fmla="*/ 325 w 683"/>
                    <a:gd name="T39" fmla="*/ 183 h 363"/>
                    <a:gd name="T40" fmla="*/ 176 w 683"/>
                    <a:gd name="T41" fmla="*/ 95 h 363"/>
                    <a:gd name="T42" fmla="*/ 329 w 683"/>
                    <a:gd name="T43" fmla="*/ 146 h 363"/>
                    <a:gd name="T44" fmla="*/ 340 w 683"/>
                    <a:gd name="T45" fmla="*/ 1 h 363"/>
                    <a:gd name="T46" fmla="*/ 350 w 683"/>
                    <a:gd name="T47" fmla="*/ 146 h 363"/>
                    <a:gd name="T48" fmla="*/ 470 w 683"/>
                    <a:gd name="T49" fmla="*/ 60 h 363"/>
                    <a:gd name="T50" fmla="*/ 454 w 683"/>
                    <a:gd name="T51" fmla="*/ 97 h 363"/>
                    <a:gd name="T52" fmla="*/ 434 w 683"/>
                    <a:gd name="T53" fmla="*/ 152 h 363"/>
                    <a:gd name="T54" fmla="*/ 190 w 683"/>
                    <a:gd name="T55" fmla="*/ 160 h 363"/>
                    <a:gd name="T56" fmla="*/ 507 w 683"/>
                    <a:gd name="T57" fmla="*/ 168 h 363"/>
                    <a:gd name="T58" fmla="*/ 80 w 683"/>
                    <a:gd name="T59" fmla="*/ 328 h 363"/>
                    <a:gd name="T60" fmla="*/ 94 w 683"/>
                    <a:gd name="T61" fmla="*/ 303 h 363"/>
                    <a:gd name="T62" fmla="*/ 107 w 683"/>
                    <a:gd name="T63" fmla="*/ 256 h 363"/>
                    <a:gd name="T64" fmla="*/ 593 w 683"/>
                    <a:gd name="T65" fmla="*/ 301 h 363"/>
                    <a:gd name="T66" fmla="*/ 544 w 683"/>
                    <a:gd name="T67" fmla="*/ 297 h 363"/>
                    <a:gd name="T68" fmla="*/ 573 w 683"/>
                    <a:gd name="T69" fmla="*/ 25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3" h="363">
                      <a:moveTo>
                        <a:pt x="434" y="152"/>
                      </a:moveTo>
                      <a:cubicBezTo>
                        <a:pt x="435" y="207"/>
                        <a:pt x="412" y="237"/>
                        <a:pt x="362" y="242"/>
                      </a:cubicBezTo>
                      <a:cubicBezTo>
                        <a:pt x="392" y="317"/>
                        <a:pt x="554" y="279"/>
                        <a:pt x="515" y="187"/>
                      </a:cubicBezTo>
                      <a:cubicBezTo>
                        <a:pt x="502" y="187"/>
                        <a:pt x="485" y="184"/>
                        <a:pt x="479" y="174"/>
                      </a:cubicBezTo>
                      <a:cubicBezTo>
                        <a:pt x="442" y="117"/>
                        <a:pt x="568" y="108"/>
                        <a:pt x="530" y="174"/>
                      </a:cubicBezTo>
                      <a:cubicBezTo>
                        <a:pt x="538" y="186"/>
                        <a:pt x="542" y="202"/>
                        <a:pt x="540" y="223"/>
                      </a:cubicBezTo>
                      <a:cubicBezTo>
                        <a:pt x="566" y="213"/>
                        <a:pt x="602" y="170"/>
                        <a:pt x="644" y="168"/>
                      </a:cubicBezTo>
                      <a:cubicBezTo>
                        <a:pt x="657" y="168"/>
                        <a:pt x="682" y="169"/>
                        <a:pt x="683" y="187"/>
                      </a:cubicBezTo>
                      <a:cubicBezTo>
                        <a:pt x="674" y="199"/>
                        <a:pt x="661" y="187"/>
                        <a:pt x="648" y="187"/>
                      </a:cubicBezTo>
                      <a:cubicBezTo>
                        <a:pt x="626" y="187"/>
                        <a:pt x="611" y="201"/>
                        <a:pt x="595" y="209"/>
                      </a:cubicBezTo>
                      <a:cubicBezTo>
                        <a:pt x="619" y="215"/>
                        <a:pt x="652" y="223"/>
                        <a:pt x="648" y="250"/>
                      </a:cubicBezTo>
                      <a:cubicBezTo>
                        <a:pt x="631" y="255"/>
                        <a:pt x="622" y="232"/>
                        <a:pt x="601" y="230"/>
                      </a:cubicBezTo>
                      <a:cubicBezTo>
                        <a:pt x="579" y="227"/>
                        <a:pt x="560" y="237"/>
                        <a:pt x="544" y="250"/>
                      </a:cubicBezTo>
                      <a:cubicBezTo>
                        <a:pt x="560" y="253"/>
                        <a:pt x="559" y="240"/>
                        <a:pt x="573" y="238"/>
                      </a:cubicBezTo>
                      <a:cubicBezTo>
                        <a:pt x="626" y="231"/>
                        <a:pt x="632" y="312"/>
                        <a:pt x="618" y="361"/>
                      </a:cubicBezTo>
                      <a:cubicBezTo>
                        <a:pt x="612" y="362"/>
                        <a:pt x="606" y="356"/>
                        <a:pt x="599" y="350"/>
                      </a:cubicBezTo>
                      <a:cubicBezTo>
                        <a:pt x="594" y="346"/>
                        <a:pt x="590" y="339"/>
                        <a:pt x="581" y="334"/>
                      </a:cubicBezTo>
                      <a:cubicBezTo>
                        <a:pt x="551" y="319"/>
                        <a:pt x="506" y="317"/>
                        <a:pt x="530" y="269"/>
                      </a:cubicBezTo>
                      <a:cubicBezTo>
                        <a:pt x="488" y="294"/>
                        <a:pt x="419" y="318"/>
                        <a:pt x="372" y="285"/>
                      </a:cubicBezTo>
                      <a:cubicBezTo>
                        <a:pt x="364" y="279"/>
                        <a:pt x="359" y="268"/>
                        <a:pt x="350" y="260"/>
                      </a:cubicBezTo>
                      <a:cubicBezTo>
                        <a:pt x="346" y="285"/>
                        <a:pt x="359" y="327"/>
                        <a:pt x="342" y="338"/>
                      </a:cubicBezTo>
                      <a:cubicBezTo>
                        <a:pt x="321" y="331"/>
                        <a:pt x="336" y="287"/>
                        <a:pt x="331" y="264"/>
                      </a:cubicBezTo>
                      <a:cubicBezTo>
                        <a:pt x="310" y="290"/>
                        <a:pt x="267" y="311"/>
                        <a:pt x="219" y="299"/>
                      </a:cubicBezTo>
                      <a:cubicBezTo>
                        <a:pt x="195" y="293"/>
                        <a:pt x="176" y="275"/>
                        <a:pt x="156" y="269"/>
                      </a:cubicBezTo>
                      <a:cubicBezTo>
                        <a:pt x="179" y="329"/>
                        <a:pt x="85" y="331"/>
                        <a:pt x="66" y="363"/>
                      </a:cubicBezTo>
                      <a:cubicBezTo>
                        <a:pt x="52" y="314"/>
                        <a:pt x="57" y="236"/>
                        <a:pt x="107" y="238"/>
                      </a:cubicBezTo>
                      <a:cubicBezTo>
                        <a:pt x="123" y="239"/>
                        <a:pt x="122" y="252"/>
                        <a:pt x="137" y="250"/>
                      </a:cubicBezTo>
                      <a:cubicBezTo>
                        <a:pt x="128" y="238"/>
                        <a:pt x="106" y="228"/>
                        <a:pt x="84" y="230"/>
                      </a:cubicBezTo>
                      <a:cubicBezTo>
                        <a:pt x="62" y="232"/>
                        <a:pt x="52" y="255"/>
                        <a:pt x="35" y="250"/>
                      </a:cubicBezTo>
                      <a:cubicBezTo>
                        <a:pt x="32" y="225"/>
                        <a:pt x="61" y="213"/>
                        <a:pt x="88" y="211"/>
                      </a:cubicBezTo>
                      <a:cubicBezTo>
                        <a:pt x="75" y="201"/>
                        <a:pt x="58" y="187"/>
                        <a:pt x="37" y="187"/>
                      </a:cubicBezTo>
                      <a:cubicBezTo>
                        <a:pt x="24" y="187"/>
                        <a:pt x="9" y="199"/>
                        <a:pt x="0" y="187"/>
                      </a:cubicBezTo>
                      <a:cubicBezTo>
                        <a:pt x="1" y="169"/>
                        <a:pt x="25" y="168"/>
                        <a:pt x="37" y="168"/>
                      </a:cubicBezTo>
                      <a:cubicBezTo>
                        <a:pt x="80" y="169"/>
                        <a:pt x="114" y="209"/>
                        <a:pt x="143" y="226"/>
                      </a:cubicBezTo>
                      <a:cubicBezTo>
                        <a:pt x="142" y="205"/>
                        <a:pt x="144" y="187"/>
                        <a:pt x="154" y="177"/>
                      </a:cubicBezTo>
                      <a:cubicBezTo>
                        <a:pt x="114" y="108"/>
                        <a:pt x="242" y="116"/>
                        <a:pt x="205" y="174"/>
                      </a:cubicBezTo>
                      <a:cubicBezTo>
                        <a:pt x="199" y="184"/>
                        <a:pt x="188" y="186"/>
                        <a:pt x="170" y="187"/>
                      </a:cubicBezTo>
                      <a:cubicBezTo>
                        <a:pt x="126" y="276"/>
                        <a:pt x="289" y="318"/>
                        <a:pt x="321" y="244"/>
                      </a:cubicBezTo>
                      <a:cubicBezTo>
                        <a:pt x="273" y="237"/>
                        <a:pt x="245" y="210"/>
                        <a:pt x="248" y="152"/>
                      </a:cubicBezTo>
                      <a:cubicBezTo>
                        <a:pt x="286" y="150"/>
                        <a:pt x="310" y="161"/>
                        <a:pt x="325" y="183"/>
                      </a:cubicBezTo>
                      <a:cubicBezTo>
                        <a:pt x="311" y="136"/>
                        <a:pt x="279" y="108"/>
                        <a:pt x="229" y="97"/>
                      </a:cubicBezTo>
                      <a:cubicBezTo>
                        <a:pt x="216" y="118"/>
                        <a:pt x="182" y="117"/>
                        <a:pt x="176" y="95"/>
                      </a:cubicBezTo>
                      <a:cubicBezTo>
                        <a:pt x="167" y="60"/>
                        <a:pt x="219" y="45"/>
                        <a:pt x="227" y="78"/>
                      </a:cubicBezTo>
                      <a:cubicBezTo>
                        <a:pt x="277" y="85"/>
                        <a:pt x="310" y="108"/>
                        <a:pt x="329" y="146"/>
                      </a:cubicBezTo>
                      <a:cubicBezTo>
                        <a:pt x="334" y="120"/>
                        <a:pt x="330" y="85"/>
                        <a:pt x="331" y="56"/>
                      </a:cubicBezTo>
                      <a:cubicBezTo>
                        <a:pt x="309" y="46"/>
                        <a:pt x="310" y="2"/>
                        <a:pt x="340" y="1"/>
                      </a:cubicBezTo>
                      <a:cubicBezTo>
                        <a:pt x="367" y="0"/>
                        <a:pt x="380" y="40"/>
                        <a:pt x="350" y="54"/>
                      </a:cubicBezTo>
                      <a:cubicBezTo>
                        <a:pt x="350" y="85"/>
                        <a:pt x="350" y="115"/>
                        <a:pt x="350" y="146"/>
                      </a:cubicBezTo>
                      <a:cubicBezTo>
                        <a:pt x="373" y="112"/>
                        <a:pt x="402" y="84"/>
                        <a:pt x="452" y="78"/>
                      </a:cubicBezTo>
                      <a:cubicBezTo>
                        <a:pt x="459" y="70"/>
                        <a:pt x="461" y="62"/>
                        <a:pt x="470" y="60"/>
                      </a:cubicBezTo>
                      <a:cubicBezTo>
                        <a:pt x="519" y="48"/>
                        <a:pt x="513" y="121"/>
                        <a:pt x="473" y="111"/>
                      </a:cubicBezTo>
                      <a:cubicBezTo>
                        <a:pt x="463" y="109"/>
                        <a:pt x="462" y="106"/>
                        <a:pt x="454" y="97"/>
                      </a:cubicBezTo>
                      <a:cubicBezTo>
                        <a:pt x="405" y="107"/>
                        <a:pt x="372" y="133"/>
                        <a:pt x="358" y="179"/>
                      </a:cubicBezTo>
                      <a:cubicBezTo>
                        <a:pt x="375" y="161"/>
                        <a:pt x="397" y="150"/>
                        <a:pt x="434" y="152"/>
                      </a:cubicBezTo>
                      <a:close/>
                      <a:moveTo>
                        <a:pt x="166" y="152"/>
                      </a:moveTo>
                      <a:cubicBezTo>
                        <a:pt x="165" y="169"/>
                        <a:pt x="184" y="172"/>
                        <a:pt x="190" y="160"/>
                      </a:cubicBezTo>
                      <a:cubicBezTo>
                        <a:pt x="194" y="142"/>
                        <a:pt x="170" y="140"/>
                        <a:pt x="166" y="152"/>
                      </a:cubicBezTo>
                      <a:close/>
                      <a:moveTo>
                        <a:pt x="507" y="168"/>
                      </a:moveTo>
                      <a:cubicBezTo>
                        <a:pt x="544" y="137"/>
                        <a:pt x="462" y="143"/>
                        <a:pt x="507" y="168"/>
                      </a:cubicBezTo>
                      <a:close/>
                      <a:moveTo>
                        <a:pt x="80" y="328"/>
                      </a:moveTo>
                      <a:cubicBezTo>
                        <a:pt x="94" y="311"/>
                        <a:pt x="124" y="312"/>
                        <a:pt x="139" y="297"/>
                      </a:cubicBezTo>
                      <a:cubicBezTo>
                        <a:pt x="138" y="250"/>
                        <a:pt x="107" y="295"/>
                        <a:pt x="94" y="303"/>
                      </a:cubicBezTo>
                      <a:cubicBezTo>
                        <a:pt x="94" y="299"/>
                        <a:pt x="85" y="303"/>
                        <a:pt x="86" y="297"/>
                      </a:cubicBezTo>
                      <a:cubicBezTo>
                        <a:pt x="83" y="275"/>
                        <a:pt x="116" y="270"/>
                        <a:pt x="107" y="256"/>
                      </a:cubicBezTo>
                      <a:cubicBezTo>
                        <a:pt x="80" y="261"/>
                        <a:pt x="74" y="297"/>
                        <a:pt x="80" y="328"/>
                      </a:cubicBezTo>
                      <a:close/>
                      <a:moveTo>
                        <a:pt x="593" y="301"/>
                      </a:moveTo>
                      <a:cubicBezTo>
                        <a:pt x="573" y="306"/>
                        <a:pt x="574" y="275"/>
                        <a:pt x="552" y="275"/>
                      </a:cubicBezTo>
                      <a:cubicBezTo>
                        <a:pt x="544" y="277"/>
                        <a:pt x="543" y="286"/>
                        <a:pt x="544" y="297"/>
                      </a:cubicBezTo>
                      <a:cubicBezTo>
                        <a:pt x="560" y="311"/>
                        <a:pt x="590" y="313"/>
                        <a:pt x="605" y="328"/>
                      </a:cubicBezTo>
                      <a:cubicBezTo>
                        <a:pt x="605" y="294"/>
                        <a:pt x="607" y="258"/>
                        <a:pt x="573" y="258"/>
                      </a:cubicBezTo>
                      <a:cubicBezTo>
                        <a:pt x="578" y="272"/>
                        <a:pt x="606" y="283"/>
                        <a:pt x="593" y="301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849567" y="5196311"/>
                <a:ext cx="7271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중요</a:t>
                </a:r>
                <a:r>
                  <a:rPr lang="en-US" altLang="ko-K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!!</a:t>
                </a:r>
                <a:endParaRPr lang="ko-KR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  <p:grpSp>
          <p:nvGrpSpPr>
            <p:cNvPr id="110" name="그룹 109"/>
            <p:cNvGrpSpPr/>
            <p:nvPr/>
          </p:nvGrpSpPr>
          <p:grpSpPr>
            <a:xfrm rot="20700666">
              <a:off x="682551" y="5953993"/>
              <a:ext cx="810344" cy="365614"/>
              <a:chOff x="7069326" y="4724544"/>
              <a:chExt cx="1079571" cy="487085"/>
            </a:xfrm>
          </p:grpSpPr>
          <p:grpSp>
            <p:nvGrpSpPr>
              <p:cNvPr id="111" name="그룹 110"/>
              <p:cNvGrpSpPr/>
              <p:nvPr/>
            </p:nvGrpSpPr>
            <p:grpSpPr>
              <a:xfrm>
                <a:off x="7069326" y="4724544"/>
                <a:ext cx="1079571" cy="438451"/>
                <a:chOff x="525362" y="2291543"/>
                <a:chExt cx="1552517" cy="630531"/>
              </a:xfrm>
            </p:grpSpPr>
            <p:sp>
              <p:nvSpPr>
                <p:cNvPr id="113" name="자유형 112"/>
                <p:cNvSpPr/>
                <p:nvPr/>
              </p:nvSpPr>
              <p:spPr>
                <a:xfrm rot="20198744">
                  <a:off x="525362" y="2291543"/>
                  <a:ext cx="1552517" cy="630531"/>
                </a:xfrm>
                <a:custGeom>
                  <a:avLst/>
                  <a:gdLst>
                    <a:gd name="connsiteX0" fmla="*/ 92249 w 1552517"/>
                    <a:gd name="connsiteY0" fmla="*/ 0 h 630531"/>
                    <a:gd name="connsiteX1" fmla="*/ 1174690 w 1552517"/>
                    <a:gd name="connsiteY1" fmla="*/ 467389 h 630531"/>
                    <a:gd name="connsiteX2" fmla="*/ 453187 w 1552517"/>
                    <a:gd name="connsiteY2" fmla="*/ 467389 h 630531"/>
                    <a:gd name="connsiteX3" fmla="*/ 453187 w 1552517"/>
                    <a:gd name="connsiteY3" fmla="*/ 513108 h 630531"/>
                    <a:gd name="connsiteX4" fmla="*/ 1280573 w 1552517"/>
                    <a:gd name="connsiteY4" fmla="*/ 513108 h 630531"/>
                    <a:gd name="connsiteX5" fmla="*/ 1552517 w 1552517"/>
                    <a:gd name="connsiteY5" fmla="*/ 630531 h 630531"/>
                    <a:gd name="connsiteX6" fmla="*/ 0 w 1552517"/>
                    <a:gd name="connsiteY6" fmla="*/ 630531 h 630531"/>
                    <a:gd name="connsiteX7" fmla="*/ 0 w 1552517"/>
                    <a:gd name="connsiteY7" fmla="*/ 582858 h 630531"/>
                    <a:gd name="connsiteX8" fmla="*/ 96658 w 1552517"/>
                    <a:gd name="connsiteY8" fmla="*/ 486200 h 630531"/>
                    <a:gd name="connsiteX9" fmla="*/ 0 w 1552517"/>
                    <a:gd name="connsiteY9" fmla="*/ 389542 h 630531"/>
                    <a:gd name="connsiteX10" fmla="*/ 0 w 1552517"/>
                    <a:gd name="connsiteY10" fmla="*/ 328838 h 630531"/>
                    <a:gd name="connsiteX11" fmla="*/ 96658 w 1552517"/>
                    <a:gd name="connsiteY11" fmla="*/ 232180 h 630531"/>
                    <a:gd name="connsiteX12" fmla="*/ 0 w 1552517"/>
                    <a:gd name="connsiteY12" fmla="*/ 135522 h 630531"/>
                    <a:gd name="connsiteX13" fmla="*/ 0 w 1552517"/>
                    <a:gd name="connsiteY13" fmla="*/ 74818 h 630531"/>
                    <a:gd name="connsiteX14" fmla="*/ 89062 w 1552517"/>
                    <a:gd name="connsiteY14" fmla="*/ 15784 h 6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52517" h="630531">
                      <a:moveTo>
                        <a:pt x="92249" y="0"/>
                      </a:moveTo>
                      <a:lnTo>
                        <a:pt x="1174690" y="467389"/>
                      </a:lnTo>
                      <a:lnTo>
                        <a:pt x="453187" y="467389"/>
                      </a:lnTo>
                      <a:lnTo>
                        <a:pt x="453187" y="513108"/>
                      </a:lnTo>
                      <a:lnTo>
                        <a:pt x="1280573" y="513108"/>
                      </a:lnTo>
                      <a:lnTo>
                        <a:pt x="1552517" y="630531"/>
                      </a:lnTo>
                      <a:lnTo>
                        <a:pt x="0" y="630531"/>
                      </a:lnTo>
                      <a:lnTo>
                        <a:pt x="0" y="582858"/>
                      </a:lnTo>
                      <a:cubicBezTo>
                        <a:pt x="53383" y="582858"/>
                        <a:pt x="96658" y="539583"/>
                        <a:pt x="96658" y="486200"/>
                      </a:cubicBezTo>
                      <a:cubicBezTo>
                        <a:pt x="96658" y="432817"/>
                        <a:pt x="53383" y="389542"/>
                        <a:pt x="0" y="389542"/>
                      </a:cubicBezTo>
                      <a:lnTo>
                        <a:pt x="0" y="328838"/>
                      </a:lnTo>
                      <a:cubicBezTo>
                        <a:pt x="53383" y="328838"/>
                        <a:pt x="96658" y="285563"/>
                        <a:pt x="96658" y="232180"/>
                      </a:cubicBezTo>
                      <a:cubicBezTo>
                        <a:pt x="96658" y="178797"/>
                        <a:pt x="53383" y="135522"/>
                        <a:pt x="0" y="135522"/>
                      </a:cubicBezTo>
                      <a:lnTo>
                        <a:pt x="0" y="74818"/>
                      </a:lnTo>
                      <a:cubicBezTo>
                        <a:pt x="40037" y="74818"/>
                        <a:pt x="74389" y="50476"/>
                        <a:pt x="89062" y="15784"/>
                      </a:cubicBez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4" name="자유형 113"/>
                <p:cNvSpPr/>
                <p:nvPr/>
              </p:nvSpPr>
              <p:spPr>
                <a:xfrm rot="20198744">
                  <a:off x="685838" y="2325661"/>
                  <a:ext cx="1264091" cy="545824"/>
                </a:xfrm>
                <a:custGeom>
                  <a:avLst/>
                  <a:gdLst>
                    <a:gd name="connsiteX0" fmla="*/ 0 w 1264091"/>
                    <a:gd name="connsiteY0" fmla="*/ 0 h 545824"/>
                    <a:gd name="connsiteX1" fmla="*/ 1264091 w 1264091"/>
                    <a:gd name="connsiteY1" fmla="*/ 545824 h 545824"/>
                    <a:gd name="connsiteX2" fmla="*/ 0 w 1264091"/>
                    <a:gd name="connsiteY2" fmla="*/ 545824 h 54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4091" h="545824">
                      <a:moveTo>
                        <a:pt x="0" y="0"/>
                      </a:moveTo>
                      <a:lnTo>
                        <a:pt x="1264091" y="545824"/>
                      </a:lnTo>
                      <a:lnTo>
                        <a:pt x="0" y="54582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5" name="자유형 114"/>
                <p:cNvSpPr/>
                <p:nvPr/>
              </p:nvSpPr>
              <p:spPr>
                <a:xfrm rot="20198744">
                  <a:off x="1037441" y="2706742"/>
                  <a:ext cx="827385" cy="45719"/>
                </a:xfrm>
                <a:custGeom>
                  <a:avLst/>
                  <a:gdLst>
                    <a:gd name="connsiteX0" fmla="*/ 721504 w 827385"/>
                    <a:gd name="connsiteY0" fmla="*/ 0 h 45719"/>
                    <a:gd name="connsiteX1" fmla="*/ 827385 w 827385"/>
                    <a:gd name="connsiteY1" fmla="*/ 45719 h 45719"/>
                    <a:gd name="connsiteX2" fmla="*/ 0 w 827385"/>
                    <a:gd name="connsiteY2" fmla="*/ 45719 h 45719"/>
                    <a:gd name="connsiteX3" fmla="*/ 0 w 827385"/>
                    <a:gd name="connsiteY3" fmla="*/ 0 h 4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7385" h="45719">
                      <a:moveTo>
                        <a:pt x="721504" y="0"/>
                      </a:moveTo>
                      <a:lnTo>
                        <a:pt x="827385" y="45719"/>
                      </a:lnTo>
                      <a:lnTo>
                        <a:pt x="0" y="457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568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pic>
            <p:nvPicPr>
              <p:cNvPr id="112" name="그림 111"/>
              <p:cNvPicPr>
                <a:picLocks noChangeAspect="1"/>
              </p:cNvPicPr>
              <p:nvPr/>
            </p:nvPicPr>
            <p:blipFill rotWithShape="1">
              <a:blip r:embed="rId2"/>
              <a:srcRect t="45048"/>
              <a:stretch/>
            </p:blipFill>
            <p:spPr>
              <a:xfrm>
                <a:off x="7153061" y="4938136"/>
                <a:ext cx="380891" cy="273493"/>
              </a:xfrm>
              <a:prstGeom prst="rect">
                <a:avLst/>
              </a:prstGeom>
            </p:spPr>
          </p:pic>
        </p:grpSp>
      </p:grpSp>
      <p:grpSp>
        <p:nvGrpSpPr>
          <p:cNvPr id="129" name="그룹 128"/>
          <p:cNvGrpSpPr/>
          <p:nvPr/>
        </p:nvGrpSpPr>
        <p:grpSpPr>
          <a:xfrm>
            <a:off x="4649824" y="1466065"/>
            <a:ext cx="3890435" cy="1979300"/>
            <a:chOff x="6325544" y="1776657"/>
            <a:chExt cx="3890435" cy="1979300"/>
          </a:xfrm>
        </p:grpSpPr>
        <p:grpSp>
          <p:nvGrpSpPr>
            <p:cNvPr id="130" name="그룹 129"/>
            <p:cNvGrpSpPr/>
            <p:nvPr/>
          </p:nvGrpSpPr>
          <p:grpSpPr>
            <a:xfrm>
              <a:off x="6325544" y="1776657"/>
              <a:ext cx="3890435" cy="1979300"/>
              <a:chOff x="6179940" y="2446178"/>
              <a:chExt cx="3890435" cy="1979300"/>
            </a:xfrm>
          </p:grpSpPr>
          <p:grpSp>
            <p:nvGrpSpPr>
              <p:cNvPr id="134" name="그룹 133"/>
              <p:cNvGrpSpPr/>
              <p:nvPr/>
            </p:nvGrpSpPr>
            <p:grpSpPr>
              <a:xfrm>
                <a:off x="6247962" y="2446178"/>
                <a:ext cx="3732548" cy="1979300"/>
                <a:chOff x="301980" y="1593932"/>
                <a:chExt cx="3279987" cy="1751576"/>
              </a:xfrm>
            </p:grpSpPr>
            <p:sp>
              <p:nvSpPr>
                <p:cNvPr id="165" name="순서도: 수동 입력 9"/>
                <p:cNvSpPr/>
                <p:nvPr/>
              </p:nvSpPr>
              <p:spPr>
                <a:xfrm rot="16200000" flipH="1">
                  <a:off x="1083391" y="846932"/>
                  <a:ext cx="1717167" cy="3279985"/>
                </a:xfrm>
                <a:prstGeom prst="flowChartPreparation">
                  <a:avLst/>
                </a:prstGeom>
                <a:pattFill prst="ltVert">
                  <a:fgClr>
                    <a:srgbClr val="FC9F22"/>
                  </a:fgClr>
                  <a:bgClr>
                    <a:srgbClr val="FFC967"/>
                  </a:bgClr>
                </a:patt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6" name="순서도: 수동 입력 9"/>
                <p:cNvSpPr/>
                <p:nvPr/>
              </p:nvSpPr>
              <p:spPr>
                <a:xfrm rot="16200000" flipH="1">
                  <a:off x="1083390" y="812522"/>
                  <a:ext cx="1717166" cy="3279985"/>
                </a:xfrm>
                <a:prstGeom prst="flowChartPreparation">
                  <a:avLst/>
                </a:prstGeom>
                <a:noFill/>
                <a:ln w="234950">
                  <a:solidFill>
                    <a:srgbClr val="FC9F22"/>
                  </a:solidFill>
                </a:ln>
                <a:effectLst>
                  <a:outerShdw blurRad="50800" dist="38100" dir="2820000" sx="102000" sy="102000" algn="tl" rotWithShape="0">
                    <a:srgbClr val="E78503"/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35" name="타원 134"/>
              <p:cNvSpPr/>
              <p:nvPr/>
            </p:nvSpPr>
            <p:spPr>
              <a:xfrm>
                <a:off x="9903107" y="2755021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타원 135"/>
              <p:cNvSpPr/>
              <p:nvPr/>
            </p:nvSpPr>
            <p:spPr>
              <a:xfrm>
                <a:off x="9903107" y="354067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타원 136"/>
              <p:cNvSpPr/>
              <p:nvPr/>
            </p:nvSpPr>
            <p:spPr>
              <a:xfrm>
                <a:off x="9903107" y="3147849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8" name="그룹 137"/>
              <p:cNvGrpSpPr/>
              <p:nvPr/>
            </p:nvGrpSpPr>
            <p:grpSpPr>
              <a:xfrm rot="20893857">
                <a:off x="8066631" y="4109502"/>
                <a:ext cx="2003744" cy="167268"/>
                <a:chOff x="8066631" y="4109502"/>
                <a:chExt cx="2003744" cy="167268"/>
              </a:xfrm>
            </p:grpSpPr>
            <p:sp>
              <p:nvSpPr>
                <p:cNvPr id="159" name="타원 158"/>
                <p:cNvSpPr/>
                <p:nvPr/>
              </p:nvSpPr>
              <p:spPr>
                <a:xfrm>
                  <a:off x="9903107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0" name="타원 159"/>
                <p:cNvSpPr/>
                <p:nvPr/>
              </p:nvSpPr>
              <p:spPr>
                <a:xfrm>
                  <a:off x="806663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1" name="타원 160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2" name="타원 161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3" name="타원 162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4" name="타원 163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그룹 138"/>
              <p:cNvGrpSpPr/>
              <p:nvPr/>
            </p:nvGrpSpPr>
            <p:grpSpPr>
              <a:xfrm rot="20893857">
                <a:off x="6179940" y="2554202"/>
                <a:ext cx="2003744" cy="167268"/>
                <a:chOff x="8066631" y="4109502"/>
                <a:chExt cx="2003744" cy="167268"/>
              </a:xfrm>
            </p:grpSpPr>
            <p:sp>
              <p:nvSpPr>
                <p:cNvPr id="153" name="타원 152"/>
                <p:cNvSpPr/>
                <p:nvPr/>
              </p:nvSpPr>
              <p:spPr>
                <a:xfrm>
                  <a:off x="9903107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4" name="타원 153"/>
                <p:cNvSpPr/>
                <p:nvPr/>
              </p:nvSpPr>
              <p:spPr>
                <a:xfrm>
                  <a:off x="806663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타원 154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155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타원 156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타원 157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0" name="타원 139"/>
              <p:cNvSpPr/>
              <p:nvPr/>
            </p:nvSpPr>
            <p:spPr>
              <a:xfrm>
                <a:off x="6199316" y="3540677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1" name="타원 140"/>
              <p:cNvSpPr/>
              <p:nvPr/>
            </p:nvSpPr>
            <p:spPr>
              <a:xfrm>
                <a:off x="6199316" y="3147849"/>
                <a:ext cx="167268" cy="16726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glow rad="114300">
                  <a:srgbClr val="E6A8FA">
                    <a:alpha val="34000"/>
                  </a:srgbClr>
                </a:glow>
              </a:effectLst>
              <a:scene3d>
                <a:camera prst="orthographicFront"/>
                <a:lightRig rig="threePt" dir="t"/>
              </a:scene3d>
              <a:sp3d>
                <a:bevelT w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2" name="그룹 141"/>
              <p:cNvGrpSpPr/>
              <p:nvPr/>
            </p:nvGrpSpPr>
            <p:grpSpPr>
              <a:xfrm rot="657105">
                <a:off x="8401413" y="2529251"/>
                <a:ext cx="1269153" cy="167268"/>
                <a:chOff x="8433926" y="4109502"/>
                <a:chExt cx="1269153" cy="167268"/>
              </a:xfrm>
            </p:grpSpPr>
            <p:sp>
              <p:nvSpPr>
                <p:cNvPr id="149" name="타원 148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타원 149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타원 150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타원 151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43" name="그룹 142"/>
              <p:cNvGrpSpPr/>
              <p:nvPr/>
            </p:nvGrpSpPr>
            <p:grpSpPr>
              <a:xfrm rot="762621">
                <a:off x="6213977" y="4074353"/>
                <a:ext cx="1630264" cy="170870"/>
                <a:chOff x="8433926" y="4109502"/>
                <a:chExt cx="1630264" cy="170870"/>
              </a:xfrm>
            </p:grpSpPr>
            <p:sp>
              <p:nvSpPr>
                <p:cNvPr id="144" name="타원 143"/>
                <p:cNvSpPr/>
                <p:nvPr/>
              </p:nvSpPr>
              <p:spPr>
                <a:xfrm rot="21357628">
                  <a:off x="953581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타원 144"/>
                <p:cNvSpPr/>
                <p:nvPr/>
              </p:nvSpPr>
              <p:spPr>
                <a:xfrm>
                  <a:off x="843392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6" name="타원 145"/>
                <p:cNvSpPr/>
                <p:nvPr/>
              </p:nvSpPr>
              <p:spPr>
                <a:xfrm>
                  <a:off x="8801221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타원 146"/>
                <p:cNvSpPr/>
                <p:nvPr/>
              </p:nvSpPr>
              <p:spPr>
                <a:xfrm>
                  <a:off x="9168516" y="4109502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타원 147"/>
                <p:cNvSpPr/>
                <p:nvPr/>
              </p:nvSpPr>
              <p:spPr>
                <a:xfrm rot="21357628">
                  <a:off x="9896922" y="4113104"/>
                  <a:ext cx="167268" cy="167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glow rad="114300">
                    <a:srgbClr val="E6A8FA">
                      <a:alpha val="34000"/>
                    </a:srgb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460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1" name="그룹 130"/>
            <p:cNvGrpSpPr/>
            <p:nvPr/>
          </p:nvGrpSpPr>
          <p:grpSpPr>
            <a:xfrm>
              <a:off x="6513252" y="2092245"/>
              <a:ext cx="3624067" cy="1249074"/>
              <a:chOff x="4840939" y="2161631"/>
              <a:chExt cx="3558168" cy="1195394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5331048" y="2161631"/>
                <a:ext cx="2577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텍스트를 입력하세요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133" name="직사각형 132"/>
              <p:cNvSpPr/>
              <p:nvPr/>
            </p:nvSpPr>
            <p:spPr>
              <a:xfrm>
                <a:off x="4840939" y="2561741"/>
                <a:ext cx="3558168" cy="795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600" dirty="0" smtClean="0">
                    <a:latin typeface="HY강B" panose="02030600000101010101" pitchFamily="18" charset="-127"/>
                    <a:ea typeface="HY강B" panose="02030600000101010101" pitchFamily="18" charset="-127"/>
                  </a:rPr>
                  <a:t>줄 </a:t>
                </a: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간격은 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1.5</a:t>
                </a: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로 설정 되어 있습니다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서식의 단락에서 수정 가능합니다</a:t>
                </a:r>
                <a:r>
                  <a:rPr lang="en-US" altLang="ko-KR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.</a:t>
                </a:r>
              </a:p>
            </p:txBody>
          </p:sp>
        </p:grpSp>
      </p:grpSp>
      <p:sp>
        <p:nvSpPr>
          <p:cNvPr id="167" name="포인트가 5개인 별 166"/>
          <p:cNvSpPr/>
          <p:nvPr/>
        </p:nvSpPr>
        <p:spPr>
          <a:xfrm rot="20286863">
            <a:off x="8821327" y="2007476"/>
            <a:ext cx="434340" cy="434340"/>
          </a:xfrm>
          <a:prstGeom prst="star5">
            <a:avLst/>
          </a:prstGeom>
          <a:noFill/>
          <a:ln w="38100" cap="rnd">
            <a:solidFill>
              <a:srgbClr val="3AEAEA"/>
            </a:solidFill>
            <a:round/>
          </a:ln>
          <a:effectLst>
            <a:glow rad="127000">
              <a:srgbClr val="9AF6F4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Freeform 56"/>
          <p:cNvSpPr>
            <a:spLocks noEditPoints="1"/>
          </p:cNvSpPr>
          <p:nvPr/>
        </p:nvSpPr>
        <p:spPr bwMode="auto">
          <a:xfrm>
            <a:off x="7084800" y="3466027"/>
            <a:ext cx="1850832" cy="614240"/>
          </a:xfrm>
          <a:custGeom>
            <a:avLst/>
            <a:gdLst>
              <a:gd name="T0" fmla="*/ 276 w 1253"/>
              <a:gd name="T1" fmla="*/ 49 h 416"/>
              <a:gd name="T2" fmla="*/ 339 w 1253"/>
              <a:gd name="T3" fmla="*/ 88 h 416"/>
              <a:gd name="T4" fmla="*/ 253 w 1253"/>
              <a:gd name="T5" fmla="*/ 177 h 416"/>
              <a:gd name="T6" fmla="*/ 461 w 1253"/>
              <a:gd name="T7" fmla="*/ 143 h 416"/>
              <a:gd name="T8" fmla="*/ 615 w 1253"/>
              <a:gd name="T9" fmla="*/ 86 h 416"/>
              <a:gd name="T10" fmla="*/ 649 w 1253"/>
              <a:gd name="T11" fmla="*/ 49 h 416"/>
              <a:gd name="T12" fmla="*/ 652 w 1253"/>
              <a:gd name="T13" fmla="*/ 86 h 416"/>
              <a:gd name="T14" fmla="*/ 826 w 1253"/>
              <a:gd name="T15" fmla="*/ 125 h 416"/>
              <a:gd name="T16" fmla="*/ 923 w 1253"/>
              <a:gd name="T17" fmla="*/ 305 h 416"/>
              <a:gd name="T18" fmla="*/ 851 w 1253"/>
              <a:gd name="T19" fmla="*/ 120 h 416"/>
              <a:gd name="T20" fmla="*/ 880 w 1253"/>
              <a:gd name="T21" fmla="*/ 17 h 416"/>
              <a:gd name="T22" fmla="*/ 1019 w 1253"/>
              <a:gd name="T23" fmla="*/ 0 h 416"/>
              <a:gd name="T24" fmla="*/ 1037 w 1253"/>
              <a:gd name="T25" fmla="*/ 211 h 416"/>
              <a:gd name="T26" fmla="*/ 1253 w 1253"/>
              <a:gd name="T27" fmla="*/ 228 h 416"/>
              <a:gd name="T28" fmla="*/ 1037 w 1253"/>
              <a:gd name="T29" fmla="*/ 236 h 416"/>
              <a:gd name="T30" fmla="*/ 1145 w 1253"/>
              <a:gd name="T31" fmla="*/ 282 h 416"/>
              <a:gd name="T32" fmla="*/ 1190 w 1253"/>
              <a:gd name="T33" fmla="*/ 308 h 416"/>
              <a:gd name="T34" fmla="*/ 931 w 1253"/>
              <a:gd name="T35" fmla="*/ 330 h 416"/>
              <a:gd name="T36" fmla="*/ 760 w 1253"/>
              <a:gd name="T37" fmla="*/ 387 h 416"/>
              <a:gd name="T38" fmla="*/ 783 w 1253"/>
              <a:gd name="T39" fmla="*/ 279 h 416"/>
              <a:gd name="T40" fmla="*/ 666 w 1253"/>
              <a:gd name="T41" fmla="*/ 299 h 416"/>
              <a:gd name="T42" fmla="*/ 544 w 1253"/>
              <a:gd name="T43" fmla="*/ 234 h 416"/>
              <a:gd name="T44" fmla="*/ 532 w 1253"/>
              <a:gd name="T45" fmla="*/ 416 h 416"/>
              <a:gd name="T46" fmla="*/ 430 w 1253"/>
              <a:gd name="T47" fmla="*/ 336 h 416"/>
              <a:gd name="T48" fmla="*/ 324 w 1253"/>
              <a:gd name="T49" fmla="*/ 330 h 416"/>
              <a:gd name="T50" fmla="*/ 57 w 1253"/>
              <a:gd name="T51" fmla="*/ 308 h 416"/>
              <a:gd name="T52" fmla="*/ 108 w 1253"/>
              <a:gd name="T53" fmla="*/ 282 h 416"/>
              <a:gd name="T54" fmla="*/ 219 w 1253"/>
              <a:gd name="T55" fmla="*/ 239 h 416"/>
              <a:gd name="T56" fmla="*/ 0 w 1253"/>
              <a:gd name="T57" fmla="*/ 228 h 416"/>
              <a:gd name="T58" fmla="*/ 216 w 1253"/>
              <a:gd name="T59" fmla="*/ 211 h 416"/>
              <a:gd name="T60" fmla="*/ 231 w 1253"/>
              <a:gd name="T61" fmla="*/ 0 h 416"/>
              <a:gd name="T62" fmla="*/ 544 w 1253"/>
              <a:gd name="T63" fmla="*/ 74 h 416"/>
              <a:gd name="T64" fmla="*/ 552 w 1253"/>
              <a:gd name="T65" fmla="*/ 69 h 416"/>
              <a:gd name="T66" fmla="*/ 609 w 1253"/>
              <a:gd name="T67" fmla="*/ 168 h 416"/>
              <a:gd name="T68" fmla="*/ 564 w 1253"/>
              <a:gd name="T69" fmla="*/ 160 h 416"/>
              <a:gd name="T70" fmla="*/ 683 w 1253"/>
              <a:gd name="T71" fmla="*/ 91 h 416"/>
              <a:gd name="T72" fmla="*/ 661 w 1253"/>
              <a:gd name="T73" fmla="*/ 140 h 416"/>
              <a:gd name="T74" fmla="*/ 766 w 1253"/>
              <a:gd name="T75" fmla="*/ 103 h 416"/>
              <a:gd name="T76" fmla="*/ 564 w 1253"/>
              <a:gd name="T77" fmla="*/ 128 h 416"/>
              <a:gd name="T78" fmla="*/ 532 w 1253"/>
              <a:gd name="T79" fmla="*/ 103 h 416"/>
              <a:gd name="T80" fmla="*/ 689 w 1253"/>
              <a:gd name="T81" fmla="*/ 131 h 416"/>
              <a:gd name="T82" fmla="*/ 706 w 1253"/>
              <a:gd name="T83" fmla="*/ 103 h 416"/>
              <a:gd name="T84" fmla="*/ 416 w 1253"/>
              <a:gd name="T85" fmla="*/ 171 h 416"/>
              <a:gd name="T86" fmla="*/ 438 w 1253"/>
              <a:gd name="T87" fmla="*/ 157 h 416"/>
              <a:gd name="T88" fmla="*/ 814 w 1253"/>
              <a:gd name="T89" fmla="*/ 171 h 416"/>
              <a:gd name="T90" fmla="*/ 837 w 1253"/>
              <a:gd name="T91" fmla="*/ 157 h 416"/>
              <a:gd name="T92" fmla="*/ 726 w 1253"/>
              <a:gd name="T93" fmla="*/ 211 h 416"/>
              <a:gd name="T94" fmla="*/ 786 w 1253"/>
              <a:gd name="T95" fmla="*/ 154 h 416"/>
              <a:gd name="T96" fmla="*/ 461 w 1253"/>
              <a:gd name="T97" fmla="*/ 248 h 416"/>
              <a:gd name="T98" fmla="*/ 467 w 1253"/>
              <a:gd name="T99" fmla="*/ 160 h 416"/>
              <a:gd name="T100" fmla="*/ 564 w 1253"/>
              <a:gd name="T101" fmla="*/ 251 h 416"/>
              <a:gd name="T102" fmla="*/ 589 w 1253"/>
              <a:gd name="T103" fmla="*/ 222 h 416"/>
              <a:gd name="T104" fmla="*/ 641 w 1253"/>
              <a:gd name="T105" fmla="*/ 228 h 416"/>
              <a:gd name="T106" fmla="*/ 658 w 1253"/>
              <a:gd name="T107" fmla="*/ 222 h 416"/>
              <a:gd name="T108" fmla="*/ 521 w 1253"/>
              <a:gd name="T109" fmla="*/ 345 h 416"/>
              <a:gd name="T110" fmla="*/ 464 w 1253"/>
              <a:gd name="T111" fmla="*/ 313 h 416"/>
              <a:gd name="T112" fmla="*/ 498 w 1253"/>
              <a:gd name="T113" fmla="*/ 296 h 416"/>
              <a:gd name="T114" fmla="*/ 735 w 1253"/>
              <a:gd name="T115" fmla="*/ 373 h 416"/>
              <a:gd name="T116" fmla="*/ 743 w 1253"/>
              <a:gd name="T117" fmla="*/ 350 h 416"/>
              <a:gd name="T118" fmla="*/ 752 w 1253"/>
              <a:gd name="T119" fmla="*/ 29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3" h="416">
                <a:moveTo>
                  <a:pt x="231" y="0"/>
                </a:moveTo>
                <a:cubicBezTo>
                  <a:pt x="252" y="10"/>
                  <a:pt x="269" y="24"/>
                  <a:pt x="276" y="49"/>
                </a:cubicBezTo>
                <a:cubicBezTo>
                  <a:pt x="295" y="24"/>
                  <a:pt x="330" y="1"/>
                  <a:pt x="373" y="17"/>
                </a:cubicBezTo>
                <a:cubicBezTo>
                  <a:pt x="355" y="35"/>
                  <a:pt x="349" y="63"/>
                  <a:pt x="339" y="88"/>
                </a:cubicBezTo>
                <a:cubicBezTo>
                  <a:pt x="362" y="96"/>
                  <a:pt x="391" y="99"/>
                  <a:pt x="401" y="120"/>
                </a:cubicBezTo>
                <a:cubicBezTo>
                  <a:pt x="340" y="124"/>
                  <a:pt x="322" y="225"/>
                  <a:pt x="253" y="177"/>
                </a:cubicBezTo>
                <a:cubicBezTo>
                  <a:pt x="184" y="324"/>
                  <a:pt x="462" y="351"/>
                  <a:pt x="436" y="205"/>
                </a:cubicBezTo>
                <a:cubicBezTo>
                  <a:pt x="349" y="207"/>
                  <a:pt x="409" y="78"/>
                  <a:pt x="461" y="143"/>
                </a:cubicBezTo>
                <a:cubicBezTo>
                  <a:pt x="429" y="19"/>
                  <a:pt x="625" y="13"/>
                  <a:pt x="604" y="123"/>
                </a:cubicBezTo>
                <a:cubicBezTo>
                  <a:pt x="622" y="122"/>
                  <a:pt x="617" y="98"/>
                  <a:pt x="615" y="86"/>
                </a:cubicBezTo>
                <a:cubicBezTo>
                  <a:pt x="613" y="71"/>
                  <a:pt x="598" y="61"/>
                  <a:pt x="604" y="49"/>
                </a:cubicBezTo>
                <a:cubicBezTo>
                  <a:pt x="613" y="40"/>
                  <a:pt x="640" y="40"/>
                  <a:pt x="649" y="49"/>
                </a:cubicBezTo>
                <a:cubicBezTo>
                  <a:pt x="649" y="70"/>
                  <a:pt x="629" y="102"/>
                  <a:pt x="646" y="123"/>
                </a:cubicBezTo>
                <a:cubicBezTo>
                  <a:pt x="658" y="108"/>
                  <a:pt x="648" y="99"/>
                  <a:pt x="652" y="86"/>
                </a:cubicBezTo>
                <a:cubicBezTo>
                  <a:pt x="675" y="4"/>
                  <a:pt x="824" y="48"/>
                  <a:pt x="792" y="140"/>
                </a:cubicBezTo>
                <a:cubicBezTo>
                  <a:pt x="801" y="138"/>
                  <a:pt x="809" y="125"/>
                  <a:pt x="826" y="125"/>
                </a:cubicBezTo>
                <a:cubicBezTo>
                  <a:pt x="872" y="125"/>
                  <a:pt x="884" y="205"/>
                  <a:pt x="820" y="202"/>
                </a:cubicBezTo>
                <a:cubicBezTo>
                  <a:pt x="796" y="260"/>
                  <a:pt x="863" y="308"/>
                  <a:pt x="923" y="305"/>
                </a:cubicBezTo>
                <a:cubicBezTo>
                  <a:pt x="989" y="301"/>
                  <a:pt x="1025" y="242"/>
                  <a:pt x="1002" y="177"/>
                </a:cubicBezTo>
                <a:cubicBezTo>
                  <a:pt x="931" y="226"/>
                  <a:pt x="915" y="124"/>
                  <a:pt x="851" y="120"/>
                </a:cubicBezTo>
                <a:cubicBezTo>
                  <a:pt x="865" y="103"/>
                  <a:pt x="885" y="93"/>
                  <a:pt x="914" y="91"/>
                </a:cubicBezTo>
                <a:cubicBezTo>
                  <a:pt x="906" y="63"/>
                  <a:pt x="898" y="35"/>
                  <a:pt x="880" y="17"/>
                </a:cubicBezTo>
                <a:cubicBezTo>
                  <a:pt x="920" y="3"/>
                  <a:pt x="960" y="19"/>
                  <a:pt x="974" y="49"/>
                </a:cubicBezTo>
                <a:cubicBezTo>
                  <a:pt x="985" y="29"/>
                  <a:pt x="1001" y="12"/>
                  <a:pt x="1019" y="0"/>
                </a:cubicBezTo>
                <a:cubicBezTo>
                  <a:pt x="1015" y="64"/>
                  <a:pt x="1089" y="120"/>
                  <a:pt x="1025" y="160"/>
                </a:cubicBezTo>
                <a:cubicBezTo>
                  <a:pt x="1030" y="176"/>
                  <a:pt x="1034" y="193"/>
                  <a:pt x="1037" y="211"/>
                </a:cubicBezTo>
                <a:cubicBezTo>
                  <a:pt x="1070" y="211"/>
                  <a:pt x="1113" y="211"/>
                  <a:pt x="1153" y="211"/>
                </a:cubicBezTo>
                <a:cubicBezTo>
                  <a:pt x="1190" y="211"/>
                  <a:pt x="1239" y="199"/>
                  <a:pt x="1253" y="228"/>
                </a:cubicBezTo>
                <a:cubicBezTo>
                  <a:pt x="1227" y="243"/>
                  <a:pt x="1186" y="236"/>
                  <a:pt x="1148" y="236"/>
                </a:cubicBezTo>
                <a:cubicBezTo>
                  <a:pt x="1110" y="236"/>
                  <a:pt x="1070" y="236"/>
                  <a:pt x="1037" y="236"/>
                </a:cubicBezTo>
                <a:cubicBezTo>
                  <a:pt x="1028" y="250"/>
                  <a:pt x="1025" y="269"/>
                  <a:pt x="1017" y="282"/>
                </a:cubicBezTo>
                <a:cubicBezTo>
                  <a:pt x="1052" y="282"/>
                  <a:pt x="1100" y="282"/>
                  <a:pt x="1145" y="282"/>
                </a:cubicBezTo>
                <a:cubicBezTo>
                  <a:pt x="1183" y="282"/>
                  <a:pt x="1244" y="271"/>
                  <a:pt x="1250" y="299"/>
                </a:cubicBezTo>
                <a:cubicBezTo>
                  <a:pt x="1236" y="315"/>
                  <a:pt x="1209" y="308"/>
                  <a:pt x="1190" y="308"/>
                </a:cubicBezTo>
                <a:cubicBezTo>
                  <a:pt x="1134" y="308"/>
                  <a:pt x="1052" y="297"/>
                  <a:pt x="994" y="308"/>
                </a:cubicBezTo>
                <a:cubicBezTo>
                  <a:pt x="973" y="312"/>
                  <a:pt x="955" y="328"/>
                  <a:pt x="931" y="330"/>
                </a:cubicBezTo>
                <a:cubicBezTo>
                  <a:pt x="887" y="335"/>
                  <a:pt x="856" y="316"/>
                  <a:pt x="820" y="305"/>
                </a:cubicBezTo>
                <a:cubicBezTo>
                  <a:pt x="837" y="357"/>
                  <a:pt x="797" y="363"/>
                  <a:pt x="760" y="387"/>
                </a:cubicBezTo>
                <a:cubicBezTo>
                  <a:pt x="743" y="399"/>
                  <a:pt x="738" y="416"/>
                  <a:pt x="720" y="416"/>
                </a:cubicBezTo>
                <a:cubicBezTo>
                  <a:pt x="680" y="367"/>
                  <a:pt x="705" y="230"/>
                  <a:pt x="783" y="279"/>
                </a:cubicBezTo>
                <a:cubicBezTo>
                  <a:pt x="772" y="263"/>
                  <a:pt x="735" y="247"/>
                  <a:pt x="712" y="234"/>
                </a:cubicBezTo>
                <a:cubicBezTo>
                  <a:pt x="721" y="260"/>
                  <a:pt x="706" y="303"/>
                  <a:pt x="666" y="299"/>
                </a:cubicBezTo>
                <a:cubicBezTo>
                  <a:pt x="653" y="346"/>
                  <a:pt x="605" y="358"/>
                  <a:pt x="589" y="299"/>
                </a:cubicBezTo>
                <a:cubicBezTo>
                  <a:pt x="550" y="303"/>
                  <a:pt x="529" y="266"/>
                  <a:pt x="544" y="234"/>
                </a:cubicBezTo>
                <a:cubicBezTo>
                  <a:pt x="515" y="246"/>
                  <a:pt x="490" y="262"/>
                  <a:pt x="467" y="279"/>
                </a:cubicBezTo>
                <a:cubicBezTo>
                  <a:pt x="547" y="229"/>
                  <a:pt x="575" y="366"/>
                  <a:pt x="532" y="416"/>
                </a:cubicBezTo>
                <a:cubicBezTo>
                  <a:pt x="513" y="416"/>
                  <a:pt x="510" y="396"/>
                  <a:pt x="493" y="385"/>
                </a:cubicBezTo>
                <a:cubicBezTo>
                  <a:pt x="467" y="368"/>
                  <a:pt x="437" y="370"/>
                  <a:pt x="430" y="336"/>
                </a:cubicBezTo>
                <a:cubicBezTo>
                  <a:pt x="432" y="325"/>
                  <a:pt x="433" y="313"/>
                  <a:pt x="438" y="305"/>
                </a:cubicBezTo>
                <a:cubicBezTo>
                  <a:pt x="399" y="314"/>
                  <a:pt x="371" y="334"/>
                  <a:pt x="324" y="330"/>
                </a:cubicBezTo>
                <a:cubicBezTo>
                  <a:pt x="302" y="329"/>
                  <a:pt x="283" y="312"/>
                  <a:pt x="262" y="308"/>
                </a:cubicBezTo>
                <a:cubicBezTo>
                  <a:pt x="203" y="296"/>
                  <a:pt x="121" y="308"/>
                  <a:pt x="57" y="308"/>
                </a:cubicBezTo>
                <a:cubicBezTo>
                  <a:pt x="39" y="308"/>
                  <a:pt x="14" y="314"/>
                  <a:pt x="0" y="299"/>
                </a:cubicBezTo>
                <a:cubicBezTo>
                  <a:pt x="16" y="270"/>
                  <a:pt x="69" y="282"/>
                  <a:pt x="108" y="282"/>
                </a:cubicBezTo>
                <a:cubicBezTo>
                  <a:pt x="152" y="282"/>
                  <a:pt x="197" y="282"/>
                  <a:pt x="234" y="282"/>
                </a:cubicBezTo>
                <a:cubicBezTo>
                  <a:pt x="235" y="273"/>
                  <a:pt x="222" y="254"/>
                  <a:pt x="219" y="239"/>
                </a:cubicBezTo>
                <a:cubicBezTo>
                  <a:pt x="184" y="239"/>
                  <a:pt x="142" y="239"/>
                  <a:pt x="102" y="239"/>
                </a:cubicBezTo>
                <a:cubicBezTo>
                  <a:pt x="65" y="239"/>
                  <a:pt x="23" y="247"/>
                  <a:pt x="0" y="228"/>
                </a:cubicBezTo>
                <a:cubicBezTo>
                  <a:pt x="13" y="199"/>
                  <a:pt x="63" y="211"/>
                  <a:pt x="100" y="211"/>
                </a:cubicBezTo>
                <a:cubicBezTo>
                  <a:pt x="140" y="211"/>
                  <a:pt x="183" y="211"/>
                  <a:pt x="216" y="211"/>
                </a:cubicBezTo>
                <a:cubicBezTo>
                  <a:pt x="222" y="196"/>
                  <a:pt x="220" y="172"/>
                  <a:pt x="231" y="162"/>
                </a:cubicBezTo>
                <a:cubicBezTo>
                  <a:pt x="164" y="122"/>
                  <a:pt x="239" y="72"/>
                  <a:pt x="231" y="0"/>
                </a:cubicBezTo>
                <a:close/>
                <a:moveTo>
                  <a:pt x="564" y="160"/>
                </a:moveTo>
                <a:cubicBezTo>
                  <a:pt x="495" y="172"/>
                  <a:pt x="479" y="70"/>
                  <a:pt x="544" y="74"/>
                </a:cubicBezTo>
                <a:cubicBezTo>
                  <a:pt x="560" y="75"/>
                  <a:pt x="565" y="84"/>
                  <a:pt x="575" y="97"/>
                </a:cubicBezTo>
                <a:cubicBezTo>
                  <a:pt x="573" y="82"/>
                  <a:pt x="561" y="77"/>
                  <a:pt x="552" y="69"/>
                </a:cubicBezTo>
                <a:cubicBezTo>
                  <a:pt x="455" y="59"/>
                  <a:pt x="475" y="186"/>
                  <a:pt x="555" y="188"/>
                </a:cubicBezTo>
                <a:cubicBezTo>
                  <a:pt x="573" y="189"/>
                  <a:pt x="590" y="182"/>
                  <a:pt x="609" y="168"/>
                </a:cubicBezTo>
                <a:cubicBezTo>
                  <a:pt x="602" y="162"/>
                  <a:pt x="596" y="155"/>
                  <a:pt x="595" y="143"/>
                </a:cubicBezTo>
                <a:cubicBezTo>
                  <a:pt x="577" y="150"/>
                  <a:pt x="577" y="157"/>
                  <a:pt x="564" y="160"/>
                </a:cubicBezTo>
                <a:close/>
                <a:moveTo>
                  <a:pt x="766" y="103"/>
                </a:moveTo>
                <a:cubicBezTo>
                  <a:pt x="758" y="70"/>
                  <a:pt x="693" y="51"/>
                  <a:pt x="683" y="91"/>
                </a:cubicBezTo>
                <a:cubicBezTo>
                  <a:pt x="748" y="19"/>
                  <a:pt x="789" y="186"/>
                  <a:pt x="686" y="160"/>
                </a:cubicBezTo>
                <a:cubicBezTo>
                  <a:pt x="677" y="157"/>
                  <a:pt x="673" y="149"/>
                  <a:pt x="661" y="140"/>
                </a:cubicBezTo>
                <a:cubicBezTo>
                  <a:pt x="659" y="153"/>
                  <a:pt x="650" y="159"/>
                  <a:pt x="646" y="171"/>
                </a:cubicBezTo>
                <a:cubicBezTo>
                  <a:pt x="701" y="210"/>
                  <a:pt x="783" y="173"/>
                  <a:pt x="766" y="103"/>
                </a:cubicBezTo>
                <a:close/>
                <a:moveTo>
                  <a:pt x="530" y="125"/>
                </a:moveTo>
                <a:cubicBezTo>
                  <a:pt x="535" y="133"/>
                  <a:pt x="557" y="139"/>
                  <a:pt x="564" y="128"/>
                </a:cubicBezTo>
                <a:cubicBezTo>
                  <a:pt x="546" y="132"/>
                  <a:pt x="552" y="112"/>
                  <a:pt x="547" y="103"/>
                </a:cubicBezTo>
                <a:cubicBezTo>
                  <a:pt x="542" y="103"/>
                  <a:pt x="537" y="103"/>
                  <a:pt x="532" y="103"/>
                </a:cubicBezTo>
                <a:cubicBezTo>
                  <a:pt x="531" y="110"/>
                  <a:pt x="528" y="116"/>
                  <a:pt x="530" y="125"/>
                </a:cubicBezTo>
                <a:close/>
                <a:moveTo>
                  <a:pt x="689" y="131"/>
                </a:moveTo>
                <a:cubicBezTo>
                  <a:pt x="713" y="143"/>
                  <a:pt x="735" y="120"/>
                  <a:pt x="720" y="103"/>
                </a:cubicBezTo>
                <a:cubicBezTo>
                  <a:pt x="716" y="103"/>
                  <a:pt x="711" y="103"/>
                  <a:pt x="706" y="103"/>
                </a:cubicBezTo>
                <a:cubicBezTo>
                  <a:pt x="703" y="115"/>
                  <a:pt x="702" y="129"/>
                  <a:pt x="689" y="131"/>
                </a:cubicBezTo>
                <a:close/>
                <a:moveTo>
                  <a:pt x="416" y="171"/>
                </a:moveTo>
                <a:cubicBezTo>
                  <a:pt x="422" y="173"/>
                  <a:pt x="424" y="178"/>
                  <a:pt x="433" y="177"/>
                </a:cubicBezTo>
                <a:cubicBezTo>
                  <a:pt x="437" y="172"/>
                  <a:pt x="440" y="167"/>
                  <a:pt x="438" y="157"/>
                </a:cubicBezTo>
                <a:cubicBezTo>
                  <a:pt x="430" y="148"/>
                  <a:pt x="413" y="152"/>
                  <a:pt x="416" y="171"/>
                </a:cubicBezTo>
                <a:close/>
                <a:moveTo>
                  <a:pt x="814" y="171"/>
                </a:moveTo>
                <a:cubicBezTo>
                  <a:pt x="822" y="177"/>
                  <a:pt x="830" y="177"/>
                  <a:pt x="837" y="171"/>
                </a:cubicBezTo>
                <a:cubicBezTo>
                  <a:pt x="837" y="166"/>
                  <a:pt x="837" y="161"/>
                  <a:pt x="837" y="157"/>
                </a:cubicBezTo>
                <a:cubicBezTo>
                  <a:pt x="828" y="148"/>
                  <a:pt x="810" y="151"/>
                  <a:pt x="814" y="171"/>
                </a:cubicBezTo>
                <a:close/>
                <a:moveTo>
                  <a:pt x="726" y="211"/>
                </a:moveTo>
                <a:cubicBezTo>
                  <a:pt x="749" y="222"/>
                  <a:pt x="769" y="237"/>
                  <a:pt x="792" y="248"/>
                </a:cubicBezTo>
                <a:cubicBezTo>
                  <a:pt x="784" y="209"/>
                  <a:pt x="802" y="187"/>
                  <a:pt x="786" y="154"/>
                </a:cubicBezTo>
                <a:cubicBezTo>
                  <a:pt x="778" y="185"/>
                  <a:pt x="754" y="199"/>
                  <a:pt x="726" y="211"/>
                </a:cubicBezTo>
                <a:close/>
                <a:moveTo>
                  <a:pt x="461" y="248"/>
                </a:moveTo>
                <a:cubicBezTo>
                  <a:pt x="483" y="235"/>
                  <a:pt x="509" y="225"/>
                  <a:pt x="527" y="208"/>
                </a:cubicBezTo>
                <a:cubicBezTo>
                  <a:pt x="496" y="203"/>
                  <a:pt x="480" y="182"/>
                  <a:pt x="467" y="160"/>
                </a:cubicBezTo>
                <a:cubicBezTo>
                  <a:pt x="450" y="189"/>
                  <a:pt x="470" y="210"/>
                  <a:pt x="461" y="248"/>
                </a:cubicBezTo>
                <a:close/>
                <a:moveTo>
                  <a:pt x="564" y="251"/>
                </a:moveTo>
                <a:cubicBezTo>
                  <a:pt x="569" y="292"/>
                  <a:pt x="626" y="269"/>
                  <a:pt x="615" y="228"/>
                </a:cubicBezTo>
                <a:cubicBezTo>
                  <a:pt x="603" y="229"/>
                  <a:pt x="602" y="220"/>
                  <a:pt x="589" y="222"/>
                </a:cubicBezTo>
                <a:cubicBezTo>
                  <a:pt x="593" y="244"/>
                  <a:pt x="568" y="237"/>
                  <a:pt x="564" y="251"/>
                </a:cubicBezTo>
                <a:close/>
                <a:moveTo>
                  <a:pt x="641" y="228"/>
                </a:moveTo>
                <a:cubicBezTo>
                  <a:pt x="626" y="271"/>
                  <a:pt x="686" y="291"/>
                  <a:pt x="689" y="251"/>
                </a:cubicBezTo>
                <a:cubicBezTo>
                  <a:pt x="681" y="239"/>
                  <a:pt x="663" y="237"/>
                  <a:pt x="658" y="222"/>
                </a:cubicBezTo>
                <a:cubicBezTo>
                  <a:pt x="649" y="222"/>
                  <a:pt x="649" y="229"/>
                  <a:pt x="641" y="228"/>
                </a:cubicBezTo>
                <a:close/>
                <a:moveTo>
                  <a:pt x="521" y="345"/>
                </a:moveTo>
                <a:cubicBezTo>
                  <a:pt x="516" y="346"/>
                  <a:pt x="514" y="351"/>
                  <a:pt x="507" y="350"/>
                </a:cubicBezTo>
                <a:cubicBezTo>
                  <a:pt x="486" y="344"/>
                  <a:pt x="492" y="313"/>
                  <a:pt x="464" y="313"/>
                </a:cubicBezTo>
                <a:cubicBezTo>
                  <a:pt x="443" y="350"/>
                  <a:pt x="508" y="362"/>
                  <a:pt x="524" y="370"/>
                </a:cubicBezTo>
                <a:cubicBezTo>
                  <a:pt x="525" y="339"/>
                  <a:pt x="530" y="302"/>
                  <a:pt x="498" y="296"/>
                </a:cubicBezTo>
                <a:cubicBezTo>
                  <a:pt x="504" y="314"/>
                  <a:pt x="523" y="319"/>
                  <a:pt x="521" y="345"/>
                </a:cubicBezTo>
                <a:close/>
                <a:moveTo>
                  <a:pt x="735" y="373"/>
                </a:moveTo>
                <a:cubicBezTo>
                  <a:pt x="750" y="355"/>
                  <a:pt x="819" y="344"/>
                  <a:pt x="786" y="313"/>
                </a:cubicBezTo>
                <a:cubicBezTo>
                  <a:pt x="760" y="315"/>
                  <a:pt x="767" y="348"/>
                  <a:pt x="743" y="350"/>
                </a:cubicBezTo>
                <a:cubicBezTo>
                  <a:pt x="737" y="349"/>
                  <a:pt x="734" y="345"/>
                  <a:pt x="732" y="339"/>
                </a:cubicBezTo>
                <a:cubicBezTo>
                  <a:pt x="730" y="319"/>
                  <a:pt x="760" y="304"/>
                  <a:pt x="752" y="296"/>
                </a:cubicBezTo>
                <a:cubicBezTo>
                  <a:pt x="727" y="300"/>
                  <a:pt x="723" y="351"/>
                  <a:pt x="735" y="373"/>
                </a:cubicBezTo>
                <a:close/>
              </a:path>
            </a:pathLst>
          </a:custGeom>
          <a:ln w="25400" cap="rnd">
            <a:solidFill>
              <a:srgbClr val="E6A8FA"/>
            </a:solidFill>
            <a:prstDash val="solid"/>
            <a:bevel/>
          </a:ln>
          <a:effectLst>
            <a:glow rad="127000">
              <a:srgbClr val="E6A8FA">
                <a:alpha val="40000"/>
              </a:srgbClr>
            </a:glo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9" name="포인트가 5개인 별 168"/>
          <p:cNvSpPr/>
          <p:nvPr/>
        </p:nvSpPr>
        <p:spPr>
          <a:xfrm rot="20286863">
            <a:off x="7861772" y="967500"/>
            <a:ext cx="434340" cy="434340"/>
          </a:xfrm>
          <a:prstGeom prst="star5">
            <a:avLst/>
          </a:prstGeom>
          <a:noFill/>
          <a:ln w="38100" cap="rnd">
            <a:solidFill>
              <a:srgbClr val="3AEAEA"/>
            </a:solidFill>
            <a:round/>
          </a:ln>
          <a:effectLst>
            <a:glow rad="127000">
              <a:srgbClr val="9AF6F4">
                <a:alpha val="5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0" name="그림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8820" y="3561494"/>
            <a:ext cx="3015078" cy="373606"/>
          </a:xfrm>
          <a:prstGeom prst="rect">
            <a:avLst/>
          </a:prstGeom>
        </p:spPr>
      </p:pic>
      <p:pic>
        <p:nvPicPr>
          <p:cNvPr id="171" name="그림 1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6"/>
          <a:stretch/>
        </p:blipFill>
        <p:spPr>
          <a:xfrm flipH="1">
            <a:off x="5267388" y="3557699"/>
            <a:ext cx="920631" cy="2035377"/>
          </a:xfrm>
          <a:prstGeom prst="rect">
            <a:avLst/>
          </a:prstGeom>
        </p:spPr>
      </p:pic>
      <p:pic>
        <p:nvPicPr>
          <p:cNvPr id="172" name="그림 17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3"/>
          <a:stretch/>
        </p:blipFill>
        <p:spPr>
          <a:xfrm flipH="1">
            <a:off x="2721654" y="3557699"/>
            <a:ext cx="949843" cy="20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67" grpId="0" animBg="1"/>
      <p:bldP spid="168" grpId="0" animBg="1"/>
      <p:bldP spid="1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4940</TotalTime>
  <Words>317</Words>
  <Application>Microsoft Office PowerPoint</Application>
  <PresentationFormat>와이드스크린</PresentationFormat>
  <Paragraphs>71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HY견고딕</vt:lpstr>
      <vt:lpstr>HY강B</vt:lpstr>
      <vt:lpstr>Calibri Light</vt:lpstr>
      <vt:lpstr>맑은 고딕</vt:lpstr>
      <vt:lpstr>Calibri</vt:lpstr>
      <vt:lpstr>Wingdings</vt:lpstr>
      <vt:lpstr>HY강M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철학</dc:title>
  <dc:creator>goni@xemi.co.kr</dc:creator>
  <cp:lastModifiedBy>goni@xemi.co.kr</cp:lastModifiedBy>
  <cp:revision>204</cp:revision>
  <dcterms:created xsi:type="dcterms:W3CDTF">2016-07-07T04:59:49Z</dcterms:created>
  <dcterms:modified xsi:type="dcterms:W3CDTF">2016-08-18T08:12:16Z</dcterms:modified>
</cp:coreProperties>
</file>