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1"/>
  </p:handoutMasterIdLst>
  <p:sldIdLst>
    <p:sldId id="257" r:id="rId2"/>
    <p:sldId id="258" r:id="rId3"/>
    <p:sldId id="270" r:id="rId4"/>
    <p:sldId id="272" r:id="rId5"/>
    <p:sldId id="273" r:id="rId6"/>
    <p:sldId id="259" r:id="rId7"/>
    <p:sldId id="269" r:id="rId8"/>
    <p:sldId id="265" r:id="rId9"/>
    <p:sldId id="266" r:id="rId1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2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B953"/>
    <a:srgbClr val="83C1A8"/>
    <a:srgbClr val="EC7188"/>
    <a:srgbClr val="E07334"/>
    <a:srgbClr val="E17334"/>
    <a:srgbClr val="5C2C04"/>
    <a:srgbClr val="916420"/>
    <a:srgbClr val="EDC683"/>
    <a:srgbClr val="E1B853"/>
    <a:srgbClr val="ECC6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20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84" y="618"/>
      </p:cViewPr>
      <p:guideLst>
        <p:guide orient="horz" pos="572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0" d="100"/>
          <a:sy n="90" d="100"/>
        </p:scale>
        <p:origin x="369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02590E-EFEE-4BD7-BCB5-4E86B8A569D6}" type="datetimeFigureOut">
              <a:rPr lang="ko-KR" altLang="en-US" smtClean="0">
                <a:latin typeface="HY강B" panose="02030600000101010101" pitchFamily="18" charset="-127"/>
                <a:ea typeface="HY강B" panose="02030600000101010101" pitchFamily="18" charset="-127"/>
              </a:rPr>
              <a:t>2016-08-04</a:t>
            </a:fld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CDCDA-8D3C-465B-BA8D-DC72B256772E}" type="slidenum">
              <a:rPr lang="ko-KR" altLang="en-US" smtClean="0">
                <a:latin typeface="HY강B" panose="02030600000101010101" pitchFamily="18" charset="-127"/>
                <a:ea typeface="HY강B" panose="02030600000101010101" pitchFamily="18" charset="-127"/>
              </a:rPr>
              <a:t>‹#›</a:t>
            </a:fld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975485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ibrary - 846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7" y="0"/>
            <a:ext cx="12192000" cy="6858000"/>
          </a:xfrm>
          <a:prstGeom prst="rect">
            <a:avLst/>
          </a:prstGeom>
        </p:spPr>
      </p:pic>
      <p:sp>
        <p:nvSpPr>
          <p:cNvPr id="6" name="직사각형 5"/>
          <p:cNvSpPr/>
          <p:nvPr userDrawn="1"/>
        </p:nvSpPr>
        <p:spPr>
          <a:xfrm>
            <a:off x="-1" y="0"/>
            <a:ext cx="12193927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5000">
                <a:sysClr val="windowText" lastClr="000000">
                  <a:alpha val="74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5"/>
                <a:stretch>
                  <a:fillRect/>
                </a:stretch>
              </a:blip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7791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51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59734" y="0"/>
            <a:ext cx="12076386" cy="6858000"/>
          </a:xfrm>
          <a:prstGeom prst="rect">
            <a:avLst/>
          </a:prstGeom>
          <a:gradFill flip="none" rotWithShape="1">
            <a:gsLst>
              <a:gs pos="52000">
                <a:sysClr val="windowText" lastClr="000000"/>
              </a:gs>
              <a:gs pos="15000">
                <a:srgbClr val="000000">
                  <a:alpha val="65000"/>
                </a:srgbClr>
              </a:gs>
              <a:gs pos="0">
                <a:srgbClr val="000000">
                  <a:alpha val="0"/>
                </a:srgbClr>
              </a:gs>
              <a:gs pos="100000">
                <a:sysClr val="windowText" lastClr="000000">
                  <a:alpha val="0"/>
                </a:sysClr>
              </a:gs>
              <a:gs pos="87000">
                <a:sysClr val="windowText" lastClr="000000">
                  <a:alpha val="7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4415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우측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4612640" y="0"/>
            <a:ext cx="7579360" cy="6858000"/>
          </a:xfrm>
          <a:prstGeom prst="rect">
            <a:avLst/>
          </a:prstGeom>
          <a:blipFill dpi="0" rotWithShape="1">
            <a:blip r:embed="rId2">
              <a:alphaModFix amt="3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2489200" y="0"/>
            <a:ext cx="7975600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1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1297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우측배경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/>
          <p:cNvGrpSpPr/>
          <p:nvPr userDrawn="1"/>
        </p:nvGrpSpPr>
        <p:grpSpPr>
          <a:xfrm>
            <a:off x="4597400" y="679314"/>
            <a:ext cx="7585375" cy="6138617"/>
            <a:chOff x="4406342" y="1606791"/>
            <a:chExt cx="7789133" cy="5211140"/>
          </a:xfrm>
        </p:grpSpPr>
        <p:sp>
          <p:nvSpPr>
            <p:cNvPr id="12" name="직사각형 11"/>
            <p:cNvSpPr/>
            <p:nvPr/>
          </p:nvSpPr>
          <p:spPr>
            <a:xfrm>
              <a:off x="8328447" y="4264855"/>
              <a:ext cx="3867028" cy="2553076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 t="44000" r="-7000" b="-45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동녘M" panose="02030600000101010101" pitchFamily="18" charset="-127"/>
                <a:ea typeface="HY동녘M" panose="02030600000101010101" pitchFamily="18" charset="-127"/>
                <a:cs typeface="+mn-cs"/>
              </a:endParaRPr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4406342" y="3172011"/>
              <a:ext cx="3867028" cy="2553076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 r="-7000" b="-3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동녘M" panose="02030600000101010101" pitchFamily="18" charset="-127"/>
                <a:ea typeface="HY동녘M" panose="02030600000101010101" pitchFamily="18" charset="-127"/>
                <a:cs typeface="+mn-cs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8273370" y="2856376"/>
              <a:ext cx="3867028" cy="2553076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 r="-7000" b="-3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동녘M" panose="02030600000101010101" pitchFamily="18" charset="-127"/>
                <a:ea typeface="HY동녘M" panose="02030600000101010101" pitchFamily="18" charset="-127"/>
                <a:cs typeface="+mn-cs"/>
              </a:endParaRPr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5546878" y="1606791"/>
              <a:ext cx="3867028" cy="2553076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 r="-7000" b="-3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동녘M" panose="02030600000101010101" pitchFamily="18" charset="-127"/>
                <a:ea typeface="HY동녘M" panose="02030600000101010101" pitchFamily="18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168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우측배경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2565400" y="0"/>
            <a:ext cx="9626600" cy="6858000"/>
          </a:xfrm>
          <a:prstGeom prst="rect">
            <a:avLst/>
          </a:prstGeom>
          <a:blipFill dpi="0" rotWithShape="1">
            <a:blip r:embed="rId2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9" name="직사각형 8"/>
          <p:cNvSpPr/>
          <p:nvPr userDrawn="1"/>
        </p:nvSpPr>
        <p:spPr>
          <a:xfrm>
            <a:off x="2209800" y="0"/>
            <a:ext cx="8763000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1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4803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좌측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 userDrawn="1"/>
        </p:nvSpPr>
        <p:spPr>
          <a:xfrm>
            <a:off x="0" y="0"/>
            <a:ext cx="10157460" cy="6858000"/>
          </a:xfrm>
          <a:prstGeom prst="rect">
            <a:avLst/>
          </a:prstGeom>
          <a:blipFill dpi="0" rotWithShape="1">
            <a:blip r:embed="rId2">
              <a:alphaModFix amt="37000"/>
            </a:blip>
            <a:srcRect/>
            <a:stretch>
              <a:fillRect l="-10000" r="1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6" name="직사각형 5"/>
          <p:cNvSpPr/>
          <p:nvPr userDrawn="1"/>
        </p:nvSpPr>
        <p:spPr>
          <a:xfrm flipH="1">
            <a:off x="406400" y="0"/>
            <a:ext cx="10845800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1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25680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좌측배경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 flipH="1">
            <a:off x="-2" y="0"/>
            <a:ext cx="10363201" cy="6858000"/>
          </a:xfrm>
          <a:prstGeom prst="rect">
            <a:avLst/>
          </a:prstGeom>
          <a:blipFill dpi="0" rotWithShape="1">
            <a:blip r:embed="rId2">
              <a:alphaModFix amt="5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4" name="직사각형 3"/>
          <p:cNvSpPr/>
          <p:nvPr userDrawn="1"/>
        </p:nvSpPr>
        <p:spPr>
          <a:xfrm flipH="1">
            <a:off x="406400" y="0"/>
            <a:ext cx="10845800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1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6199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좌우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8" name="직사각형 7"/>
          <p:cNvSpPr/>
          <p:nvPr userDrawn="1"/>
        </p:nvSpPr>
        <p:spPr>
          <a:xfrm>
            <a:off x="47034" y="0"/>
            <a:ext cx="12076386" cy="6858000"/>
          </a:xfrm>
          <a:prstGeom prst="rect">
            <a:avLst/>
          </a:prstGeom>
          <a:gradFill flip="none" rotWithShape="1">
            <a:gsLst>
              <a:gs pos="52000">
                <a:sysClr val="windowText" lastClr="000000"/>
              </a:gs>
              <a:gs pos="15000">
                <a:srgbClr val="000000">
                  <a:alpha val="65000"/>
                </a:srgbClr>
              </a:gs>
              <a:gs pos="0">
                <a:srgbClr val="000000">
                  <a:alpha val="0"/>
                </a:srgbClr>
              </a:gs>
              <a:gs pos="100000">
                <a:sysClr val="windowText" lastClr="000000">
                  <a:alpha val="0"/>
                </a:sysClr>
              </a:gs>
              <a:gs pos="87000">
                <a:sysClr val="windowText" lastClr="000000">
                  <a:alpha val="7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30210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빈 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7807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18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8" r:id="rId1"/>
    <p:sldLayoutId id="2147483670" r:id="rId2"/>
    <p:sldLayoutId id="2147483662" r:id="rId3"/>
    <p:sldLayoutId id="2147483665" r:id="rId4"/>
    <p:sldLayoutId id="2147483663" r:id="rId5"/>
    <p:sldLayoutId id="2147483664" r:id="rId6"/>
    <p:sldLayoutId id="2147483661" r:id="rId7"/>
    <p:sldLayoutId id="2147483666" r:id="rId8"/>
    <p:sldLayoutId id="2147483669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5060059" y="2508699"/>
            <a:ext cx="58590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제목을 입력해주세요</a:t>
            </a:r>
            <a:endParaRPr lang="ko-KR" altLang="en-US" sz="27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6373586" y="3542119"/>
            <a:ext cx="3108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2400" dirty="0">
                <a:solidFill>
                  <a:srgbClr val="E2B9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부제목을 입력하세요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209446" y="224618"/>
            <a:ext cx="1859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b="1" dirty="0">
                <a:solidFill>
                  <a:prstClr val="white">
                    <a:lumMod val="50000"/>
                    <a:lumOff val="50000"/>
                  </a:prst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XEMI</a:t>
            </a:r>
          </a:p>
          <a:p>
            <a:pPr algn="r"/>
            <a:r>
              <a:rPr lang="ko-KR" altLang="en-US" sz="1400" b="1" dirty="0">
                <a:solidFill>
                  <a:prstClr val="white">
                    <a:lumMod val="50000"/>
                    <a:lumOff val="50000"/>
                  </a:prst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블랙스튜디오 템플릿</a:t>
            </a:r>
            <a:endParaRPr lang="en-US" altLang="ko-KR" sz="1400" b="1" dirty="0">
              <a:solidFill>
                <a:prstClr val="white">
                  <a:lumMod val="50000"/>
                  <a:lumOff val="50000"/>
                </a:prstClr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4990620" y="2121809"/>
            <a:ext cx="1273655" cy="1395019"/>
            <a:chOff x="-3263900" y="3624669"/>
            <a:chExt cx="3032125" cy="3321050"/>
          </a:xfrm>
          <a:solidFill>
            <a:schemeClr val="tx1">
              <a:lumMod val="85000"/>
            </a:schemeClr>
          </a:solidFill>
        </p:grpSpPr>
        <p:sp>
          <p:nvSpPr>
            <p:cNvPr id="7" name="Freeform 5"/>
            <p:cNvSpPr>
              <a:spLocks noEditPoints="1"/>
            </p:cNvSpPr>
            <p:nvPr/>
          </p:nvSpPr>
          <p:spPr bwMode="auto">
            <a:xfrm>
              <a:off x="-3263900" y="6580594"/>
              <a:ext cx="209550" cy="365125"/>
            </a:xfrm>
            <a:custGeom>
              <a:avLst/>
              <a:gdLst>
                <a:gd name="T0" fmla="*/ 44 w 56"/>
                <a:gd name="T1" fmla="*/ 60 h 97"/>
                <a:gd name="T2" fmla="*/ 56 w 56"/>
                <a:gd name="T3" fmla="*/ 13 h 97"/>
                <a:gd name="T4" fmla="*/ 24 w 56"/>
                <a:gd name="T5" fmla="*/ 0 h 97"/>
                <a:gd name="T6" fmla="*/ 1 w 56"/>
                <a:gd name="T7" fmla="*/ 37 h 97"/>
                <a:gd name="T8" fmla="*/ 0 w 56"/>
                <a:gd name="T9" fmla="*/ 97 h 97"/>
                <a:gd name="T10" fmla="*/ 44 w 56"/>
                <a:gd name="T11" fmla="*/ 60 h 97"/>
                <a:gd name="T12" fmla="*/ 23 w 56"/>
                <a:gd name="T13" fmla="*/ 39 h 97"/>
                <a:gd name="T14" fmla="*/ 33 w 56"/>
                <a:gd name="T15" fmla="*/ 43 h 97"/>
                <a:gd name="T16" fmla="*/ 29 w 56"/>
                <a:gd name="T17" fmla="*/ 53 h 97"/>
                <a:gd name="T18" fmla="*/ 18 w 56"/>
                <a:gd name="T19" fmla="*/ 49 h 97"/>
                <a:gd name="T20" fmla="*/ 23 w 56"/>
                <a:gd name="T21" fmla="*/ 39 h 97"/>
                <a:gd name="T22" fmla="*/ 23 w 56"/>
                <a:gd name="T23" fmla="*/ 39 h 97"/>
                <a:gd name="T24" fmla="*/ 23 w 56"/>
                <a:gd name="T25" fmla="*/ 3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" h="97">
                  <a:moveTo>
                    <a:pt x="44" y="60"/>
                  </a:moveTo>
                  <a:cubicBezTo>
                    <a:pt x="56" y="13"/>
                    <a:pt x="56" y="13"/>
                    <a:pt x="56" y="13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1" y="37"/>
                    <a:pt x="14" y="70"/>
                    <a:pt x="0" y="97"/>
                  </a:cubicBezTo>
                  <a:cubicBezTo>
                    <a:pt x="0" y="97"/>
                    <a:pt x="17" y="68"/>
                    <a:pt x="44" y="60"/>
                  </a:cubicBezTo>
                  <a:close/>
                  <a:moveTo>
                    <a:pt x="23" y="39"/>
                  </a:moveTo>
                  <a:cubicBezTo>
                    <a:pt x="27" y="37"/>
                    <a:pt x="31" y="39"/>
                    <a:pt x="33" y="43"/>
                  </a:cubicBezTo>
                  <a:cubicBezTo>
                    <a:pt x="34" y="47"/>
                    <a:pt x="33" y="51"/>
                    <a:pt x="29" y="53"/>
                  </a:cubicBezTo>
                  <a:cubicBezTo>
                    <a:pt x="25" y="54"/>
                    <a:pt x="20" y="53"/>
                    <a:pt x="18" y="49"/>
                  </a:cubicBezTo>
                  <a:cubicBezTo>
                    <a:pt x="17" y="45"/>
                    <a:pt x="19" y="40"/>
                    <a:pt x="23" y="39"/>
                  </a:cubicBezTo>
                  <a:close/>
                  <a:moveTo>
                    <a:pt x="23" y="39"/>
                  </a:moveTo>
                  <a:cubicBezTo>
                    <a:pt x="23" y="39"/>
                    <a:pt x="23" y="39"/>
                    <a:pt x="23" y="3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auto">
            <a:xfrm>
              <a:off x="-3087687" y="3823108"/>
              <a:ext cx="2686050" cy="2655887"/>
            </a:xfrm>
            <a:custGeom>
              <a:avLst/>
              <a:gdLst>
                <a:gd name="T0" fmla="*/ 338 w 714"/>
                <a:gd name="T1" fmla="*/ 247 h 706"/>
                <a:gd name="T2" fmla="*/ 18 w 714"/>
                <a:gd name="T3" fmla="*/ 667 h 706"/>
                <a:gd name="T4" fmla="*/ 18 w 714"/>
                <a:gd name="T5" fmla="*/ 667 h 706"/>
                <a:gd name="T6" fmla="*/ 0 w 714"/>
                <a:gd name="T7" fmla="*/ 699 h 706"/>
                <a:gd name="T8" fmla="*/ 19 w 714"/>
                <a:gd name="T9" fmla="*/ 706 h 706"/>
                <a:gd name="T10" fmla="*/ 30 w 714"/>
                <a:gd name="T11" fmla="*/ 679 h 706"/>
                <a:gd name="T12" fmla="*/ 511 w 714"/>
                <a:gd name="T13" fmla="*/ 145 h 706"/>
                <a:gd name="T14" fmla="*/ 714 w 714"/>
                <a:gd name="T15" fmla="*/ 0 h 706"/>
                <a:gd name="T16" fmla="*/ 615 w 714"/>
                <a:gd name="T17" fmla="*/ 63 h 706"/>
                <a:gd name="T18" fmla="*/ 338 w 714"/>
                <a:gd name="T19" fmla="*/ 247 h 706"/>
                <a:gd name="T20" fmla="*/ 338 w 714"/>
                <a:gd name="T21" fmla="*/ 247 h 706"/>
                <a:gd name="T22" fmla="*/ 338 w 714"/>
                <a:gd name="T23" fmla="*/ 247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4" h="706">
                  <a:moveTo>
                    <a:pt x="338" y="247"/>
                  </a:moveTo>
                  <a:cubicBezTo>
                    <a:pt x="245" y="324"/>
                    <a:pt x="122" y="482"/>
                    <a:pt x="18" y="667"/>
                  </a:cubicBezTo>
                  <a:cubicBezTo>
                    <a:pt x="18" y="667"/>
                    <a:pt x="18" y="667"/>
                    <a:pt x="18" y="667"/>
                  </a:cubicBezTo>
                  <a:cubicBezTo>
                    <a:pt x="0" y="699"/>
                    <a:pt x="0" y="699"/>
                    <a:pt x="0" y="699"/>
                  </a:cubicBezTo>
                  <a:cubicBezTo>
                    <a:pt x="19" y="706"/>
                    <a:pt x="19" y="706"/>
                    <a:pt x="19" y="706"/>
                  </a:cubicBezTo>
                  <a:cubicBezTo>
                    <a:pt x="30" y="679"/>
                    <a:pt x="30" y="679"/>
                    <a:pt x="30" y="679"/>
                  </a:cubicBezTo>
                  <a:cubicBezTo>
                    <a:pt x="85" y="579"/>
                    <a:pt x="236" y="318"/>
                    <a:pt x="511" y="145"/>
                  </a:cubicBezTo>
                  <a:cubicBezTo>
                    <a:pt x="511" y="145"/>
                    <a:pt x="613" y="84"/>
                    <a:pt x="714" y="0"/>
                  </a:cubicBezTo>
                  <a:cubicBezTo>
                    <a:pt x="689" y="20"/>
                    <a:pt x="641" y="46"/>
                    <a:pt x="615" y="63"/>
                  </a:cubicBezTo>
                  <a:cubicBezTo>
                    <a:pt x="546" y="106"/>
                    <a:pt x="461" y="147"/>
                    <a:pt x="338" y="247"/>
                  </a:cubicBezTo>
                  <a:close/>
                  <a:moveTo>
                    <a:pt x="338" y="247"/>
                  </a:moveTo>
                  <a:cubicBezTo>
                    <a:pt x="338" y="247"/>
                    <a:pt x="338" y="247"/>
                    <a:pt x="338" y="247"/>
                  </a:cubicBezTo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" name="Freeform 7"/>
            <p:cNvSpPr>
              <a:spLocks noEditPoints="1"/>
            </p:cNvSpPr>
            <p:nvPr/>
          </p:nvSpPr>
          <p:spPr bwMode="auto">
            <a:xfrm>
              <a:off x="-3148012" y="3624669"/>
              <a:ext cx="2855913" cy="2714625"/>
            </a:xfrm>
            <a:custGeom>
              <a:avLst/>
              <a:gdLst>
                <a:gd name="T0" fmla="*/ 21 w 759"/>
                <a:gd name="T1" fmla="*/ 574 h 722"/>
                <a:gd name="T2" fmla="*/ 9 w 759"/>
                <a:gd name="T3" fmla="*/ 722 h 722"/>
                <a:gd name="T4" fmla="*/ 22 w 759"/>
                <a:gd name="T5" fmla="*/ 722 h 722"/>
                <a:gd name="T6" fmla="*/ 335 w 759"/>
                <a:gd name="T7" fmla="*/ 298 h 722"/>
                <a:gd name="T8" fmla="*/ 602 w 759"/>
                <a:gd name="T9" fmla="*/ 125 h 722"/>
                <a:gd name="T10" fmla="*/ 677 w 759"/>
                <a:gd name="T11" fmla="*/ 77 h 722"/>
                <a:gd name="T12" fmla="*/ 759 w 759"/>
                <a:gd name="T13" fmla="*/ 8 h 722"/>
                <a:gd name="T14" fmla="*/ 686 w 759"/>
                <a:gd name="T15" fmla="*/ 55 h 722"/>
                <a:gd name="T16" fmla="*/ 718 w 759"/>
                <a:gd name="T17" fmla="*/ 6 h 722"/>
                <a:gd name="T18" fmla="*/ 656 w 759"/>
                <a:gd name="T19" fmla="*/ 69 h 722"/>
                <a:gd name="T20" fmla="*/ 697 w 759"/>
                <a:gd name="T21" fmla="*/ 0 h 722"/>
                <a:gd name="T22" fmla="*/ 513 w 759"/>
                <a:gd name="T23" fmla="*/ 56 h 722"/>
                <a:gd name="T24" fmla="*/ 449 w 759"/>
                <a:gd name="T25" fmla="*/ 165 h 722"/>
                <a:gd name="T26" fmla="*/ 471 w 759"/>
                <a:gd name="T27" fmla="*/ 81 h 722"/>
                <a:gd name="T28" fmla="*/ 391 w 759"/>
                <a:gd name="T29" fmla="*/ 125 h 722"/>
                <a:gd name="T30" fmla="*/ 350 w 759"/>
                <a:gd name="T31" fmla="*/ 218 h 722"/>
                <a:gd name="T32" fmla="*/ 365 w 759"/>
                <a:gd name="T33" fmla="*/ 140 h 722"/>
                <a:gd name="T34" fmla="*/ 211 w 759"/>
                <a:gd name="T35" fmla="*/ 279 h 722"/>
                <a:gd name="T36" fmla="*/ 190 w 759"/>
                <a:gd name="T37" fmla="*/ 418 h 722"/>
                <a:gd name="T38" fmla="*/ 179 w 759"/>
                <a:gd name="T39" fmla="*/ 342 h 722"/>
                <a:gd name="T40" fmla="*/ 76 w 759"/>
                <a:gd name="T41" fmla="*/ 475 h 722"/>
                <a:gd name="T42" fmla="*/ 46 w 759"/>
                <a:gd name="T43" fmla="*/ 615 h 722"/>
                <a:gd name="T44" fmla="*/ 46 w 759"/>
                <a:gd name="T45" fmla="*/ 552 h 722"/>
                <a:gd name="T46" fmla="*/ 35 w 759"/>
                <a:gd name="T47" fmla="*/ 645 h 722"/>
                <a:gd name="T48" fmla="*/ 21 w 759"/>
                <a:gd name="T49" fmla="*/ 574 h 722"/>
                <a:gd name="T50" fmla="*/ 21 w 759"/>
                <a:gd name="T51" fmla="*/ 574 h 722"/>
                <a:gd name="T52" fmla="*/ 21 w 759"/>
                <a:gd name="T53" fmla="*/ 574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59" h="722">
                  <a:moveTo>
                    <a:pt x="21" y="574"/>
                  </a:moveTo>
                  <a:cubicBezTo>
                    <a:pt x="0" y="649"/>
                    <a:pt x="1" y="707"/>
                    <a:pt x="9" y="722"/>
                  </a:cubicBezTo>
                  <a:cubicBezTo>
                    <a:pt x="22" y="722"/>
                    <a:pt x="22" y="722"/>
                    <a:pt x="22" y="722"/>
                  </a:cubicBezTo>
                  <a:cubicBezTo>
                    <a:pt x="57" y="649"/>
                    <a:pt x="229" y="382"/>
                    <a:pt x="335" y="298"/>
                  </a:cubicBezTo>
                  <a:cubicBezTo>
                    <a:pt x="446" y="212"/>
                    <a:pt x="531" y="162"/>
                    <a:pt x="602" y="125"/>
                  </a:cubicBezTo>
                  <a:cubicBezTo>
                    <a:pt x="628" y="112"/>
                    <a:pt x="653" y="95"/>
                    <a:pt x="677" y="77"/>
                  </a:cubicBezTo>
                  <a:cubicBezTo>
                    <a:pt x="705" y="55"/>
                    <a:pt x="734" y="31"/>
                    <a:pt x="759" y="8"/>
                  </a:cubicBezTo>
                  <a:cubicBezTo>
                    <a:pt x="686" y="55"/>
                    <a:pt x="686" y="55"/>
                    <a:pt x="686" y="55"/>
                  </a:cubicBezTo>
                  <a:cubicBezTo>
                    <a:pt x="718" y="6"/>
                    <a:pt x="718" y="6"/>
                    <a:pt x="718" y="6"/>
                  </a:cubicBezTo>
                  <a:cubicBezTo>
                    <a:pt x="656" y="69"/>
                    <a:pt x="656" y="69"/>
                    <a:pt x="656" y="69"/>
                  </a:cubicBezTo>
                  <a:cubicBezTo>
                    <a:pt x="697" y="0"/>
                    <a:pt x="697" y="0"/>
                    <a:pt x="697" y="0"/>
                  </a:cubicBezTo>
                  <a:cubicBezTo>
                    <a:pt x="601" y="9"/>
                    <a:pt x="513" y="56"/>
                    <a:pt x="513" y="56"/>
                  </a:cubicBezTo>
                  <a:cubicBezTo>
                    <a:pt x="478" y="98"/>
                    <a:pt x="449" y="165"/>
                    <a:pt x="449" y="165"/>
                  </a:cubicBezTo>
                  <a:cubicBezTo>
                    <a:pt x="448" y="132"/>
                    <a:pt x="471" y="81"/>
                    <a:pt x="471" y="81"/>
                  </a:cubicBezTo>
                  <a:cubicBezTo>
                    <a:pt x="454" y="89"/>
                    <a:pt x="391" y="125"/>
                    <a:pt x="391" y="125"/>
                  </a:cubicBezTo>
                  <a:cubicBezTo>
                    <a:pt x="360" y="151"/>
                    <a:pt x="350" y="218"/>
                    <a:pt x="350" y="218"/>
                  </a:cubicBezTo>
                  <a:cubicBezTo>
                    <a:pt x="344" y="192"/>
                    <a:pt x="365" y="140"/>
                    <a:pt x="365" y="140"/>
                  </a:cubicBezTo>
                  <a:cubicBezTo>
                    <a:pt x="275" y="192"/>
                    <a:pt x="211" y="279"/>
                    <a:pt x="211" y="279"/>
                  </a:cubicBezTo>
                  <a:cubicBezTo>
                    <a:pt x="167" y="366"/>
                    <a:pt x="204" y="434"/>
                    <a:pt x="190" y="418"/>
                  </a:cubicBezTo>
                  <a:cubicBezTo>
                    <a:pt x="176" y="401"/>
                    <a:pt x="179" y="342"/>
                    <a:pt x="179" y="342"/>
                  </a:cubicBezTo>
                  <a:cubicBezTo>
                    <a:pt x="86" y="432"/>
                    <a:pt x="76" y="475"/>
                    <a:pt x="76" y="475"/>
                  </a:cubicBezTo>
                  <a:cubicBezTo>
                    <a:pt x="60" y="513"/>
                    <a:pt x="46" y="615"/>
                    <a:pt x="46" y="615"/>
                  </a:cubicBezTo>
                  <a:cubicBezTo>
                    <a:pt x="38" y="606"/>
                    <a:pt x="46" y="552"/>
                    <a:pt x="46" y="552"/>
                  </a:cubicBezTo>
                  <a:cubicBezTo>
                    <a:pt x="24" y="600"/>
                    <a:pt x="35" y="645"/>
                    <a:pt x="35" y="645"/>
                  </a:cubicBezTo>
                  <a:cubicBezTo>
                    <a:pt x="24" y="641"/>
                    <a:pt x="21" y="574"/>
                    <a:pt x="21" y="574"/>
                  </a:cubicBezTo>
                  <a:close/>
                  <a:moveTo>
                    <a:pt x="21" y="574"/>
                  </a:moveTo>
                  <a:cubicBezTo>
                    <a:pt x="21" y="574"/>
                    <a:pt x="21" y="574"/>
                    <a:pt x="21" y="5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" name="Freeform 8"/>
            <p:cNvSpPr>
              <a:spLocks noEditPoints="1"/>
            </p:cNvSpPr>
            <p:nvPr/>
          </p:nvSpPr>
          <p:spPr bwMode="auto">
            <a:xfrm>
              <a:off x="-2917825" y="3767544"/>
              <a:ext cx="2686050" cy="2579688"/>
            </a:xfrm>
            <a:custGeom>
              <a:avLst/>
              <a:gdLst>
                <a:gd name="T0" fmla="*/ 698 w 714"/>
                <a:gd name="T1" fmla="*/ 0 h 686"/>
                <a:gd name="T2" fmla="*/ 616 w 714"/>
                <a:gd name="T3" fmla="*/ 69 h 686"/>
                <a:gd name="T4" fmla="*/ 474 w 714"/>
                <a:gd name="T5" fmla="*/ 173 h 686"/>
                <a:gd name="T6" fmla="*/ 0 w 714"/>
                <a:gd name="T7" fmla="*/ 686 h 686"/>
                <a:gd name="T8" fmla="*/ 27 w 714"/>
                <a:gd name="T9" fmla="*/ 686 h 686"/>
                <a:gd name="T10" fmla="*/ 109 w 714"/>
                <a:gd name="T11" fmla="*/ 656 h 686"/>
                <a:gd name="T12" fmla="*/ 228 w 714"/>
                <a:gd name="T13" fmla="*/ 589 h 686"/>
                <a:gd name="T14" fmla="*/ 128 w 714"/>
                <a:gd name="T15" fmla="*/ 623 h 686"/>
                <a:gd name="T16" fmla="*/ 53 w 714"/>
                <a:gd name="T17" fmla="*/ 632 h 686"/>
                <a:gd name="T18" fmla="*/ 118 w 714"/>
                <a:gd name="T19" fmla="*/ 612 h 686"/>
                <a:gd name="T20" fmla="*/ 333 w 714"/>
                <a:gd name="T21" fmla="*/ 509 h 686"/>
                <a:gd name="T22" fmla="*/ 258 w 714"/>
                <a:gd name="T23" fmla="*/ 528 h 686"/>
                <a:gd name="T24" fmla="*/ 176 w 714"/>
                <a:gd name="T25" fmla="*/ 528 h 686"/>
                <a:gd name="T26" fmla="*/ 310 w 714"/>
                <a:gd name="T27" fmla="*/ 502 h 686"/>
                <a:gd name="T28" fmla="*/ 365 w 714"/>
                <a:gd name="T29" fmla="*/ 482 h 686"/>
                <a:gd name="T30" fmla="*/ 460 w 714"/>
                <a:gd name="T31" fmla="*/ 390 h 686"/>
                <a:gd name="T32" fmla="*/ 323 w 714"/>
                <a:gd name="T33" fmla="*/ 395 h 686"/>
                <a:gd name="T34" fmla="*/ 224 w 714"/>
                <a:gd name="T35" fmla="*/ 395 h 686"/>
                <a:gd name="T36" fmla="*/ 311 w 714"/>
                <a:gd name="T37" fmla="*/ 383 h 686"/>
                <a:gd name="T38" fmla="*/ 464 w 714"/>
                <a:gd name="T39" fmla="*/ 355 h 686"/>
                <a:gd name="T40" fmla="*/ 583 w 714"/>
                <a:gd name="T41" fmla="*/ 283 h 686"/>
                <a:gd name="T42" fmla="*/ 520 w 714"/>
                <a:gd name="T43" fmla="*/ 292 h 686"/>
                <a:gd name="T44" fmla="*/ 607 w 714"/>
                <a:gd name="T45" fmla="*/ 258 h 686"/>
                <a:gd name="T46" fmla="*/ 535 w 714"/>
                <a:gd name="T47" fmla="*/ 269 h 686"/>
                <a:gd name="T48" fmla="*/ 615 w 714"/>
                <a:gd name="T49" fmla="*/ 242 h 686"/>
                <a:gd name="T50" fmla="*/ 675 w 714"/>
                <a:gd name="T51" fmla="*/ 151 h 686"/>
                <a:gd name="T52" fmla="*/ 552 w 714"/>
                <a:gd name="T53" fmla="*/ 163 h 686"/>
                <a:gd name="T54" fmla="*/ 685 w 714"/>
                <a:gd name="T55" fmla="*/ 127 h 686"/>
                <a:gd name="T56" fmla="*/ 704 w 714"/>
                <a:gd name="T57" fmla="*/ 98 h 686"/>
                <a:gd name="T58" fmla="*/ 602 w 714"/>
                <a:gd name="T59" fmla="*/ 118 h 686"/>
                <a:gd name="T60" fmla="*/ 711 w 714"/>
                <a:gd name="T61" fmla="*/ 79 h 686"/>
                <a:gd name="T62" fmla="*/ 711 w 714"/>
                <a:gd name="T63" fmla="*/ 49 h 686"/>
                <a:gd name="T64" fmla="*/ 648 w 714"/>
                <a:gd name="T65" fmla="*/ 72 h 686"/>
                <a:gd name="T66" fmla="*/ 710 w 714"/>
                <a:gd name="T67" fmla="*/ 32 h 686"/>
                <a:gd name="T68" fmla="*/ 698 w 714"/>
                <a:gd name="T69" fmla="*/ 0 h 686"/>
                <a:gd name="T70" fmla="*/ 698 w 714"/>
                <a:gd name="T71" fmla="*/ 0 h 686"/>
                <a:gd name="T72" fmla="*/ 698 w 714"/>
                <a:gd name="T73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14" h="686">
                  <a:moveTo>
                    <a:pt x="698" y="0"/>
                  </a:moveTo>
                  <a:cubicBezTo>
                    <a:pt x="698" y="0"/>
                    <a:pt x="662" y="35"/>
                    <a:pt x="616" y="69"/>
                  </a:cubicBezTo>
                  <a:cubicBezTo>
                    <a:pt x="543" y="126"/>
                    <a:pt x="474" y="173"/>
                    <a:pt x="474" y="173"/>
                  </a:cubicBezTo>
                  <a:cubicBezTo>
                    <a:pt x="202" y="334"/>
                    <a:pt x="50" y="596"/>
                    <a:pt x="0" y="686"/>
                  </a:cubicBezTo>
                  <a:cubicBezTo>
                    <a:pt x="27" y="686"/>
                    <a:pt x="27" y="686"/>
                    <a:pt x="27" y="686"/>
                  </a:cubicBezTo>
                  <a:cubicBezTo>
                    <a:pt x="36" y="679"/>
                    <a:pt x="50" y="673"/>
                    <a:pt x="109" y="656"/>
                  </a:cubicBezTo>
                  <a:cubicBezTo>
                    <a:pt x="184" y="634"/>
                    <a:pt x="228" y="589"/>
                    <a:pt x="228" y="589"/>
                  </a:cubicBezTo>
                  <a:cubicBezTo>
                    <a:pt x="228" y="589"/>
                    <a:pt x="160" y="627"/>
                    <a:pt x="128" y="623"/>
                  </a:cubicBezTo>
                  <a:cubicBezTo>
                    <a:pt x="96" y="620"/>
                    <a:pt x="53" y="632"/>
                    <a:pt x="53" y="632"/>
                  </a:cubicBezTo>
                  <a:cubicBezTo>
                    <a:pt x="53" y="632"/>
                    <a:pt x="36" y="624"/>
                    <a:pt x="118" y="612"/>
                  </a:cubicBezTo>
                  <a:cubicBezTo>
                    <a:pt x="199" y="600"/>
                    <a:pt x="333" y="509"/>
                    <a:pt x="333" y="509"/>
                  </a:cubicBezTo>
                  <a:cubicBezTo>
                    <a:pt x="333" y="509"/>
                    <a:pt x="281" y="530"/>
                    <a:pt x="258" y="528"/>
                  </a:cubicBezTo>
                  <a:cubicBezTo>
                    <a:pt x="234" y="526"/>
                    <a:pt x="176" y="528"/>
                    <a:pt x="176" y="528"/>
                  </a:cubicBezTo>
                  <a:cubicBezTo>
                    <a:pt x="215" y="519"/>
                    <a:pt x="251" y="524"/>
                    <a:pt x="310" y="502"/>
                  </a:cubicBezTo>
                  <a:cubicBezTo>
                    <a:pt x="368" y="480"/>
                    <a:pt x="365" y="482"/>
                    <a:pt x="365" y="482"/>
                  </a:cubicBezTo>
                  <a:cubicBezTo>
                    <a:pt x="432" y="459"/>
                    <a:pt x="460" y="390"/>
                    <a:pt x="460" y="390"/>
                  </a:cubicBezTo>
                  <a:cubicBezTo>
                    <a:pt x="448" y="395"/>
                    <a:pt x="360" y="405"/>
                    <a:pt x="323" y="395"/>
                  </a:cubicBezTo>
                  <a:cubicBezTo>
                    <a:pt x="287" y="384"/>
                    <a:pt x="224" y="395"/>
                    <a:pt x="224" y="395"/>
                  </a:cubicBezTo>
                  <a:cubicBezTo>
                    <a:pt x="283" y="375"/>
                    <a:pt x="297" y="384"/>
                    <a:pt x="311" y="383"/>
                  </a:cubicBezTo>
                  <a:cubicBezTo>
                    <a:pt x="325" y="383"/>
                    <a:pt x="372" y="386"/>
                    <a:pt x="464" y="355"/>
                  </a:cubicBezTo>
                  <a:cubicBezTo>
                    <a:pt x="557" y="323"/>
                    <a:pt x="583" y="283"/>
                    <a:pt x="583" y="283"/>
                  </a:cubicBezTo>
                  <a:cubicBezTo>
                    <a:pt x="520" y="292"/>
                    <a:pt x="520" y="292"/>
                    <a:pt x="520" y="292"/>
                  </a:cubicBezTo>
                  <a:cubicBezTo>
                    <a:pt x="561" y="285"/>
                    <a:pt x="607" y="258"/>
                    <a:pt x="607" y="258"/>
                  </a:cubicBezTo>
                  <a:cubicBezTo>
                    <a:pt x="579" y="266"/>
                    <a:pt x="535" y="269"/>
                    <a:pt x="535" y="269"/>
                  </a:cubicBezTo>
                  <a:cubicBezTo>
                    <a:pt x="587" y="258"/>
                    <a:pt x="615" y="242"/>
                    <a:pt x="615" y="242"/>
                  </a:cubicBezTo>
                  <a:cubicBezTo>
                    <a:pt x="664" y="205"/>
                    <a:pt x="675" y="151"/>
                    <a:pt x="675" y="151"/>
                  </a:cubicBezTo>
                  <a:cubicBezTo>
                    <a:pt x="606" y="174"/>
                    <a:pt x="552" y="163"/>
                    <a:pt x="552" y="163"/>
                  </a:cubicBezTo>
                  <a:cubicBezTo>
                    <a:pt x="646" y="157"/>
                    <a:pt x="672" y="133"/>
                    <a:pt x="685" y="127"/>
                  </a:cubicBezTo>
                  <a:cubicBezTo>
                    <a:pt x="699" y="121"/>
                    <a:pt x="704" y="98"/>
                    <a:pt x="704" y="98"/>
                  </a:cubicBezTo>
                  <a:cubicBezTo>
                    <a:pt x="656" y="115"/>
                    <a:pt x="602" y="118"/>
                    <a:pt x="602" y="118"/>
                  </a:cubicBezTo>
                  <a:cubicBezTo>
                    <a:pt x="661" y="109"/>
                    <a:pt x="711" y="79"/>
                    <a:pt x="711" y="79"/>
                  </a:cubicBezTo>
                  <a:cubicBezTo>
                    <a:pt x="711" y="49"/>
                    <a:pt x="711" y="49"/>
                    <a:pt x="711" y="49"/>
                  </a:cubicBezTo>
                  <a:cubicBezTo>
                    <a:pt x="688" y="62"/>
                    <a:pt x="648" y="72"/>
                    <a:pt x="648" y="72"/>
                  </a:cubicBezTo>
                  <a:cubicBezTo>
                    <a:pt x="710" y="32"/>
                    <a:pt x="710" y="32"/>
                    <a:pt x="710" y="32"/>
                  </a:cubicBezTo>
                  <a:cubicBezTo>
                    <a:pt x="714" y="12"/>
                    <a:pt x="698" y="0"/>
                    <a:pt x="698" y="0"/>
                  </a:cubicBezTo>
                  <a:close/>
                  <a:moveTo>
                    <a:pt x="698" y="0"/>
                  </a:moveTo>
                  <a:cubicBezTo>
                    <a:pt x="698" y="0"/>
                    <a:pt x="698" y="0"/>
                    <a:pt x="69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-3167062" y="6475819"/>
              <a:ext cx="166688" cy="115888"/>
            </a:xfrm>
            <a:custGeom>
              <a:avLst/>
              <a:gdLst>
                <a:gd name="T0" fmla="*/ 0 w 105"/>
                <a:gd name="T1" fmla="*/ 40 h 73"/>
                <a:gd name="T2" fmla="*/ 88 w 105"/>
                <a:gd name="T3" fmla="*/ 73 h 73"/>
                <a:gd name="T4" fmla="*/ 105 w 105"/>
                <a:gd name="T5" fmla="*/ 35 h 73"/>
                <a:gd name="T6" fmla="*/ 17 w 105"/>
                <a:gd name="T7" fmla="*/ 0 h 73"/>
                <a:gd name="T8" fmla="*/ 0 w 105"/>
                <a:gd name="T9" fmla="*/ 40 h 73"/>
                <a:gd name="T10" fmla="*/ 0 w 105"/>
                <a:gd name="T11" fmla="*/ 40 h 73"/>
                <a:gd name="T12" fmla="*/ 0 w 105"/>
                <a:gd name="T13" fmla="*/ 4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73">
                  <a:moveTo>
                    <a:pt x="0" y="40"/>
                  </a:moveTo>
                  <a:lnTo>
                    <a:pt x="88" y="73"/>
                  </a:lnTo>
                  <a:lnTo>
                    <a:pt x="105" y="35"/>
                  </a:lnTo>
                  <a:lnTo>
                    <a:pt x="17" y="0"/>
                  </a:lnTo>
                  <a:lnTo>
                    <a:pt x="0" y="40"/>
                  </a:lnTo>
                  <a:close/>
                  <a:moveTo>
                    <a:pt x="0" y="40"/>
                  </a:moveTo>
                  <a:lnTo>
                    <a:pt x="0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" name="Freeform 10"/>
            <p:cNvSpPr>
              <a:spLocks noEditPoints="1"/>
            </p:cNvSpPr>
            <p:nvPr/>
          </p:nvSpPr>
          <p:spPr bwMode="auto">
            <a:xfrm>
              <a:off x="-3167062" y="6475819"/>
              <a:ext cx="166688" cy="115888"/>
            </a:xfrm>
            <a:custGeom>
              <a:avLst/>
              <a:gdLst>
                <a:gd name="T0" fmla="*/ 0 w 105"/>
                <a:gd name="T1" fmla="*/ 40 h 73"/>
                <a:gd name="T2" fmla="*/ 88 w 105"/>
                <a:gd name="T3" fmla="*/ 73 h 73"/>
                <a:gd name="T4" fmla="*/ 105 w 105"/>
                <a:gd name="T5" fmla="*/ 35 h 73"/>
                <a:gd name="T6" fmla="*/ 17 w 105"/>
                <a:gd name="T7" fmla="*/ 0 h 73"/>
                <a:gd name="T8" fmla="*/ 0 w 105"/>
                <a:gd name="T9" fmla="*/ 40 h 73"/>
                <a:gd name="T10" fmla="*/ 0 w 105"/>
                <a:gd name="T11" fmla="*/ 40 h 73"/>
                <a:gd name="T12" fmla="*/ 0 w 105"/>
                <a:gd name="T13" fmla="*/ 4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73">
                  <a:moveTo>
                    <a:pt x="0" y="40"/>
                  </a:moveTo>
                  <a:lnTo>
                    <a:pt x="88" y="73"/>
                  </a:lnTo>
                  <a:lnTo>
                    <a:pt x="105" y="35"/>
                  </a:lnTo>
                  <a:lnTo>
                    <a:pt x="17" y="0"/>
                  </a:lnTo>
                  <a:lnTo>
                    <a:pt x="0" y="40"/>
                  </a:lnTo>
                  <a:moveTo>
                    <a:pt x="0" y="40"/>
                  </a:moveTo>
                  <a:lnTo>
                    <a:pt x="0" y="4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7699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046 C 0.00964 -0.00046 0.04245 0.03287 0.06146 0.03611 C 0.07943 0.03866 0.08932 0.01158 0.11016 0.01551 C 0.14036 0.01158 0.15143 0.02847 0.18503 0.0294 C 0.20169 0.02523 0.22773 0.01273 0.25026 0.0132 C 0.27305 0.01343 0.30508 0.03658 0.32266 0.03171 C 0.34675 0.03403 0.35365 0.03009 0.38177 0.02685 C 0.41016 0.02384 0.45911 0.0088 0.47643 0.00764 " pathEditMode="relative" rAng="0" ptsTypes="AAAAAAAA">
                                      <p:cBhvr>
                                        <p:cTn id="9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15" y="182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5" descr="C:\Documents and Settings\Administrator\바탕 화면\교안소스\b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6358" y="1592027"/>
            <a:ext cx="5992606" cy="2131831"/>
          </a:xfrm>
          <a:prstGeom prst="rect">
            <a:avLst/>
          </a:prstGeom>
          <a:noFill/>
        </p:spPr>
      </p:pic>
      <p:pic>
        <p:nvPicPr>
          <p:cNvPr id="27" name="Picture 5" descr="C:\Documents and Settings\Administrator\바탕 화면\교안소스\b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8956" y="4051255"/>
            <a:ext cx="5992606" cy="2131831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6645905" y="2148169"/>
            <a:ext cx="4300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schemeClr val="bg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학습 목표를 적어 주십시오</a:t>
            </a:r>
            <a:r>
              <a:rPr lang="en-US" altLang="ko-KR" dirty="0">
                <a:solidFill>
                  <a:schemeClr val="bg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dirty="0">
              <a:solidFill>
                <a:schemeClr val="bg1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45905" y="2575552"/>
            <a:ext cx="4300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schemeClr val="bg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학습 목표를 적어 주십시오</a:t>
            </a:r>
            <a:r>
              <a:rPr lang="en-US" altLang="ko-KR" dirty="0">
                <a:solidFill>
                  <a:schemeClr val="bg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dirty="0">
              <a:solidFill>
                <a:schemeClr val="bg1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5653131" y="1490496"/>
            <a:ext cx="1643074" cy="443897"/>
            <a:chOff x="5653131" y="1490496"/>
            <a:chExt cx="1643074" cy="443897"/>
          </a:xfrm>
        </p:grpSpPr>
        <p:sp>
          <p:nvSpPr>
            <p:cNvPr id="31" name="모서리가 둥근 직사각형 30"/>
            <p:cNvSpPr/>
            <p:nvPr/>
          </p:nvSpPr>
          <p:spPr>
            <a:xfrm>
              <a:off x="5653131" y="1490496"/>
              <a:ext cx="1643074" cy="443897"/>
            </a:xfrm>
            <a:prstGeom prst="roundRect">
              <a:avLst>
                <a:gd name="adj" fmla="val 50000"/>
              </a:avLst>
            </a:prstGeom>
            <a:solidFill>
              <a:srgbClr val="5C2C04"/>
            </a:solidFill>
            <a:ln w="25400">
              <a:solidFill>
                <a:schemeClr val="tx1"/>
              </a:solidFill>
            </a:ln>
            <a:effectLst>
              <a:outerShdw blurRad="508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5838071" y="1502944"/>
              <a:ext cx="1317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000" b="1" dirty="0">
                  <a:latin typeface="HY강B" panose="02030600000101010101" pitchFamily="18" charset="-127"/>
                  <a:ea typeface="HY강B" panose="02030600000101010101" pitchFamily="18" charset="-127"/>
                </a:rPr>
                <a:t>학습 목표</a:t>
              </a: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6660419" y="4636671"/>
            <a:ext cx="4300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schemeClr val="bg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학습 </a:t>
            </a:r>
            <a:r>
              <a:rPr lang="ko-KR" altLang="en-US" dirty="0" smtClean="0">
                <a:solidFill>
                  <a:schemeClr val="bg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내용을 </a:t>
            </a:r>
            <a:r>
              <a:rPr lang="ko-KR" altLang="en-US" dirty="0">
                <a:solidFill>
                  <a:schemeClr val="bg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적어 주십시오</a:t>
            </a:r>
            <a:r>
              <a:rPr lang="en-US" altLang="ko-KR" dirty="0">
                <a:solidFill>
                  <a:schemeClr val="bg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dirty="0">
              <a:solidFill>
                <a:schemeClr val="bg1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660419" y="5064054"/>
            <a:ext cx="4300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schemeClr val="bg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학습 </a:t>
            </a:r>
            <a:r>
              <a:rPr lang="ko-KR" altLang="en-US" dirty="0" smtClean="0">
                <a:solidFill>
                  <a:schemeClr val="bg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내용을 </a:t>
            </a:r>
            <a:r>
              <a:rPr lang="ko-KR" altLang="en-US" dirty="0">
                <a:solidFill>
                  <a:schemeClr val="bg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적어 주십시오</a:t>
            </a:r>
            <a:r>
              <a:rPr lang="en-US" altLang="ko-KR" dirty="0">
                <a:solidFill>
                  <a:schemeClr val="bg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dirty="0">
              <a:solidFill>
                <a:schemeClr val="bg1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5685729" y="3949724"/>
            <a:ext cx="1643074" cy="443897"/>
            <a:chOff x="5685729" y="3949724"/>
            <a:chExt cx="1643074" cy="443897"/>
          </a:xfrm>
        </p:grpSpPr>
        <p:sp>
          <p:nvSpPr>
            <p:cNvPr id="28" name="모서리가 둥근 직사각형 27"/>
            <p:cNvSpPr/>
            <p:nvPr/>
          </p:nvSpPr>
          <p:spPr>
            <a:xfrm>
              <a:off x="5685729" y="3949724"/>
              <a:ext cx="1643074" cy="443897"/>
            </a:xfrm>
            <a:prstGeom prst="roundRect">
              <a:avLst>
                <a:gd name="adj" fmla="val 50000"/>
              </a:avLst>
            </a:prstGeom>
            <a:solidFill>
              <a:srgbClr val="5C2C04"/>
            </a:solidFill>
            <a:ln w="25400">
              <a:solidFill>
                <a:schemeClr val="tx1"/>
              </a:solidFill>
            </a:ln>
            <a:effectLst>
              <a:outerShdw blurRad="508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877984" y="3978747"/>
              <a:ext cx="1317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000" b="1" dirty="0">
                  <a:latin typeface="HY강B" panose="02030600000101010101" pitchFamily="18" charset="-127"/>
                  <a:ea typeface="HY강B" panose="02030600000101010101" pitchFamily="18" charset="-127"/>
                </a:rPr>
                <a:t>학습 </a:t>
              </a:r>
              <a:r>
                <a:rPr lang="ko-KR" altLang="en-US" sz="2000" b="1" dirty="0" smtClean="0">
                  <a:latin typeface="HY강B" panose="02030600000101010101" pitchFamily="18" charset="-127"/>
                  <a:ea typeface="HY강B" panose="02030600000101010101" pitchFamily="18" charset="-127"/>
                </a:rPr>
                <a:t>내용</a:t>
              </a:r>
              <a:endParaRPr lang="ko-KR" altLang="en-US" sz="2000" b="1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sp>
        <p:nvSpPr>
          <p:cNvPr id="15" name="부제목 2"/>
          <p:cNvSpPr txBox="1">
            <a:spLocks/>
          </p:cNvSpPr>
          <p:nvPr/>
        </p:nvSpPr>
        <p:spPr>
          <a:xfrm>
            <a:off x="9572948" y="39003"/>
            <a:ext cx="2476670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000" b="1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학습목표 및 내용</a:t>
            </a:r>
          </a:p>
        </p:txBody>
      </p:sp>
      <p:cxnSp>
        <p:nvCxnSpPr>
          <p:cNvPr id="16" name="직선 연결선 15"/>
          <p:cNvCxnSpPr/>
          <p:nvPr/>
        </p:nvCxnSpPr>
        <p:spPr>
          <a:xfrm>
            <a:off x="9677400" y="562617"/>
            <a:ext cx="2263828" cy="0"/>
          </a:xfrm>
          <a:prstGeom prst="line">
            <a:avLst/>
          </a:prstGeom>
          <a:ln w="412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그림 17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67253" y="107470"/>
            <a:ext cx="503473" cy="6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481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69" grpId="0"/>
      <p:bldP spid="7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직사각형 1052"/>
          <p:cNvSpPr/>
          <p:nvPr/>
        </p:nvSpPr>
        <p:spPr>
          <a:xfrm>
            <a:off x="4853927" y="4918766"/>
            <a:ext cx="7338073" cy="1632262"/>
          </a:xfrm>
          <a:prstGeom prst="rect">
            <a:avLst/>
          </a:prstGeom>
          <a:blipFill dpi="0" rotWithShape="1">
            <a:blip r:embed="rId2">
              <a:alphaModFix amt="3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" name="그룹 1"/>
          <p:cNvGrpSpPr/>
          <p:nvPr/>
        </p:nvGrpSpPr>
        <p:grpSpPr>
          <a:xfrm>
            <a:off x="4619256" y="1232962"/>
            <a:ext cx="2554681" cy="608620"/>
            <a:chOff x="4619256" y="1232962"/>
            <a:chExt cx="2554681" cy="608620"/>
          </a:xfrm>
        </p:grpSpPr>
        <p:sp>
          <p:nvSpPr>
            <p:cNvPr id="11" name="TextBox 10"/>
            <p:cNvSpPr txBox="1"/>
            <p:nvPr/>
          </p:nvSpPr>
          <p:spPr>
            <a:xfrm>
              <a:off x="4987999" y="1369906"/>
              <a:ext cx="21859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dirty="0" smtClean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텍스트를 </a:t>
              </a:r>
              <a:r>
                <a:rPr lang="ko-KR" altLang="en-US" sz="160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입력하세요</a:t>
              </a:r>
              <a:r>
                <a:rPr lang="en-US" altLang="ko-KR" sz="160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  <a:endPara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619256" y="1287584"/>
              <a:ext cx="40684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3000" dirty="0" smtClean="0">
                  <a:solidFill>
                    <a:srgbClr val="FFD000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1.</a:t>
              </a:r>
              <a:endParaRPr lang="ko-KR" altLang="en-US" sz="3000" dirty="0">
                <a:solidFill>
                  <a:srgbClr val="FFD000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grpSp>
          <p:nvGrpSpPr>
            <p:cNvPr id="7" name="그룹 6"/>
            <p:cNvGrpSpPr/>
            <p:nvPr/>
          </p:nvGrpSpPr>
          <p:grpSpPr>
            <a:xfrm rot="10800000">
              <a:off x="4991767" y="1232962"/>
              <a:ext cx="1765089" cy="485443"/>
              <a:chOff x="6187440" y="2315817"/>
              <a:chExt cx="1765089" cy="485443"/>
            </a:xfrm>
          </p:grpSpPr>
          <p:cxnSp>
            <p:nvCxnSpPr>
              <p:cNvPr id="17" name="직선 연결선 16"/>
              <p:cNvCxnSpPr/>
              <p:nvPr/>
            </p:nvCxnSpPr>
            <p:spPr>
              <a:xfrm>
                <a:off x="6187440" y="2788559"/>
                <a:ext cx="1765089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직선 연결선 21"/>
              <p:cNvCxnSpPr/>
              <p:nvPr/>
            </p:nvCxnSpPr>
            <p:spPr>
              <a:xfrm rot="10800000">
                <a:off x="7939829" y="2315817"/>
                <a:ext cx="0" cy="485443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78" name="텍스트 개체 틀 8"/>
          <p:cNvSpPr txBox="1">
            <a:spLocks/>
          </p:cNvSpPr>
          <p:nvPr/>
        </p:nvSpPr>
        <p:spPr>
          <a:xfrm>
            <a:off x="5842868" y="5282561"/>
            <a:ext cx="5437372" cy="93092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줄 간격은 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로 설정 되어 있습니다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서식의 단락에서 수정 가능합니다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</p:txBody>
      </p:sp>
      <p:pic>
        <p:nvPicPr>
          <p:cNvPr id="64" name="그림 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4747" y="2087056"/>
            <a:ext cx="6316253" cy="3282371"/>
          </a:xfrm>
          <a:prstGeom prst="rect">
            <a:avLst/>
          </a:prstGeom>
        </p:spPr>
      </p:pic>
      <p:sp>
        <p:nvSpPr>
          <p:cNvPr id="13" name="Freeform 19"/>
          <p:cNvSpPr>
            <a:spLocks noEditPoints="1"/>
          </p:cNvSpPr>
          <p:nvPr/>
        </p:nvSpPr>
        <p:spPr bwMode="auto">
          <a:xfrm>
            <a:off x="6693356" y="2570719"/>
            <a:ext cx="222104" cy="298812"/>
          </a:xfrm>
          <a:custGeom>
            <a:avLst/>
            <a:gdLst>
              <a:gd name="T0" fmla="*/ 952 w 1158"/>
              <a:gd name="T1" fmla="*/ 206 h 1559"/>
              <a:gd name="T2" fmla="*/ 206 w 1158"/>
              <a:gd name="T3" fmla="*/ 206 h 1559"/>
              <a:gd name="T4" fmla="*/ 157 w 1158"/>
              <a:gd name="T5" fmla="*/ 950 h 1559"/>
              <a:gd name="T6" fmla="*/ 579 w 1158"/>
              <a:gd name="T7" fmla="*/ 1559 h 1559"/>
              <a:gd name="T8" fmla="*/ 1001 w 1158"/>
              <a:gd name="T9" fmla="*/ 950 h 1559"/>
              <a:gd name="T10" fmla="*/ 952 w 1158"/>
              <a:gd name="T11" fmla="*/ 206 h 1559"/>
              <a:gd name="T12" fmla="*/ 584 w 1158"/>
              <a:gd name="T13" fmla="*/ 747 h 1559"/>
              <a:gd name="T14" fmla="*/ 410 w 1158"/>
              <a:gd name="T15" fmla="*/ 573 h 1559"/>
              <a:gd name="T16" fmla="*/ 584 w 1158"/>
              <a:gd name="T17" fmla="*/ 399 h 1559"/>
              <a:gd name="T18" fmla="*/ 758 w 1158"/>
              <a:gd name="T19" fmla="*/ 573 h 1559"/>
              <a:gd name="T20" fmla="*/ 584 w 1158"/>
              <a:gd name="T21" fmla="*/ 747 h 1559"/>
              <a:gd name="T22" fmla="*/ 584 w 1158"/>
              <a:gd name="T23" fmla="*/ 747 h 1559"/>
              <a:gd name="T24" fmla="*/ 584 w 1158"/>
              <a:gd name="T25" fmla="*/ 747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58" h="1559">
                <a:moveTo>
                  <a:pt x="952" y="206"/>
                </a:moveTo>
                <a:cubicBezTo>
                  <a:pt x="746" y="0"/>
                  <a:pt x="412" y="0"/>
                  <a:pt x="206" y="206"/>
                </a:cubicBezTo>
                <a:cubicBezTo>
                  <a:pt x="21" y="391"/>
                  <a:pt x="0" y="741"/>
                  <a:pt x="157" y="950"/>
                </a:cubicBezTo>
                <a:cubicBezTo>
                  <a:pt x="579" y="1559"/>
                  <a:pt x="579" y="1559"/>
                  <a:pt x="579" y="1559"/>
                </a:cubicBezTo>
                <a:cubicBezTo>
                  <a:pt x="1001" y="950"/>
                  <a:pt x="1001" y="950"/>
                  <a:pt x="1001" y="950"/>
                </a:cubicBezTo>
                <a:cubicBezTo>
                  <a:pt x="1158" y="741"/>
                  <a:pt x="1138" y="391"/>
                  <a:pt x="952" y="206"/>
                </a:cubicBezTo>
                <a:close/>
                <a:moveTo>
                  <a:pt x="584" y="747"/>
                </a:moveTo>
                <a:cubicBezTo>
                  <a:pt x="488" y="747"/>
                  <a:pt x="410" y="669"/>
                  <a:pt x="410" y="573"/>
                </a:cubicBezTo>
                <a:cubicBezTo>
                  <a:pt x="410" y="477"/>
                  <a:pt x="488" y="399"/>
                  <a:pt x="584" y="399"/>
                </a:cubicBezTo>
                <a:cubicBezTo>
                  <a:pt x="680" y="399"/>
                  <a:pt x="758" y="477"/>
                  <a:pt x="758" y="573"/>
                </a:cubicBezTo>
                <a:cubicBezTo>
                  <a:pt x="758" y="669"/>
                  <a:pt x="680" y="747"/>
                  <a:pt x="584" y="747"/>
                </a:cubicBezTo>
                <a:close/>
                <a:moveTo>
                  <a:pt x="584" y="747"/>
                </a:moveTo>
                <a:cubicBezTo>
                  <a:pt x="584" y="747"/>
                  <a:pt x="584" y="747"/>
                  <a:pt x="584" y="747"/>
                </a:cubicBezTo>
              </a:path>
            </a:pathLst>
          </a:custGeom>
          <a:solidFill>
            <a:srgbClr val="83C1A8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5" name="Freeform 19"/>
          <p:cNvSpPr>
            <a:spLocks noEditPoints="1"/>
          </p:cNvSpPr>
          <p:nvPr/>
        </p:nvSpPr>
        <p:spPr bwMode="auto">
          <a:xfrm>
            <a:off x="7619780" y="2318648"/>
            <a:ext cx="374724" cy="504142"/>
          </a:xfrm>
          <a:custGeom>
            <a:avLst/>
            <a:gdLst>
              <a:gd name="T0" fmla="*/ 952 w 1158"/>
              <a:gd name="T1" fmla="*/ 206 h 1559"/>
              <a:gd name="T2" fmla="*/ 206 w 1158"/>
              <a:gd name="T3" fmla="*/ 206 h 1559"/>
              <a:gd name="T4" fmla="*/ 157 w 1158"/>
              <a:gd name="T5" fmla="*/ 950 h 1559"/>
              <a:gd name="T6" fmla="*/ 579 w 1158"/>
              <a:gd name="T7" fmla="*/ 1559 h 1559"/>
              <a:gd name="T8" fmla="*/ 1001 w 1158"/>
              <a:gd name="T9" fmla="*/ 950 h 1559"/>
              <a:gd name="T10" fmla="*/ 952 w 1158"/>
              <a:gd name="T11" fmla="*/ 206 h 1559"/>
              <a:gd name="T12" fmla="*/ 584 w 1158"/>
              <a:gd name="T13" fmla="*/ 747 h 1559"/>
              <a:gd name="T14" fmla="*/ 410 w 1158"/>
              <a:gd name="T15" fmla="*/ 573 h 1559"/>
              <a:gd name="T16" fmla="*/ 584 w 1158"/>
              <a:gd name="T17" fmla="*/ 399 h 1559"/>
              <a:gd name="T18" fmla="*/ 758 w 1158"/>
              <a:gd name="T19" fmla="*/ 573 h 1559"/>
              <a:gd name="T20" fmla="*/ 584 w 1158"/>
              <a:gd name="T21" fmla="*/ 747 h 1559"/>
              <a:gd name="T22" fmla="*/ 584 w 1158"/>
              <a:gd name="T23" fmla="*/ 747 h 1559"/>
              <a:gd name="T24" fmla="*/ 584 w 1158"/>
              <a:gd name="T25" fmla="*/ 747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58" h="1559">
                <a:moveTo>
                  <a:pt x="952" y="206"/>
                </a:moveTo>
                <a:cubicBezTo>
                  <a:pt x="746" y="0"/>
                  <a:pt x="412" y="0"/>
                  <a:pt x="206" y="206"/>
                </a:cubicBezTo>
                <a:cubicBezTo>
                  <a:pt x="21" y="391"/>
                  <a:pt x="0" y="741"/>
                  <a:pt x="157" y="950"/>
                </a:cubicBezTo>
                <a:cubicBezTo>
                  <a:pt x="579" y="1559"/>
                  <a:pt x="579" y="1559"/>
                  <a:pt x="579" y="1559"/>
                </a:cubicBezTo>
                <a:cubicBezTo>
                  <a:pt x="1001" y="950"/>
                  <a:pt x="1001" y="950"/>
                  <a:pt x="1001" y="950"/>
                </a:cubicBezTo>
                <a:cubicBezTo>
                  <a:pt x="1158" y="741"/>
                  <a:pt x="1138" y="391"/>
                  <a:pt x="952" y="206"/>
                </a:cubicBezTo>
                <a:close/>
                <a:moveTo>
                  <a:pt x="584" y="747"/>
                </a:moveTo>
                <a:cubicBezTo>
                  <a:pt x="488" y="747"/>
                  <a:pt x="410" y="669"/>
                  <a:pt x="410" y="573"/>
                </a:cubicBezTo>
                <a:cubicBezTo>
                  <a:pt x="410" y="477"/>
                  <a:pt x="488" y="399"/>
                  <a:pt x="584" y="399"/>
                </a:cubicBezTo>
                <a:cubicBezTo>
                  <a:pt x="680" y="399"/>
                  <a:pt x="758" y="477"/>
                  <a:pt x="758" y="573"/>
                </a:cubicBezTo>
                <a:cubicBezTo>
                  <a:pt x="758" y="669"/>
                  <a:pt x="680" y="747"/>
                  <a:pt x="584" y="747"/>
                </a:cubicBezTo>
                <a:close/>
                <a:moveTo>
                  <a:pt x="584" y="747"/>
                </a:moveTo>
                <a:cubicBezTo>
                  <a:pt x="584" y="747"/>
                  <a:pt x="584" y="747"/>
                  <a:pt x="584" y="747"/>
                </a:cubicBezTo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6" name="Freeform 19"/>
          <p:cNvSpPr>
            <a:spLocks noEditPoints="1"/>
          </p:cNvSpPr>
          <p:nvPr/>
        </p:nvSpPr>
        <p:spPr bwMode="auto">
          <a:xfrm>
            <a:off x="10119537" y="2822790"/>
            <a:ext cx="243663" cy="327817"/>
          </a:xfrm>
          <a:custGeom>
            <a:avLst/>
            <a:gdLst>
              <a:gd name="T0" fmla="*/ 952 w 1158"/>
              <a:gd name="T1" fmla="*/ 206 h 1559"/>
              <a:gd name="T2" fmla="*/ 206 w 1158"/>
              <a:gd name="T3" fmla="*/ 206 h 1559"/>
              <a:gd name="T4" fmla="*/ 157 w 1158"/>
              <a:gd name="T5" fmla="*/ 950 h 1559"/>
              <a:gd name="T6" fmla="*/ 579 w 1158"/>
              <a:gd name="T7" fmla="*/ 1559 h 1559"/>
              <a:gd name="T8" fmla="*/ 1001 w 1158"/>
              <a:gd name="T9" fmla="*/ 950 h 1559"/>
              <a:gd name="T10" fmla="*/ 952 w 1158"/>
              <a:gd name="T11" fmla="*/ 206 h 1559"/>
              <a:gd name="T12" fmla="*/ 584 w 1158"/>
              <a:gd name="T13" fmla="*/ 747 h 1559"/>
              <a:gd name="T14" fmla="*/ 410 w 1158"/>
              <a:gd name="T15" fmla="*/ 573 h 1559"/>
              <a:gd name="T16" fmla="*/ 584 w 1158"/>
              <a:gd name="T17" fmla="*/ 399 h 1559"/>
              <a:gd name="T18" fmla="*/ 758 w 1158"/>
              <a:gd name="T19" fmla="*/ 573 h 1559"/>
              <a:gd name="T20" fmla="*/ 584 w 1158"/>
              <a:gd name="T21" fmla="*/ 747 h 1559"/>
              <a:gd name="T22" fmla="*/ 584 w 1158"/>
              <a:gd name="T23" fmla="*/ 747 h 1559"/>
              <a:gd name="T24" fmla="*/ 584 w 1158"/>
              <a:gd name="T25" fmla="*/ 747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58" h="1559">
                <a:moveTo>
                  <a:pt x="952" y="206"/>
                </a:moveTo>
                <a:cubicBezTo>
                  <a:pt x="746" y="0"/>
                  <a:pt x="412" y="0"/>
                  <a:pt x="206" y="206"/>
                </a:cubicBezTo>
                <a:cubicBezTo>
                  <a:pt x="21" y="391"/>
                  <a:pt x="0" y="741"/>
                  <a:pt x="157" y="950"/>
                </a:cubicBezTo>
                <a:cubicBezTo>
                  <a:pt x="579" y="1559"/>
                  <a:pt x="579" y="1559"/>
                  <a:pt x="579" y="1559"/>
                </a:cubicBezTo>
                <a:cubicBezTo>
                  <a:pt x="1001" y="950"/>
                  <a:pt x="1001" y="950"/>
                  <a:pt x="1001" y="950"/>
                </a:cubicBezTo>
                <a:cubicBezTo>
                  <a:pt x="1158" y="741"/>
                  <a:pt x="1138" y="391"/>
                  <a:pt x="952" y="206"/>
                </a:cubicBezTo>
                <a:close/>
                <a:moveTo>
                  <a:pt x="584" y="747"/>
                </a:moveTo>
                <a:cubicBezTo>
                  <a:pt x="488" y="747"/>
                  <a:pt x="410" y="669"/>
                  <a:pt x="410" y="573"/>
                </a:cubicBezTo>
                <a:cubicBezTo>
                  <a:pt x="410" y="477"/>
                  <a:pt x="488" y="399"/>
                  <a:pt x="584" y="399"/>
                </a:cubicBezTo>
                <a:cubicBezTo>
                  <a:pt x="680" y="399"/>
                  <a:pt x="758" y="477"/>
                  <a:pt x="758" y="573"/>
                </a:cubicBezTo>
                <a:cubicBezTo>
                  <a:pt x="758" y="669"/>
                  <a:pt x="680" y="747"/>
                  <a:pt x="584" y="747"/>
                </a:cubicBezTo>
                <a:close/>
                <a:moveTo>
                  <a:pt x="584" y="747"/>
                </a:moveTo>
                <a:cubicBezTo>
                  <a:pt x="584" y="747"/>
                  <a:pt x="584" y="747"/>
                  <a:pt x="584" y="747"/>
                </a:cubicBezTo>
              </a:path>
            </a:pathLst>
          </a:custGeom>
          <a:solidFill>
            <a:srgbClr val="EC718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8" name="Freeform 19"/>
          <p:cNvSpPr>
            <a:spLocks noEditPoints="1"/>
          </p:cNvSpPr>
          <p:nvPr/>
        </p:nvSpPr>
        <p:spPr bwMode="auto">
          <a:xfrm>
            <a:off x="7245056" y="2986698"/>
            <a:ext cx="374724" cy="504142"/>
          </a:xfrm>
          <a:custGeom>
            <a:avLst/>
            <a:gdLst>
              <a:gd name="T0" fmla="*/ 952 w 1158"/>
              <a:gd name="T1" fmla="*/ 206 h 1559"/>
              <a:gd name="T2" fmla="*/ 206 w 1158"/>
              <a:gd name="T3" fmla="*/ 206 h 1559"/>
              <a:gd name="T4" fmla="*/ 157 w 1158"/>
              <a:gd name="T5" fmla="*/ 950 h 1559"/>
              <a:gd name="T6" fmla="*/ 579 w 1158"/>
              <a:gd name="T7" fmla="*/ 1559 h 1559"/>
              <a:gd name="T8" fmla="*/ 1001 w 1158"/>
              <a:gd name="T9" fmla="*/ 950 h 1559"/>
              <a:gd name="T10" fmla="*/ 952 w 1158"/>
              <a:gd name="T11" fmla="*/ 206 h 1559"/>
              <a:gd name="T12" fmla="*/ 584 w 1158"/>
              <a:gd name="T13" fmla="*/ 747 h 1559"/>
              <a:gd name="T14" fmla="*/ 410 w 1158"/>
              <a:gd name="T15" fmla="*/ 573 h 1559"/>
              <a:gd name="T16" fmla="*/ 584 w 1158"/>
              <a:gd name="T17" fmla="*/ 399 h 1559"/>
              <a:gd name="T18" fmla="*/ 758 w 1158"/>
              <a:gd name="T19" fmla="*/ 573 h 1559"/>
              <a:gd name="T20" fmla="*/ 584 w 1158"/>
              <a:gd name="T21" fmla="*/ 747 h 1559"/>
              <a:gd name="T22" fmla="*/ 584 w 1158"/>
              <a:gd name="T23" fmla="*/ 747 h 1559"/>
              <a:gd name="T24" fmla="*/ 584 w 1158"/>
              <a:gd name="T25" fmla="*/ 747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58" h="1559">
                <a:moveTo>
                  <a:pt x="952" y="206"/>
                </a:moveTo>
                <a:cubicBezTo>
                  <a:pt x="746" y="0"/>
                  <a:pt x="412" y="0"/>
                  <a:pt x="206" y="206"/>
                </a:cubicBezTo>
                <a:cubicBezTo>
                  <a:pt x="21" y="391"/>
                  <a:pt x="0" y="741"/>
                  <a:pt x="157" y="950"/>
                </a:cubicBezTo>
                <a:cubicBezTo>
                  <a:pt x="579" y="1559"/>
                  <a:pt x="579" y="1559"/>
                  <a:pt x="579" y="1559"/>
                </a:cubicBezTo>
                <a:cubicBezTo>
                  <a:pt x="1001" y="950"/>
                  <a:pt x="1001" y="950"/>
                  <a:pt x="1001" y="950"/>
                </a:cubicBezTo>
                <a:cubicBezTo>
                  <a:pt x="1158" y="741"/>
                  <a:pt x="1138" y="391"/>
                  <a:pt x="952" y="206"/>
                </a:cubicBezTo>
                <a:close/>
                <a:moveTo>
                  <a:pt x="584" y="747"/>
                </a:moveTo>
                <a:cubicBezTo>
                  <a:pt x="488" y="747"/>
                  <a:pt x="410" y="669"/>
                  <a:pt x="410" y="573"/>
                </a:cubicBezTo>
                <a:cubicBezTo>
                  <a:pt x="410" y="477"/>
                  <a:pt x="488" y="399"/>
                  <a:pt x="584" y="399"/>
                </a:cubicBezTo>
                <a:cubicBezTo>
                  <a:pt x="680" y="399"/>
                  <a:pt x="758" y="477"/>
                  <a:pt x="758" y="573"/>
                </a:cubicBezTo>
                <a:cubicBezTo>
                  <a:pt x="758" y="669"/>
                  <a:pt x="680" y="747"/>
                  <a:pt x="584" y="747"/>
                </a:cubicBezTo>
                <a:close/>
                <a:moveTo>
                  <a:pt x="584" y="747"/>
                </a:moveTo>
                <a:cubicBezTo>
                  <a:pt x="584" y="747"/>
                  <a:pt x="584" y="747"/>
                  <a:pt x="584" y="747"/>
                </a:cubicBezTo>
              </a:path>
            </a:pathLst>
          </a:custGeom>
          <a:solidFill>
            <a:srgbClr val="EC7188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9" name="Freeform 19"/>
          <p:cNvSpPr>
            <a:spLocks noEditPoints="1"/>
          </p:cNvSpPr>
          <p:nvPr/>
        </p:nvSpPr>
        <p:spPr bwMode="auto">
          <a:xfrm>
            <a:off x="6972756" y="2723119"/>
            <a:ext cx="222104" cy="298812"/>
          </a:xfrm>
          <a:custGeom>
            <a:avLst/>
            <a:gdLst>
              <a:gd name="T0" fmla="*/ 952 w 1158"/>
              <a:gd name="T1" fmla="*/ 206 h 1559"/>
              <a:gd name="T2" fmla="*/ 206 w 1158"/>
              <a:gd name="T3" fmla="*/ 206 h 1559"/>
              <a:gd name="T4" fmla="*/ 157 w 1158"/>
              <a:gd name="T5" fmla="*/ 950 h 1559"/>
              <a:gd name="T6" fmla="*/ 579 w 1158"/>
              <a:gd name="T7" fmla="*/ 1559 h 1559"/>
              <a:gd name="T8" fmla="*/ 1001 w 1158"/>
              <a:gd name="T9" fmla="*/ 950 h 1559"/>
              <a:gd name="T10" fmla="*/ 952 w 1158"/>
              <a:gd name="T11" fmla="*/ 206 h 1559"/>
              <a:gd name="T12" fmla="*/ 584 w 1158"/>
              <a:gd name="T13" fmla="*/ 747 h 1559"/>
              <a:gd name="T14" fmla="*/ 410 w 1158"/>
              <a:gd name="T15" fmla="*/ 573 h 1559"/>
              <a:gd name="T16" fmla="*/ 584 w 1158"/>
              <a:gd name="T17" fmla="*/ 399 h 1559"/>
              <a:gd name="T18" fmla="*/ 758 w 1158"/>
              <a:gd name="T19" fmla="*/ 573 h 1559"/>
              <a:gd name="T20" fmla="*/ 584 w 1158"/>
              <a:gd name="T21" fmla="*/ 747 h 1559"/>
              <a:gd name="T22" fmla="*/ 584 w 1158"/>
              <a:gd name="T23" fmla="*/ 747 h 1559"/>
              <a:gd name="T24" fmla="*/ 584 w 1158"/>
              <a:gd name="T25" fmla="*/ 747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58" h="1559">
                <a:moveTo>
                  <a:pt x="952" y="206"/>
                </a:moveTo>
                <a:cubicBezTo>
                  <a:pt x="746" y="0"/>
                  <a:pt x="412" y="0"/>
                  <a:pt x="206" y="206"/>
                </a:cubicBezTo>
                <a:cubicBezTo>
                  <a:pt x="21" y="391"/>
                  <a:pt x="0" y="741"/>
                  <a:pt x="157" y="950"/>
                </a:cubicBezTo>
                <a:cubicBezTo>
                  <a:pt x="579" y="1559"/>
                  <a:pt x="579" y="1559"/>
                  <a:pt x="579" y="1559"/>
                </a:cubicBezTo>
                <a:cubicBezTo>
                  <a:pt x="1001" y="950"/>
                  <a:pt x="1001" y="950"/>
                  <a:pt x="1001" y="950"/>
                </a:cubicBezTo>
                <a:cubicBezTo>
                  <a:pt x="1158" y="741"/>
                  <a:pt x="1138" y="391"/>
                  <a:pt x="952" y="206"/>
                </a:cubicBezTo>
                <a:close/>
                <a:moveTo>
                  <a:pt x="584" y="747"/>
                </a:moveTo>
                <a:cubicBezTo>
                  <a:pt x="488" y="747"/>
                  <a:pt x="410" y="669"/>
                  <a:pt x="410" y="573"/>
                </a:cubicBezTo>
                <a:cubicBezTo>
                  <a:pt x="410" y="477"/>
                  <a:pt x="488" y="399"/>
                  <a:pt x="584" y="399"/>
                </a:cubicBezTo>
                <a:cubicBezTo>
                  <a:pt x="680" y="399"/>
                  <a:pt x="758" y="477"/>
                  <a:pt x="758" y="573"/>
                </a:cubicBezTo>
                <a:cubicBezTo>
                  <a:pt x="758" y="669"/>
                  <a:pt x="680" y="747"/>
                  <a:pt x="584" y="747"/>
                </a:cubicBezTo>
                <a:close/>
                <a:moveTo>
                  <a:pt x="584" y="747"/>
                </a:moveTo>
                <a:cubicBezTo>
                  <a:pt x="584" y="747"/>
                  <a:pt x="584" y="747"/>
                  <a:pt x="584" y="747"/>
                </a:cubicBezTo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lt1"/>
              </a:solidFill>
            </a:endParaRPr>
          </a:p>
        </p:txBody>
      </p:sp>
      <p:sp>
        <p:nvSpPr>
          <p:cNvPr id="23" name="부제목 2"/>
          <p:cNvSpPr txBox="1">
            <a:spLocks/>
          </p:cNvSpPr>
          <p:nvPr/>
        </p:nvSpPr>
        <p:spPr>
          <a:xfrm>
            <a:off x="9572948" y="39003"/>
            <a:ext cx="2476670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</a:p>
        </p:txBody>
      </p:sp>
      <p:cxnSp>
        <p:nvCxnSpPr>
          <p:cNvPr id="24" name="직선 연결선 23"/>
          <p:cNvCxnSpPr/>
          <p:nvPr/>
        </p:nvCxnSpPr>
        <p:spPr>
          <a:xfrm>
            <a:off x="9677400" y="562617"/>
            <a:ext cx="2263828" cy="0"/>
          </a:xfrm>
          <a:prstGeom prst="line">
            <a:avLst/>
          </a:prstGeom>
          <a:ln w="412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그림 24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67253" y="107470"/>
            <a:ext cx="503473" cy="6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14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3" grpId="0" animBg="1"/>
      <p:bldP spid="678" grpId="0"/>
      <p:bldP spid="13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5118100" y="1358900"/>
            <a:ext cx="3086100" cy="4787900"/>
            <a:chOff x="5118100" y="1358900"/>
            <a:chExt cx="3086100" cy="4787900"/>
          </a:xfrm>
        </p:grpSpPr>
        <p:grpSp>
          <p:nvGrpSpPr>
            <p:cNvPr id="20" name="그룹 19"/>
            <p:cNvGrpSpPr/>
            <p:nvPr/>
          </p:nvGrpSpPr>
          <p:grpSpPr>
            <a:xfrm>
              <a:off x="5118100" y="1358900"/>
              <a:ext cx="3086100" cy="4787900"/>
              <a:chOff x="5232400" y="1435100"/>
              <a:chExt cx="3086100" cy="4787900"/>
            </a:xfrm>
          </p:grpSpPr>
          <p:sp>
            <p:nvSpPr>
              <p:cNvPr id="8" name="모서리가 둥근 직사각형 7"/>
              <p:cNvSpPr/>
              <p:nvPr/>
            </p:nvSpPr>
            <p:spPr>
              <a:xfrm>
                <a:off x="5232400" y="1435100"/>
                <a:ext cx="3086100" cy="4787900"/>
              </a:xfrm>
              <a:prstGeom prst="roundRect">
                <a:avLst>
                  <a:gd name="adj" fmla="val 12552"/>
                </a:avLst>
              </a:prstGeom>
              <a:solidFill>
                <a:srgbClr val="8B5E3D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26" name="직선 연결선 25"/>
              <p:cNvCxnSpPr/>
              <p:nvPr/>
            </p:nvCxnSpPr>
            <p:spPr>
              <a:xfrm>
                <a:off x="5730875" y="2501900"/>
                <a:ext cx="208915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직선 연결선 28"/>
              <p:cNvCxnSpPr/>
              <p:nvPr/>
            </p:nvCxnSpPr>
            <p:spPr>
              <a:xfrm>
                <a:off x="5730875" y="1854200"/>
                <a:ext cx="208915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모서리가 둥근 직사각형 29"/>
              <p:cNvSpPr/>
              <p:nvPr/>
            </p:nvSpPr>
            <p:spPr>
              <a:xfrm>
                <a:off x="5298282" y="1501599"/>
                <a:ext cx="2954337" cy="4654903"/>
              </a:xfrm>
              <a:prstGeom prst="roundRect">
                <a:avLst>
                  <a:gd name="adj" fmla="val 12552"/>
                </a:avLst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5568181" y="1856373"/>
              <a:ext cx="21859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 smtClean="0">
                  <a:solidFill>
                    <a:srgbClr val="83C1A8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TEXT</a:t>
              </a:r>
              <a:endParaRPr lang="ko-KR" altLang="en-US" sz="2400" dirty="0">
                <a:solidFill>
                  <a:srgbClr val="83C1A8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305040" y="2736312"/>
              <a:ext cx="2636019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ct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1600" dirty="0" smtClean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텍스트를 </a:t>
              </a:r>
              <a:r>
                <a:rPr lang="ko-KR" altLang="en-US" sz="160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입력하세요</a:t>
              </a:r>
              <a:r>
                <a:rPr lang="en-US" altLang="ko-KR" sz="1600" dirty="0" smtClean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</a:p>
            <a:p>
              <a:pPr marL="285750" indent="-285750" algn="ct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텍스트를 입력하세요</a:t>
              </a:r>
              <a:r>
                <a:rPr lang="en-US" altLang="ko-KR" sz="160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  <a:endPara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  <a:p>
              <a:pPr marL="285750" indent="-285750" algn="ct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텍스트를 입력하세요</a:t>
              </a:r>
              <a:r>
                <a:rPr lang="en-US" altLang="ko-KR" sz="160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  <a:endPara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  <a:p>
              <a:pPr marL="285750" indent="-285750" algn="ct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  <a:p>
              <a:pPr marL="285750" indent="-285750" algn="ct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텍스트를 입력하세요</a:t>
              </a:r>
              <a:r>
                <a:rPr lang="en-US" altLang="ko-KR" sz="160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  <a:endPara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  <a:p>
              <a:pPr marL="285750" indent="-285750" algn="ct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텍스트를 입력하세요</a:t>
              </a:r>
              <a:r>
                <a:rPr lang="en-US" altLang="ko-KR" sz="160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  <a:endPara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  <a:p>
              <a:pPr marL="285750" indent="-285750" algn="ct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텍스트를 입력하세요</a:t>
              </a:r>
              <a:r>
                <a:rPr lang="en-US" altLang="ko-KR" sz="160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  <a:endPara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  <a:p>
              <a:pPr marL="285750" indent="-285750" algn="ct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텍스트를 입력하세요</a:t>
              </a:r>
              <a:r>
                <a:rPr lang="en-US" altLang="ko-KR" sz="1600" dirty="0" smtClean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  <a:endPara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8636000" y="1358900"/>
            <a:ext cx="3086100" cy="4787900"/>
            <a:chOff x="8636000" y="1358900"/>
            <a:chExt cx="3086100" cy="4787900"/>
          </a:xfrm>
        </p:grpSpPr>
        <p:grpSp>
          <p:nvGrpSpPr>
            <p:cNvPr id="36" name="그룹 35"/>
            <p:cNvGrpSpPr/>
            <p:nvPr/>
          </p:nvGrpSpPr>
          <p:grpSpPr>
            <a:xfrm>
              <a:off x="8636000" y="1358900"/>
              <a:ext cx="3086100" cy="4787900"/>
              <a:chOff x="5232400" y="1435100"/>
              <a:chExt cx="3086100" cy="4787900"/>
            </a:xfrm>
          </p:grpSpPr>
          <p:sp>
            <p:nvSpPr>
              <p:cNvPr id="37" name="모서리가 둥근 직사각형 36"/>
              <p:cNvSpPr/>
              <p:nvPr/>
            </p:nvSpPr>
            <p:spPr>
              <a:xfrm>
                <a:off x="5232400" y="1435100"/>
                <a:ext cx="3086100" cy="4787900"/>
              </a:xfrm>
              <a:prstGeom prst="roundRect">
                <a:avLst>
                  <a:gd name="adj" fmla="val 12552"/>
                </a:avLst>
              </a:prstGeom>
              <a:solidFill>
                <a:srgbClr val="8B5E3D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38" name="직선 연결선 37"/>
              <p:cNvCxnSpPr/>
              <p:nvPr/>
            </p:nvCxnSpPr>
            <p:spPr>
              <a:xfrm>
                <a:off x="5730875" y="2501900"/>
                <a:ext cx="208915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직선 연결선 38"/>
              <p:cNvCxnSpPr/>
              <p:nvPr/>
            </p:nvCxnSpPr>
            <p:spPr>
              <a:xfrm>
                <a:off x="5730875" y="1854200"/>
                <a:ext cx="208915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모서리가 둥근 직사각형 39"/>
              <p:cNvSpPr/>
              <p:nvPr/>
            </p:nvSpPr>
            <p:spPr>
              <a:xfrm>
                <a:off x="5298282" y="1501599"/>
                <a:ext cx="2954337" cy="4654903"/>
              </a:xfrm>
              <a:prstGeom prst="roundRect">
                <a:avLst>
                  <a:gd name="adj" fmla="val 12552"/>
                </a:avLst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9086081" y="1856373"/>
              <a:ext cx="21859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 smtClean="0">
                  <a:solidFill>
                    <a:srgbClr val="EC7188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TEXT</a:t>
              </a:r>
              <a:endParaRPr lang="ko-KR" altLang="en-US" sz="2400" dirty="0">
                <a:solidFill>
                  <a:srgbClr val="EC7188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822940" y="2736312"/>
              <a:ext cx="2636019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ct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1600" dirty="0" smtClean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텍스트를 </a:t>
              </a:r>
              <a:r>
                <a:rPr lang="ko-KR" altLang="en-US" sz="160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입력하세요</a:t>
              </a:r>
              <a:r>
                <a:rPr lang="en-US" altLang="ko-KR" sz="1600" dirty="0" smtClean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</a:p>
            <a:p>
              <a:pPr marL="285750" indent="-285750" algn="ct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텍스트를 입력하세요</a:t>
              </a:r>
              <a:r>
                <a:rPr lang="en-US" altLang="ko-KR" sz="160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  <a:endPara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  <a:p>
              <a:pPr marL="285750" indent="-285750" algn="ct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텍스트를 입력하세요</a:t>
              </a:r>
              <a:r>
                <a:rPr lang="en-US" altLang="ko-KR" sz="160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  <a:endPara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  <a:p>
              <a:pPr marL="285750" indent="-285750" algn="ct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  <a:p>
              <a:pPr marL="285750" indent="-285750" algn="ct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텍스트를 입력하세요</a:t>
              </a:r>
              <a:r>
                <a:rPr lang="en-US" altLang="ko-KR" sz="160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  <a:endPara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  <a:p>
              <a:pPr marL="285750" indent="-285750" algn="ct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텍스트를 입력하세요</a:t>
              </a:r>
              <a:r>
                <a:rPr lang="en-US" altLang="ko-KR" sz="160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  <a:endPara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  <a:p>
              <a:pPr marL="285750" indent="-285750" algn="ct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텍스트를 입력하세요</a:t>
              </a:r>
              <a:r>
                <a:rPr lang="en-US" altLang="ko-KR" sz="160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  <a:endPara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  <a:p>
              <a:pPr marL="285750" indent="-285750" algn="ct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텍스트를 입력하세요</a:t>
              </a:r>
              <a:r>
                <a:rPr lang="en-US" altLang="ko-KR" sz="1600" dirty="0" smtClean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  <a:endPara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sp>
        <p:nvSpPr>
          <p:cNvPr id="19" name="부제목 2"/>
          <p:cNvSpPr txBox="1">
            <a:spLocks/>
          </p:cNvSpPr>
          <p:nvPr/>
        </p:nvSpPr>
        <p:spPr>
          <a:xfrm>
            <a:off x="9572948" y="39003"/>
            <a:ext cx="2476670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</a:p>
        </p:txBody>
      </p:sp>
      <p:cxnSp>
        <p:nvCxnSpPr>
          <p:cNvPr id="21" name="직선 연결선 20"/>
          <p:cNvCxnSpPr/>
          <p:nvPr/>
        </p:nvCxnSpPr>
        <p:spPr>
          <a:xfrm>
            <a:off x="9677400" y="562617"/>
            <a:ext cx="2263828" cy="0"/>
          </a:xfrm>
          <a:prstGeom prst="line">
            <a:avLst/>
          </a:prstGeom>
          <a:ln w="412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그림 21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67253" y="107470"/>
            <a:ext cx="503473" cy="6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7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그룹 21"/>
          <p:cNvGrpSpPr/>
          <p:nvPr/>
        </p:nvGrpSpPr>
        <p:grpSpPr>
          <a:xfrm>
            <a:off x="9214240" y="1408562"/>
            <a:ext cx="1298674" cy="1298674"/>
            <a:chOff x="9201889" y="1357748"/>
            <a:chExt cx="1298674" cy="1298674"/>
          </a:xfrm>
        </p:grpSpPr>
        <p:sp>
          <p:nvSpPr>
            <p:cNvPr id="90" name="타원 89"/>
            <p:cNvSpPr/>
            <p:nvPr/>
          </p:nvSpPr>
          <p:spPr>
            <a:xfrm>
              <a:off x="9201889" y="1357748"/>
              <a:ext cx="1298674" cy="1298674"/>
            </a:xfrm>
            <a:prstGeom prst="ellipse">
              <a:avLst/>
            </a:prstGeom>
            <a:solidFill>
              <a:srgbClr val="83C1A8"/>
            </a:solidFill>
            <a:ln w="63500">
              <a:solidFill>
                <a:schemeClr val="tx1"/>
              </a:solidFill>
            </a:ln>
            <a:effectLst>
              <a:innerShdw blurRad="63500" dist="889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3" name="그룹 12"/>
            <p:cNvGrpSpPr/>
            <p:nvPr/>
          </p:nvGrpSpPr>
          <p:grpSpPr>
            <a:xfrm>
              <a:off x="9375908" y="1653133"/>
              <a:ext cx="950637" cy="784104"/>
              <a:chOff x="2666148" y="7853088"/>
              <a:chExt cx="325602" cy="268563"/>
            </a:xfrm>
            <a:solidFill>
              <a:schemeClr val="tx1"/>
            </a:solidFill>
          </p:grpSpPr>
          <p:sp>
            <p:nvSpPr>
              <p:cNvPr id="14" name="Freeform 58"/>
              <p:cNvSpPr>
                <a:spLocks noEditPoints="1"/>
              </p:cNvSpPr>
              <p:nvPr/>
            </p:nvSpPr>
            <p:spPr bwMode="auto">
              <a:xfrm>
                <a:off x="2863361" y="7942263"/>
                <a:ext cx="68263" cy="179388"/>
              </a:xfrm>
              <a:custGeom>
                <a:avLst/>
                <a:gdLst>
                  <a:gd name="T0" fmla="*/ 9 w 17"/>
                  <a:gd name="T1" fmla="*/ 0 h 46"/>
                  <a:gd name="T2" fmla="*/ 0 w 17"/>
                  <a:gd name="T3" fmla="*/ 8 h 46"/>
                  <a:gd name="T4" fmla="*/ 1 w 17"/>
                  <a:gd name="T5" fmla="*/ 37 h 46"/>
                  <a:gd name="T6" fmla="*/ 9 w 17"/>
                  <a:gd name="T7" fmla="*/ 46 h 46"/>
                  <a:gd name="T8" fmla="*/ 16 w 17"/>
                  <a:gd name="T9" fmla="*/ 37 h 46"/>
                  <a:gd name="T10" fmla="*/ 17 w 17"/>
                  <a:gd name="T11" fmla="*/ 8 h 46"/>
                  <a:gd name="T12" fmla="*/ 9 w 17"/>
                  <a:gd name="T13" fmla="*/ 0 h 46"/>
                  <a:gd name="T14" fmla="*/ 9 w 17"/>
                  <a:gd name="T15" fmla="*/ 0 h 46"/>
                  <a:gd name="T16" fmla="*/ 9 w 17"/>
                  <a:gd name="T1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46">
                    <a:moveTo>
                      <a:pt x="9" y="0"/>
                    </a:moveTo>
                    <a:cubicBezTo>
                      <a:pt x="4" y="0"/>
                      <a:pt x="0" y="4"/>
                      <a:pt x="0" y="8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1" y="42"/>
                      <a:pt x="4" y="46"/>
                      <a:pt x="9" y="46"/>
                    </a:cubicBezTo>
                    <a:cubicBezTo>
                      <a:pt x="13" y="46"/>
                      <a:pt x="16" y="42"/>
                      <a:pt x="16" y="37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4"/>
                      <a:pt x="13" y="0"/>
                      <a:pt x="9" y="0"/>
                    </a:cubicBezTo>
                    <a:close/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15" name="Freeform 59"/>
              <p:cNvSpPr>
                <a:spLocks noEditPoints="1"/>
              </p:cNvSpPr>
              <p:nvPr/>
            </p:nvSpPr>
            <p:spPr bwMode="auto">
              <a:xfrm>
                <a:off x="2730440" y="7939638"/>
                <a:ext cx="68263" cy="179388"/>
              </a:xfrm>
              <a:custGeom>
                <a:avLst/>
                <a:gdLst>
                  <a:gd name="T0" fmla="*/ 8 w 17"/>
                  <a:gd name="T1" fmla="*/ 0 h 46"/>
                  <a:gd name="T2" fmla="*/ 0 w 17"/>
                  <a:gd name="T3" fmla="*/ 8 h 46"/>
                  <a:gd name="T4" fmla="*/ 1 w 17"/>
                  <a:gd name="T5" fmla="*/ 37 h 46"/>
                  <a:gd name="T6" fmla="*/ 8 w 17"/>
                  <a:gd name="T7" fmla="*/ 46 h 46"/>
                  <a:gd name="T8" fmla="*/ 16 w 17"/>
                  <a:gd name="T9" fmla="*/ 37 h 46"/>
                  <a:gd name="T10" fmla="*/ 17 w 17"/>
                  <a:gd name="T11" fmla="*/ 8 h 46"/>
                  <a:gd name="T12" fmla="*/ 8 w 17"/>
                  <a:gd name="T13" fmla="*/ 0 h 46"/>
                  <a:gd name="T14" fmla="*/ 8 w 17"/>
                  <a:gd name="T15" fmla="*/ 0 h 46"/>
                  <a:gd name="T16" fmla="*/ 8 w 17"/>
                  <a:gd name="T1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46">
                    <a:moveTo>
                      <a:pt x="8" y="0"/>
                    </a:moveTo>
                    <a:cubicBezTo>
                      <a:pt x="4" y="0"/>
                      <a:pt x="0" y="4"/>
                      <a:pt x="0" y="8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1" y="42"/>
                      <a:pt x="4" y="46"/>
                      <a:pt x="8" y="46"/>
                    </a:cubicBezTo>
                    <a:cubicBezTo>
                      <a:pt x="13" y="46"/>
                      <a:pt x="16" y="42"/>
                      <a:pt x="16" y="37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4"/>
                      <a:pt x="13" y="0"/>
                      <a:pt x="8" y="0"/>
                    </a:cubicBezTo>
                    <a:close/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auto">
              <a:xfrm>
                <a:off x="2666148" y="7853088"/>
                <a:ext cx="325602" cy="81203"/>
              </a:xfrm>
              <a:custGeom>
                <a:avLst/>
                <a:gdLst>
                  <a:gd name="T0" fmla="*/ 8 w 45"/>
                  <a:gd name="T1" fmla="*/ 16 h 17"/>
                  <a:gd name="T2" fmla="*/ 37 w 45"/>
                  <a:gd name="T3" fmla="*/ 17 h 17"/>
                  <a:gd name="T4" fmla="*/ 45 w 45"/>
                  <a:gd name="T5" fmla="*/ 8 h 17"/>
                  <a:gd name="T6" fmla="*/ 37 w 45"/>
                  <a:gd name="T7" fmla="*/ 0 h 17"/>
                  <a:gd name="T8" fmla="*/ 8 w 45"/>
                  <a:gd name="T9" fmla="*/ 2 h 17"/>
                  <a:gd name="T10" fmla="*/ 0 w 45"/>
                  <a:gd name="T11" fmla="*/ 10 h 17"/>
                  <a:gd name="T12" fmla="*/ 8 w 45"/>
                  <a:gd name="T13" fmla="*/ 16 h 17"/>
                  <a:gd name="T14" fmla="*/ 8 w 45"/>
                  <a:gd name="T15" fmla="*/ 16 h 17"/>
                  <a:gd name="T16" fmla="*/ 8 w 45"/>
                  <a:gd name="T17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17">
                    <a:moveTo>
                      <a:pt x="8" y="16"/>
                    </a:moveTo>
                    <a:cubicBezTo>
                      <a:pt x="37" y="17"/>
                      <a:pt x="37" y="17"/>
                      <a:pt x="37" y="17"/>
                    </a:cubicBezTo>
                    <a:cubicBezTo>
                      <a:pt x="42" y="17"/>
                      <a:pt x="45" y="13"/>
                      <a:pt x="45" y="8"/>
                    </a:cubicBezTo>
                    <a:cubicBezTo>
                      <a:pt x="45" y="4"/>
                      <a:pt x="42" y="0"/>
                      <a:pt x="37" y="0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4" y="2"/>
                      <a:pt x="0" y="6"/>
                      <a:pt x="0" y="10"/>
                    </a:cubicBezTo>
                    <a:cubicBezTo>
                      <a:pt x="0" y="15"/>
                      <a:pt x="4" y="16"/>
                      <a:pt x="8" y="16"/>
                    </a:cubicBezTo>
                    <a:close/>
                    <a:moveTo>
                      <a:pt x="8" y="16"/>
                    </a:moveTo>
                    <a:cubicBezTo>
                      <a:pt x="8" y="16"/>
                      <a:pt x="8" y="16"/>
                      <a:pt x="8" y="1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</p:grpSp>
      </p:grpSp>
      <p:grpSp>
        <p:nvGrpSpPr>
          <p:cNvPr id="8" name="그룹 7"/>
          <p:cNvGrpSpPr/>
          <p:nvPr/>
        </p:nvGrpSpPr>
        <p:grpSpPr>
          <a:xfrm>
            <a:off x="6043971" y="1299692"/>
            <a:ext cx="1298674" cy="1298674"/>
            <a:chOff x="4782465" y="980512"/>
            <a:chExt cx="1298674" cy="1298674"/>
          </a:xfrm>
        </p:grpSpPr>
        <p:sp>
          <p:nvSpPr>
            <p:cNvPr id="4" name="타원 3"/>
            <p:cNvSpPr/>
            <p:nvPr/>
          </p:nvSpPr>
          <p:spPr>
            <a:xfrm>
              <a:off x="4782465" y="980512"/>
              <a:ext cx="1298674" cy="1298674"/>
            </a:xfrm>
            <a:prstGeom prst="ellipse">
              <a:avLst/>
            </a:prstGeom>
            <a:solidFill>
              <a:srgbClr val="EC7188"/>
            </a:solidFill>
            <a:ln w="63500">
              <a:solidFill>
                <a:schemeClr val="tx1"/>
              </a:solidFill>
            </a:ln>
            <a:effectLst>
              <a:innerShdw blurRad="63500" dist="889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7" name="그룹 6"/>
            <p:cNvGrpSpPr/>
            <p:nvPr/>
          </p:nvGrpSpPr>
          <p:grpSpPr>
            <a:xfrm>
              <a:off x="5030008" y="1270915"/>
              <a:ext cx="803588" cy="717868"/>
              <a:chOff x="6187682" y="3192219"/>
              <a:chExt cx="2441801" cy="2181332"/>
            </a:xfrm>
            <a:solidFill>
              <a:schemeClr val="tx1"/>
            </a:solidFill>
          </p:grpSpPr>
          <p:sp>
            <p:nvSpPr>
              <p:cNvPr id="17" name="Freeform 13"/>
              <p:cNvSpPr>
                <a:spLocks noEditPoints="1"/>
              </p:cNvSpPr>
              <p:nvPr/>
            </p:nvSpPr>
            <p:spPr bwMode="auto">
              <a:xfrm>
                <a:off x="6893554" y="3748110"/>
                <a:ext cx="1062037" cy="1072028"/>
              </a:xfrm>
              <a:custGeom>
                <a:avLst/>
                <a:gdLst>
                  <a:gd name="T0" fmla="*/ 882 w 897"/>
                  <a:gd name="T1" fmla="*/ 15 h 905"/>
                  <a:gd name="T2" fmla="*/ 879 w 897"/>
                  <a:gd name="T3" fmla="*/ 11 h 905"/>
                  <a:gd name="T4" fmla="*/ 875 w 897"/>
                  <a:gd name="T5" fmla="*/ 8 h 905"/>
                  <a:gd name="T6" fmla="*/ 872 w 897"/>
                  <a:gd name="T7" fmla="*/ 6 h 905"/>
                  <a:gd name="T8" fmla="*/ 868 w 897"/>
                  <a:gd name="T9" fmla="*/ 4 h 905"/>
                  <a:gd name="T10" fmla="*/ 864 w 897"/>
                  <a:gd name="T11" fmla="*/ 2 h 905"/>
                  <a:gd name="T12" fmla="*/ 860 w 897"/>
                  <a:gd name="T13" fmla="*/ 1 h 905"/>
                  <a:gd name="T14" fmla="*/ 854 w 897"/>
                  <a:gd name="T15" fmla="*/ 0 h 905"/>
                  <a:gd name="T16" fmla="*/ 850 w 897"/>
                  <a:gd name="T17" fmla="*/ 0 h 905"/>
                  <a:gd name="T18" fmla="*/ 847 w 897"/>
                  <a:gd name="T19" fmla="*/ 0 h 905"/>
                  <a:gd name="T20" fmla="*/ 843 w 897"/>
                  <a:gd name="T21" fmla="*/ 1 h 905"/>
                  <a:gd name="T22" fmla="*/ 839 w 897"/>
                  <a:gd name="T23" fmla="*/ 1 h 905"/>
                  <a:gd name="T24" fmla="*/ 836 w 897"/>
                  <a:gd name="T25" fmla="*/ 2 h 905"/>
                  <a:gd name="T26" fmla="*/ 832 w 897"/>
                  <a:gd name="T27" fmla="*/ 4 h 905"/>
                  <a:gd name="T28" fmla="*/ 829 w 897"/>
                  <a:gd name="T29" fmla="*/ 5 h 905"/>
                  <a:gd name="T30" fmla="*/ 824 w 897"/>
                  <a:gd name="T31" fmla="*/ 8 h 905"/>
                  <a:gd name="T32" fmla="*/ 450 w 897"/>
                  <a:gd name="T33" fmla="*/ 31 h 905"/>
                  <a:gd name="T34" fmla="*/ 74 w 897"/>
                  <a:gd name="T35" fmla="*/ 629 h 905"/>
                  <a:gd name="T36" fmla="*/ 0 w 897"/>
                  <a:gd name="T37" fmla="*/ 905 h 905"/>
                  <a:gd name="T38" fmla="*/ 279 w 897"/>
                  <a:gd name="T39" fmla="*/ 830 h 905"/>
                  <a:gd name="T40" fmla="*/ 714 w 897"/>
                  <a:gd name="T41" fmla="*/ 772 h 905"/>
                  <a:gd name="T42" fmla="*/ 762 w 897"/>
                  <a:gd name="T43" fmla="*/ 867 h 905"/>
                  <a:gd name="T44" fmla="*/ 810 w 897"/>
                  <a:gd name="T45" fmla="*/ 670 h 905"/>
                  <a:gd name="T46" fmla="*/ 800 w 897"/>
                  <a:gd name="T47" fmla="*/ 629 h 905"/>
                  <a:gd name="T48" fmla="*/ 752 w 897"/>
                  <a:gd name="T49" fmla="*/ 612 h 905"/>
                  <a:gd name="T50" fmla="*/ 556 w 897"/>
                  <a:gd name="T51" fmla="*/ 660 h 905"/>
                  <a:gd name="T52" fmla="*/ 641 w 897"/>
                  <a:gd name="T53" fmla="*/ 708 h 905"/>
                  <a:gd name="T54" fmla="*/ 345 w 897"/>
                  <a:gd name="T55" fmla="*/ 753 h 905"/>
                  <a:gd name="T56" fmla="*/ 607 w 897"/>
                  <a:gd name="T57" fmla="*/ 514 h 905"/>
                  <a:gd name="T58" fmla="*/ 895 w 897"/>
                  <a:gd name="T59" fmla="*/ 61 h 905"/>
                  <a:gd name="T60" fmla="*/ 896 w 897"/>
                  <a:gd name="T61" fmla="*/ 46 h 905"/>
                  <a:gd name="T62" fmla="*/ 594 w 897"/>
                  <a:gd name="T63" fmla="*/ 161 h 905"/>
                  <a:gd name="T64" fmla="*/ 219 w 897"/>
                  <a:gd name="T65" fmla="*/ 544 h 905"/>
                  <a:gd name="T66" fmla="*/ 149 w 897"/>
                  <a:gd name="T67" fmla="*/ 562 h 905"/>
                  <a:gd name="T68" fmla="*/ 450 w 897"/>
                  <a:gd name="T69" fmla="*/ 127 h 905"/>
                  <a:gd name="T70" fmla="*/ 276 w 897"/>
                  <a:gd name="T71" fmla="*/ 545 h 905"/>
                  <a:gd name="T72" fmla="*/ 531 w 897"/>
                  <a:gd name="T73" fmla="*/ 505 h 905"/>
                  <a:gd name="T74" fmla="*/ 354 w 897"/>
                  <a:gd name="T75" fmla="*/ 623 h 9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97" h="905">
                    <a:moveTo>
                      <a:pt x="896" y="46"/>
                    </a:moveTo>
                    <a:cubicBezTo>
                      <a:pt x="896" y="34"/>
                      <a:pt x="891" y="23"/>
                      <a:pt x="882" y="15"/>
                    </a:cubicBezTo>
                    <a:cubicBezTo>
                      <a:pt x="882" y="14"/>
                      <a:pt x="882" y="14"/>
                      <a:pt x="882" y="14"/>
                    </a:cubicBezTo>
                    <a:cubicBezTo>
                      <a:pt x="880" y="13"/>
                      <a:pt x="880" y="12"/>
                      <a:pt x="879" y="11"/>
                    </a:cubicBezTo>
                    <a:cubicBezTo>
                      <a:pt x="878" y="11"/>
                      <a:pt x="878" y="10"/>
                      <a:pt x="878" y="10"/>
                    </a:cubicBezTo>
                    <a:cubicBezTo>
                      <a:pt x="877" y="9"/>
                      <a:pt x="876" y="9"/>
                      <a:pt x="875" y="8"/>
                    </a:cubicBezTo>
                    <a:cubicBezTo>
                      <a:pt x="875" y="8"/>
                      <a:pt x="875" y="7"/>
                      <a:pt x="874" y="7"/>
                    </a:cubicBezTo>
                    <a:cubicBezTo>
                      <a:pt x="873" y="7"/>
                      <a:pt x="873" y="6"/>
                      <a:pt x="872" y="6"/>
                    </a:cubicBezTo>
                    <a:cubicBezTo>
                      <a:pt x="871" y="5"/>
                      <a:pt x="871" y="5"/>
                      <a:pt x="870" y="5"/>
                    </a:cubicBezTo>
                    <a:cubicBezTo>
                      <a:pt x="870" y="5"/>
                      <a:pt x="869" y="4"/>
                      <a:pt x="868" y="4"/>
                    </a:cubicBezTo>
                    <a:cubicBezTo>
                      <a:pt x="868" y="4"/>
                      <a:pt x="867" y="3"/>
                      <a:pt x="866" y="3"/>
                    </a:cubicBezTo>
                    <a:cubicBezTo>
                      <a:pt x="866" y="3"/>
                      <a:pt x="865" y="3"/>
                      <a:pt x="864" y="2"/>
                    </a:cubicBezTo>
                    <a:cubicBezTo>
                      <a:pt x="864" y="2"/>
                      <a:pt x="863" y="2"/>
                      <a:pt x="862" y="2"/>
                    </a:cubicBezTo>
                    <a:cubicBezTo>
                      <a:pt x="862" y="2"/>
                      <a:pt x="861" y="1"/>
                      <a:pt x="860" y="1"/>
                    </a:cubicBezTo>
                    <a:cubicBezTo>
                      <a:pt x="859" y="1"/>
                      <a:pt x="859" y="1"/>
                      <a:pt x="858" y="1"/>
                    </a:cubicBezTo>
                    <a:cubicBezTo>
                      <a:pt x="857" y="1"/>
                      <a:pt x="856" y="0"/>
                      <a:pt x="854" y="0"/>
                    </a:cubicBezTo>
                    <a:cubicBezTo>
                      <a:pt x="854" y="0"/>
                      <a:pt x="854" y="0"/>
                      <a:pt x="854" y="0"/>
                    </a:cubicBezTo>
                    <a:cubicBezTo>
                      <a:pt x="853" y="0"/>
                      <a:pt x="851" y="0"/>
                      <a:pt x="850" y="0"/>
                    </a:cubicBezTo>
                    <a:cubicBezTo>
                      <a:pt x="850" y="0"/>
                      <a:pt x="850" y="0"/>
                      <a:pt x="850" y="0"/>
                    </a:cubicBezTo>
                    <a:cubicBezTo>
                      <a:pt x="849" y="0"/>
                      <a:pt x="848" y="0"/>
                      <a:pt x="847" y="0"/>
                    </a:cubicBezTo>
                    <a:cubicBezTo>
                      <a:pt x="847" y="0"/>
                      <a:pt x="847" y="0"/>
                      <a:pt x="846" y="0"/>
                    </a:cubicBezTo>
                    <a:cubicBezTo>
                      <a:pt x="845" y="0"/>
                      <a:pt x="844" y="0"/>
                      <a:pt x="843" y="1"/>
                    </a:cubicBezTo>
                    <a:cubicBezTo>
                      <a:pt x="842" y="1"/>
                      <a:pt x="842" y="1"/>
                      <a:pt x="842" y="1"/>
                    </a:cubicBezTo>
                    <a:cubicBezTo>
                      <a:pt x="841" y="1"/>
                      <a:pt x="840" y="1"/>
                      <a:pt x="839" y="1"/>
                    </a:cubicBezTo>
                    <a:cubicBezTo>
                      <a:pt x="839" y="1"/>
                      <a:pt x="838" y="1"/>
                      <a:pt x="838" y="2"/>
                    </a:cubicBezTo>
                    <a:cubicBezTo>
                      <a:pt x="837" y="2"/>
                      <a:pt x="836" y="2"/>
                      <a:pt x="836" y="2"/>
                    </a:cubicBezTo>
                    <a:cubicBezTo>
                      <a:pt x="835" y="2"/>
                      <a:pt x="835" y="3"/>
                      <a:pt x="834" y="3"/>
                    </a:cubicBezTo>
                    <a:cubicBezTo>
                      <a:pt x="834" y="3"/>
                      <a:pt x="833" y="3"/>
                      <a:pt x="832" y="4"/>
                    </a:cubicBezTo>
                    <a:cubicBezTo>
                      <a:pt x="832" y="4"/>
                      <a:pt x="831" y="4"/>
                      <a:pt x="831" y="4"/>
                    </a:cubicBezTo>
                    <a:cubicBezTo>
                      <a:pt x="830" y="4"/>
                      <a:pt x="829" y="5"/>
                      <a:pt x="829" y="5"/>
                    </a:cubicBezTo>
                    <a:cubicBezTo>
                      <a:pt x="828" y="5"/>
                      <a:pt x="828" y="6"/>
                      <a:pt x="827" y="6"/>
                    </a:cubicBezTo>
                    <a:cubicBezTo>
                      <a:pt x="826" y="6"/>
                      <a:pt x="825" y="7"/>
                      <a:pt x="824" y="8"/>
                    </a:cubicBezTo>
                    <a:cubicBezTo>
                      <a:pt x="683" y="102"/>
                      <a:pt x="683" y="102"/>
                      <a:pt x="683" y="102"/>
                    </a:cubicBezTo>
                    <a:cubicBezTo>
                      <a:pt x="615" y="56"/>
                      <a:pt x="535" y="31"/>
                      <a:pt x="450" y="31"/>
                    </a:cubicBezTo>
                    <a:cubicBezTo>
                      <a:pt x="220" y="31"/>
                      <a:pt x="33" y="219"/>
                      <a:pt x="33" y="449"/>
                    </a:cubicBezTo>
                    <a:cubicBezTo>
                      <a:pt x="33" y="513"/>
                      <a:pt x="47" y="574"/>
                      <a:pt x="74" y="629"/>
                    </a:cubicBezTo>
                    <a:cubicBezTo>
                      <a:pt x="3" y="722"/>
                      <a:pt x="0" y="874"/>
                      <a:pt x="0" y="880"/>
                    </a:cubicBezTo>
                    <a:cubicBezTo>
                      <a:pt x="0" y="905"/>
                      <a:pt x="0" y="905"/>
                      <a:pt x="0" y="905"/>
                    </a:cubicBezTo>
                    <a:cubicBezTo>
                      <a:pt x="24" y="905"/>
                      <a:pt x="24" y="905"/>
                      <a:pt x="24" y="905"/>
                    </a:cubicBezTo>
                    <a:cubicBezTo>
                      <a:pt x="31" y="905"/>
                      <a:pt x="185" y="902"/>
                      <a:pt x="279" y="830"/>
                    </a:cubicBezTo>
                    <a:cubicBezTo>
                      <a:pt x="331" y="853"/>
                      <a:pt x="389" y="867"/>
                      <a:pt x="450" y="867"/>
                    </a:cubicBezTo>
                    <a:cubicBezTo>
                      <a:pt x="547" y="867"/>
                      <a:pt x="640" y="832"/>
                      <a:pt x="714" y="772"/>
                    </a:cubicBezTo>
                    <a:cubicBezTo>
                      <a:pt x="714" y="819"/>
                      <a:pt x="714" y="819"/>
                      <a:pt x="714" y="819"/>
                    </a:cubicBezTo>
                    <a:cubicBezTo>
                      <a:pt x="714" y="845"/>
                      <a:pt x="735" y="867"/>
                      <a:pt x="762" y="867"/>
                    </a:cubicBezTo>
                    <a:cubicBezTo>
                      <a:pt x="788" y="867"/>
                      <a:pt x="810" y="845"/>
                      <a:pt x="810" y="819"/>
                    </a:cubicBezTo>
                    <a:cubicBezTo>
                      <a:pt x="810" y="670"/>
                      <a:pt x="810" y="670"/>
                      <a:pt x="810" y="670"/>
                    </a:cubicBezTo>
                    <a:cubicBezTo>
                      <a:pt x="813" y="667"/>
                      <a:pt x="812" y="664"/>
                      <a:pt x="812" y="660"/>
                    </a:cubicBezTo>
                    <a:cubicBezTo>
                      <a:pt x="812" y="648"/>
                      <a:pt x="808" y="637"/>
                      <a:pt x="800" y="629"/>
                    </a:cubicBezTo>
                    <a:cubicBezTo>
                      <a:pt x="792" y="618"/>
                      <a:pt x="778" y="611"/>
                      <a:pt x="763" y="611"/>
                    </a:cubicBezTo>
                    <a:cubicBezTo>
                      <a:pt x="759" y="611"/>
                      <a:pt x="755" y="611"/>
                      <a:pt x="752" y="612"/>
                    </a:cubicBezTo>
                    <a:cubicBezTo>
                      <a:pt x="604" y="612"/>
                      <a:pt x="604" y="612"/>
                      <a:pt x="604" y="612"/>
                    </a:cubicBezTo>
                    <a:cubicBezTo>
                      <a:pt x="578" y="612"/>
                      <a:pt x="556" y="634"/>
                      <a:pt x="556" y="660"/>
                    </a:cubicBezTo>
                    <a:cubicBezTo>
                      <a:pt x="556" y="687"/>
                      <a:pt x="578" y="708"/>
                      <a:pt x="604" y="708"/>
                    </a:cubicBezTo>
                    <a:cubicBezTo>
                      <a:pt x="641" y="708"/>
                      <a:pt x="641" y="708"/>
                      <a:pt x="641" y="708"/>
                    </a:cubicBezTo>
                    <a:cubicBezTo>
                      <a:pt x="586" y="748"/>
                      <a:pt x="520" y="771"/>
                      <a:pt x="450" y="771"/>
                    </a:cubicBezTo>
                    <a:cubicBezTo>
                      <a:pt x="414" y="771"/>
                      <a:pt x="378" y="764"/>
                      <a:pt x="345" y="753"/>
                    </a:cubicBezTo>
                    <a:cubicBezTo>
                      <a:pt x="364" y="719"/>
                      <a:pt x="364" y="694"/>
                      <a:pt x="360" y="677"/>
                    </a:cubicBezTo>
                    <a:cubicBezTo>
                      <a:pt x="607" y="514"/>
                      <a:pt x="607" y="514"/>
                      <a:pt x="607" y="514"/>
                    </a:cubicBezTo>
                    <a:cubicBezTo>
                      <a:pt x="890" y="72"/>
                      <a:pt x="890" y="72"/>
                      <a:pt x="890" y="72"/>
                    </a:cubicBezTo>
                    <a:cubicBezTo>
                      <a:pt x="892" y="68"/>
                      <a:pt x="893" y="65"/>
                      <a:pt x="895" y="61"/>
                    </a:cubicBezTo>
                    <a:cubicBezTo>
                      <a:pt x="896" y="57"/>
                      <a:pt x="896" y="53"/>
                      <a:pt x="897" y="49"/>
                    </a:cubicBezTo>
                    <a:cubicBezTo>
                      <a:pt x="897" y="48"/>
                      <a:pt x="896" y="47"/>
                      <a:pt x="896" y="46"/>
                    </a:cubicBezTo>
                    <a:close/>
                    <a:moveTo>
                      <a:pt x="450" y="127"/>
                    </a:moveTo>
                    <a:cubicBezTo>
                      <a:pt x="501" y="127"/>
                      <a:pt x="550" y="139"/>
                      <a:pt x="594" y="161"/>
                    </a:cubicBezTo>
                    <a:cubicBezTo>
                      <a:pt x="390" y="298"/>
                      <a:pt x="390" y="298"/>
                      <a:pt x="390" y="298"/>
                    </a:cubicBezTo>
                    <a:cubicBezTo>
                      <a:pt x="219" y="544"/>
                      <a:pt x="219" y="544"/>
                      <a:pt x="219" y="544"/>
                    </a:cubicBezTo>
                    <a:cubicBezTo>
                      <a:pt x="216" y="543"/>
                      <a:pt x="213" y="543"/>
                      <a:pt x="210" y="543"/>
                    </a:cubicBezTo>
                    <a:cubicBezTo>
                      <a:pt x="190" y="543"/>
                      <a:pt x="170" y="549"/>
                      <a:pt x="149" y="562"/>
                    </a:cubicBezTo>
                    <a:cubicBezTo>
                      <a:pt x="136" y="527"/>
                      <a:pt x="129" y="489"/>
                      <a:pt x="129" y="449"/>
                    </a:cubicBezTo>
                    <a:cubicBezTo>
                      <a:pt x="129" y="272"/>
                      <a:pt x="273" y="127"/>
                      <a:pt x="450" y="127"/>
                    </a:cubicBezTo>
                    <a:close/>
                    <a:moveTo>
                      <a:pt x="354" y="623"/>
                    </a:moveTo>
                    <a:cubicBezTo>
                      <a:pt x="276" y="545"/>
                      <a:pt x="276" y="545"/>
                      <a:pt x="276" y="545"/>
                    </a:cubicBezTo>
                    <a:cubicBezTo>
                      <a:pt x="397" y="372"/>
                      <a:pt x="397" y="372"/>
                      <a:pt x="397" y="372"/>
                    </a:cubicBezTo>
                    <a:cubicBezTo>
                      <a:pt x="531" y="505"/>
                      <a:pt x="531" y="505"/>
                      <a:pt x="531" y="505"/>
                    </a:cubicBezTo>
                    <a:lnTo>
                      <a:pt x="354" y="623"/>
                    </a:lnTo>
                    <a:close/>
                    <a:moveTo>
                      <a:pt x="354" y="623"/>
                    </a:moveTo>
                    <a:cubicBezTo>
                      <a:pt x="354" y="623"/>
                      <a:pt x="354" y="623"/>
                      <a:pt x="354" y="623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6" name="Freeform 5"/>
              <p:cNvSpPr>
                <a:spLocks noEditPoints="1"/>
              </p:cNvSpPr>
              <p:nvPr/>
            </p:nvSpPr>
            <p:spPr bwMode="auto">
              <a:xfrm>
                <a:off x="6187682" y="3192219"/>
                <a:ext cx="2441801" cy="2181332"/>
              </a:xfrm>
              <a:custGeom>
                <a:avLst/>
                <a:gdLst>
                  <a:gd name="T0" fmla="*/ 1374 w 1374"/>
                  <a:gd name="T1" fmla="*/ 826 h 1227"/>
                  <a:gd name="T2" fmla="*/ 1374 w 1374"/>
                  <a:gd name="T3" fmla="*/ 1082 h 1227"/>
                  <a:gd name="T4" fmla="*/ 1229 w 1374"/>
                  <a:gd name="T5" fmla="*/ 1227 h 1227"/>
                  <a:gd name="T6" fmla="*/ 414 w 1374"/>
                  <a:gd name="T7" fmla="*/ 1227 h 1227"/>
                  <a:gd name="T8" fmla="*/ 232 w 1374"/>
                  <a:gd name="T9" fmla="*/ 1046 h 1227"/>
                  <a:gd name="T10" fmla="*/ 232 w 1374"/>
                  <a:gd name="T11" fmla="*/ 145 h 1227"/>
                  <a:gd name="T12" fmla="*/ 145 w 1374"/>
                  <a:gd name="T13" fmla="*/ 58 h 1227"/>
                  <a:gd name="T14" fmla="*/ 58 w 1374"/>
                  <a:gd name="T15" fmla="*/ 145 h 1227"/>
                  <a:gd name="T16" fmla="*/ 58 w 1374"/>
                  <a:gd name="T17" fmla="*/ 372 h 1227"/>
                  <a:gd name="T18" fmla="*/ 136 w 1374"/>
                  <a:gd name="T19" fmla="*/ 372 h 1227"/>
                  <a:gd name="T20" fmla="*/ 165 w 1374"/>
                  <a:gd name="T21" fmla="*/ 401 h 1227"/>
                  <a:gd name="T22" fmla="*/ 136 w 1374"/>
                  <a:gd name="T23" fmla="*/ 430 h 1227"/>
                  <a:gd name="T24" fmla="*/ 29 w 1374"/>
                  <a:gd name="T25" fmla="*/ 430 h 1227"/>
                  <a:gd name="T26" fmla="*/ 0 w 1374"/>
                  <a:gd name="T27" fmla="*/ 401 h 1227"/>
                  <a:gd name="T28" fmla="*/ 0 w 1374"/>
                  <a:gd name="T29" fmla="*/ 145 h 1227"/>
                  <a:gd name="T30" fmla="*/ 145 w 1374"/>
                  <a:gd name="T31" fmla="*/ 0 h 1227"/>
                  <a:gd name="T32" fmla="*/ 960 w 1374"/>
                  <a:gd name="T33" fmla="*/ 0 h 1227"/>
                  <a:gd name="T34" fmla="*/ 1141 w 1374"/>
                  <a:gd name="T35" fmla="*/ 182 h 1227"/>
                  <a:gd name="T36" fmla="*/ 1141 w 1374"/>
                  <a:gd name="T37" fmla="*/ 1082 h 1227"/>
                  <a:gd name="T38" fmla="*/ 1229 w 1374"/>
                  <a:gd name="T39" fmla="*/ 1170 h 1227"/>
                  <a:gd name="T40" fmla="*/ 1316 w 1374"/>
                  <a:gd name="T41" fmla="*/ 1082 h 1227"/>
                  <a:gd name="T42" fmla="*/ 1316 w 1374"/>
                  <a:gd name="T43" fmla="*/ 855 h 1227"/>
                  <a:gd name="T44" fmla="*/ 1238 w 1374"/>
                  <a:gd name="T45" fmla="*/ 855 h 1227"/>
                  <a:gd name="T46" fmla="*/ 1209 w 1374"/>
                  <a:gd name="T47" fmla="*/ 826 h 1227"/>
                  <a:gd name="T48" fmla="*/ 1238 w 1374"/>
                  <a:gd name="T49" fmla="*/ 797 h 1227"/>
                  <a:gd name="T50" fmla="*/ 1345 w 1374"/>
                  <a:gd name="T51" fmla="*/ 797 h 1227"/>
                  <a:gd name="T52" fmla="*/ 1374 w 1374"/>
                  <a:gd name="T53" fmla="*/ 826 h 1227"/>
                  <a:gd name="T54" fmla="*/ 1113 w 1374"/>
                  <a:gd name="T55" fmla="*/ 1170 h 1227"/>
                  <a:gd name="T56" fmla="*/ 1084 w 1374"/>
                  <a:gd name="T57" fmla="*/ 1082 h 1227"/>
                  <a:gd name="T58" fmla="*/ 1084 w 1374"/>
                  <a:gd name="T59" fmla="*/ 182 h 1227"/>
                  <a:gd name="T60" fmla="*/ 960 w 1374"/>
                  <a:gd name="T61" fmla="*/ 58 h 1227"/>
                  <a:gd name="T62" fmla="*/ 261 w 1374"/>
                  <a:gd name="T63" fmla="*/ 58 h 1227"/>
                  <a:gd name="T64" fmla="*/ 290 w 1374"/>
                  <a:gd name="T65" fmla="*/ 145 h 1227"/>
                  <a:gd name="T66" fmla="*/ 290 w 1374"/>
                  <a:gd name="T67" fmla="*/ 1046 h 1227"/>
                  <a:gd name="T68" fmla="*/ 414 w 1374"/>
                  <a:gd name="T69" fmla="*/ 1170 h 1227"/>
                  <a:gd name="T70" fmla="*/ 1113 w 1374"/>
                  <a:gd name="T71" fmla="*/ 1170 h 1227"/>
                  <a:gd name="T72" fmla="*/ 806 w 1374"/>
                  <a:gd name="T73" fmla="*/ 372 h 1227"/>
                  <a:gd name="T74" fmla="*/ 806 w 1374"/>
                  <a:gd name="T75" fmla="*/ 372 h 1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74" h="1227">
                    <a:moveTo>
                      <a:pt x="1374" y="826"/>
                    </a:moveTo>
                    <a:cubicBezTo>
                      <a:pt x="1374" y="1082"/>
                      <a:pt x="1374" y="1082"/>
                      <a:pt x="1374" y="1082"/>
                    </a:cubicBezTo>
                    <a:cubicBezTo>
                      <a:pt x="1374" y="1162"/>
                      <a:pt x="1309" y="1227"/>
                      <a:pt x="1229" y="1227"/>
                    </a:cubicBezTo>
                    <a:cubicBezTo>
                      <a:pt x="414" y="1227"/>
                      <a:pt x="414" y="1227"/>
                      <a:pt x="414" y="1227"/>
                    </a:cubicBezTo>
                    <a:cubicBezTo>
                      <a:pt x="314" y="1227"/>
                      <a:pt x="232" y="1146"/>
                      <a:pt x="232" y="1046"/>
                    </a:cubicBezTo>
                    <a:cubicBezTo>
                      <a:pt x="232" y="145"/>
                      <a:pt x="232" y="145"/>
                      <a:pt x="232" y="145"/>
                    </a:cubicBezTo>
                    <a:cubicBezTo>
                      <a:pt x="232" y="97"/>
                      <a:pt x="193" y="58"/>
                      <a:pt x="145" y="58"/>
                    </a:cubicBezTo>
                    <a:cubicBezTo>
                      <a:pt x="97" y="58"/>
                      <a:pt x="58" y="97"/>
                      <a:pt x="58" y="145"/>
                    </a:cubicBezTo>
                    <a:cubicBezTo>
                      <a:pt x="58" y="372"/>
                      <a:pt x="58" y="372"/>
                      <a:pt x="58" y="372"/>
                    </a:cubicBezTo>
                    <a:cubicBezTo>
                      <a:pt x="136" y="372"/>
                      <a:pt x="136" y="372"/>
                      <a:pt x="136" y="372"/>
                    </a:cubicBezTo>
                    <a:cubicBezTo>
                      <a:pt x="152" y="372"/>
                      <a:pt x="165" y="385"/>
                      <a:pt x="165" y="401"/>
                    </a:cubicBezTo>
                    <a:cubicBezTo>
                      <a:pt x="165" y="417"/>
                      <a:pt x="152" y="430"/>
                      <a:pt x="136" y="430"/>
                    </a:cubicBezTo>
                    <a:cubicBezTo>
                      <a:pt x="29" y="430"/>
                      <a:pt x="29" y="430"/>
                      <a:pt x="29" y="430"/>
                    </a:cubicBezTo>
                    <a:cubicBezTo>
                      <a:pt x="13" y="430"/>
                      <a:pt x="0" y="417"/>
                      <a:pt x="0" y="401"/>
                    </a:cubicBezTo>
                    <a:cubicBezTo>
                      <a:pt x="0" y="145"/>
                      <a:pt x="0" y="145"/>
                      <a:pt x="0" y="145"/>
                    </a:cubicBezTo>
                    <a:cubicBezTo>
                      <a:pt x="0" y="65"/>
                      <a:pt x="65" y="0"/>
                      <a:pt x="145" y="0"/>
                    </a:cubicBezTo>
                    <a:cubicBezTo>
                      <a:pt x="960" y="0"/>
                      <a:pt x="960" y="0"/>
                      <a:pt x="960" y="0"/>
                    </a:cubicBezTo>
                    <a:cubicBezTo>
                      <a:pt x="1060" y="0"/>
                      <a:pt x="1141" y="81"/>
                      <a:pt x="1141" y="182"/>
                    </a:cubicBezTo>
                    <a:cubicBezTo>
                      <a:pt x="1141" y="1082"/>
                      <a:pt x="1141" y="1082"/>
                      <a:pt x="1141" y="1082"/>
                    </a:cubicBezTo>
                    <a:cubicBezTo>
                      <a:pt x="1141" y="1131"/>
                      <a:pt x="1181" y="1170"/>
                      <a:pt x="1229" y="1170"/>
                    </a:cubicBezTo>
                    <a:cubicBezTo>
                      <a:pt x="1277" y="1170"/>
                      <a:pt x="1316" y="1131"/>
                      <a:pt x="1316" y="1082"/>
                    </a:cubicBezTo>
                    <a:cubicBezTo>
                      <a:pt x="1316" y="855"/>
                      <a:pt x="1316" y="855"/>
                      <a:pt x="1316" y="855"/>
                    </a:cubicBezTo>
                    <a:cubicBezTo>
                      <a:pt x="1238" y="855"/>
                      <a:pt x="1238" y="855"/>
                      <a:pt x="1238" y="855"/>
                    </a:cubicBezTo>
                    <a:cubicBezTo>
                      <a:pt x="1222" y="855"/>
                      <a:pt x="1209" y="842"/>
                      <a:pt x="1209" y="826"/>
                    </a:cubicBezTo>
                    <a:cubicBezTo>
                      <a:pt x="1209" y="810"/>
                      <a:pt x="1222" y="797"/>
                      <a:pt x="1238" y="797"/>
                    </a:cubicBezTo>
                    <a:cubicBezTo>
                      <a:pt x="1345" y="797"/>
                      <a:pt x="1345" y="797"/>
                      <a:pt x="1345" y="797"/>
                    </a:cubicBezTo>
                    <a:cubicBezTo>
                      <a:pt x="1361" y="797"/>
                      <a:pt x="1374" y="810"/>
                      <a:pt x="1374" y="826"/>
                    </a:cubicBezTo>
                    <a:close/>
                    <a:moveTo>
                      <a:pt x="1113" y="1170"/>
                    </a:moveTo>
                    <a:cubicBezTo>
                      <a:pt x="1095" y="1145"/>
                      <a:pt x="1084" y="1115"/>
                      <a:pt x="1084" y="1082"/>
                    </a:cubicBezTo>
                    <a:cubicBezTo>
                      <a:pt x="1084" y="182"/>
                      <a:pt x="1084" y="182"/>
                      <a:pt x="1084" y="182"/>
                    </a:cubicBezTo>
                    <a:cubicBezTo>
                      <a:pt x="1084" y="113"/>
                      <a:pt x="1028" y="58"/>
                      <a:pt x="960" y="58"/>
                    </a:cubicBezTo>
                    <a:cubicBezTo>
                      <a:pt x="261" y="58"/>
                      <a:pt x="261" y="58"/>
                      <a:pt x="261" y="58"/>
                    </a:cubicBezTo>
                    <a:cubicBezTo>
                      <a:pt x="279" y="82"/>
                      <a:pt x="290" y="112"/>
                      <a:pt x="290" y="145"/>
                    </a:cubicBezTo>
                    <a:cubicBezTo>
                      <a:pt x="290" y="1046"/>
                      <a:pt x="290" y="1046"/>
                      <a:pt x="290" y="1046"/>
                    </a:cubicBezTo>
                    <a:cubicBezTo>
                      <a:pt x="290" y="1114"/>
                      <a:pt x="346" y="1170"/>
                      <a:pt x="414" y="1170"/>
                    </a:cubicBezTo>
                    <a:lnTo>
                      <a:pt x="1113" y="1170"/>
                    </a:lnTo>
                    <a:close/>
                    <a:moveTo>
                      <a:pt x="806" y="372"/>
                    </a:moveTo>
                    <a:cubicBezTo>
                      <a:pt x="806" y="372"/>
                      <a:pt x="806" y="372"/>
                      <a:pt x="806" y="372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grpSp>
        <p:nvGrpSpPr>
          <p:cNvPr id="9" name="그룹 8"/>
          <p:cNvGrpSpPr/>
          <p:nvPr/>
        </p:nvGrpSpPr>
        <p:grpSpPr>
          <a:xfrm>
            <a:off x="6395817" y="1911206"/>
            <a:ext cx="3918691" cy="3918691"/>
            <a:chOff x="512338" y="1508558"/>
            <a:chExt cx="3983758" cy="3983758"/>
          </a:xfrm>
        </p:grpSpPr>
        <p:sp>
          <p:nvSpPr>
            <p:cNvPr id="2" name="직사각형 1"/>
            <p:cNvSpPr/>
            <p:nvPr/>
          </p:nvSpPr>
          <p:spPr>
            <a:xfrm rot="18924333">
              <a:off x="1093166" y="2098070"/>
              <a:ext cx="2804734" cy="2804734"/>
            </a:xfrm>
            <a:prstGeom prst="rect">
              <a:avLst/>
            </a:prstGeom>
            <a:noFill/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" name="그룹 2"/>
            <p:cNvGrpSpPr/>
            <p:nvPr/>
          </p:nvGrpSpPr>
          <p:grpSpPr>
            <a:xfrm>
              <a:off x="1501775" y="3047477"/>
              <a:ext cx="2089150" cy="854276"/>
              <a:chOff x="1501775" y="3090367"/>
              <a:chExt cx="2089150" cy="854276"/>
            </a:xfrm>
          </p:grpSpPr>
          <p:cxnSp>
            <p:nvCxnSpPr>
              <p:cNvPr id="18" name="직선 연결선 17"/>
              <p:cNvCxnSpPr/>
              <p:nvPr/>
            </p:nvCxnSpPr>
            <p:spPr>
              <a:xfrm>
                <a:off x="1501775" y="3944643"/>
                <a:ext cx="208915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직선 연결선 18"/>
              <p:cNvCxnSpPr/>
              <p:nvPr/>
            </p:nvCxnSpPr>
            <p:spPr>
              <a:xfrm>
                <a:off x="1501775" y="3090367"/>
                <a:ext cx="208915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/>
            <p:cNvSpPr txBox="1"/>
            <p:nvPr/>
          </p:nvSpPr>
          <p:spPr>
            <a:xfrm>
              <a:off x="1402564" y="3230872"/>
              <a:ext cx="2185938" cy="531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dirty="0" smtClean="0">
                  <a:solidFill>
                    <a:srgbClr val="FFD000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TEXT</a:t>
              </a:r>
              <a:endParaRPr lang="ko-KR" altLang="en-US" sz="2800" dirty="0">
                <a:solidFill>
                  <a:srgbClr val="FFD000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5" name="이등변 삼각형 4"/>
            <p:cNvSpPr/>
            <p:nvPr/>
          </p:nvSpPr>
          <p:spPr>
            <a:xfrm>
              <a:off x="2188979" y="1508558"/>
              <a:ext cx="638507" cy="339271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이등변 삼각형 22"/>
            <p:cNvSpPr/>
            <p:nvPr/>
          </p:nvSpPr>
          <p:spPr>
            <a:xfrm rot="10800000">
              <a:off x="2176279" y="5153045"/>
              <a:ext cx="638507" cy="339271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이등변 삼각형 23"/>
            <p:cNvSpPr/>
            <p:nvPr/>
          </p:nvSpPr>
          <p:spPr>
            <a:xfrm rot="16200000">
              <a:off x="362720" y="3324451"/>
              <a:ext cx="638507" cy="339271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이등변 삼각형 24"/>
            <p:cNvSpPr/>
            <p:nvPr/>
          </p:nvSpPr>
          <p:spPr>
            <a:xfrm rot="5400000">
              <a:off x="4007207" y="3337151"/>
              <a:ext cx="638507" cy="339271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4605591" y="2751788"/>
            <a:ext cx="2372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4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</a:t>
            </a:r>
            <a:endParaRPr lang="en-US" altLang="ko-KR" sz="140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algn="r"/>
            <a:r>
              <a:rPr lang="ko-KR" altLang="en-US" sz="14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텍스트를 입력하세요</a:t>
            </a:r>
            <a:r>
              <a:rPr lang="en-US" altLang="ko-KR" sz="14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140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497098" y="4361328"/>
            <a:ext cx="2372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4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</a:t>
            </a:r>
            <a:endParaRPr lang="en-US" altLang="ko-KR" sz="140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algn="r"/>
            <a:r>
              <a:rPr lang="ko-KR" altLang="en-US" sz="14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텍스트를 입력하세요</a:t>
            </a:r>
            <a:r>
              <a:rPr lang="en-US" altLang="ko-KR" sz="14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140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838074" y="2739028"/>
            <a:ext cx="2372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</a:t>
            </a:r>
            <a:endParaRPr lang="en-US" altLang="ko-KR" sz="140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r>
              <a:rPr lang="ko-KR" altLang="en-US" sz="14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텍스트를 입력하세요</a:t>
            </a:r>
            <a:r>
              <a:rPr lang="en-US" altLang="ko-KR" sz="14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140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849530" y="4292822"/>
            <a:ext cx="2372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</a:t>
            </a:r>
            <a:endParaRPr lang="en-US" altLang="ko-KR" sz="140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r>
              <a:rPr lang="ko-KR" altLang="en-US" sz="14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텍스트를 입력하세요</a:t>
            </a:r>
            <a:r>
              <a:rPr lang="en-US" altLang="ko-KR" sz="14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140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9333880" y="4892915"/>
            <a:ext cx="1298674" cy="1298674"/>
            <a:chOff x="9333880" y="4892915"/>
            <a:chExt cx="1298674" cy="1298674"/>
          </a:xfrm>
        </p:grpSpPr>
        <p:sp>
          <p:nvSpPr>
            <p:cNvPr id="101" name="타원 100"/>
            <p:cNvSpPr/>
            <p:nvPr/>
          </p:nvSpPr>
          <p:spPr>
            <a:xfrm>
              <a:off x="9333880" y="4892915"/>
              <a:ext cx="1298674" cy="1298674"/>
            </a:xfrm>
            <a:prstGeom prst="ellipse">
              <a:avLst/>
            </a:prstGeom>
            <a:solidFill>
              <a:srgbClr val="5C2C04"/>
            </a:solidFill>
            <a:ln w="63500">
              <a:solidFill>
                <a:schemeClr val="tx1"/>
              </a:solidFill>
            </a:ln>
            <a:effectLst>
              <a:innerShdw blurRad="63500" dist="889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6" name="그룹 35"/>
            <p:cNvGrpSpPr/>
            <p:nvPr/>
          </p:nvGrpSpPr>
          <p:grpSpPr>
            <a:xfrm>
              <a:off x="9498734" y="5114102"/>
              <a:ext cx="968967" cy="805500"/>
              <a:chOff x="2763838" y="8470900"/>
              <a:chExt cx="649287" cy="539751"/>
            </a:xfrm>
            <a:solidFill>
              <a:schemeClr val="tx1"/>
            </a:solidFill>
          </p:grpSpPr>
          <p:sp>
            <p:nvSpPr>
              <p:cNvPr id="37" name="Freeform 25"/>
              <p:cNvSpPr>
                <a:spLocks noEditPoints="1"/>
              </p:cNvSpPr>
              <p:nvPr/>
            </p:nvSpPr>
            <p:spPr bwMode="auto">
              <a:xfrm>
                <a:off x="2763838" y="8923338"/>
                <a:ext cx="122237" cy="60325"/>
              </a:xfrm>
              <a:custGeom>
                <a:avLst/>
                <a:gdLst>
                  <a:gd name="T0" fmla="*/ 77 w 77"/>
                  <a:gd name="T1" fmla="*/ 0 h 38"/>
                  <a:gd name="T2" fmla="*/ 0 w 77"/>
                  <a:gd name="T3" fmla="*/ 0 h 38"/>
                  <a:gd name="T4" fmla="*/ 0 w 77"/>
                  <a:gd name="T5" fmla="*/ 38 h 38"/>
                  <a:gd name="T6" fmla="*/ 60 w 77"/>
                  <a:gd name="T7" fmla="*/ 38 h 38"/>
                  <a:gd name="T8" fmla="*/ 77 w 77"/>
                  <a:gd name="T9" fmla="*/ 0 h 38"/>
                  <a:gd name="T10" fmla="*/ 77 w 77"/>
                  <a:gd name="T11" fmla="*/ 0 h 38"/>
                  <a:gd name="T12" fmla="*/ 77 w 77"/>
                  <a:gd name="T1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7" h="38">
                    <a:moveTo>
                      <a:pt x="77" y="0"/>
                    </a:moveTo>
                    <a:lnTo>
                      <a:pt x="0" y="0"/>
                    </a:lnTo>
                    <a:lnTo>
                      <a:pt x="0" y="38"/>
                    </a:lnTo>
                    <a:lnTo>
                      <a:pt x="60" y="38"/>
                    </a:lnTo>
                    <a:lnTo>
                      <a:pt x="77" y="0"/>
                    </a:lnTo>
                    <a:close/>
                    <a:moveTo>
                      <a:pt x="77" y="0"/>
                    </a:moveTo>
                    <a:lnTo>
                      <a:pt x="7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38" name="Freeform 26"/>
              <p:cNvSpPr>
                <a:spLocks noEditPoints="1"/>
              </p:cNvSpPr>
              <p:nvPr/>
            </p:nvSpPr>
            <p:spPr bwMode="auto">
              <a:xfrm>
                <a:off x="2763838" y="8923338"/>
                <a:ext cx="122237" cy="60325"/>
              </a:xfrm>
              <a:custGeom>
                <a:avLst/>
                <a:gdLst>
                  <a:gd name="T0" fmla="*/ 77 w 77"/>
                  <a:gd name="T1" fmla="*/ 0 h 38"/>
                  <a:gd name="T2" fmla="*/ 0 w 77"/>
                  <a:gd name="T3" fmla="*/ 0 h 38"/>
                  <a:gd name="T4" fmla="*/ 0 w 77"/>
                  <a:gd name="T5" fmla="*/ 38 h 38"/>
                  <a:gd name="T6" fmla="*/ 60 w 77"/>
                  <a:gd name="T7" fmla="*/ 38 h 38"/>
                  <a:gd name="T8" fmla="*/ 77 w 77"/>
                  <a:gd name="T9" fmla="*/ 0 h 38"/>
                  <a:gd name="T10" fmla="*/ 77 w 77"/>
                  <a:gd name="T11" fmla="*/ 0 h 38"/>
                  <a:gd name="T12" fmla="*/ 77 w 77"/>
                  <a:gd name="T1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7" h="38">
                    <a:moveTo>
                      <a:pt x="77" y="0"/>
                    </a:moveTo>
                    <a:lnTo>
                      <a:pt x="0" y="0"/>
                    </a:lnTo>
                    <a:lnTo>
                      <a:pt x="0" y="38"/>
                    </a:lnTo>
                    <a:lnTo>
                      <a:pt x="60" y="38"/>
                    </a:lnTo>
                    <a:lnTo>
                      <a:pt x="77" y="0"/>
                    </a:lnTo>
                    <a:moveTo>
                      <a:pt x="77" y="0"/>
                    </a:moveTo>
                    <a:lnTo>
                      <a:pt x="77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39" name="Freeform 27"/>
              <p:cNvSpPr>
                <a:spLocks noEditPoints="1"/>
              </p:cNvSpPr>
              <p:nvPr/>
            </p:nvSpPr>
            <p:spPr bwMode="auto">
              <a:xfrm>
                <a:off x="3302000" y="8923338"/>
                <a:ext cx="111125" cy="60325"/>
              </a:xfrm>
              <a:custGeom>
                <a:avLst/>
                <a:gdLst>
                  <a:gd name="T0" fmla="*/ 17 w 70"/>
                  <a:gd name="T1" fmla="*/ 38 h 38"/>
                  <a:gd name="T2" fmla="*/ 70 w 70"/>
                  <a:gd name="T3" fmla="*/ 38 h 38"/>
                  <a:gd name="T4" fmla="*/ 70 w 70"/>
                  <a:gd name="T5" fmla="*/ 0 h 38"/>
                  <a:gd name="T6" fmla="*/ 0 w 70"/>
                  <a:gd name="T7" fmla="*/ 0 h 38"/>
                  <a:gd name="T8" fmla="*/ 17 w 70"/>
                  <a:gd name="T9" fmla="*/ 38 h 38"/>
                  <a:gd name="T10" fmla="*/ 17 w 70"/>
                  <a:gd name="T11" fmla="*/ 38 h 38"/>
                  <a:gd name="T12" fmla="*/ 17 w 70"/>
                  <a:gd name="T13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" h="38">
                    <a:moveTo>
                      <a:pt x="17" y="38"/>
                    </a:moveTo>
                    <a:lnTo>
                      <a:pt x="70" y="38"/>
                    </a:lnTo>
                    <a:lnTo>
                      <a:pt x="70" y="0"/>
                    </a:lnTo>
                    <a:lnTo>
                      <a:pt x="0" y="0"/>
                    </a:lnTo>
                    <a:lnTo>
                      <a:pt x="17" y="38"/>
                    </a:lnTo>
                    <a:close/>
                    <a:moveTo>
                      <a:pt x="17" y="38"/>
                    </a:moveTo>
                    <a:lnTo>
                      <a:pt x="17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40" name="Freeform 28"/>
              <p:cNvSpPr>
                <a:spLocks noEditPoints="1"/>
              </p:cNvSpPr>
              <p:nvPr/>
            </p:nvSpPr>
            <p:spPr bwMode="auto">
              <a:xfrm>
                <a:off x="3302000" y="8923338"/>
                <a:ext cx="111125" cy="60325"/>
              </a:xfrm>
              <a:custGeom>
                <a:avLst/>
                <a:gdLst>
                  <a:gd name="T0" fmla="*/ 17 w 70"/>
                  <a:gd name="T1" fmla="*/ 38 h 38"/>
                  <a:gd name="T2" fmla="*/ 70 w 70"/>
                  <a:gd name="T3" fmla="*/ 38 h 38"/>
                  <a:gd name="T4" fmla="*/ 70 w 70"/>
                  <a:gd name="T5" fmla="*/ 0 h 38"/>
                  <a:gd name="T6" fmla="*/ 0 w 70"/>
                  <a:gd name="T7" fmla="*/ 0 h 38"/>
                  <a:gd name="T8" fmla="*/ 17 w 70"/>
                  <a:gd name="T9" fmla="*/ 38 h 38"/>
                  <a:gd name="T10" fmla="*/ 17 w 70"/>
                  <a:gd name="T11" fmla="*/ 38 h 38"/>
                  <a:gd name="T12" fmla="*/ 17 w 70"/>
                  <a:gd name="T13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" h="38">
                    <a:moveTo>
                      <a:pt x="17" y="38"/>
                    </a:moveTo>
                    <a:lnTo>
                      <a:pt x="70" y="38"/>
                    </a:lnTo>
                    <a:lnTo>
                      <a:pt x="70" y="0"/>
                    </a:lnTo>
                    <a:lnTo>
                      <a:pt x="0" y="0"/>
                    </a:lnTo>
                    <a:lnTo>
                      <a:pt x="17" y="38"/>
                    </a:lnTo>
                    <a:moveTo>
                      <a:pt x="17" y="38"/>
                    </a:moveTo>
                    <a:lnTo>
                      <a:pt x="17" y="38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41" name="Freeform 29"/>
              <p:cNvSpPr>
                <a:spLocks noEditPoints="1"/>
              </p:cNvSpPr>
              <p:nvPr/>
            </p:nvSpPr>
            <p:spPr bwMode="auto">
              <a:xfrm>
                <a:off x="2813050" y="8837613"/>
                <a:ext cx="114300" cy="61913"/>
              </a:xfrm>
              <a:custGeom>
                <a:avLst/>
                <a:gdLst>
                  <a:gd name="T0" fmla="*/ 72 w 72"/>
                  <a:gd name="T1" fmla="*/ 0 h 39"/>
                  <a:gd name="T2" fmla="*/ 0 w 72"/>
                  <a:gd name="T3" fmla="*/ 0 h 39"/>
                  <a:gd name="T4" fmla="*/ 0 w 72"/>
                  <a:gd name="T5" fmla="*/ 39 h 39"/>
                  <a:gd name="T6" fmla="*/ 53 w 72"/>
                  <a:gd name="T7" fmla="*/ 39 h 39"/>
                  <a:gd name="T8" fmla="*/ 72 w 72"/>
                  <a:gd name="T9" fmla="*/ 0 h 39"/>
                  <a:gd name="T10" fmla="*/ 72 w 72"/>
                  <a:gd name="T11" fmla="*/ 0 h 39"/>
                  <a:gd name="T12" fmla="*/ 72 w 72"/>
                  <a:gd name="T1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2" h="39">
                    <a:moveTo>
                      <a:pt x="72" y="0"/>
                    </a:moveTo>
                    <a:lnTo>
                      <a:pt x="0" y="0"/>
                    </a:lnTo>
                    <a:lnTo>
                      <a:pt x="0" y="39"/>
                    </a:lnTo>
                    <a:lnTo>
                      <a:pt x="53" y="39"/>
                    </a:lnTo>
                    <a:lnTo>
                      <a:pt x="72" y="0"/>
                    </a:lnTo>
                    <a:close/>
                    <a:moveTo>
                      <a:pt x="72" y="0"/>
                    </a:moveTo>
                    <a:lnTo>
                      <a:pt x="7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42" name="Freeform 30"/>
              <p:cNvSpPr>
                <a:spLocks noEditPoints="1"/>
              </p:cNvSpPr>
              <p:nvPr/>
            </p:nvSpPr>
            <p:spPr bwMode="auto">
              <a:xfrm>
                <a:off x="2813050" y="8837613"/>
                <a:ext cx="114300" cy="61913"/>
              </a:xfrm>
              <a:custGeom>
                <a:avLst/>
                <a:gdLst>
                  <a:gd name="T0" fmla="*/ 72 w 72"/>
                  <a:gd name="T1" fmla="*/ 0 h 39"/>
                  <a:gd name="T2" fmla="*/ 0 w 72"/>
                  <a:gd name="T3" fmla="*/ 0 h 39"/>
                  <a:gd name="T4" fmla="*/ 0 w 72"/>
                  <a:gd name="T5" fmla="*/ 39 h 39"/>
                  <a:gd name="T6" fmla="*/ 53 w 72"/>
                  <a:gd name="T7" fmla="*/ 39 h 39"/>
                  <a:gd name="T8" fmla="*/ 72 w 72"/>
                  <a:gd name="T9" fmla="*/ 0 h 39"/>
                  <a:gd name="T10" fmla="*/ 72 w 72"/>
                  <a:gd name="T11" fmla="*/ 0 h 39"/>
                  <a:gd name="T12" fmla="*/ 72 w 72"/>
                  <a:gd name="T1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2" h="39">
                    <a:moveTo>
                      <a:pt x="72" y="0"/>
                    </a:moveTo>
                    <a:lnTo>
                      <a:pt x="0" y="0"/>
                    </a:lnTo>
                    <a:lnTo>
                      <a:pt x="0" y="39"/>
                    </a:lnTo>
                    <a:lnTo>
                      <a:pt x="53" y="39"/>
                    </a:lnTo>
                    <a:lnTo>
                      <a:pt x="72" y="0"/>
                    </a:lnTo>
                    <a:moveTo>
                      <a:pt x="72" y="0"/>
                    </a:moveTo>
                    <a:lnTo>
                      <a:pt x="72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43" name="Freeform 31"/>
              <p:cNvSpPr>
                <a:spLocks noEditPoints="1"/>
              </p:cNvSpPr>
              <p:nvPr/>
            </p:nvSpPr>
            <p:spPr bwMode="auto">
              <a:xfrm>
                <a:off x="3259138" y="8837613"/>
                <a:ext cx="103187" cy="61913"/>
              </a:xfrm>
              <a:custGeom>
                <a:avLst/>
                <a:gdLst>
                  <a:gd name="T0" fmla="*/ 20 w 65"/>
                  <a:gd name="T1" fmla="*/ 39 h 39"/>
                  <a:gd name="T2" fmla="*/ 65 w 65"/>
                  <a:gd name="T3" fmla="*/ 39 h 39"/>
                  <a:gd name="T4" fmla="*/ 65 w 65"/>
                  <a:gd name="T5" fmla="*/ 0 h 39"/>
                  <a:gd name="T6" fmla="*/ 0 w 65"/>
                  <a:gd name="T7" fmla="*/ 0 h 39"/>
                  <a:gd name="T8" fmla="*/ 20 w 65"/>
                  <a:gd name="T9" fmla="*/ 39 h 39"/>
                  <a:gd name="T10" fmla="*/ 20 w 65"/>
                  <a:gd name="T11" fmla="*/ 39 h 39"/>
                  <a:gd name="T12" fmla="*/ 20 w 65"/>
                  <a:gd name="T1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" h="39">
                    <a:moveTo>
                      <a:pt x="20" y="39"/>
                    </a:moveTo>
                    <a:lnTo>
                      <a:pt x="65" y="39"/>
                    </a:lnTo>
                    <a:lnTo>
                      <a:pt x="65" y="0"/>
                    </a:lnTo>
                    <a:lnTo>
                      <a:pt x="0" y="0"/>
                    </a:lnTo>
                    <a:lnTo>
                      <a:pt x="20" y="39"/>
                    </a:lnTo>
                    <a:close/>
                    <a:moveTo>
                      <a:pt x="20" y="39"/>
                    </a:moveTo>
                    <a:lnTo>
                      <a:pt x="20" y="3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44" name="Freeform 32"/>
              <p:cNvSpPr>
                <a:spLocks noEditPoints="1"/>
              </p:cNvSpPr>
              <p:nvPr/>
            </p:nvSpPr>
            <p:spPr bwMode="auto">
              <a:xfrm>
                <a:off x="3259138" y="8837613"/>
                <a:ext cx="103187" cy="61913"/>
              </a:xfrm>
              <a:custGeom>
                <a:avLst/>
                <a:gdLst>
                  <a:gd name="T0" fmla="*/ 20 w 65"/>
                  <a:gd name="T1" fmla="*/ 39 h 39"/>
                  <a:gd name="T2" fmla="*/ 65 w 65"/>
                  <a:gd name="T3" fmla="*/ 39 h 39"/>
                  <a:gd name="T4" fmla="*/ 65 w 65"/>
                  <a:gd name="T5" fmla="*/ 0 h 39"/>
                  <a:gd name="T6" fmla="*/ 0 w 65"/>
                  <a:gd name="T7" fmla="*/ 0 h 39"/>
                  <a:gd name="T8" fmla="*/ 20 w 65"/>
                  <a:gd name="T9" fmla="*/ 39 h 39"/>
                  <a:gd name="T10" fmla="*/ 20 w 65"/>
                  <a:gd name="T11" fmla="*/ 39 h 39"/>
                  <a:gd name="T12" fmla="*/ 20 w 65"/>
                  <a:gd name="T1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" h="39">
                    <a:moveTo>
                      <a:pt x="20" y="39"/>
                    </a:moveTo>
                    <a:lnTo>
                      <a:pt x="65" y="39"/>
                    </a:lnTo>
                    <a:lnTo>
                      <a:pt x="65" y="0"/>
                    </a:lnTo>
                    <a:lnTo>
                      <a:pt x="0" y="0"/>
                    </a:lnTo>
                    <a:lnTo>
                      <a:pt x="20" y="39"/>
                    </a:lnTo>
                    <a:moveTo>
                      <a:pt x="20" y="39"/>
                    </a:moveTo>
                    <a:lnTo>
                      <a:pt x="20" y="3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45" name="Freeform 33"/>
              <p:cNvSpPr>
                <a:spLocks noEditPoints="1"/>
              </p:cNvSpPr>
              <p:nvPr/>
            </p:nvSpPr>
            <p:spPr bwMode="auto">
              <a:xfrm>
                <a:off x="2874963" y="8753475"/>
                <a:ext cx="90487" cy="61913"/>
              </a:xfrm>
              <a:custGeom>
                <a:avLst/>
                <a:gdLst>
                  <a:gd name="T0" fmla="*/ 57 w 57"/>
                  <a:gd name="T1" fmla="*/ 0 h 39"/>
                  <a:gd name="T2" fmla="*/ 0 w 57"/>
                  <a:gd name="T3" fmla="*/ 0 h 39"/>
                  <a:gd name="T4" fmla="*/ 0 w 57"/>
                  <a:gd name="T5" fmla="*/ 39 h 39"/>
                  <a:gd name="T6" fmla="*/ 41 w 57"/>
                  <a:gd name="T7" fmla="*/ 39 h 39"/>
                  <a:gd name="T8" fmla="*/ 57 w 57"/>
                  <a:gd name="T9" fmla="*/ 0 h 39"/>
                  <a:gd name="T10" fmla="*/ 57 w 57"/>
                  <a:gd name="T11" fmla="*/ 0 h 39"/>
                  <a:gd name="T12" fmla="*/ 57 w 57"/>
                  <a:gd name="T1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" h="39">
                    <a:moveTo>
                      <a:pt x="57" y="0"/>
                    </a:moveTo>
                    <a:lnTo>
                      <a:pt x="0" y="0"/>
                    </a:lnTo>
                    <a:lnTo>
                      <a:pt x="0" y="39"/>
                    </a:lnTo>
                    <a:lnTo>
                      <a:pt x="41" y="39"/>
                    </a:lnTo>
                    <a:lnTo>
                      <a:pt x="57" y="0"/>
                    </a:lnTo>
                    <a:close/>
                    <a:moveTo>
                      <a:pt x="57" y="0"/>
                    </a:moveTo>
                    <a:lnTo>
                      <a:pt x="5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46" name="Freeform 34"/>
              <p:cNvSpPr>
                <a:spLocks noEditPoints="1"/>
              </p:cNvSpPr>
              <p:nvPr/>
            </p:nvSpPr>
            <p:spPr bwMode="auto">
              <a:xfrm>
                <a:off x="2874963" y="8753475"/>
                <a:ext cx="90487" cy="61913"/>
              </a:xfrm>
              <a:custGeom>
                <a:avLst/>
                <a:gdLst>
                  <a:gd name="T0" fmla="*/ 57 w 57"/>
                  <a:gd name="T1" fmla="*/ 0 h 39"/>
                  <a:gd name="T2" fmla="*/ 0 w 57"/>
                  <a:gd name="T3" fmla="*/ 0 h 39"/>
                  <a:gd name="T4" fmla="*/ 0 w 57"/>
                  <a:gd name="T5" fmla="*/ 39 h 39"/>
                  <a:gd name="T6" fmla="*/ 41 w 57"/>
                  <a:gd name="T7" fmla="*/ 39 h 39"/>
                  <a:gd name="T8" fmla="*/ 57 w 57"/>
                  <a:gd name="T9" fmla="*/ 0 h 39"/>
                  <a:gd name="T10" fmla="*/ 57 w 57"/>
                  <a:gd name="T11" fmla="*/ 0 h 39"/>
                  <a:gd name="T12" fmla="*/ 57 w 57"/>
                  <a:gd name="T1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" h="39">
                    <a:moveTo>
                      <a:pt x="57" y="0"/>
                    </a:moveTo>
                    <a:lnTo>
                      <a:pt x="0" y="0"/>
                    </a:lnTo>
                    <a:lnTo>
                      <a:pt x="0" y="39"/>
                    </a:lnTo>
                    <a:lnTo>
                      <a:pt x="41" y="39"/>
                    </a:lnTo>
                    <a:lnTo>
                      <a:pt x="57" y="0"/>
                    </a:lnTo>
                    <a:moveTo>
                      <a:pt x="57" y="0"/>
                    </a:moveTo>
                    <a:lnTo>
                      <a:pt x="57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47" name="Freeform 35"/>
              <p:cNvSpPr>
                <a:spLocks noEditPoints="1"/>
              </p:cNvSpPr>
              <p:nvPr/>
            </p:nvSpPr>
            <p:spPr bwMode="auto">
              <a:xfrm>
                <a:off x="3217863" y="8753475"/>
                <a:ext cx="84137" cy="61913"/>
              </a:xfrm>
              <a:custGeom>
                <a:avLst/>
                <a:gdLst>
                  <a:gd name="T0" fmla="*/ 19 w 53"/>
                  <a:gd name="T1" fmla="*/ 39 h 39"/>
                  <a:gd name="T2" fmla="*/ 53 w 53"/>
                  <a:gd name="T3" fmla="*/ 39 h 39"/>
                  <a:gd name="T4" fmla="*/ 53 w 53"/>
                  <a:gd name="T5" fmla="*/ 0 h 39"/>
                  <a:gd name="T6" fmla="*/ 0 w 53"/>
                  <a:gd name="T7" fmla="*/ 0 h 39"/>
                  <a:gd name="T8" fmla="*/ 19 w 53"/>
                  <a:gd name="T9" fmla="*/ 39 h 39"/>
                  <a:gd name="T10" fmla="*/ 19 w 53"/>
                  <a:gd name="T11" fmla="*/ 39 h 39"/>
                  <a:gd name="T12" fmla="*/ 19 w 53"/>
                  <a:gd name="T1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39">
                    <a:moveTo>
                      <a:pt x="19" y="39"/>
                    </a:moveTo>
                    <a:lnTo>
                      <a:pt x="53" y="39"/>
                    </a:lnTo>
                    <a:lnTo>
                      <a:pt x="53" y="0"/>
                    </a:lnTo>
                    <a:lnTo>
                      <a:pt x="0" y="0"/>
                    </a:lnTo>
                    <a:lnTo>
                      <a:pt x="19" y="39"/>
                    </a:lnTo>
                    <a:close/>
                    <a:moveTo>
                      <a:pt x="19" y="39"/>
                    </a:moveTo>
                    <a:lnTo>
                      <a:pt x="19" y="3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48" name="Freeform 36"/>
              <p:cNvSpPr>
                <a:spLocks noEditPoints="1"/>
              </p:cNvSpPr>
              <p:nvPr/>
            </p:nvSpPr>
            <p:spPr bwMode="auto">
              <a:xfrm>
                <a:off x="3217863" y="8753475"/>
                <a:ext cx="84137" cy="61913"/>
              </a:xfrm>
              <a:custGeom>
                <a:avLst/>
                <a:gdLst>
                  <a:gd name="T0" fmla="*/ 19 w 53"/>
                  <a:gd name="T1" fmla="*/ 39 h 39"/>
                  <a:gd name="T2" fmla="*/ 53 w 53"/>
                  <a:gd name="T3" fmla="*/ 39 h 39"/>
                  <a:gd name="T4" fmla="*/ 53 w 53"/>
                  <a:gd name="T5" fmla="*/ 0 h 39"/>
                  <a:gd name="T6" fmla="*/ 0 w 53"/>
                  <a:gd name="T7" fmla="*/ 0 h 39"/>
                  <a:gd name="T8" fmla="*/ 19 w 53"/>
                  <a:gd name="T9" fmla="*/ 39 h 39"/>
                  <a:gd name="T10" fmla="*/ 19 w 53"/>
                  <a:gd name="T11" fmla="*/ 39 h 39"/>
                  <a:gd name="T12" fmla="*/ 19 w 53"/>
                  <a:gd name="T1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39">
                    <a:moveTo>
                      <a:pt x="19" y="39"/>
                    </a:moveTo>
                    <a:lnTo>
                      <a:pt x="53" y="39"/>
                    </a:lnTo>
                    <a:lnTo>
                      <a:pt x="53" y="0"/>
                    </a:lnTo>
                    <a:lnTo>
                      <a:pt x="0" y="0"/>
                    </a:lnTo>
                    <a:lnTo>
                      <a:pt x="19" y="39"/>
                    </a:lnTo>
                    <a:moveTo>
                      <a:pt x="19" y="39"/>
                    </a:moveTo>
                    <a:lnTo>
                      <a:pt x="19" y="3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49" name="Freeform 37"/>
              <p:cNvSpPr>
                <a:spLocks noEditPoints="1"/>
              </p:cNvSpPr>
              <p:nvPr/>
            </p:nvSpPr>
            <p:spPr bwMode="auto">
              <a:xfrm>
                <a:off x="2935288" y="8666163"/>
                <a:ext cx="73025" cy="61913"/>
              </a:xfrm>
              <a:custGeom>
                <a:avLst/>
                <a:gdLst>
                  <a:gd name="T0" fmla="*/ 46 w 46"/>
                  <a:gd name="T1" fmla="*/ 0 h 39"/>
                  <a:gd name="T2" fmla="*/ 0 w 46"/>
                  <a:gd name="T3" fmla="*/ 0 h 39"/>
                  <a:gd name="T4" fmla="*/ 0 w 46"/>
                  <a:gd name="T5" fmla="*/ 39 h 39"/>
                  <a:gd name="T6" fmla="*/ 27 w 46"/>
                  <a:gd name="T7" fmla="*/ 39 h 39"/>
                  <a:gd name="T8" fmla="*/ 46 w 46"/>
                  <a:gd name="T9" fmla="*/ 0 h 39"/>
                  <a:gd name="T10" fmla="*/ 46 w 46"/>
                  <a:gd name="T11" fmla="*/ 0 h 39"/>
                  <a:gd name="T12" fmla="*/ 46 w 46"/>
                  <a:gd name="T1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39">
                    <a:moveTo>
                      <a:pt x="46" y="0"/>
                    </a:moveTo>
                    <a:lnTo>
                      <a:pt x="0" y="0"/>
                    </a:lnTo>
                    <a:lnTo>
                      <a:pt x="0" y="39"/>
                    </a:lnTo>
                    <a:lnTo>
                      <a:pt x="27" y="39"/>
                    </a:lnTo>
                    <a:lnTo>
                      <a:pt x="46" y="0"/>
                    </a:lnTo>
                    <a:close/>
                    <a:moveTo>
                      <a:pt x="46" y="0"/>
                    </a:moveTo>
                    <a:lnTo>
                      <a:pt x="4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50" name="Freeform 38"/>
              <p:cNvSpPr>
                <a:spLocks noEditPoints="1"/>
              </p:cNvSpPr>
              <p:nvPr/>
            </p:nvSpPr>
            <p:spPr bwMode="auto">
              <a:xfrm>
                <a:off x="2935288" y="8666163"/>
                <a:ext cx="73025" cy="61913"/>
              </a:xfrm>
              <a:custGeom>
                <a:avLst/>
                <a:gdLst>
                  <a:gd name="T0" fmla="*/ 46 w 46"/>
                  <a:gd name="T1" fmla="*/ 0 h 39"/>
                  <a:gd name="T2" fmla="*/ 0 w 46"/>
                  <a:gd name="T3" fmla="*/ 0 h 39"/>
                  <a:gd name="T4" fmla="*/ 0 w 46"/>
                  <a:gd name="T5" fmla="*/ 39 h 39"/>
                  <a:gd name="T6" fmla="*/ 27 w 46"/>
                  <a:gd name="T7" fmla="*/ 39 h 39"/>
                  <a:gd name="T8" fmla="*/ 46 w 46"/>
                  <a:gd name="T9" fmla="*/ 0 h 39"/>
                  <a:gd name="T10" fmla="*/ 46 w 46"/>
                  <a:gd name="T11" fmla="*/ 0 h 39"/>
                  <a:gd name="T12" fmla="*/ 46 w 46"/>
                  <a:gd name="T1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39">
                    <a:moveTo>
                      <a:pt x="46" y="0"/>
                    </a:moveTo>
                    <a:lnTo>
                      <a:pt x="0" y="0"/>
                    </a:lnTo>
                    <a:lnTo>
                      <a:pt x="0" y="39"/>
                    </a:lnTo>
                    <a:lnTo>
                      <a:pt x="27" y="39"/>
                    </a:lnTo>
                    <a:lnTo>
                      <a:pt x="46" y="0"/>
                    </a:lnTo>
                    <a:moveTo>
                      <a:pt x="46" y="0"/>
                    </a:moveTo>
                    <a:lnTo>
                      <a:pt x="46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51" name="Freeform 39"/>
              <p:cNvSpPr>
                <a:spLocks noEditPoints="1"/>
              </p:cNvSpPr>
              <p:nvPr/>
            </p:nvSpPr>
            <p:spPr bwMode="auto">
              <a:xfrm>
                <a:off x="3179763" y="8666163"/>
                <a:ext cx="60325" cy="61913"/>
              </a:xfrm>
              <a:custGeom>
                <a:avLst/>
                <a:gdLst>
                  <a:gd name="T0" fmla="*/ 17 w 38"/>
                  <a:gd name="T1" fmla="*/ 39 h 39"/>
                  <a:gd name="T2" fmla="*/ 38 w 38"/>
                  <a:gd name="T3" fmla="*/ 39 h 39"/>
                  <a:gd name="T4" fmla="*/ 38 w 38"/>
                  <a:gd name="T5" fmla="*/ 0 h 39"/>
                  <a:gd name="T6" fmla="*/ 0 w 38"/>
                  <a:gd name="T7" fmla="*/ 0 h 39"/>
                  <a:gd name="T8" fmla="*/ 17 w 38"/>
                  <a:gd name="T9" fmla="*/ 39 h 39"/>
                  <a:gd name="T10" fmla="*/ 17 w 38"/>
                  <a:gd name="T11" fmla="*/ 39 h 39"/>
                  <a:gd name="T12" fmla="*/ 17 w 38"/>
                  <a:gd name="T1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39">
                    <a:moveTo>
                      <a:pt x="17" y="39"/>
                    </a:moveTo>
                    <a:lnTo>
                      <a:pt x="38" y="39"/>
                    </a:lnTo>
                    <a:lnTo>
                      <a:pt x="38" y="0"/>
                    </a:lnTo>
                    <a:lnTo>
                      <a:pt x="0" y="0"/>
                    </a:lnTo>
                    <a:lnTo>
                      <a:pt x="17" y="39"/>
                    </a:lnTo>
                    <a:close/>
                    <a:moveTo>
                      <a:pt x="17" y="39"/>
                    </a:moveTo>
                    <a:lnTo>
                      <a:pt x="17" y="3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52" name="Freeform 40"/>
              <p:cNvSpPr>
                <a:spLocks noEditPoints="1"/>
              </p:cNvSpPr>
              <p:nvPr/>
            </p:nvSpPr>
            <p:spPr bwMode="auto">
              <a:xfrm>
                <a:off x="3179763" y="8666163"/>
                <a:ext cx="60325" cy="61913"/>
              </a:xfrm>
              <a:custGeom>
                <a:avLst/>
                <a:gdLst>
                  <a:gd name="T0" fmla="*/ 17 w 38"/>
                  <a:gd name="T1" fmla="*/ 39 h 39"/>
                  <a:gd name="T2" fmla="*/ 38 w 38"/>
                  <a:gd name="T3" fmla="*/ 39 h 39"/>
                  <a:gd name="T4" fmla="*/ 38 w 38"/>
                  <a:gd name="T5" fmla="*/ 0 h 39"/>
                  <a:gd name="T6" fmla="*/ 0 w 38"/>
                  <a:gd name="T7" fmla="*/ 0 h 39"/>
                  <a:gd name="T8" fmla="*/ 17 w 38"/>
                  <a:gd name="T9" fmla="*/ 39 h 39"/>
                  <a:gd name="T10" fmla="*/ 17 w 38"/>
                  <a:gd name="T11" fmla="*/ 39 h 39"/>
                  <a:gd name="T12" fmla="*/ 17 w 38"/>
                  <a:gd name="T1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39">
                    <a:moveTo>
                      <a:pt x="17" y="39"/>
                    </a:moveTo>
                    <a:lnTo>
                      <a:pt x="38" y="39"/>
                    </a:lnTo>
                    <a:lnTo>
                      <a:pt x="38" y="0"/>
                    </a:lnTo>
                    <a:lnTo>
                      <a:pt x="0" y="0"/>
                    </a:lnTo>
                    <a:lnTo>
                      <a:pt x="17" y="39"/>
                    </a:lnTo>
                    <a:moveTo>
                      <a:pt x="17" y="39"/>
                    </a:moveTo>
                    <a:lnTo>
                      <a:pt x="17" y="3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53" name="Freeform 41"/>
              <p:cNvSpPr>
                <a:spLocks noEditPoints="1"/>
              </p:cNvSpPr>
              <p:nvPr/>
            </p:nvSpPr>
            <p:spPr bwMode="auto">
              <a:xfrm>
                <a:off x="2970213" y="8470900"/>
                <a:ext cx="244475" cy="173038"/>
              </a:xfrm>
              <a:custGeom>
                <a:avLst/>
                <a:gdLst>
                  <a:gd name="T0" fmla="*/ 45 w 154"/>
                  <a:gd name="T1" fmla="*/ 77 h 109"/>
                  <a:gd name="T2" fmla="*/ 48 w 154"/>
                  <a:gd name="T3" fmla="*/ 70 h 109"/>
                  <a:gd name="T4" fmla="*/ 53 w 154"/>
                  <a:gd name="T5" fmla="*/ 63 h 109"/>
                  <a:gd name="T6" fmla="*/ 55 w 154"/>
                  <a:gd name="T7" fmla="*/ 63 h 109"/>
                  <a:gd name="T8" fmla="*/ 55 w 154"/>
                  <a:gd name="T9" fmla="*/ 31 h 109"/>
                  <a:gd name="T10" fmla="*/ 101 w 154"/>
                  <a:gd name="T11" fmla="*/ 31 h 109"/>
                  <a:gd name="T12" fmla="*/ 101 w 154"/>
                  <a:gd name="T13" fmla="*/ 63 h 109"/>
                  <a:gd name="T14" fmla="*/ 103 w 154"/>
                  <a:gd name="T15" fmla="*/ 63 h 109"/>
                  <a:gd name="T16" fmla="*/ 108 w 154"/>
                  <a:gd name="T17" fmla="*/ 70 h 109"/>
                  <a:gd name="T18" fmla="*/ 110 w 154"/>
                  <a:gd name="T19" fmla="*/ 77 h 109"/>
                  <a:gd name="T20" fmla="*/ 125 w 154"/>
                  <a:gd name="T21" fmla="*/ 109 h 109"/>
                  <a:gd name="T22" fmla="*/ 154 w 154"/>
                  <a:gd name="T23" fmla="*/ 109 h 109"/>
                  <a:gd name="T24" fmla="*/ 146 w 154"/>
                  <a:gd name="T25" fmla="*/ 77 h 109"/>
                  <a:gd name="T26" fmla="*/ 132 w 154"/>
                  <a:gd name="T27" fmla="*/ 77 h 109"/>
                  <a:gd name="T28" fmla="*/ 132 w 154"/>
                  <a:gd name="T29" fmla="*/ 31 h 109"/>
                  <a:gd name="T30" fmla="*/ 146 w 154"/>
                  <a:gd name="T31" fmla="*/ 31 h 109"/>
                  <a:gd name="T32" fmla="*/ 146 w 154"/>
                  <a:gd name="T33" fmla="*/ 0 h 109"/>
                  <a:gd name="T34" fmla="*/ 9 w 154"/>
                  <a:gd name="T35" fmla="*/ 0 h 109"/>
                  <a:gd name="T36" fmla="*/ 9 w 154"/>
                  <a:gd name="T37" fmla="*/ 31 h 109"/>
                  <a:gd name="T38" fmla="*/ 24 w 154"/>
                  <a:gd name="T39" fmla="*/ 31 h 109"/>
                  <a:gd name="T40" fmla="*/ 24 w 154"/>
                  <a:gd name="T41" fmla="*/ 77 h 109"/>
                  <a:gd name="T42" fmla="*/ 9 w 154"/>
                  <a:gd name="T43" fmla="*/ 77 h 109"/>
                  <a:gd name="T44" fmla="*/ 0 w 154"/>
                  <a:gd name="T45" fmla="*/ 109 h 109"/>
                  <a:gd name="T46" fmla="*/ 31 w 154"/>
                  <a:gd name="T47" fmla="*/ 109 h 109"/>
                  <a:gd name="T48" fmla="*/ 45 w 154"/>
                  <a:gd name="T49" fmla="*/ 77 h 109"/>
                  <a:gd name="T50" fmla="*/ 45 w 154"/>
                  <a:gd name="T51" fmla="*/ 77 h 109"/>
                  <a:gd name="T52" fmla="*/ 45 w 154"/>
                  <a:gd name="T53" fmla="*/ 77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4" h="109">
                    <a:moveTo>
                      <a:pt x="45" y="77"/>
                    </a:moveTo>
                    <a:lnTo>
                      <a:pt x="48" y="70"/>
                    </a:lnTo>
                    <a:lnTo>
                      <a:pt x="53" y="63"/>
                    </a:lnTo>
                    <a:lnTo>
                      <a:pt x="55" y="63"/>
                    </a:lnTo>
                    <a:lnTo>
                      <a:pt x="55" y="31"/>
                    </a:lnTo>
                    <a:lnTo>
                      <a:pt x="101" y="31"/>
                    </a:lnTo>
                    <a:lnTo>
                      <a:pt x="101" y="63"/>
                    </a:lnTo>
                    <a:lnTo>
                      <a:pt x="103" y="63"/>
                    </a:lnTo>
                    <a:lnTo>
                      <a:pt x="108" y="70"/>
                    </a:lnTo>
                    <a:lnTo>
                      <a:pt x="110" y="77"/>
                    </a:lnTo>
                    <a:lnTo>
                      <a:pt x="125" y="109"/>
                    </a:lnTo>
                    <a:lnTo>
                      <a:pt x="154" y="109"/>
                    </a:lnTo>
                    <a:lnTo>
                      <a:pt x="146" y="77"/>
                    </a:lnTo>
                    <a:lnTo>
                      <a:pt x="132" y="77"/>
                    </a:lnTo>
                    <a:lnTo>
                      <a:pt x="132" y="31"/>
                    </a:lnTo>
                    <a:lnTo>
                      <a:pt x="146" y="31"/>
                    </a:lnTo>
                    <a:lnTo>
                      <a:pt x="146" y="0"/>
                    </a:lnTo>
                    <a:lnTo>
                      <a:pt x="9" y="0"/>
                    </a:lnTo>
                    <a:lnTo>
                      <a:pt x="9" y="31"/>
                    </a:lnTo>
                    <a:lnTo>
                      <a:pt x="24" y="31"/>
                    </a:lnTo>
                    <a:lnTo>
                      <a:pt x="24" y="77"/>
                    </a:lnTo>
                    <a:lnTo>
                      <a:pt x="9" y="77"/>
                    </a:lnTo>
                    <a:lnTo>
                      <a:pt x="0" y="109"/>
                    </a:lnTo>
                    <a:lnTo>
                      <a:pt x="31" y="109"/>
                    </a:lnTo>
                    <a:lnTo>
                      <a:pt x="45" y="77"/>
                    </a:lnTo>
                    <a:close/>
                    <a:moveTo>
                      <a:pt x="45" y="77"/>
                    </a:moveTo>
                    <a:lnTo>
                      <a:pt x="45" y="7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54" name="Freeform 42"/>
              <p:cNvSpPr>
                <a:spLocks noEditPoints="1"/>
              </p:cNvSpPr>
              <p:nvPr/>
            </p:nvSpPr>
            <p:spPr bwMode="auto">
              <a:xfrm>
                <a:off x="2970213" y="8470900"/>
                <a:ext cx="244475" cy="173038"/>
              </a:xfrm>
              <a:custGeom>
                <a:avLst/>
                <a:gdLst>
                  <a:gd name="T0" fmla="*/ 45 w 154"/>
                  <a:gd name="T1" fmla="*/ 77 h 109"/>
                  <a:gd name="T2" fmla="*/ 48 w 154"/>
                  <a:gd name="T3" fmla="*/ 70 h 109"/>
                  <a:gd name="T4" fmla="*/ 53 w 154"/>
                  <a:gd name="T5" fmla="*/ 63 h 109"/>
                  <a:gd name="T6" fmla="*/ 55 w 154"/>
                  <a:gd name="T7" fmla="*/ 63 h 109"/>
                  <a:gd name="T8" fmla="*/ 55 w 154"/>
                  <a:gd name="T9" fmla="*/ 31 h 109"/>
                  <a:gd name="T10" fmla="*/ 101 w 154"/>
                  <a:gd name="T11" fmla="*/ 31 h 109"/>
                  <a:gd name="T12" fmla="*/ 101 w 154"/>
                  <a:gd name="T13" fmla="*/ 63 h 109"/>
                  <a:gd name="T14" fmla="*/ 103 w 154"/>
                  <a:gd name="T15" fmla="*/ 63 h 109"/>
                  <a:gd name="T16" fmla="*/ 108 w 154"/>
                  <a:gd name="T17" fmla="*/ 70 h 109"/>
                  <a:gd name="T18" fmla="*/ 110 w 154"/>
                  <a:gd name="T19" fmla="*/ 77 h 109"/>
                  <a:gd name="T20" fmla="*/ 125 w 154"/>
                  <a:gd name="T21" fmla="*/ 109 h 109"/>
                  <a:gd name="T22" fmla="*/ 154 w 154"/>
                  <a:gd name="T23" fmla="*/ 109 h 109"/>
                  <a:gd name="T24" fmla="*/ 146 w 154"/>
                  <a:gd name="T25" fmla="*/ 77 h 109"/>
                  <a:gd name="T26" fmla="*/ 132 w 154"/>
                  <a:gd name="T27" fmla="*/ 77 h 109"/>
                  <a:gd name="T28" fmla="*/ 132 w 154"/>
                  <a:gd name="T29" fmla="*/ 31 h 109"/>
                  <a:gd name="T30" fmla="*/ 146 w 154"/>
                  <a:gd name="T31" fmla="*/ 31 h 109"/>
                  <a:gd name="T32" fmla="*/ 146 w 154"/>
                  <a:gd name="T33" fmla="*/ 0 h 109"/>
                  <a:gd name="T34" fmla="*/ 9 w 154"/>
                  <a:gd name="T35" fmla="*/ 0 h 109"/>
                  <a:gd name="T36" fmla="*/ 9 w 154"/>
                  <a:gd name="T37" fmla="*/ 31 h 109"/>
                  <a:gd name="T38" fmla="*/ 24 w 154"/>
                  <a:gd name="T39" fmla="*/ 31 h 109"/>
                  <a:gd name="T40" fmla="*/ 24 w 154"/>
                  <a:gd name="T41" fmla="*/ 77 h 109"/>
                  <a:gd name="T42" fmla="*/ 9 w 154"/>
                  <a:gd name="T43" fmla="*/ 77 h 109"/>
                  <a:gd name="T44" fmla="*/ 0 w 154"/>
                  <a:gd name="T45" fmla="*/ 109 h 109"/>
                  <a:gd name="T46" fmla="*/ 31 w 154"/>
                  <a:gd name="T47" fmla="*/ 109 h 109"/>
                  <a:gd name="T48" fmla="*/ 45 w 154"/>
                  <a:gd name="T49" fmla="*/ 77 h 109"/>
                  <a:gd name="T50" fmla="*/ 45 w 154"/>
                  <a:gd name="T51" fmla="*/ 77 h 109"/>
                  <a:gd name="T52" fmla="*/ 45 w 154"/>
                  <a:gd name="T53" fmla="*/ 77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4" h="109">
                    <a:moveTo>
                      <a:pt x="45" y="77"/>
                    </a:moveTo>
                    <a:lnTo>
                      <a:pt x="48" y="70"/>
                    </a:lnTo>
                    <a:lnTo>
                      <a:pt x="53" y="63"/>
                    </a:lnTo>
                    <a:lnTo>
                      <a:pt x="55" y="63"/>
                    </a:lnTo>
                    <a:lnTo>
                      <a:pt x="55" y="31"/>
                    </a:lnTo>
                    <a:lnTo>
                      <a:pt x="101" y="31"/>
                    </a:lnTo>
                    <a:lnTo>
                      <a:pt x="101" y="63"/>
                    </a:lnTo>
                    <a:lnTo>
                      <a:pt x="103" y="63"/>
                    </a:lnTo>
                    <a:lnTo>
                      <a:pt x="108" y="70"/>
                    </a:lnTo>
                    <a:lnTo>
                      <a:pt x="110" y="77"/>
                    </a:lnTo>
                    <a:lnTo>
                      <a:pt x="125" y="109"/>
                    </a:lnTo>
                    <a:lnTo>
                      <a:pt x="154" y="109"/>
                    </a:lnTo>
                    <a:lnTo>
                      <a:pt x="146" y="77"/>
                    </a:lnTo>
                    <a:lnTo>
                      <a:pt x="132" y="77"/>
                    </a:lnTo>
                    <a:lnTo>
                      <a:pt x="132" y="31"/>
                    </a:lnTo>
                    <a:lnTo>
                      <a:pt x="146" y="31"/>
                    </a:lnTo>
                    <a:lnTo>
                      <a:pt x="146" y="0"/>
                    </a:lnTo>
                    <a:lnTo>
                      <a:pt x="9" y="0"/>
                    </a:lnTo>
                    <a:lnTo>
                      <a:pt x="9" y="31"/>
                    </a:lnTo>
                    <a:lnTo>
                      <a:pt x="24" y="31"/>
                    </a:lnTo>
                    <a:lnTo>
                      <a:pt x="24" y="77"/>
                    </a:lnTo>
                    <a:lnTo>
                      <a:pt x="9" y="77"/>
                    </a:lnTo>
                    <a:lnTo>
                      <a:pt x="0" y="109"/>
                    </a:lnTo>
                    <a:lnTo>
                      <a:pt x="31" y="109"/>
                    </a:lnTo>
                    <a:lnTo>
                      <a:pt x="45" y="77"/>
                    </a:lnTo>
                    <a:moveTo>
                      <a:pt x="45" y="77"/>
                    </a:moveTo>
                    <a:lnTo>
                      <a:pt x="45" y="77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55" name="Freeform 43"/>
              <p:cNvSpPr>
                <a:spLocks noEditPoints="1"/>
              </p:cNvSpPr>
              <p:nvPr/>
            </p:nvSpPr>
            <p:spPr bwMode="auto">
              <a:xfrm>
                <a:off x="2874963" y="8593138"/>
                <a:ext cx="438150" cy="417513"/>
              </a:xfrm>
              <a:custGeom>
                <a:avLst/>
                <a:gdLst>
                  <a:gd name="T0" fmla="*/ 269 w 276"/>
                  <a:gd name="T1" fmla="*/ 246 h 263"/>
                  <a:gd name="T2" fmla="*/ 250 w 276"/>
                  <a:gd name="T3" fmla="*/ 208 h 263"/>
                  <a:gd name="T4" fmla="*/ 242 w 276"/>
                  <a:gd name="T5" fmla="*/ 193 h 263"/>
                  <a:gd name="T6" fmla="*/ 226 w 276"/>
                  <a:gd name="T7" fmla="*/ 154 h 263"/>
                  <a:gd name="T8" fmla="*/ 218 w 276"/>
                  <a:gd name="T9" fmla="*/ 140 h 263"/>
                  <a:gd name="T10" fmla="*/ 199 w 276"/>
                  <a:gd name="T11" fmla="*/ 101 h 263"/>
                  <a:gd name="T12" fmla="*/ 192 w 276"/>
                  <a:gd name="T13" fmla="*/ 85 h 263"/>
                  <a:gd name="T14" fmla="*/ 175 w 276"/>
                  <a:gd name="T15" fmla="*/ 46 h 263"/>
                  <a:gd name="T16" fmla="*/ 168 w 276"/>
                  <a:gd name="T17" fmla="*/ 32 h 263"/>
                  <a:gd name="T18" fmla="*/ 154 w 276"/>
                  <a:gd name="T19" fmla="*/ 0 h 263"/>
                  <a:gd name="T20" fmla="*/ 122 w 276"/>
                  <a:gd name="T21" fmla="*/ 0 h 263"/>
                  <a:gd name="T22" fmla="*/ 108 w 276"/>
                  <a:gd name="T23" fmla="*/ 32 h 263"/>
                  <a:gd name="T24" fmla="*/ 101 w 276"/>
                  <a:gd name="T25" fmla="*/ 46 h 263"/>
                  <a:gd name="T26" fmla="*/ 81 w 276"/>
                  <a:gd name="T27" fmla="*/ 85 h 263"/>
                  <a:gd name="T28" fmla="*/ 74 w 276"/>
                  <a:gd name="T29" fmla="*/ 101 h 263"/>
                  <a:gd name="T30" fmla="*/ 57 w 276"/>
                  <a:gd name="T31" fmla="*/ 140 h 263"/>
                  <a:gd name="T32" fmla="*/ 50 w 276"/>
                  <a:gd name="T33" fmla="*/ 154 h 263"/>
                  <a:gd name="T34" fmla="*/ 31 w 276"/>
                  <a:gd name="T35" fmla="*/ 193 h 263"/>
                  <a:gd name="T36" fmla="*/ 24 w 276"/>
                  <a:gd name="T37" fmla="*/ 208 h 263"/>
                  <a:gd name="T38" fmla="*/ 7 w 276"/>
                  <a:gd name="T39" fmla="*/ 246 h 263"/>
                  <a:gd name="T40" fmla="*/ 0 w 276"/>
                  <a:gd name="T41" fmla="*/ 263 h 263"/>
                  <a:gd name="T42" fmla="*/ 276 w 276"/>
                  <a:gd name="T43" fmla="*/ 263 h 263"/>
                  <a:gd name="T44" fmla="*/ 269 w 276"/>
                  <a:gd name="T45" fmla="*/ 246 h 263"/>
                  <a:gd name="T46" fmla="*/ 269 w 276"/>
                  <a:gd name="T47" fmla="*/ 246 h 263"/>
                  <a:gd name="T48" fmla="*/ 269 w 276"/>
                  <a:gd name="T49" fmla="*/ 246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76" h="263">
                    <a:moveTo>
                      <a:pt x="269" y="246"/>
                    </a:moveTo>
                    <a:lnTo>
                      <a:pt x="250" y="208"/>
                    </a:lnTo>
                    <a:lnTo>
                      <a:pt x="242" y="193"/>
                    </a:lnTo>
                    <a:lnTo>
                      <a:pt x="226" y="154"/>
                    </a:lnTo>
                    <a:lnTo>
                      <a:pt x="218" y="140"/>
                    </a:lnTo>
                    <a:lnTo>
                      <a:pt x="199" y="101"/>
                    </a:lnTo>
                    <a:lnTo>
                      <a:pt x="192" y="85"/>
                    </a:lnTo>
                    <a:lnTo>
                      <a:pt x="175" y="46"/>
                    </a:lnTo>
                    <a:lnTo>
                      <a:pt x="168" y="32"/>
                    </a:lnTo>
                    <a:lnTo>
                      <a:pt x="154" y="0"/>
                    </a:lnTo>
                    <a:lnTo>
                      <a:pt x="122" y="0"/>
                    </a:lnTo>
                    <a:lnTo>
                      <a:pt x="108" y="32"/>
                    </a:lnTo>
                    <a:lnTo>
                      <a:pt x="101" y="46"/>
                    </a:lnTo>
                    <a:lnTo>
                      <a:pt x="81" y="85"/>
                    </a:lnTo>
                    <a:lnTo>
                      <a:pt x="74" y="101"/>
                    </a:lnTo>
                    <a:lnTo>
                      <a:pt x="57" y="140"/>
                    </a:lnTo>
                    <a:lnTo>
                      <a:pt x="50" y="154"/>
                    </a:lnTo>
                    <a:lnTo>
                      <a:pt x="31" y="193"/>
                    </a:lnTo>
                    <a:lnTo>
                      <a:pt x="24" y="208"/>
                    </a:lnTo>
                    <a:lnTo>
                      <a:pt x="7" y="246"/>
                    </a:lnTo>
                    <a:lnTo>
                      <a:pt x="0" y="263"/>
                    </a:lnTo>
                    <a:lnTo>
                      <a:pt x="276" y="263"/>
                    </a:lnTo>
                    <a:lnTo>
                      <a:pt x="269" y="246"/>
                    </a:lnTo>
                    <a:close/>
                    <a:moveTo>
                      <a:pt x="269" y="246"/>
                    </a:moveTo>
                    <a:lnTo>
                      <a:pt x="269" y="24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56" name="Freeform 44"/>
              <p:cNvSpPr>
                <a:spLocks noEditPoints="1"/>
              </p:cNvSpPr>
              <p:nvPr/>
            </p:nvSpPr>
            <p:spPr bwMode="auto">
              <a:xfrm>
                <a:off x="2874963" y="8593138"/>
                <a:ext cx="438150" cy="417513"/>
              </a:xfrm>
              <a:custGeom>
                <a:avLst/>
                <a:gdLst>
                  <a:gd name="T0" fmla="*/ 269 w 276"/>
                  <a:gd name="T1" fmla="*/ 246 h 263"/>
                  <a:gd name="T2" fmla="*/ 250 w 276"/>
                  <a:gd name="T3" fmla="*/ 208 h 263"/>
                  <a:gd name="T4" fmla="*/ 242 w 276"/>
                  <a:gd name="T5" fmla="*/ 193 h 263"/>
                  <a:gd name="T6" fmla="*/ 226 w 276"/>
                  <a:gd name="T7" fmla="*/ 154 h 263"/>
                  <a:gd name="T8" fmla="*/ 218 w 276"/>
                  <a:gd name="T9" fmla="*/ 140 h 263"/>
                  <a:gd name="T10" fmla="*/ 199 w 276"/>
                  <a:gd name="T11" fmla="*/ 101 h 263"/>
                  <a:gd name="T12" fmla="*/ 192 w 276"/>
                  <a:gd name="T13" fmla="*/ 85 h 263"/>
                  <a:gd name="T14" fmla="*/ 175 w 276"/>
                  <a:gd name="T15" fmla="*/ 46 h 263"/>
                  <a:gd name="T16" fmla="*/ 168 w 276"/>
                  <a:gd name="T17" fmla="*/ 32 h 263"/>
                  <a:gd name="T18" fmla="*/ 154 w 276"/>
                  <a:gd name="T19" fmla="*/ 0 h 263"/>
                  <a:gd name="T20" fmla="*/ 122 w 276"/>
                  <a:gd name="T21" fmla="*/ 0 h 263"/>
                  <a:gd name="T22" fmla="*/ 108 w 276"/>
                  <a:gd name="T23" fmla="*/ 32 h 263"/>
                  <a:gd name="T24" fmla="*/ 101 w 276"/>
                  <a:gd name="T25" fmla="*/ 46 h 263"/>
                  <a:gd name="T26" fmla="*/ 81 w 276"/>
                  <a:gd name="T27" fmla="*/ 85 h 263"/>
                  <a:gd name="T28" fmla="*/ 74 w 276"/>
                  <a:gd name="T29" fmla="*/ 101 h 263"/>
                  <a:gd name="T30" fmla="*/ 57 w 276"/>
                  <a:gd name="T31" fmla="*/ 140 h 263"/>
                  <a:gd name="T32" fmla="*/ 50 w 276"/>
                  <a:gd name="T33" fmla="*/ 154 h 263"/>
                  <a:gd name="T34" fmla="*/ 31 w 276"/>
                  <a:gd name="T35" fmla="*/ 193 h 263"/>
                  <a:gd name="T36" fmla="*/ 24 w 276"/>
                  <a:gd name="T37" fmla="*/ 208 h 263"/>
                  <a:gd name="T38" fmla="*/ 7 w 276"/>
                  <a:gd name="T39" fmla="*/ 246 h 263"/>
                  <a:gd name="T40" fmla="*/ 0 w 276"/>
                  <a:gd name="T41" fmla="*/ 263 h 263"/>
                  <a:gd name="T42" fmla="*/ 276 w 276"/>
                  <a:gd name="T43" fmla="*/ 263 h 263"/>
                  <a:gd name="T44" fmla="*/ 269 w 276"/>
                  <a:gd name="T45" fmla="*/ 246 h 263"/>
                  <a:gd name="T46" fmla="*/ 269 w 276"/>
                  <a:gd name="T47" fmla="*/ 246 h 263"/>
                  <a:gd name="T48" fmla="*/ 269 w 276"/>
                  <a:gd name="T49" fmla="*/ 246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76" h="263">
                    <a:moveTo>
                      <a:pt x="269" y="246"/>
                    </a:moveTo>
                    <a:lnTo>
                      <a:pt x="250" y="208"/>
                    </a:lnTo>
                    <a:lnTo>
                      <a:pt x="242" y="193"/>
                    </a:lnTo>
                    <a:lnTo>
                      <a:pt x="226" y="154"/>
                    </a:lnTo>
                    <a:lnTo>
                      <a:pt x="218" y="140"/>
                    </a:lnTo>
                    <a:lnTo>
                      <a:pt x="199" y="101"/>
                    </a:lnTo>
                    <a:lnTo>
                      <a:pt x="192" y="85"/>
                    </a:lnTo>
                    <a:lnTo>
                      <a:pt x="175" y="46"/>
                    </a:lnTo>
                    <a:lnTo>
                      <a:pt x="168" y="32"/>
                    </a:lnTo>
                    <a:lnTo>
                      <a:pt x="154" y="0"/>
                    </a:lnTo>
                    <a:lnTo>
                      <a:pt x="122" y="0"/>
                    </a:lnTo>
                    <a:lnTo>
                      <a:pt x="108" y="32"/>
                    </a:lnTo>
                    <a:lnTo>
                      <a:pt x="101" y="46"/>
                    </a:lnTo>
                    <a:lnTo>
                      <a:pt x="81" y="85"/>
                    </a:lnTo>
                    <a:lnTo>
                      <a:pt x="74" y="101"/>
                    </a:lnTo>
                    <a:lnTo>
                      <a:pt x="57" y="140"/>
                    </a:lnTo>
                    <a:lnTo>
                      <a:pt x="50" y="154"/>
                    </a:lnTo>
                    <a:lnTo>
                      <a:pt x="31" y="193"/>
                    </a:lnTo>
                    <a:lnTo>
                      <a:pt x="24" y="208"/>
                    </a:lnTo>
                    <a:lnTo>
                      <a:pt x="7" y="246"/>
                    </a:lnTo>
                    <a:lnTo>
                      <a:pt x="0" y="263"/>
                    </a:lnTo>
                    <a:lnTo>
                      <a:pt x="276" y="263"/>
                    </a:lnTo>
                    <a:lnTo>
                      <a:pt x="269" y="246"/>
                    </a:lnTo>
                    <a:moveTo>
                      <a:pt x="269" y="246"/>
                    </a:moveTo>
                    <a:lnTo>
                      <a:pt x="269" y="246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</p:grpSp>
      </p:grpSp>
      <p:grpSp>
        <p:nvGrpSpPr>
          <p:cNvPr id="12" name="그룹 11"/>
          <p:cNvGrpSpPr/>
          <p:nvPr/>
        </p:nvGrpSpPr>
        <p:grpSpPr>
          <a:xfrm>
            <a:off x="6023853" y="4907429"/>
            <a:ext cx="1298674" cy="1298674"/>
            <a:chOff x="6198024" y="4834857"/>
            <a:chExt cx="1298674" cy="1298674"/>
          </a:xfrm>
        </p:grpSpPr>
        <p:sp>
          <p:nvSpPr>
            <p:cNvPr id="95" name="타원 94"/>
            <p:cNvSpPr/>
            <p:nvPr/>
          </p:nvSpPr>
          <p:spPr>
            <a:xfrm>
              <a:off x="6198024" y="4834857"/>
              <a:ext cx="1298674" cy="1298674"/>
            </a:xfrm>
            <a:prstGeom prst="ellipse">
              <a:avLst/>
            </a:prstGeom>
            <a:solidFill>
              <a:srgbClr val="E2B953"/>
            </a:solidFill>
            <a:ln w="63500">
              <a:solidFill>
                <a:schemeClr val="tx1"/>
              </a:solidFill>
            </a:ln>
            <a:effectLst>
              <a:innerShdw blurRad="63500" dist="889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95" name="그룹 194"/>
            <p:cNvGrpSpPr/>
            <p:nvPr/>
          </p:nvGrpSpPr>
          <p:grpSpPr>
            <a:xfrm>
              <a:off x="6334315" y="4971148"/>
              <a:ext cx="1026092" cy="1026092"/>
              <a:chOff x="-504825" y="5716588"/>
              <a:chExt cx="6154738" cy="6154737"/>
            </a:xfrm>
            <a:solidFill>
              <a:schemeClr val="tx1"/>
            </a:solidFill>
          </p:grpSpPr>
          <p:sp>
            <p:nvSpPr>
              <p:cNvPr id="57" name="Freeform 5"/>
              <p:cNvSpPr>
                <a:spLocks noEditPoints="1"/>
              </p:cNvSpPr>
              <p:nvPr/>
            </p:nvSpPr>
            <p:spPr bwMode="auto">
              <a:xfrm>
                <a:off x="2470150" y="10436225"/>
                <a:ext cx="936625" cy="409575"/>
              </a:xfrm>
              <a:custGeom>
                <a:avLst/>
                <a:gdLst>
                  <a:gd name="T0" fmla="*/ 27 w 249"/>
                  <a:gd name="T1" fmla="*/ 0 h 109"/>
                  <a:gd name="T2" fmla="*/ 0 w 249"/>
                  <a:gd name="T3" fmla="*/ 27 h 109"/>
                  <a:gd name="T4" fmla="*/ 0 w 249"/>
                  <a:gd name="T5" fmla="*/ 82 h 109"/>
                  <a:gd name="T6" fmla="*/ 27 w 249"/>
                  <a:gd name="T7" fmla="*/ 109 h 109"/>
                  <a:gd name="T8" fmla="*/ 228 w 249"/>
                  <a:gd name="T9" fmla="*/ 71 h 109"/>
                  <a:gd name="T10" fmla="*/ 244 w 249"/>
                  <a:gd name="T11" fmla="*/ 36 h 109"/>
                  <a:gd name="T12" fmla="*/ 208 w 249"/>
                  <a:gd name="T13" fmla="*/ 20 h 109"/>
                  <a:gd name="T14" fmla="*/ 55 w 249"/>
                  <a:gd name="T15" fmla="*/ 54 h 109"/>
                  <a:gd name="T16" fmla="*/ 55 w 249"/>
                  <a:gd name="T17" fmla="*/ 27 h 109"/>
                  <a:gd name="T18" fmla="*/ 27 w 249"/>
                  <a:gd name="T19" fmla="*/ 0 h 109"/>
                  <a:gd name="T20" fmla="*/ 27 w 249"/>
                  <a:gd name="T21" fmla="*/ 0 h 109"/>
                  <a:gd name="T22" fmla="*/ 27 w 249"/>
                  <a:gd name="T23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9" h="109">
                    <a:moveTo>
                      <a:pt x="27" y="0"/>
                    </a:moveTo>
                    <a:cubicBezTo>
                      <a:pt x="12" y="0"/>
                      <a:pt x="0" y="12"/>
                      <a:pt x="0" y="27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97"/>
                      <a:pt x="12" y="109"/>
                      <a:pt x="27" y="109"/>
                    </a:cubicBezTo>
                    <a:cubicBezTo>
                      <a:pt x="97" y="109"/>
                      <a:pt x="164" y="96"/>
                      <a:pt x="228" y="71"/>
                    </a:cubicBezTo>
                    <a:cubicBezTo>
                      <a:pt x="242" y="65"/>
                      <a:pt x="249" y="50"/>
                      <a:pt x="244" y="36"/>
                    </a:cubicBezTo>
                    <a:cubicBezTo>
                      <a:pt x="238" y="22"/>
                      <a:pt x="222" y="15"/>
                      <a:pt x="208" y="20"/>
                    </a:cubicBezTo>
                    <a:cubicBezTo>
                      <a:pt x="159" y="40"/>
                      <a:pt x="107" y="51"/>
                      <a:pt x="55" y="54"/>
                    </a:cubicBezTo>
                    <a:cubicBezTo>
                      <a:pt x="55" y="27"/>
                      <a:pt x="55" y="27"/>
                      <a:pt x="55" y="27"/>
                    </a:cubicBezTo>
                    <a:cubicBezTo>
                      <a:pt x="55" y="12"/>
                      <a:pt x="42" y="0"/>
                      <a:pt x="27" y="0"/>
                    </a:cubicBezTo>
                    <a:close/>
                    <a:moveTo>
                      <a:pt x="27" y="0"/>
                    </a:move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grpFill/>
              <a:ln w="50800">
                <a:noFill/>
                <a:tailEnd type="triangle" w="lg" len="lg"/>
              </a:ln>
              <a:ex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8" name="Freeform 6"/>
              <p:cNvSpPr>
                <a:spLocks noEditPoints="1"/>
              </p:cNvSpPr>
              <p:nvPr/>
            </p:nvSpPr>
            <p:spPr bwMode="auto">
              <a:xfrm>
                <a:off x="-504825" y="7551738"/>
                <a:ext cx="4324350" cy="4319587"/>
              </a:xfrm>
              <a:custGeom>
                <a:avLst/>
                <a:gdLst>
                  <a:gd name="T0" fmla="*/ 1107 w 1151"/>
                  <a:gd name="T1" fmla="*/ 859 h 1150"/>
                  <a:gd name="T2" fmla="*/ 879 w 1151"/>
                  <a:gd name="T3" fmla="*/ 929 h 1150"/>
                  <a:gd name="T4" fmla="*/ 856 w 1151"/>
                  <a:gd name="T5" fmla="*/ 947 h 1150"/>
                  <a:gd name="T6" fmla="*/ 819 w 1151"/>
                  <a:gd name="T7" fmla="*/ 1045 h 1150"/>
                  <a:gd name="T8" fmla="*/ 782 w 1151"/>
                  <a:gd name="T9" fmla="*/ 947 h 1150"/>
                  <a:gd name="T10" fmla="*/ 759 w 1151"/>
                  <a:gd name="T11" fmla="*/ 929 h 1150"/>
                  <a:gd name="T12" fmla="*/ 221 w 1151"/>
                  <a:gd name="T13" fmla="*/ 391 h 1150"/>
                  <a:gd name="T14" fmla="*/ 204 w 1151"/>
                  <a:gd name="T15" fmla="*/ 368 h 1150"/>
                  <a:gd name="T16" fmla="*/ 105 w 1151"/>
                  <a:gd name="T17" fmla="*/ 331 h 1150"/>
                  <a:gd name="T18" fmla="*/ 204 w 1151"/>
                  <a:gd name="T19" fmla="*/ 294 h 1150"/>
                  <a:gd name="T20" fmla="*/ 221 w 1151"/>
                  <a:gd name="T21" fmla="*/ 271 h 1150"/>
                  <a:gd name="T22" fmla="*/ 292 w 1151"/>
                  <a:gd name="T23" fmla="*/ 44 h 1150"/>
                  <a:gd name="T24" fmla="*/ 281 w 1151"/>
                  <a:gd name="T25" fmla="*/ 7 h 1150"/>
                  <a:gd name="T26" fmla="*/ 244 w 1151"/>
                  <a:gd name="T27" fmla="*/ 18 h 1150"/>
                  <a:gd name="T28" fmla="*/ 169 w 1151"/>
                  <a:gd name="T29" fmla="*/ 249 h 1150"/>
                  <a:gd name="T30" fmla="*/ 18 w 1151"/>
                  <a:gd name="T31" fmla="*/ 306 h 1150"/>
                  <a:gd name="T32" fmla="*/ 0 w 1151"/>
                  <a:gd name="T33" fmla="*/ 331 h 1150"/>
                  <a:gd name="T34" fmla="*/ 18 w 1151"/>
                  <a:gd name="T35" fmla="*/ 357 h 1150"/>
                  <a:gd name="T36" fmla="*/ 169 w 1151"/>
                  <a:gd name="T37" fmla="*/ 413 h 1150"/>
                  <a:gd name="T38" fmla="*/ 737 w 1151"/>
                  <a:gd name="T39" fmla="*/ 981 h 1150"/>
                  <a:gd name="T40" fmla="*/ 794 w 1151"/>
                  <a:gd name="T41" fmla="*/ 1133 h 1150"/>
                  <a:gd name="T42" fmla="*/ 819 w 1151"/>
                  <a:gd name="T43" fmla="*/ 1150 h 1150"/>
                  <a:gd name="T44" fmla="*/ 845 w 1151"/>
                  <a:gd name="T45" fmla="*/ 1133 h 1150"/>
                  <a:gd name="T46" fmla="*/ 902 w 1151"/>
                  <a:gd name="T47" fmla="*/ 981 h 1150"/>
                  <a:gd name="T48" fmla="*/ 1133 w 1151"/>
                  <a:gd name="T49" fmla="*/ 907 h 1150"/>
                  <a:gd name="T50" fmla="*/ 1144 w 1151"/>
                  <a:gd name="T51" fmla="*/ 870 h 1150"/>
                  <a:gd name="T52" fmla="*/ 1107 w 1151"/>
                  <a:gd name="T53" fmla="*/ 859 h 1150"/>
                  <a:gd name="T54" fmla="*/ 1107 w 1151"/>
                  <a:gd name="T55" fmla="*/ 859 h 1150"/>
                  <a:gd name="T56" fmla="*/ 1107 w 1151"/>
                  <a:gd name="T57" fmla="*/ 859 h 1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51" h="1150">
                    <a:moveTo>
                      <a:pt x="1107" y="859"/>
                    </a:moveTo>
                    <a:cubicBezTo>
                      <a:pt x="1036" y="897"/>
                      <a:pt x="959" y="921"/>
                      <a:pt x="879" y="929"/>
                    </a:cubicBezTo>
                    <a:cubicBezTo>
                      <a:pt x="869" y="930"/>
                      <a:pt x="860" y="937"/>
                      <a:pt x="856" y="947"/>
                    </a:cubicBezTo>
                    <a:cubicBezTo>
                      <a:pt x="819" y="1045"/>
                      <a:pt x="819" y="1045"/>
                      <a:pt x="819" y="1045"/>
                    </a:cubicBezTo>
                    <a:cubicBezTo>
                      <a:pt x="782" y="947"/>
                      <a:pt x="782" y="947"/>
                      <a:pt x="782" y="947"/>
                    </a:cubicBezTo>
                    <a:cubicBezTo>
                      <a:pt x="779" y="937"/>
                      <a:pt x="770" y="930"/>
                      <a:pt x="759" y="929"/>
                    </a:cubicBezTo>
                    <a:cubicBezTo>
                      <a:pt x="476" y="901"/>
                      <a:pt x="250" y="675"/>
                      <a:pt x="221" y="391"/>
                    </a:cubicBezTo>
                    <a:cubicBezTo>
                      <a:pt x="220" y="381"/>
                      <a:pt x="214" y="372"/>
                      <a:pt x="204" y="368"/>
                    </a:cubicBezTo>
                    <a:cubicBezTo>
                      <a:pt x="105" y="331"/>
                      <a:pt x="105" y="331"/>
                      <a:pt x="105" y="331"/>
                    </a:cubicBezTo>
                    <a:cubicBezTo>
                      <a:pt x="204" y="294"/>
                      <a:pt x="204" y="294"/>
                      <a:pt x="204" y="294"/>
                    </a:cubicBezTo>
                    <a:cubicBezTo>
                      <a:pt x="214" y="291"/>
                      <a:pt x="220" y="282"/>
                      <a:pt x="221" y="271"/>
                    </a:cubicBezTo>
                    <a:cubicBezTo>
                      <a:pt x="229" y="191"/>
                      <a:pt x="253" y="115"/>
                      <a:pt x="292" y="44"/>
                    </a:cubicBezTo>
                    <a:cubicBezTo>
                      <a:pt x="299" y="31"/>
                      <a:pt x="294" y="14"/>
                      <a:pt x="281" y="7"/>
                    </a:cubicBezTo>
                    <a:cubicBezTo>
                      <a:pt x="267" y="0"/>
                      <a:pt x="251" y="5"/>
                      <a:pt x="244" y="18"/>
                    </a:cubicBezTo>
                    <a:cubicBezTo>
                      <a:pt x="204" y="90"/>
                      <a:pt x="179" y="168"/>
                      <a:pt x="169" y="249"/>
                    </a:cubicBezTo>
                    <a:cubicBezTo>
                      <a:pt x="18" y="306"/>
                      <a:pt x="18" y="306"/>
                      <a:pt x="18" y="306"/>
                    </a:cubicBezTo>
                    <a:cubicBezTo>
                      <a:pt x="7" y="310"/>
                      <a:pt x="0" y="320"/>
                      <a:pt x="0" y="331"/>
                    </a:cubicBezTo>
                    <a:cubicBezTo>
                      <a:pt x="0" y="343"/>
                      <a:pt x="7" y="353"/>
                      <a:pt x="18" y="357"/>
                    </a:cubicBezTo>
                    <a:cubicBezTo>
                      <a:pt x="169" y="413"/>
                      <a:pt x="169" y="413"/>
                      <a:pt x="169" y="413"/>
                    </a:cubicBezTo>
                    <a:cubicBezTo>
                      <a:pt x="206" y="709"/>
                      <a:pt x="441" y="944"/>
                      <a:pt x="737" y="981"/>
                    </a:cubicBezTo>
                    <a:cubicBezTo>
                      <a:pt x="794" y="1133"/>
                      <a:pt x="794" y="1133"/>
                      <a:pt x="794" y="1133"/>
                    </a:cubicBezTo>
                    <a:cubicBezTo>
                      <a:pt x="798" y="1143"/>
                      <a:pt x="808" y="1150"/>
                      <a:pt x="819" y="1150"/>
                    </a:cubicBezTo>
                    <a:cubicBezTo>
                      <a:pt x="831" y="1150"/>
                      <a:pt x="841" y="1143"/>
                      <a:pt x="845" y="1133"/>
                    </a:cubicBezTo>
                    <a:cubicBezTo>
                      <a:pt x="902" y="981"/>
                      <a:pt x="902" y="981"/>
                      <a:pt x="902" y="981"/>
                    </a:cubicBezTo>
                    <a:cubicBezTo>
                      <a:pt x="983" y="971"/>
                      <a:pt x="1061" y="946"/>
                      <a:pt x="1133" y="907"/>
                    </a:cubicBezTo>
                    <a:cubicBezTo>
                      <a:pt x="1146" y="900"/>
                      <a:pt x="1151" y="883"/>
                      <a:pt x="1144" y="870"/>
                    </a:cubicBezTo>
                    <a:cubicBezTo>
                      <a:pt x="1136" y="857"/>
                      <a:pt x="1120" y="852"/>
                      <a:pt x="1107" y="859"/>
                    </a:cubicBezTo>
                    <a:close/>
                    <a:moveTo>
                      <a:pt x="1107" y="859"/>
                    </a:moveTo>
                    <a:cubicBezTo>
                      <a:pt x="1107" y="859"/>
                      <a:pt x="1107" y="859"/>
                      <a:pt x="1107" y="859"/>
                    </a:cubicBezTo>
                  </a:path>
                </a:pathLst>
              </a:custGeom>
              <a:grpFill/>
              <a:ln w="50800">
                <a:noFill/>
                <a:tailEnd type="triangle" w="lg" len="lg"/>
              </a:ln>
              <a:ex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9" name="Freeform 7"/>
              <p:cNvSpPr>
                <a:spLocks noEditPoints="1"/>
              </p:cNvSpPr>
              <p:nvPr/>
            </p:nvSpPr>
            <p:spPr bwMode="auto">
              <a:xfrm>
                <a:off x="520700" y="8693150"/>
                <a:ext cx="1754188" cy="2111375"/>
              </a:xfrm>
              <a:custGeom>
                <a:avLst/>
                <a:gdLst>
                  <a:gd name="T0" fmla="*/ 109 w 467"/>
                  <a:gd name="T1" fmla="*/ 27 h 562"/>
                  <a:gd name="T2" fmla="*/ 82 w 467"/>
                  <a:gd name="T3" fmla="*/ 0 h 562"/>
                  <a:gd name="T4" fmla="*/ 27 w 467"/>
                  <a:gd name="T5" fmla="*/ 0 h 562"/>
                  <a:gd name="T6" fmla="*/ 0 w 467"/>
                  <a:gd name="T7" fmla="*/ 27 h 562"/>
                  <a:gd name="T8" fmla="*/ 431 w 467"/>
                  <a:gd name="T9" fmla="*/ 561 h 562"/>
                  <a:gd name="T10" fmla="*/ 437 w 467"/>
                  <a:gd name="T11" fmla="*/ 562 h 562"/>
                  <a:gd name="T12" fmla="*/ 464 w 467"/>
                  <a:gd name="T13" fmla="*/ 540 h 562"/>
                  <a:gd name="T14" fmla="*/ 443 w 467"/>
                  <a:gd name="T15" fmla="*/ 508 h 562"/>
                  <a:gd name="T16" fmla="*/ 55 w 467"/>
                  <a:gd name="T17" fmla="*/ 55 h 562"/>
                  <a:gd name="T18" fmla="*/ 82 w 467"/>
                  <a:gd name="T19" fmla="*/ 55 h 562"/>
                  <a:gd name="T20" fmla="*/ 109 w 467"/>
                  <a:gd name="T21" fmla="*/ 27 h 562"/>
                  <a:gd name="T22" fmla="*/ 109 w 467"/>
                  <a:gd name="T23" fmla="*/ 27 h 562"/>
                  <a:gd name="T24" fmla="*/ 109 w 467"/>
                  <a:gd name="T25" fmla="*/ 27 h 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67" h="562">
                    <a:moveTo>
                      <a:pt x="109" y="27"/>
                    </a:moveTo>
                    <a:cubicBezTo>
                      <a:pt x="109" y="12"/>
                      <a:pt x="97" y="0"/>
                      <a:pt x="82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12" y="0"/>
                      <a:pt x="0" y="12"/>
                      <a:pt x="0" y="27"/>
                    </a:cubicBezTo>
                    <a:cubicBezTo>
                      <a:pt x="0" y="283"/>
                      <a:pt x="181" y="508"/>
                      <a:pt x="431" y="561"/>
                    </a:cubicBezTo>
                    <a:cubicBezTo>
                      <a:pt x="433" y="562"/>
                      <a:pt x="435" y="562"/>
                      <a:pt x="437" y="562"/>
                    </a:cubicBezTo>
                    <a:cubicBezTo>
                      <a:pt x="450" y="562"/>
                      <a:pt x="461" y="553"/>
                      <a:pt x="464" y="540"/>
                    </a:cubicBezTo>
                    <a:cubicBezTo>
                      <a:pt x="467" y="525"/>
                      <a:pt x="457" y="511"/>
                      <a:pt x="443" y="508"/>
                    </a:cubicBezTo>
                    <a:cubicBezTo>
                      <a:pt x="227" y="462"/>
                      <a:pt x="68" y="273"/>
                      <a:pt x="55" y="55"/>
                    </a:cubicBezTo>
                    <a:cubicBezTo>
                      <a:pt x="82" y="55"/>
                      <a:pt x="82" y="55"/>
                      <a:pt x="82" y="55"/>
                    </a:cubicBezTo>
                    <a:cubicBezTo>
                      <a:pt x="97" y="54"/>
                      <a:pt x="109" y="42"/>
                      <a:pt x="109" y="27"/>
                    </a:cubicBezTo>
                    <a:close/>
                    <a:moveTo>
                      <a:pt x="109" y="27"/>
                    </a:moveTo>
                    <a:cubicBezTo>
                      <a:pt x="109" y="27"/>
                      <a:pt x="109" y="27"/>
                      <a:pt x="109" y="27"/>
                    </a:cubicBezTo>
                  </a:path>
                </a:pathLst>
              </a:custGeom>
              <a:grpFill/>
              <a:ln w="50800">
                <a:noFill/>
                <a:tailEnd type="triangle" w="lg" len="lg"/>
              </a:ln>
              <a:ex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0" name="Freeform 8"/>
              <p:cNvSpPr>
                <a:spLocks noEditPoints="1"/>
              </p:cNvSpPr>
              <p:nvPr/>
            </p:nvSpPr>
            <p:spPr bwMode="auto">
              <a:xfrm>
                <a:off x="554038" y="7923213"/>
                <a:ext cx="338138" cy="563562"/>
              </a:xfrm>
              <a:custGeom>
                <a:avLst/>
                <a:gdLst>
                  <a:gd name="T0" fmla="*/ 69 w 90"/>
                  <a:gd name="T1" fmla="*/ 6 h 150"/>
                  <a:gd name="T2" fmla="*/ 34 w 90"/>
                  <a:gd name="T3" fmla="*/ 21 h 150"/>
                  <a:gd name="T4" fmla="*/ 3 w 90"/>
                  <a:gd name="T5" fmla="*/ 117 h 150"/>
                  <a:gd name="T6" fmla="*/ 24 w 90"/>
                  <a:gd name="T7" fmla="*/ 150 h 150"/>
                  <a:gd name="T8" fmla="*/ 30 w 90"/>
                  <a:gd name="T9" fmla="*/ 150 h 150"/>
                  <a:gd name="T10" fmla="*/ 57 w 90"/>
                  <a:gd name="T11" fmla="*/ 129 h 150"/>
                  <a:gd name="T12" fmla="*/ 84 w 90"/>
                  <a:gd name="T13" fmla="*/ 42 h 150"/>
                  <a:gd name="T14" fmla="*/ 69 w 90"/>
                  <a:gd name="T15" fmla="*/ 6 h 150"/>
                  <a:gd name="T16" fmla="*/ 69 w 90"/>
                  <a:gd name="T17" fmla="*/ 6 h 150"/>
                  <a:gd name="T18" fmla="*/ 69 w 90"/>
                  <a:gd name="T19" fmla="*/ 6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0" h="150">
                    <a:moveTo>
                      <a:pt x="69" y="6"/>
                    </a:moveTo>
                    <a:cubicBezTo>
                      <a:pt x="55" y="0"/>
                      <a:pt x="39" y="7"/>
                      <a:pt x="34" y="21"/>
                    </a:cubicBezTo>
                    <a:cubicBezTo>
                      <a:pt x="20" y="52"/>
                      <a:pt x="10" y="84"/>
                      <a:pt x="3" y="117"/>
                    </a:cubicBezTo>
                    <a:cubicBezTo>
                      <a:pt x="0" y="132"/>
                      <a:pt x="9" y="147"/>
                      <a:pt x="24" y="150"/>
                    </a:cubicBezTo>
                    <a:cubicBezTo>
                      <a:pt x="26" y="150"/>
                      <a:pt x="28" y="150"/>
                      <a:pt x="30" y="150"/>
                    </a:cubicBezTo>
                    <a:cubicBezTo>
                      <a:pt x="43" y="150"/>
                      <a:pt x="54" y="142"/>
                      <a:pt x="57" y="129"/>
                    </a:cubicBezTo>
                    <a:cubicBezTo>
                      <a:pt x="63" y="99"/>
                      <a:pt x="72" y="70"/>
                      <a:pt x="84" y="42"/>
                    </a:cubicBezTo>
                    <a:cubicBezTo>
                      <a:pt x="90" y="28"/>
                      <a:pt x="83" y="12"/>
                      <a:pt x="69" y="6"/>
                    </a:cubicBezTo>
                    <a:close/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</a:path>
                </a:pathLst>
              </a:custGeom>
              <a:grpFill/>
              <a:ln w="50800">
                <a:noFill/>
                <a:tailEnd type="triangle" w="lg" len="lg"/>
              </a:ln>
              <a:ex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1" name="Freeform 9"/>
              <p:cNvSpPr>
                <a:spLocks noEditPoints="1"/>
              </p:cNvSpPr>
              <p:nvPr/>
            </p:nvSpPr>
            <p:spPr bwMode="auto">
              <a:xfrm>
                <a:off x="4256088" y="9094788"/>
                <a:ext cx="333375" cy="557212"/>
              </a:xfrm>
              <a:custGeom>
                <a:avLst/>
                <a:gdLst>
                  <a:gd name="T0" fmla="*/ 33 w 89"/>
                  <a:gd name="T1" fmla="*/ 24 h 148"/>
                  <a:gd name="T2" fmla="*/ 6 w 89"/>
                  <a:gd name="T3" fmla="*/ 110 h 148"/>
                  <a:gd name="T4" fmla="*/ 20 w 89"/>
                  <a:gd name="T5" fmla="*/ 146 h 148"/>
                  <a:gd name="T6" fmla="*/ 31 w 89"/>
                  <a:gd name="T7" fmla="*/ 148 h 148"/>
                  <a:gd name="T8" fmla="*/ 56 w 89"/>
                  <a:gd name="T9" fmla="*/ 132 h 148"/>
                  <a:gd name="T10" fmla="*/ 86 w 89"/>
                  <a:gd name="T11" fmla="*/ 35 h 148"/>
                  <a:gd name="T12" fmla="*/ 65 w 89"/>
                  <a:gd name="T13" fmla="*/ 3 h 148"/>
                  <a:gd name="T14" fmla="*/ 33 w 89"/>
                  <a:gd name="T15" fmla="*/ 24 h 148"/>
                  <a:gd name="T16" fmla="*/ 33 w 89"/>
                  <a:gd name="T17" fmla="*/ 24 h 148"/>
                  <a:gd name="T18" fmla="*/ 33 w 89"/>
                  <a:gd name="T19" fmla="*/ 2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9" h="148">
                    <a:moveTo>
                      <a:pt x="33" y="24"/>
                    </a:moveTo>
                    <a:cubicBezTo>
                      <a:pt x="26" y="53"/>
                      <a:pt x="17" y="83"/>
                      <a:pt x="6" y="110"/>
                    </a:cubicBezTo>
                    <a:cubicBezTo>
                      <a:pt x="0" y="124"/>
                      <a:pt x="6" y="140"/>
                      <a:pt x="20" y="146"/>
                    </a:cubicBezTo>
                    <a:cubicBezTo>
                      <a:pt x="24" y="148"/>
                      <a:pt x="27" y="148"/>
                      <a:pt x="31" y="148"/>
                    </a:cubicBezTo>
                    <a:cubicBezTo>
                      <a:pt x="41" y="148"/>
                      <a:pt x="51" y="142"/>
                      <a:pt x="56" y="132"/>
                    </a:cubicBezTo>
                    <a:cubicBezTo>
                      <a:pt x="69" y="101"/>
                      <a:pt x="79" y="68"/>
                      <a:pt x="86" y="35"/>
                    </a:cubicBezTo>
                    <a:cubicBezTo>
                      <a:pt x="89" y="20"/>
                      <a:pt x="80" y="6"/>
                      <a:pt x="65" y="3"/>
                    </a:cubicBezTo>
                    <a:cubicBezTo>
                      <a:pt x="50" y="0"/>
                      <a:pt x="36" y="9"/>
                      <a:pt x="33" y="24"/>
                    </a:cubicBezTo>
                    <a:close/>
                    <a:moveTo>
                      <a:pt x="33" y="24"/>
                    </a:moveTo>
                    <a:cubicBezTo>
                      <a:pt x="33" y="24"/>
                      <a:pt x="33" y="24"/>
                      <a:pt x="33" y="24"/>
                    </a:cubicBezTo>
                  </a:path>
                </a:pathLst>
              </a:custGeom>
              <a:grpFill/>
              <a:ln w="50800">
                <a:noFill/>
                <a:tailEnd type="triangle" w="lg" len="lg"/>
              </a:ln>
              <a:ex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2" name="Freeform 10"/>
              <p:cNvSpPr>
                <a:spLocks noEditPoints="1"/>
              </p:cNvSpPr>
              <p:nvPr/>
            </p:nvSpPr>
            <p:spPr bwMode="auto">
              <a:xfrm>
                <a:off x="1328738" y="5716588"/>
                <a:ext cx="4321175" cy="4310062"/>
              </a:xfrm>
              <a:custGeom>
                <a:avLst/>
                <a:gdLst>
                  <a:gd name="T0" fmla="*/ 1133 w 1150"/>
                  <a:gd name="T1" fmla="*/ 794 h 1147"/>
                  <a:gd name="T2" fmla="*/ 981 w 1150"/>
                  <a:gd name="T3" fmla="*/ 737 h 1147"/>
                  <a:gd name="T4" fmla="*/ 414 w 1150"/>
                  <a:gd name="T5" fmla="*/ 169 h 1147"/>
                  <a:gd name="T6" fmla="*/ 357 w 1150"/>
                  <a:gd name="T7" fmla="*/ 18 h 1147"/>
                  <a:gd name="T8" fmla="*/ 331 w 1150"/>
                  <a:gd name="T9" fmla="*/ 0 h 1147"/>
                  <a:gd name="T10" fmla="*/ 306 w 1150"/>
                  <a:gd name="T11" fmla="*/ 18 h 1147"/>
                  <a:gd name="T12" fmla="*/ 249 w 1150"/>
                  <a:gd name="T13" fmla="*/ 169 h 1147"/>
                  <a:gd name="T14" fmla="*/ 18 w 1150"/>
                  <a:gd name="T15" fmla="*/ 244 h 1147"/>
                  <a:gd name="T16" fmla="*/ 7 w 1150"/>
                  <a:gd name="T17" fmla="*/ 281 h 1147"/>
                  <a:gd name="T18" fmla="*/ 44 w 1150"/>
                  <a:gd name="T19" fmla="*/ 292 h 1147"/>
                  <a:gd name="T20" fmla="*/ 271 w 1150"/>
                  <a:gd name="T21" fmla="*/ 221 h 1147"/>
                  <a:gd name="T22" fmla="*/ 294 w 1150"/>
                  <a:gd name="T23" fmla="*/ 204 h 1147"/>
                  <a:gd name="T24" fmla="*/ 331 w 1150"/>
                  <a:gd name="T25" fmla="*/ 105 h 1147"/>
                  <a:gd name="T26" fmla="*/ 368 w 1150"/>
                  <a:gd name="T27" fmla="*/ 204 h 1147"/>
                  <a:gd name="T28" fmla="*/ 391 w 1150"/>
                  <a:gd name="T29" fmla="*/ 221 h 1147"/>
                  <a:gd name="T30" fmla="*/ 929 w 1150"/>
                  <a:gd name="T31" fmla="*/ 759 h 1147"/>
                  <a:gd name="T32" fmla="*/ 947 w 1150"/>
                  <a:gd name="T33" fmla="*/ 782 h 1147"/>
                  <a:gd name="T34" fmla="*/ 1045 w 1150"/>
                  <a:gd name="T35" fmla="*/ 819 h 1147"/>
                  <a:gd name="T36" fmla="*/ 947 w 1150"/>
                  <a:gd name="T37" fmla="*/ 856 h 1147"/>
                  <a:gd name="T38" fmla="*/ 929 w 1150"/>
                  <a:gd name="T39" fmla="*/ 879 h 1147"/>
                  <a:gd name="T40" fmla="*/ 859 w 1150"/>
                  <a:gd name="T41" fmla="*/ 1106 h 1147"/>
                  <a:gd name="T42" fmla="*/ 870 w 1150"/>
                  <a:gd name="T43" fmla="*/ 1144 h 1147"/>
                  <a:gd name="T44" fmla="*/ 883 w 1150"/>
                  <a:gd name="T45" fmla="*/ 1147 h 1147"/>
                  <a:gd name="T46" fmla="*/ 907 w 1150"/>
                  <a:gd name="T47" fmla="*/ 1133 h 1147"/>
                  <a:gd name="T48" fmla="*/ 981 w 1150"/>
                  <a:gd name="T49" fmla="*/ 901 h 1147"/>
                  <a:gd name="T50" fmla="*/ 1133 w 1150"/>
                  <a:gd name="T51" fmla="*/ 845 h 1147"/>
                  <a:gd name="T52" fmla="*/ 1150 w 1150"/>
                  <a:gd name="T53" fmla="*/ 819 h 1147"/>
                  <a:gd name="T54" fmla="*/ 1133 w 1150"/>
                  <a:gd name="T55" fmla="*/ 794 h 1147"/>
                  <a:gd name="T56" fmla="*/ 1133 w 1150"/>
                  <a:gd name="T57" fmla="*/ 794 h 1147"/>
                  <a:gd name="T58" fmla="*/ 1133 w 1150"/>
                  <a:gd name="T59" fmla="*/ 794 h 1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150" h="1147">
                    <a:moveTo>
                      <a:pt x="1133" y="794"/>
                    </a:moveTo>
                    <a:cubicBezTo>
                      <a:pt x="981" y="737"/>
                      <a:pt x="981" y="737"/>
                      <a:pt x="981" y="737"/>
                    </a:cubicBezTo>
                    <a:cubicBezTo>
                      <a:pt x="944" y="441"/>
                      <a:pt x="709" y="206"/>
                      <a:pt x="414" y="169"/>
                    </a:cubicBezTo>
                    <a:cubicBezTo>
                      <a:pt x="357" y="18"/>
                      <a:pt x="357" y="18"/>
                      <a:pt x="357" y="18"/>
                    </a:cubicBezTo>
                    <a:cubicBezTo>
                      <a:pt x="353" y="7"/>
                      <a:pt x="343" y="0"/>
                      <a:pt x="331" y="0"/>
                    </a:cubicBezTo>
                    <a:cubicBezTo>
                      <a:pt x="320" y="0"/>
                      <a:pt x="310" y="7"/>
                      <a:pt x="306" y="18"/>
                    </a:cubicBezTo>
                    <a:cubicBezTo>
                      <a:pt x="249" y="169"/>
                      <a:pt x="249" y="169"/>
                      <a:pt x="249" y="169"/>
                    </a:cubicBezTo>
                    <a:cubicBezTo>
                      <a:pt x="168" y="179"/>
                      <a:pt x="90" y="204"/>
                      <a:pt x="18" y="244"/>
                    </a:cubicBezTo>
                    <a:cubicBezTo>
                      <a:pt x="4" y="251"/>
                      <a:pt x="0" y="267"/>
                      <a:pt x="7" y="281"/>
                    </a:cubicBezTo>
                    <a:cubicBezTo>
                      <a:pt x="14" y="294"/>
                      <a:pt x="31" y="299"/>
                      <a:pt x="44" y="292"/>
                    </a:cubicBezTo>
                    <a:cubicBezTo>
                      <a:pt x="115" y="253"/>
                      <a:pt x="191" y="229"/>
                      <a:pt x="271" y="221"/>
                    </a:cubicBezTo>
                    <a:cubicBezTo>
                      <a:pt x="282" y="220"/>
                      <a:pt x="291" y="214"/>
                      <a:pt x="294" y="204"/>
                    </a:cubicBezTo>
                    <a:cubicBezTo>
                      <a:pt x="331" y="105"/>
                      <a:pt x="331" y="105"/>
                      <a:pt x="331" y="105"/>
                    </a:cubicBezTo>
                    <a:cubicBezTo>
                      <a:pt x="368" y="204"/>
                      <a:pt x="368" y="204"/>
                      <a:pt x="368" y="204"/>
                    </a:cubicBezTo>
                    <a:cubicBezTo>
                      <a:pt x="372" y="214"/>
                      <a:pt x="381" y="220"/>
                      <a:pt x="391" y="221"/>
                    </a:cubicBezTo>
                    <a:cubicBezTo>
                      <a:pt x="675" y="249"/>
                      <a:pt x="901" y="476"/>
                      <a:pt x="929" y="759"/>
                    </a:cubicBezTo>
                    <a:cubicBezTo>
                      <a:pt x="930" y="770"/>
                      <a:pt x="937" y="779"/>
                      <a:pt x="947" y="782"/>
                    </a:cubicBezTo>
                    <a:cubicBezTo>
                      <a:pt x="1045" y="819"/>
                      <a:pt x="1045" y="819"/>
                      <a:pt x="1045" y="819"/>
                    </a:cubicBezTo>
                    <a:cubicBezTo>
                      <a:pt x="947" y="856"/>
                      <a:pt x="947" y="856"/>
                      <a:pt x="947" y="856"/>
                    </a:cubicBezTo>
                    <a:cubicBezTo>
                      <a:pt x="937" y="860"/>
                      <a:pt x="930" y="869"/>
                      <a:pt x="929" y="879"/>
                    </a:cubicBezTo>
                    <a:cubicBezTo>
                      <a:pt x="921" y="959"/>
                      <a:pt x="897" y="1036"/>
                      <a:pt x="859" y="1106"/>
                    </a:cubicBezTo>
                    <a:cubicBezTo>
                      <a:pt x="852" y="1120"/>
                      <a:pt x="857" y="1136"/>
                      <a:pt x="870" y="1144"/>
                    </a:cubicBezTo>
                    <a:cubicBezTo>
                      <a:pt x="874" y="1146"/>
                      <a:pt x="878" y="1147"/>
                      <a:pt x="883" y="1147"/>
                    </a:cubicBezTo>
                    <a:cubicBezTo>
                      <a:pt x="893" y="1147"/>
                      <a:pt x="902" y="1142"/>
                      <a:pt x="907" y="1133"/>
                    </a:cubicBezTo>
                    <a:cubicBezTo>
                      <a:pt x="946" y="1060"/>
                      <a:pt x="971" y="983"/>
                      <a:pt x="981" y="901"/>
                    </a:cubicBezTo>
                    <a:cubicBezTo>
                      <a:pt x="1133" y="845"/>
                      <a:pt x="1133" y="845"/>
                      <a:pt x="1133" y="845"/>
                    </a:cubicBezTo>
                    <a:cubicBezTo>
                      <a:pt x="1143" y="841"/>
                      <a:pt x="1150" y="831"/>
                      <a:pt x="1150" y="819"/>
                    </a:cubicBezTo>
                    <a:cubicBezTo>
                      <a:pt x="1150" y="808"/>
                      <a:pt x="1143" y="798"/>
                      <a:pt x="1133" y="794"/>
                    </a:cubicBezTo>
                    <a:close/>
                    <a:moveTo>
                      <a:pt x="1133" y="794"/>
                    </a:moveTo>
                    <a:cubicBezTo>
                      <a:pt x="1133" y="794"/>
                      <a:pt x="1133" y="794"/>
                      <a:pt x="1133" y="794"/>
                    </a:cubicBezTo>
                  </a:path>
                </a:pathLst>
              </a:custGeom>
              <a:grpFill/>
              <a:ln w="50800">
                <a:noFill/>
                <a:tailEnd type="triangle" w="lg" len="lg"/>
              </a:ln>
              <a:ex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3" name="Freeform 11"/>
              <p:cNvSpPr>
                <a:spLocks noEditPoints="1"/>
              </p:cNvSpPr>
              <p:nvPr/>
            </p:nvSpPr>
            <p:spPr bwMode="auto">
              <a:xfrm>
                <a:off x="2871788" y="6777038"/>
                <a:ext cx="1751013" cy="2119312"/>
              </a:xfrm>
              <a:custGeom>
                <a:avLst/>
                <a:gdLst>
                  <a:gd name="T0" fmla="*/ 466 w 466"/>
                  <a:gd name="T1" fmla="*/ 537 h 564"/>
                  <a:gd name="T2" fmla="*/ 35 w 466"/>
                  <a:gd name="T3" fmla="*/ 3 h 564"/>
                  <a:gd name="T4" fmla="*/ 3 w 466"/>
                  <a:gd name="T5" fmla="*/ 24 h 564"/>
                  <a:gd name="T6" fmla="*/ 24 w 466"/>
                  <a:gd name="T7" fmla="*/ 57 h 564"/>
                  <a:gd name="T8" fmla="*/ 411 w 466"/>
                  <a:gd name="T9" fmla="*/ 510 h 564"/>
                  <a:gd name="T10" fmla="*/ 384 w 466"/>
                  <a:gd name="T11" fmla="*/ 510 h 564"/>
                  <a:gd name="T12" fmla="*/ 357 w 466"/>
                  <a:gd name="T13" fmla="*/ 537 h 564"/>
                  <a:gd name="T14" fmla="*/ 384 w 466"/>
                  <a:gd name="T15" fmla="*/ 564 h 564"/>
                  <a:gd name="T16" fmla="*/ 439 w 466"/>
                  <a:gd name="T17" fmla="*/ 564 h 564"/>
                  <a:gd name="T18" fmla="*/ 466 w 466"/>
                  <a:gd name="T19" fmla="*/ 537 h 564"/>
                  <a:gd name="T20" fmla="*/ 466 w 466"/>
                  <a:gd name="T21" fmla="*/ 537 h 564"/>
                  <a:gd name="T22" fmla="*/ 466 w 466"/>
                  <a:gd name="T23" fmla="*/ 537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66" h="564">
                    <a:moveTo>
                      <a:pt x="466" y="537"/>
                    </a:moveTo>
                    <a:cubicBezTo>
                      <a:pt x="466" y="281"/>
                      <a:pt x="285" y="57"/>
                      <a:pt x="35" y="3"/>
                    </a:cubicBezTo>
                    <a:cubicBezTo>
                      <a:pt x="20" y="0"/>
                      <a:pt x="6" y="9"/>
                      <a:pt x="3" y="24"/>
                    </a:cubicBezTo>
                    <a:cubicBezTo>
                      <a:pt x="0" y="39"/>
                      <a:pt x="9" y="53"/>
                      <a:pt x="24" y="57"/>
                    </a:cubicBezTo>
                    <a:cubicBezTo>
                      <a:pt x="240" y="103"/>
                      <a:pt x="399" y="291"/>
                      <a:pt x="411" y="510"/>
                    </a:cubicBezTo>
                    <a:cubicBezTo>
                      <a:pt x="384" y="510"/>
                      <a:pt x="384" y="510"/>
                      <a:pt x="384" y="510"/>
                    </a:cubicBezTo>
                    <a:cubicBezTo>
                      <a:pt x="369" y="510"/>
                      <a:pt x="357" y="522"/>
                      <a:pt x="357" y="537"/>
                    </a:cubicBezTo>
                    <a:cubicBezTo>
                      <a:pt x="357" y="552"/>
                      <a:pt x="369" y="564"/>
                      <a:pt x="384" y="564"/>
                    </a:cubicBezTo>
                    <a:cubicBezTo>
                      <a:pt x="439" y="564"/>
                      <a:pt x="439" y="564"/>
                      <a:pt x="439" y="564"/>
                    </a:cubicBezTo>
                    <a:cubicBezTo>
                      <a:pt x="454" y="564"/>
                      <a:pt x="466" y="552"/>
                      <a:pt x="466" y="537"/>
                    </a:cubicBezTo>
                    <a:close/>
                    <a:moveTo>
                      <a:pt x="466" y="537"/>
                    </a:moveTo>
                    <a:cubicBezTo>
                      <a:pt x="466" y="537"/>
                      <a:pt x="466" y="537"/>
                      <a:pt x="466" y="537"/>
                    </a:cubicBezTo>
                  </a:path>
                </a:pathLst>
              </a:custGeom>
              <a:grpFill/>
              <a:ln w="50800">
                <a:noFill/>
                <a:tailEnd type="triangle" w="lg" len="lg"/>
              </a:ln>
              <a:ex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2" name="Freeform 12"/>
              <p:cNvSpPr>
                <a:spLocks noEditPoints="1"/>
              </p:cNvSpPr>
              <p:nvPr/>
            </p:nvSpPr>
            <p:spPr bwMode="auto">
              <a:xfrm>
                <a:off x="1738313" y="6743700"/>
                <a:ext cx="938213" cy="409575"/>
              </a:xfrm>
              <a:custGeom>
                <a:avLst/>
                <a:gdLst>
                  <a:gd name="T0" fmla="*/ 222 w 250"/>
                  <a:gd name="T1" fmla="*/ 109 h 109"/>
                  <a:gd name="T2" fmla="*/ 250 w 250"/>
                  <a:gd name="T3" fmla="*/ 82 h 109"/>
                  <a:gd name="T4" fmla="*/ 250 w 250"/>
                  <a:gd name="T5" fmla="*/ 27 h 109"/>
                  <a:gd name="T6" fmla="*/ 222 w 250"/>
                  <a:gd name="T7" fmla="*/ 0 h 109"/>
                  <a:gd name="T8" fmla="*/ 21 w 250"/>
                  <a:gd name="T9" fmla="*/ 38 h 109"/>
                  <a:gd name="T10" fmla="*/ 6 w 250"/>
                  <a:gd name="T11" fmla="*/ 74 h 109"/>
                  <a:gd name="T12" fmla="*/ 41 w 250"/>
                  <a:gd name="T13" fmla="*/ 89 h 109"/>
                  <a:gd name="T14" fmla="*/ 195 w 250"/>
                  <a:gd name="T15" fmla="*/ 55 h 109"/>
                  <a:gd name="T16" fmla="*/ 195 w 250"/>
                  <a:gd name="T17" fmla="*/ 82 h 109"/>
                  <a:gd name="T18" fmla="*/ 222 w 250"/>
                  <a:gd name="T19" fmla="*/ 109 h 109"/>
                  <a:gd name="T20" fmla="*/ 222 w 250"/>
                  <a:gd name="T21" fmla="*/ 109 h 109"/>
                  <a:gd name="T22" fmla="*/ 222 w 250"/>
                  <a:gd name="T23" fmla="*/ 109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50" h="109">
                    <a:moveTo>
                      <a:pt x="222" y="109"/>
                    </a:moveTo>
                    <a:cubicBezTo>
                      <a:pt x="237" y="109"/>
                      <a:pt x="250" y="97"/>
                      <a:pt x="250" y="82"/>
                    </a:cubicBezTo>
                    <a:cubicBezTo>
                      <a:pt x="250" y="27"/>
                      <a:pt x="250" y="27"/>
                      <a:pt x="250" y="27"/>
                    </a:cubicBezTo>
                    <a:cubicBezTo>
                      <a:pt x="250" y="12"/>
                      <a:pt x="237" y="0"/>
                      <a:pt x="222" y="0"/>
                    </a:cubicBezTo>
                    <a:cubicBezTo>
                      <a:pt x="153" y="0"/>
                      <a:pt x="85" y="13"/>
                      <a:pt x="21" y="38"/>
                    </a:cubicBezTo>
                    <a:cubicBezTo>
                      <a:pt x="7" y="44"/>
                      <a:pt x="0" y="60"/>
                      <a:pt x="6" y="74"/>
                    </a:cubicBezTo>
                    <a:cubicBezTo>
                      <a:pt x="11" y="88"/>
                      <a:pt x="27" y="95"/>
                      <a:pt x="41" y="89"/>
                    </a:cubicBezTo>
                    <a:cubicBezTo>
                      <a:pt x="90" y="70"/>
                      <a:pt x="142" y="58"/>
                      <a:pt x="195" y="55"/>
                    </a:cubicBezTo>
                    <a:cubicBezTo>
                      <a:pt x="195" y="82"/>
                      <a:pt x="195" y="82"/>
                      <a:pt x="195" y="82"/>
                    </a:cubicBezTo>
                    <a:cubicBezTo>
                      <a:pt x="195" y="97"/>
                      <a:pt x="207" y="109"/>
                      <a:pt x="222" y="109"/>
                    </a:cubicBezTo>
                    <a:close/>
                    <a:moveTo>
                      <a:pt x="222" y="109"/>
                    </a:moveTo>
                    <a:cubicBezTo>
                      <a:pt x="222" y="109"/>
                      <a:pt x="222" y="109"/>
                      <a:pt x="222" y="109"/>
                    </a:cubicBezTo>
                  </a:path>
                </a:pathLst>
              </a:custGeom>
              <a:grpFill/>
              <a:ln w="50800">
                <a:noFill/>
                <a:tailEnd type="triangle" w="lg" len="lg"/>
              </a:ln>
              <a:ex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3" name="Freeform 13"/>
              <p:cNvSpPr>
                <a:spLocks noEditPoints="1"/>
              </p:cNvSpPr>
              <p:nvPr/>
            </p:nvSpPr>
            <p:spPr bwMode="auto">
              <a:xfrm>
                <a:off x="2162175" y="8385175"/>
                <a:ext cx="819150" cy="819150"/>
              </a:xfrm>
              <a:custGeom>
                <a:avLst/>
                <a:gdLst>
                  <a:gd name="T0" fmla="*/ 109 w 218"/>
                  <a:gd name="T1" fmla="*/ 0 h 218"/>
                  <a:gd name="T2" fmla="*/ 0 w 218"/>
                  <a:gd name="T3" fmla="*/ 109 h 218"/>
                  <a:gd name="T4" fmla="*/ 109 w 218"/>
                  <a:gd name="T5" fmla="*/ 218 h 218"/>
                  <a:gd name="T6" fmla="*/ 218 w 218"/>
                  <a:gd name="T7" fmla="*/ 109 h 218"/>
                  <a:gd name="T8" fmla="*/ 109 w 218"/>
                  <a:gd name="T9" fmla="*/ 0 h 218"/>
                  <a:gd name="T10" fmla="*/ 109 w 218"/>
                  <a:gd name="T11" fmla="*/ 164 h 218"/>
                  <a:gd name="T12" fmla="*/ 55 w 218"/>
                  <a:gd name="T13" fmla="*/ 109 h 218"/>
                  <a:gd name="T14" fmla="*/ 109 w 218"/>
                  <a:gd name="T15" fmla="*/ 55 h 218"/>
                  <a:gd name="T16" fmla="*/ 164 w 218"/>
                  <a:gd name="T17" fmla="*/ 109 h 218"/>
                  <a:gd name="T18" fmla="*/ 109 w 218"/>
                  <a:gd name="T19" fmla="*/ 164 h 218"/>
                  <a:gd name="T20" fmla="*/ 109 w 218"/>
                  <a:gd name="T21" fmla="*/ 164 h 218"/>
                  <a:gd name="T22" fmla="*/ 109 w 218"/>
                  <a:gd name="T23" fmla="*/ 164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8" h="218">
                    <a:moveTo>
                      <a:pt x="109" y="0"/>
                    </a:moveTo>
                    <a:cubicBezTo>
                      <a:pt x="49" y="0"/>
                      <a:pt x="0" y="49"/>
                      <a:pt x="0" y="109"/>
                    </a:cubicBezTo>
                    <a:cubicBezTo>
                      <a:pt x="0" y="169"/>
                      <a:pt x="49" y="218"/>
                      <a:pt x="109" y="218"/>
                    </a:cubicBezTo>
                    <a:cubicBezTo>
                      <a:pt x="169" y="218"/>
                      <a:pt x="218" y="169"/>
                      <a:pt x="218" y="109"/>
                    </a:cubicBezTo>
                    <a:cubicBezTo>
                      <a:pt x="218" y="49"/>
                      <a:pt x="169" y="0"/>
                      <a:pt x="109" y="0"/>
                    </a:cubicBezTo>
                    <a:close/>
                    <a:moveTo>
                      <a:pt x="109" y="164"/>
                    </a:moveTo>
                    <a:cubicBezTo>
                      <a:pt x="79" y="164"/>
                      <a:pt x="55" y="139"/>
                      <a:pt x="55" y="109"/>
                    </a:cubicBezTo>
                    <a:cubicBezTo>
                      <a:pt x="55" y="79"/>
                      <a:pt x="79" y="55"/>
                      <a:pt x="109" y="55"/>
                    </a:cubicBezTo>
                    <a:cubicBezTo>
                      <a:pt x="139" y="55"/>
                      <a:pt x="164" y="79"/>
                      <a:pt x="164" y="109"/>
                    </a:cubicBezTo>
                    <a:cubicBezTo>
                      <a:pt x="164" y="139"/>
                      <a:pt x="139" y="164"/>
                      <a:pt x="109" y="164"/>
                    </a:cubicBezTo>
                    <a:close/>
                    <a:moveTo>
                      <a:pt x="109" y="164"/>
                    </a:moveTo>
                    <a:cubicBezTo>
                      <a:pt x="109" y="164"/>
                      <a:pt x="109" y="164"/>
                      <a:pt x="109" y="164"/>
                    </a:cubicBezTo>
                  </a:path>
                </a:pathLst>
              </a:custGeom>
              <a:grpFill/>
              <a:ln w="50800">
                <a:noFill/>
                <a:tailEnd type="triangle" w="lg" len="lg"/>
              </a:ln>
              <a:ex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4" name="Freeform 14"/>
              <p:cNvSpPr>
                <a:spLocks noEditPoints="1"/>
              </p:cNvSpPr>
              <p:nvPr/>
            </p:nvSpPr>
            <p:spPr bwMode="auto">
              <a:xfrm>
                <a:off x="100013" y="6323013"/>
                <a:ext cx="4945063" cy="4937125"/>
              </a:xfrm>
              <a:custGeom>
                <a:avLst/>
                <a:gdLst>
                  <a:gd name="T0" fmla="*/ 818 w 1316"/>
                  <a:gd name="T1" fmla="*/ 507 h 1314"/>
                  <a:gd name="T2" fmla="*/ 809 w 1316"/>
                  <a:gd name="T3" fmla="*/ 499 h 1314"/>
                  <a:gd name="T4" fmla="*/ 45 w 1316"/>
                  <a:gd name="T5" fmla="*/ 7 h 1314"/>
                  <a:gd name="T6" fmla="*/ 11 w 1316"/>
                  <a:gd name="T7" fmla="*/ 11 h 1314"/>
                  <a:gd name="T8" fmla="*/ 7 w 1316"/>
                  <a:gd name="T9" fmla="*/ 45 h 1314"/>
                  <a:gd name="T10" fmla="*/ 499 w 1316"/>
                  <a:gd name="T11" fmla="*/ 809 h 1314"/>
                  <a:gd name="T12" fmla="*/ 507 w 1316"/>
                  <a:gd name="T13" fmla="*/ 818 h 1314"/>
                  <a:gd name="T14" fmla="*/ 1271 w 1316"/>
                  <a:gd name="T15" fmla="*/ 1309 h 1314"/>
                  <a:gd name="T16" fmla="*/ 1286 w 1316"/>
                  <a:gd name="T17" fmla="*/ 1314 h 1314"/>
                  <a:gd name="T18" fmla="*/ 1306 w 1316"/>
                  <a:gd name="T19" fmla="*/ 1306 h 1314"/>
                  <a:gd name="T20" fmla="*/ 1309 w 1316"/>
                  <a:gd name="T21" fmla="*/ 1271 h 1314"/>
                  <a:gd name="T22" fmla="*/ 818 w 1316"/>
                  <a:gd name="T23" fmla="*/ 507 h 1314"/>
                  <a:gd name="T24" fmla="*/ 541 w 1316"/>
                  <a:gd name="T25" fmla="*/ 775 h 1314"/>
                  <a:gd name="T26" fmla="*/ 121 w 1316"/>
                  <a:gd name="T27" fmla="*/ 121 h 1314"/>
                  <a:gd name="T28" fmla="*/ 775 w 1316"/>
                  <a:gd name="T29" fmla="*/ 541 h 1314"/>
                  <a:gd name="T30" fmla="*/ 1195 w 1316"/>
                  <a:gd name="T31" fmla="*/ 1195 h 1314"/>
                  <a:gd name="T32" fmla="*/ 541 w 1316"/>
                  <a:gd name="T33" fmla="*/ 775 h 1314"/>
                  <a:gd name="T34" fmla="*/ 541 w 1316"/>
                  <a:gd name="T35" fmla="*/ 775 h 1314"/>
                  <a:gd name="T36" fmla="*/ 541 w 1316"/>
                  <a:gd name="T37" fmla="*/ 775 h 1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16" h="1314">
                    <a:moveTo>
                      <a:pt x="818" y="507"/>
                    </a:moveTo>
                    <a:cubicBezTo>
                      <a:pt x="816" y="504"/>
                      <a:pt x="813" y="501"/>
                      <a:pt x="809" y="499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34" y="0"/>
                      <a:pt x="20" y="2"/>
                      <a:pt x="11" y="11"/>
                    </a:cubicBezTo>
                    <a:cubicBezTo>
                      <a:pt x="2" y="20"/>
                      <a:pt x="0" y="34"/>
                      <a:pt x="7" y="45"/>
                    </a:cubicBezTo>
                    <a:cubicBezTo>
                      <a:pt x="499" y="809"/>
                      <a:pt x="499" y="809"/>
                      <a:pt x="499" y="809"/>
                    </a:cubicBezTo>
                    <a:cubicBezTo>
                      <a:pt x="501" y="813"/>
                      <a:pt x="504" y="816"/>
                      <a:pt x="507" y="818"/>
                    </a:cubicBezTo>
                    <a:cubicBezTo>
                      <a:pt x="1271" y="1309"/>
                      <a:pt x="1271" y="1309"/>
                      <a:pt x="1271" y="1309"/>
                    </a:cubicBezTo>
                    <a:cubicBezTo>
                      <a:pt x="1276" y="1312"/>
                      <a:pt x="1281" y="1314"/>
                      <a:pt x="1286" y="1314"/>
                    </a:cubicBezTo>
                    <a:cubicBezTo>
                      <a:pt x="1293" y="1314"/>
                      <a:pt x="1300" y="1311"/>
                      <a:pt x="1306" y="1306"/>
                    </a:cubicBezTo>
                    <a:cubicBezTo>
                      <a:pt x="1315" y="1296"/>
                      <a:pt x="1316" y="1282"/>
                      <a:pt x="1309" y="1271"/>
                    </a:cubicBezTo>
                    <a:lnTo>
                      <a:pt x="818" y="507"/>
                    </a:lnTo>
                    <a:close/>
                    <a:moveTo>
                      <a:pt x="541" y="775"/>
                    </a:moveTo>
                    <a:cubicBezTo>
                      <a:pt x="121" y="121"/>
                      <a:pt x="121" y="121"/>
                      <a:pt x="121" y="121"/>
                    </a:cubicBezTo>
                    <a:cubicBezTo>
                      <a:pt x="775" y="541"/>
                      <a:pt x="775" y="541"/>
                      <a:pt x="775" y="541"/>
                    </a:cubicBezTo>
                    <a:cubicBezTo>
                      <a:pt x="1195" y="1195"/>
                      <a:pt x="1195" y="1195"/>
                      <a:pt x="1195" y="1195"/>
                    </a:cubicBezTo>
                    <a:lnTo>
                      <a:pt x="541" y="775"/>
                    </a:lnTo>
                    <a:close/>
                    <a:moveTo>
                      <a:pt x="541" y="775"/>
                    </a:moveTo>
                    <a:cubicBezTo>
                      <a:pt x="541" y="775"/>
                      <a:pt x="541" y="775"/>
                      <a:pt x="541" y="775"/>
                    </a:cubicBezTo>
                  </a:path>
                </a:pathLst>
              </a:custGeom>
              <a:grpFill/>
              <a:ln w="50800">
                <a:noFill/>
                <a:tailEnd type="triangle" w="lg" len="lg"/>
              </a:ln>
              <a:ex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sp>
        <p:nvSpPr>
          <p:cNvPr id="66" name="부제목 2"/>
          <p:cNvSpPr txBox="1">
            <a:spLocks/>
          </p:cNvSpPr>
          <p:nvPr/>
        </p:nvSpPr>
        <p:spPr>
          <a:xfrm>
            <a:off x="9572948" y="39003"/>
            <a:ext cx="2476670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</a:p>
        </p:txBody>
      </p:sp>
      <p:cxnSp>
        <p:nvCxnSpPr>
          <p:cNvPr id="67" name="직선 연결선 66"/>
          <p:cNvCxnSpPr/>
          <p:nvPr/>
        </p:nvCxnSpPr>
        <p:spPr>
          <a:xfrm>
            <a:off x="9677400" y="562617"/>
            <a:ext cx="2263828" cy="0"/>
          </a:xfrm>
          <a:prstGeom prst="line">
            <a:avLst/>
          </a:prstGeom>
          <a:ln w="412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그림 67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67253" y="107470"/>
            <a:ext cx="503473" cy="6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84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2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  <p:bldP spid="34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8"/>
          <p:cNvSpPr txBox="1">
            <a:spLocks/>
          </p:cNvSpPr>
          <p:nvPr/>
        </p:nvSpPr>
        <p:spPr>
          <a:xfrm>
            <a:off x="1297671" y="4719836"/>
            <a:ext cx="5437372" cy="160572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홈의 단락에서 줄 간격</a:t>
            </a:r>
            <a:r>
              <a:rPr lang="en-US" altLang="ko-KR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글머리 기호 수정 </a:t>
            </a: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가능합니다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줄 간격은 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로 설정 되어 있습니다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서식의 단락에서 수정 가능합니다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</p:txBody>
      </p:sp>
      <p:sp>
        <p:nvSpPr>
          <p:cNvPr id="41" name="부제목 2"/>
          <p:cNvSpPr txBox="1">
            <a:spLocks/>
          </p:cNvSpPr>
          <p:nvPr/>
        </p:nvSpPr>
        <p:spPr>
          <a:xfrm>
            <a:off x="3541485" y="3621992"/>
            <a:ext cx="2811676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altLang="ko-KR" sz="1800" b="1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[</a:t>
            </a:r>
            <a:r>
              <a:rPr lang="ko-KR" altLang="en-US" sz="1800" b="1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텍스트를 입력하세요</a:t>
            </a:r>
            <a:r>
              <a:rPr lang="en-US" altLang="ko-KR" sz="1800" b="1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]</a:t>
            </a:r>
            <a:endParaRPr lang="ko-KR" altLang="en-US" sz="1800" b="1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38920" y="2267959"/>
            <a:ext cx="373371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800" b="1" dirty="0" smtClean="0">
                <a:effectLst/>
                <a:latin typeface="나눔손글씨 붓" panose="03060600000000000000" pitchFamily="66" charset="-127"/>
                <a:ea typeface="나눔손글씨 붓" panose="03060600000000000000" pitchFamily="66" charset="-127"/>
              </a:rPr>
              <a:t>텍스트 입력</a:t>
            </a:r>
          </a:p>
        </p:txBody>
      </p:sp>
      <p:sp>
        <p:nvSpPr>
          <p:cNvPr id="22" name="자유형 21"/>
          <p:cNvSpPr/>
          <p:nvPr/>
        </p:nvSpPr>
        <p:spPr>
          <a:xfrm>
            <a:off x="4756738" y="2870313"/>
            <a:ext cx="446117" cy="327176"/>
          </a:xfrm>
          <a:custGeom>
            <a:avLst/>
            <a:gdLst/>
            <a:ahLst/>
            <a:cxnLst/>
            <a:rect l="l" t="t" r="r" b="b"/>
            <a:pathLst>
              <a:path w="696737" h="510978">
                <a:moveTo>
                  <a:pt x="550022" y="0"/>
                </a:moveTo>
                <a:lnTo>
                  <a:pt x="559922" y="12384"/>
                </a:lnTo>
                <a:lnTo>
                  <a:pt x="563471" y="12384"/>
                </a:lnTo>
                <a:lnTo>
                  <a:pt x="578340" y="7415"/>
                </a:lnTo>
                <a:cubicBezTo>
                  <a:pt x="597402" y="7415"/>
                  <a:pt x="614361" y="11957"/>
                  <a:pt x="629217" y="21041"/>
                </a:cubicBezTo>
                <a:cubicBezTo>
                  <a:pt x="644072" y="30125"/>
                  <a:pt x="664936" y="34667"/>
                  <a:pt x="691807" y="34667"/>
                </a:cubicBezTo>
                <a:lnTo>
                  <a:pt x="691807" y="84597"/>
                </a:lnTo>
                <a:cubicBezTo>
                  <a:pt x="691807" y="88778"/>
                  <a:pt x="692629" y="95818"/>
                  <a:pt x="694272" y="105717"/>
                </a:cubicBezTo>
                <a:cubicBezTo>
                  <a:pt x="695915" y="115617"/>
                  <a:pt x="696737" y="126870"/>
                  <a:pt x="696737" y="139478"/>
                </a:cubicBezTo>
                <a:cubicBezTo>
                  <a:pt x="696737" y="152085"/>
                  <a:pt x="695554" y="165527"/>
                  <a:pt x="693188" y="179804"/>
                </a:cubicBezTo>
                <a:cubicBezTo>
                  <a:pt x="690821" y="194082"/>
                  <a:pt x="686654" y="203218"/>
                  <a:pt x="680685" y="207215"/>
                </a:cubicBezTo>
                <a:cubicBezTo>
                  <a:pt x="673507" y="234533"/>
                  <a:pt x="667019" y="256488"/>
                  <a:pt x="661222" y="273079"/>
                </a:cubicBezTo>
                <a:cubicBezTo>
                  <a:pt x="655424" y="289670"/>
                  <a:pt x="646636" y="309008"/>
                  <a:pt x="634857" y="331094"/>
                </a:cubicBezTo>
                <a:lnTo>
                  <a:pt x="634857" y="340993"/>
                </a:lnTo>
                <a:cubicBezTo>
                  <a:pt x="612849" y="360555"/>
                  <a:pt x="593662" y="377094"/>
                  <a:pt x="577295" y="390608"/>
                </a:cubicBezTo>
                <a:cubicBezTo>
                  <a:pt x="560927" y="404123"/>
                  <a:pt x="544133" y="418413"/>
                  <a:pt x="526911" y="433479"/>
                </a:cubicBezTo>
                <a:cubicBezTo>
                  <a:pt x="517524" y="441314"/>
                  <a:pt x="498889" y="454224"/>
                  <a:pt x="471005" y="472208"/>
                </a:cubicBezTo>
                <a:cubicBezTo>
                  <a:pt x="443122" y="490193"/>
                  <a:pt x="415731" y="503116"/>
                  <a:pt x="388833" y="510978"/>
                </a:cubicBezTo>
                <a:lnTo>
                  <a:pt x="321904" y="472997"/>
                </a:lnTo>
                <a:lnTo>
                  <a:pt x="321904" y="389504"/>
                </a:lnTo>
                <a:cubicBezTo>
                  <a:pt x="336865" y="376647"/>
                  <a:pt x="346166" y="368397"/>
                  <a:pt x="349808" y="364756"/>
                </a:cubicBezTo>
                <a:cubicBezTo>
                  <a:pt x="353449" y="361114"/>
                  <a:pt x="356112" y="357624"/>
                  <a:pt x="357794" y="354285"/>
                </a:cubicBezTo>
                <a:cubicBezTo>
                  <a:pt x="359477" y="350945"/>
                  <a:pt x="362507" y="345443"/>
                  <a:pt x="366885" y="337779"/>
                </a:cubicBezTo>
                <a:cubicBezTo>
                  <a:pt x="371263" y="330115"/>
                  <a:pt x="380130" y="319604"/>
                  <a:pt x="393487" y="306247"/>
                </a:cubicBezTo>
                <a:cubicBezTo>
                  <a:pt x="395091" y="303855"/>
                  <a:pt x="398680" y="295526"/>
                  <a:pt x="404254" y="281263"/>
                </a:cubicBezTo>
                <a:cubicBezTo>
                  <a:pt x="409828" y="266999"/>
                  <a:pt x="415915" y="251203"/>
                  <a:pt x="422515" y="233876"/>
                </a:cubicBezTo>
                <a:cubicBezTo>
                  <a:pt x="429114" y="216549"/>
                  <a:pt x="435411" y="200155"/>
                  <a:pt x="441406" y="184695"/>
                </a:cubicBezTo>
                <a:cubicBezTo>
                  <a:pt x="447401" y="169235"/>
                  <a:pt x="451897" y="159230"/>
                  <a:pt x="454894" y="154682"/>
                </a:cubicBezTo>
                <a:cubicBezTo>
                  <a:pt x="461967" y="134883"/>
                  <a:pt x="465504" y="119041"/>
                  <a:pt x="465504" y="107157"/>
                </a:cubicBezTo>
                <a:cubicBezTo>
                  <a:pt x="465504" y="95273"/>
                  <a:pt x="462204" y="72490"/>
                  <a:pt x="455604" y="38808"/>
                </a:cubicBezTo>
                <a:cubicBezTo>
                  <a:pt x="465753" y="26871"/>
                  <a:pt x="480280" y="17419"/>
                  <a:pt x="499185" y="10451"/>
                </a:cubicBezTo>
                <a:cubicBezTo>
                  <a:pt x="518089" y="3484"/>
                  <a:pt x="535035" y="0"/>
                  <a:pt x="550022" y="0"/>
                </a:cubicBezTo>
                <a:close/>
                <a:moveTo>
                  <a:pt x="228117" y="0"/>
                </a:moveTo>
                <a:lnTo>
                  <a:pt x="238017" y="12384"/>
                </a:lnTo>
                <a:lnTo>
                  <a:pt x="241566" y="12384"/>
                </a:lnTo>
                <a:lnTo>
                  <a:pt x="256435" y="7415"/>
                </a:lnTo>
                <a:cubicBezTo>
                  <a:pt x="275497" y="7415"/>
                  <a:pt x="292456" y="11957"/>
                  <a:pt x="307312" y="21041"/>
                </a:cubicBezTo>
                <a:cubicBezTo>
                  <a:pt x="322167" y="30125"/>
                  <a:pt x="343031" y="34667"/>
                  <a:pt x="369902" y="34667"/>
                </a:cubicBezTo>
                <a:lnTo>
                  <a:pt x="369902" y="84597"/>
                </a:lnTo>
                <a:cubicBezTo>
                  <a:pt x="369902" y="88778"/>
                  <a:pt x="370724" y="95818"/>
                  <a:pt x="372367" y="105717"/>
                </a:cubicBezTo>
                <a:cubicBezTo>
                  <a:pt x="374011" y="115617"/>
                  <a:pt x="374832" y="126870"/>
                  <a:pt x="374832" y="139478"/>
                </a:cubicBezTo>
                <a:cubicBezTo>
                  <a:pt x="374832" y="152085"/>
                  <a:pt x="373649" y="165527"/>
                  <a:pt x="371283" y="179804"/>
                </a:cubicBezTo>
                <a:cubicBezTo>
                  <a:pt x="368916" y="194082"/>
                  <a:pt x="364749" y="203218"/>
                  <a:pt x="358780" y="207215"/>
                </a:cubicBezTo>
                <a:cubicBezTo>
                  <a:pt x="351629" y="234507"/>
                  <a:pt x="345128" y="256488"/>
                  <a:pt x="339278" y="273157"/>
                </a:cubicBezTo>
                <a:cubicBezTo>
                  <a:pt x="333427" y="289827"/>
                  <a:pt x="324652" y="309140"/>
                  <a:pt x="312952" y="331094"/>
                </a:cubicBezTo>
                <a:lnTo>
                  <a:pt x="312952" y="340993"/>
                </a:lnTo>
                <a:cubicBezTo>
                  <a:pt x="290944" y="360555"/>
                  <a:pt x="271757" y="377094"/>
                  <a:pt x="255390" y="390608"/>
                </a:cubicBezTo>
                <a:cubicBezTo>
                  <a:pt x="239022" y="404123"/>
                  <a:pt x="222228" y="418413"/>
                  <a:pt x="205006" y="433479"/>
                </a:cubicBezTo>
                <a:cubicBezTo>
                  <a:pt x="195619" y="441314"/>
                  <a:pt x="176984" y="454224"/>
                  <a:pt x="149100" y="472208"/>
                </a:cubicBezTo>
                <a:cubicBezTo>
                  <a:pt x="121217" y="490193"/>
                  <a:pt x="93826" y="503116"/>
                  <a:pt x="66928" y="510978"/>
                </a:cubicBezTo>
                <a:lnTo>
                  <a:pt x="0" y="472997"/>
                </a:lnTo>
                <a:lnTo>
                  <a:pt x="0" y="389504"/>
                </a:lnTo>
                <a:cubicBezTo>
                  <a:pt x="14960" y="376647"/>
                  <a:pt x="24261" y="368397"/>
                  <a:pt x="27903" y="364756"/>
                </a:cubicBezTo>
                <a:cubicBezTo>
                  <a:pt x="31545" y="361114"/>
                  <a:pt x="34207" y="357624"/>
                  <a:pt x="35890" y="354285"/>
                </a:cubicBezTo>
                <a:cubicBezTo>
                  <a:pt x="37572" y="350945"/>
                  <a:pt x="40603" y="345443"/>
                  <a:pt x="44980" y="337779"/>
                </a:cubicBezTo>
                <a:cubicBezTo>
                  <a:pt x="49358" y="330115"/>
                  <a:pt x="58225" y="319604"/>
                  <a:pt x="71582" y="306247"/>
                </a:cubicBezTo>
                <a:cubicBezTo>
                  <a:pt x="73186" y="303855"/>
                  <a:pt x="76775" y="295526"/>
                  <a:pt x="82349" y="281263"/>
                </a:cubicBezTo>
                <a:cubicBezTo>
                  <a:pt x="87923" y="266999"/>
                  <a:pt x="94010" y="251203"/>
                  <a:pt x="100610" y="233876"/>
                </a:cubicBezTo>
                <a:cubicBezTo>
                  <a:pt x="107209" y="216549"/>
                  <a:pt x="113506" y="200155"/>
                  <a:pt x="119501" y="184695"/>
                </a:cubicBezTo>
                <a:cubicBezTo>
                  <a:pt x="125496" y="169235"/>
                  <a:pt x="129992" y="159230"/>
                  <a:pt x="132989" y="154682"/>
                </a:cubicBezTo>
                <a:cubicBezTo>
                  <a:pt x="140062" y="134883"/>
                  <a:pt x="143599" y="119041"/>
                  <a:pt x="143599" y="107157"/>
                </a:cubicBezTo>
                <a:cubicBezTo>
                  <a:pt x="143599" y="95273"/>
                  <a:pt x="140299" y="72490"/>
                  <a:pt x="133699" y="38808"/>
                </a:cubicBezTo>
                <a:cubicBezTo>
                  <a:pt x="143848" y="26871"/>
                  <a:pt x="158388" y="17419"/>
                  <a:pt x="177319" y="10451"/>
                </a:cubicBezTo>
                <a:cubicBezTo>
                  <a:pt x="196250" y="3484"/>
                  <a:pt x="213183" y="0"/>
                  <a:pt x="228117" y="0"/>
                </a:cubicBezTo>
                <a:close/>
              </a:path>
            </a:pathLst>
          </a:cu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91CCF1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03189" y="2781632"/>
            <a:ext cx="394741" cy="352580"/>
          </a:xfrm>
          <a:custGeom>
            <a:avLst/>
            <a:gdLst/>
            <a:ahLst/>
            <a:cxnLst/>
            <a:rect l="l" t="t" r="r" b="b"/>
            <a:pathLst>
              <a:path w="616500" h="550654">
                <a:moveTo>
                  <a:pt x="498457" y="0"/>
                </a:moveTo>
                <a:lnTo>
                  <a:pt x="577494" y="12424"/>
                </a:lnTo>
                <a:lnTo>
                  <a:pt x="606600" y="89962"/>
                </a:lnTo>
                <a:cubicBezTo>
                  <a:pt x="597240" y="107788"/>
                  <a:pt x="592008" y="118904"/>
                  <a:pt x="590903" y="123308"/>
                </a:cubicBezTo>
                <a:cubicBezTo>
                  <a:pt x="589799" y="127712"/>
                  <a:pt x="589247" y="132385"/>
                  <a:pt x="589247" y="137329"/>
                </a:cubicBezTo>
                <a:cubicBezTo>
                  <a:pt x="589247" y="142272"/>
                  <a:pt x="588267" y="148661"/>
                  <a:pt x="586309" y="156496"/>
                </a:cubicBezTo>
                <a:cubicBezTo>
                  <a:pt x="584350" y="164331"/>
                  <a:pt x="580373" y="175742"/>
                  <a:pt x="574378" y="190729"/>
                </a:cubicBezTo>
                <a:cubicBezTo>
                  <a:pt x="574378" y="194305"/>
                  <a:pt x="574378" y="203935"/>
                  <a:pt x="574378" y="219619"/>
                </a:cubicBezTo>
                <a:cubicBezTo>
                  <a:pt x="574378" y="235303"/>
                  <a:pt x="574378" y="252222"/>
                  <a:pt x="574378" y="270378"/>
                </a:cubicBezTo>
                <a:cubicBezTo>
                  <a:pt x="574378" y="288533"/>
                  <a:pt x="574378" y="305972"/>
                  <a:pt x="574378" y="322694"/>
                </a:cubicBezTo>
                <a:cubicBezTo>
                  <a:pt x="574378" y="339416"/>
                  <a:pt x="573563" y="350670"/>
                  <a:pt x="571933" y="356454"/>
                </a:cubicBezTo>
                <a:cubicBezTo>
                  <a:pt x="574904" y="375779"/>
                  <a:pt x="578526" y="391844"/>
                  <a:pt x="582799" y="404649"/>
                </a:cubicBezTo>
                <a:cubicBezTo>
                  <a:pt x="587071" y="417454"/>
                  <a:pt x="598305" y="438935"/>
                  <a:pt x="616500" y="469093"/>
                </a:cubicBezTo>
                <a:cubicBezTo>
                  <a:pt x="608191" y="482424"/>
                  <a:pt x="596662" y="496458"/>
                  <a:pt x="581911" y="511195"/>
                </a:cubicBezTo>
                <a:cubicBezTo>
                  <a:pt x="567161" y="525932"/>
                  <a:pt x="553186" y="533301"/>
                  <a:pt x="539987" y="533301"/>
                </a:cubicBezTo>
                <a:lnTo>
                  <a:pt x="532063" y="527679"/>
                </a:lnTo>
                <a:lnTo>
                  <a:pt x="527682" y="529869"/>
                </a:lnTo>
                <a:lnTo>
                  <a:pt x="515219" y="539848"/>
                </a:lnTo>
                <a:cubicBezTo>
                  <a:pt x="499207" y="547052"/>
                  <a:pt x="482110" y="549004"/>
                  <a:pt x="463928" y="545704"/>
                </a:cubicBezTo>
                <a:cubicBezTo>
                  <a:pt x="445746" y="542404"/>
                  <a:pt x="424285" y="544054"/>
                  <a:pt x="399543" y="550654"/>
                </a:cubicBezTo>
                <a:lnTo>
                  <a:pt x="379192" y="509519"/>
                </a:lnTo>
                <a:cubicBezTo>
                  <a:pt x="378035" y="506048"/>
                  <a:pt x="375097" y="499981"/>
                  <a:pt x="370378" y="491318"/>
                </a:cubicBezTo>
                <a:cubicBezTo>
                  <a:pt x="365658" y="482654"/>
                  <a:pt x="360518" y="472761"/>
                  <a:pt x="354957" y="461639"/>
                </a:cubicBezTo>
                <a:cubicBezTo>
                  <a:pt x="349396" y="450517"/>
                  <a:pt x="345215" y="437528"/>
                  <a:pt x="342415" y="422673"/>
                </a:cubicBezTo>
                <a:cubicBezTo>
                  <a:pt x="339615" y="407817"/>
                  <a:pt x="340686" y="397563"/>
                  <a:pt x="345629" y="391910"/>
                </a:cubicBezTo>
                <a:cubicBezTo>
                  <a:pt x="340791" y="367090"/>
                  <a:pt x="337932" y="344951"/>
                  <a:pt x="337051" y="325494"/>
                </a:cubicBezTo>
                <a:cubicBezTo>
                  <a:pt x="336171" y="306037"/>
                  <a:pt x="337373" y="284359"/>
                  <a:pt x="340660" y="260458"/>
                </a:cubicBezTo>
                <a:lnTo>
                  <a:pt x="338215" y="251703"/>
                </a:lnTo>
                <a:cubicBezTo>
                  <a:pt x="347628" y="226909"/>
                  <a:pt x="358309" y="203449"/>
                  <a:pt x="370259" y="181323"/>
                </a:cubicBezTo>
                <a:cubicBezTo>
                  <a:pt x="382209" y="159198"/>
                  <a:pt x="391524" y="142180"/>
                  <a:pt x="398202" y="130269"/>
                </a:cubicBezTo>
                <a:cubicBezTo>
                  <a:pt x="405959" y="114809"/>
                  <a:pt x="419039" y="94366"/>
                  <a:pt x="437444" y="68941"/>
                </a:cubicBezTo>
                <a:cubicBezTo>
                  <a:pt x="455849" y="43515"/>
                  <a:pt x="476187" y="20535"/>
                  <a:pt x="498457" y="0"/>
                </a:cubicBezTo>
                <a:close/>
                <a:moveTo>
                  <a:pt x="161684" y="0"/>
                </a:moveTo>
                <a:lnTo>
                  <a:pt x="240760" y="12424"/>
                </a:lnTo>
                <a:lnTo>
                  <a:pt x="269827" y="89962"/>
                </a:lnTo>
                <a:cubicBezTo>
                  <a:pt x="260466" y="107788"/>
                  <a:pt x="255234" y="118904"/>
                  <a:pt x="254130" y="123308"/>
                </a:cubicBezTo>
                <a:cubicBezTo>
                  <a:pt x="253026" y="127712"/>
                  <a:pt x="252473" y="132385"/>
                  <a:pt x="252473" y="137329"/>
                </a:cubicBezTo>
                <a:cubicBezTo>
                  <a:pt x="252473" y="142272"/>
                  <a:pt x="251494" y="148667"/>
                  <a:pt x="249535" y="156516"/>
                </a:cubicBezTo>
                <a:cubicBezTo>
                  <a:pt x="247576" y="164364"/>
                  <a:pt x="243613" y="175769"/>
                  <a:pt x="237644" y="190729"/>
                </a:cubicBezTo>
                <a:cubicBezTo>
                  <a:pt x="237644" y="194305"/>
                  <a:pt x="237644" y="203935"/>
                  <a:pt x="237644" y="219619"/>
                </a:cubicBezTo>
                <a:cubicBezTo>
                  <a:pt x="237644" y="235303"/>
                  <a:pt x="237644" y="252222"/>
                  <a:pt x="237644" y="270378"/>
                </a:cubicBezTo>
                <a:cubicBezTo>
                  <a:pt x="237644" y="288533"/>
                  <a:pt x="237644" y="305978"/>
                  <a:pt x="237644" y="322714"/>
                </a:cubicBezTo>
                <a:cubicBezTo>
                  <a:pt x="237644" y="339449"/>
                  <a:pt x="236816" y="350670"/>
                  <a:pt x="235159" y="356375"/>
                </a:cubicBezTo>
                <a:cubicBezTo>
                  <a:pt x="238131" y="375753"/>
                  <a:pt x="241752" y="391844"/>
                  <a:pt x="246025" y="404649"/>
                </a:cubicBezTo>
                <a:cubicBezTo>
                  <a:pt x="250298" y="417454"/>
                  <a:pt x="261531" y="438935"/>
                  <a:pt x="279726" y="469093"/>
                </a:cubicBezTo>
                <a:cubicBezTo>
                  <a:pt x="271417" y="482424"/>
                  <a:pt x="259895" y="496458"/>
                  <a:pt x="245157" y="511195"/>
                </a:cubicBezTo>
                <a:cubicBezTo>
                  <a:pt x="230420" y="525932"/>
                  <a:pt x="216439" y="533301"/>
                  <a:pt x="203213" y="533301"/>
                </a:cubicBezTo>
                <a:lnTo>
                  <a:pt x="195341" y="527673"/>
                </a:lnTo>
                <a:lnTo>
                  <a:pt x="190948" y="529869"/>
                </a:lnTo>
                <a:lnTo>
                  <a:pt x="178446" y="539848"/>
                </a:lnTo>
                <a:cubicBezTo>
                  <a:pt x="162407" y="547052"/>
                  <a:pt x="145310" y="549004"/>
                  <a:pt x="127155" y="545704"/>
                </a:cubicBezTo>
                <a:cubicBezTo>
                  <a:pt x="108999" y="542404"/>
                  <a:pt x="87564" y="544054"/>
                  <a:pt x="62848" y="550654"/>
                </a:cubicBezTo>
                <a:lnTo>
                  <a:pt x="42419" y="509519"/>
                </a:lnTo>
                <a:cubicBezTo>
                  <a:pt x="41236" y="505969"/>
                  <a:pt x="38291" y="499876"/>
                  <a:pt x="33584" y="491239"/>
                </a:cubicBezTo>
                <a:cubicBezTo>
                  <a:pt x="28878" y="482601"/>
                  <a:pt x="23744" y="472728"/>
                  <a:pt x="18183" y="461619"/>
                </a:cubicBezTo>
                <a:cubicBezTo>
                  <a:pt x="12622" y="450511"/>
                  <a:pt x="8442" y="437528"/>
                  <a:pt x="5642" y="422673"/>
                </a:cubicBezTo>
                <a:cubicBezTo>
                  <a:pt x="2841" y="407817"/>
                  <a:pt x="3913" y="397563"/>
                  <a:pt x="8856" y="391910"/>
                </a:cubicBezTo>
                <a:cubicBezTo>
                  <a:pt x="4018" y="367090"/>
                  <a:pt x="1159" y="344951"/>
                  <a:pt x="278" y="325494"/>
                </a:cubicBezTo>
                <a:cubicBezTo>
                  <a:pt x="-603" y="306037"/>
                  <a:pt x="613" y="284372"/>
                  <a:pt x="3926" y="260498"/>
                </a:cubicBezTo>
                <a:lnTo>
                  <a:pt x="1441" y="251782"/>
                </a:lnTo>
                <a:cubicBezTo>
                  <a:pt x="10854" y="226961"/>
                  <a:pt x="21542" y="203482"/>
                  <a:pt x="33506" y="181343"/>
                </a:cubicBezTo>
                <a:cubicBezTo>
                  <a:pt x="45469" y="159204"/>
                  <a:pt x="54790" y="142180"/>
                  <a:pt x="61468" y="130269"/>
                </a:cubicBezTo>
                <a:cubicBezTo>
                  <a:pt x="69198" y="114809"/>
                  <a:pt x="82266" y="94366"/>
                  <a:pt x="100671" y="68941"/>
                </a:cubicBezTo>
                <a:cubicBezTo>
                  <a:pt x="119076" y="43515"/>
                  <a:pt x="139414" y="20535"/>
                  <a:pt x="161684" y="0"/>
                </a:cubicBezTo>
                <a:close/>
              </a:path>
            </a:pathLst>
          </a:custGeom>
          <a:solidFill>
            <a:schemeClr val="tx1">
              <a:alpha val="65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1500" b="1" dirty="0" smtClean="0">
              <a:solidFill>
                <a:srgbClr val="91CCF1"/>
              </a:solidFill>
              <a:effectLst/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cxnSp>
        <p:nvCxnSpPr>
          <p:cNvPr id="31" name="직선 연결선 30"/>
          <p:cNvCxnSpPr/>
          <p:nvPr/>
        </p:nvCxnSpPr>
        <p:spPr>
          <a:xfrm>
            <a:off x="-1846" y="4243596"/>
            <a:ext cx="6925160" cy="0"/>
          </a:xfrm>
          <a:prstGeom prst="line">
            <a:avLst/>
          </a:prstGeom>
          <a:ln w="50800">
            <a:solidFill>
              <a:srgbClr val="E2B95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부제목 2"/>
          <p:cNvSpPr txBox="1">
            <a:spLocks/>
          </p:cNvSpPr>
          <p:nvPr/>
        </p:nvSpPr>
        <p:spPr>
          <a:xfrm>
            <a:off x="9572948" y="39003"/>
            <a:ext cx="2476670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</a:p>
        </p:txBody>
      </p:sp>
      <p:cxnSp>
        <p:nvCxnSpPr>
          <p:cNvPr id="15" name="직선 연결선 14"/>
          <p:cNvCxnSpPr/>
          <p:nvPr/>
        </p:nvCxnSpPr>
        <p:spPr>
          <a:xfrm>
            <a:off x="9677400" y="562617"/>
            <a:ext cx="2263828" cy="0"/>
          </a:xfrm>
          <a:prstGeom prst="line">
            <a:avLst/>
          </a:prstGeom>
          <a:ln w="412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그림 15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67253" y="107470"/>
            <a:ext cx="503473" cy="6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63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" grpId="0"/>
      <p:bldP spid="21" grpId="0"/>
      <p:bldP spid="22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reeform 5"/>
          <p:cNvSpPr>
            <a:spLocks noEditPoints="1"/>
          </p:cNvSpPr>
          <p:nvPr/>
        </p:nvSpPr>
        <p:spPr bwMode="auto">
          <a:xfrm>
            <a:off x="8136137" y="1670753"/>
            <a:ext cx="2954812" cy="2639617"/>
          </a:xfrm>
          <a:custGeom>
            <a:avLst/>
            <a:gdLst>
              <a:gd name="T0" fmla="*/ 1374 w 1374"/>
              <a:gd name="T1" fmla="*/ 826 h 1227"/>
              <a:gd name="T2" fmla="*/ 1374 w 1374"/>
              <a:gd name="T3" fmla="*/ 1082 h 1227"/>
              <a:gd name="T4" fmla="*/ 1229 w 1374"/>
              <a:gd name="T5" fmla="*/ 1227 h 1227"/>
              <a:gd name="T6" fmla="*/ 414 w 1374"/>
              <a:gd name="T7" fmla="*/ 1227 h 1227"/>
              <a:gd name="T8" fmla="*/ 232 w 1374"/>
              <a:gd name="T9" fmla="*/ 1046 h 1227"/>
              <a:gd name="T10" fmla="*/ 232 w 1374"/>
              <a:gd name="T11" fmla="*/ 145 h 1227"/>
              <a:gd name="T12" fmla="*/ 145 w 1374"/>
              <a:gd name="T13" fmla="*/ 58 h 1227"/>
              <a:gd name="T14" fmla="*/ 58 w 1374"/>
              <a:gd name="T15" fmla="*/ 145 h 1227"/>
              <a:gd name="T16" fmla="*/ 58 w 1374"/>
              <a:gd name="T17" fmla="*/ 372 h 1227"/>
              <a:gd name="T18" fmla="*/ 136 w 1374"/>
              <a:gd name="T19" fmla="*/ 372 h 1227"/>
              <a:gd name="T20" fmla="*/ 165 w 1374"/>
              <a:gd name="T21" fmla="*/ 401 h 1227"/>
              <a:gd name="T22" fmla="*/ 136 w 1374"/>
              <a:gd name="T23" fmla="*/ 430 h 1227"/>
              <a:gd name="T24" fmla="*/ 29 w 1374"/>
              <a:gd name="T25" fmla="*/ 430 h 1227"/>
              <a:gd name="T26" fmla="*/ 0 w 1374"/>
              <a:gd name="T27" fmla="*/ 401 h 1227"/>
              <a:gd name="T28" fmla="*/ 0 w 1374"/>
              <a:gd name="T29" fmla="*/ 145 h 1227"/>
              <a:gd name="T30" fmla="*/ 145 w 1374"/>
              <a:gd name="T31" fmla="*/ 0 h 1227"/>
              <a:gd name="T32" fmla="*/ 960 w 1374"/>
              <a:gd name="T33" fmla="*/ 0 h 1227"/>
              <a:gd name="T34" fmla="*/ 1141 w 1374"/>
              <a:gd name="T35" fmla="*/ 182 h 1227"/>
              <a:gd name="T36" fmla="*/ 1141 w 1374"/>
              <a:gd name="T37" fmla="*/ 1082 h 1227"/>
              <a:gd name="T38" fmla="*/ 1229 w 1374"/>
              <a:gd name="T39" fmla="*/ 1170 h 1227"/>
              <a:gd name="T40" fmla="*/ 1316 w 1374"/>
              <a:gd name="T41" fmla="*/ 1082 h 1227"/>
              <a:gd name="T42" fmla="*/ 1316 w 1374"/>
              <a:gd name="T43" fmla="*/ 855 h 1227"/>
              <a:gd name="T44" fmla="*/ 1238 w 1374"/>
              <a:gd name="T45" fmla="*/ 855 h 1227"/>
              <a:gd name="T46" fmla="*/ 1209 w 1374"/>
              <a:gd name="T47" fmla="*/ 826 h 1227"/>
              <a:gd name="T48" fmla="*/ 1238 w 1374"/>
              <a:gd name="T49" fmla="*/ 797 h 1227"/>
              <a:gd name="T50" fmla="*/ 1345 w 1374"/>
              <a:gd name="T51" fmla="*/ 797 h 1227"/>
              <a:gd name="T52" fmla="*/ 1374 w 1374"/>
              <a:gd name="T53" fmla="*/ 826 h 1227"/>
              <a:gd name="T54" fmla="*/ 1113 w 1374"/>
              <a:gd name="T55" fmla="*/ 1170 h 1227"/>
              <a:gd name="T56" fmla="*/ 1084 w 1374"/>
              <a:gd name="T57" fmla="*/ 1082 h 1227"/>
              <a:gd name="T58" fmla="*/ 1084 w 1374"/>
              <a:gd name="T59" fmla="*/ 182 h 1227"/>
              <a:gd name="T60" fmla="*/ 960 w 1374"/>
              <a:gd name="T61" fmla="*/ 58 h 1227"/>
              <a:gd name="T62" fmla="*/ 261 w 1374"/>
              <a:gd name="T63" fmla="*/ 58 h 1227"/>
              <a:gd name="T64" fmla="*/ 290 w 1374"/>
              <a:gd name="T65" fmla="*/ 145 h 1227"/>
              <a:gd name="T66" fmla="*/ 290 w 1374"/>
              <a:gd name="T67" fmla="*/ 1046 h 1227"/>
              <a:gd name="T68" fmla="*/ 414 w 1374"/>
              <a:gd name="T69" fmla="*/ 1170 h 1227"/>
              <a:gd name="T70" fmla="*/ 1113 w 1374"/>
              <a:gd name="T71" fmla="*/ 1170 h 1227"/>
              <a:gd name="T72" fmla="*/ 806 w 1374"/>
              <a:gd name="T73" fmla="*/ 372 h 1227"/>
              <a:gd name="T74" fmla="*/ 806 w 1374"/>
              <a:gd name="T75" fmla="*/ 372 h 1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374" h="1227">
                <a:moveTo>
                  <a:pt x="1374" y="826"/>
                </a:moveTo>
                <a:cubicBezTo>
                  <a:pt x="1374" y="1082"/>
                  <a:pt x="1374" y="1082"/>
                  <a:pt x="1374" y="1082"/>
                </a:cubicBezTo>
                <a:cubicBezTo>
                  <a:pt x="1374" y="1162"/>
                  <a:pt x="1309" y="1227"/>
                  <a:pt x="1229" y="1227"/>
                </a:cubicBezTo>
                <a:cubicBezTo>
                  <a:pt x="414" y="1227"/>
                  <a:pt x="414" y="1227"/>
                  <a:pt x="414" y="1227"/>
                </a:cubicBezTo>
                <a:cubicBezTo>
                  <a:pt x="314" y="1227"/>
                  <a:pt x="232" y="1146"/>
                  <a:pt x="232" y="1046"/>
                </a:cubicBezTo>
                <a:cubicBezTo>
                  <a:pt x="232" y="145"/>
                  <a:pt x="232" y="145"/>
                  <a:pt x="232" y="145"/>
                </a:cubicBezTo>
                <a:cubicBezTo>
                  <a:pt x="232" y="97"/>
                  <a:pt x="193" y="58"/>
                  <a:pt x="145" y="58"/>
                </a:cubicBezTo>
                <a:cubicBezTo>
                  <a:pt x="97" y="58"/>
                  <a:pt x="58" y="97"/>
                  <a:pt x="58" y="145"/>
                </a:cubicBezTo>
                <a:cubicBezTo>
                  <a:pt x="58" y="372"/>
                  <a:pt x="58" y="372"/>
                  <a:pt x="58" y="372"/>
                </a:cubicBezTo>
                <a:cubicBezTo>
                  <a:pt x="136" y="372"/>
                  <a:pt x="136" y="372"/>
                  <a:pt x="136" y="372"/>
                </a:cubicBezTo>
                <a:cubicBezTo>
                  <a:pt x="152" y="372"/>
                  <a:pt x="165" y="385"/>
                  <a:pt x="165" y="401"/>
                </a:cubicBezTo>
                <a:cubicBezTo>
                  <a:pt x="165" y="417"/>
                  <a:pt x="152" y="430"/>
                  <a:pt x="136" y="430"/>
                </a:cubicBezTo>
                <a:cubicBezTo>
                  <a:pt x="29" y="430"/>
                  <a:pt x="29" y="430"/>
                  <a:pt x="29" y="430"/>
                </a:cubicBezTo>
                <a:cubicBezTo>
                  <a:pt x="13" y="430"/>
                  <a:pt x="0" y="417"/>
                  <a:pt x="0" y="401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65"/>
                  <a:pt x="65" y="0"/>
                  <a:pt x="145" y="0"/>
                </a:cubicBezTo>
                <a:cubicBezTo>
                  <a:pt x="960" y="0"/>
                  <a:pt x="960" y="0"/>
                  <a:pt x="960" y="0"/>
                </a:cubicBezTo>
                <a:cubicBezTo>
                  <a:pt x="1060" y="0"/>
                  <a:pt x="1141" y="81"/>
                  <a:pt x="1141" y="182"/>
                </a:cubicBezTo>
                <a:cubicBezTo>
                  <a:pt x="1141" y="1082"/>
                  <a:pt x="1141" y="1082"/>
                  <a:pt x="1141" y="1082"/>
                </a:cubicBezTo>
                <a:cubicBezTo>
                  <a:pt x="1141" y="1131"/>
                  <a:pt x="1181" y="1170"/>
                  <a:pt x="1229" y="1170"/>
                </a:cubicBezTo>
                <a:cubicBezTo>
                  <a:pt x="1277" y="1170"/>
                  <a:pt x="1316" y="1131"/>
                  <a:pt x="1316" y="1082"/>
                </a:cubicBezTo>
                <a:cubicBezTo>
                  <a:pt x="1316" y="855"/>
                  <a:pt x="1316" y="855"/>
                  <a:pt x="1316" y="855"/>
                </a:cubicBezTo>
                <a:cubicBezTo>
                  <a:pt x="1238" y="855"/>
                  <a:pt x="1238" y="855"/>
                  <a:pt x="1238" y="855"/>
                </a:cubicBezTo>
                <a:cubicBezTo>
                  <a:pt x="1222" y="855"/>
                  <a:pt x="1209" y="842"/>
                  <a:pt x="1209" y="826"/>
                </a:cubicBezTo>
                <a:cubicBezTo>
                  <a:pt x="1209" y="810"/>
                  <a:pt x="1222" y="797"/>
                  <a:pt x="1238" y="797"/>
                </a:cubicBezTo>
                <a:cubicBezTo>
                  <a:pt x="1345" y="797"/>
                  <a:pt x="1345" y="797"/>
                  <a:pt x="1345" y="797"/>
                </a:cubicBezTo>
                <a:cubicBezTo>
                  <a:pt x="1361" y="797"/>
                  <a:pt x="1374" y="810"/>
                  <a:pt x="1374" y="826"/>
                </a:cubicBezTo>
                <a:close/>
                <a:moveTo>
                  <a:pt x="1113" y="1170"/>
                </a:moveTo>
                <a:cubicBezTo>
                  <a:pt x="1095" y="1145"/>
                  <a:pt x="1084" y="1115"/>
                  <a:pt x="1084" y="1082"/>
                </a:cubicBezTo>
                <a:cubicBezTo>
                  <a:pt x="1084" y="182"/>
                  <a:pt x="1084" y="182"/>
                  <a:pt x="1084" y="182"/>
                </a:cubicBezTo>
                <a:cubicBezTo>
                  <a:pt x="1084" y="113"/>
                  <a:pt x="1028" y="58"/>
                  <a:pt x="960" y="58"/>
                </a:cubicBezTo>
                <a:cubicBezTo>
                  <a:pt x="261" y="58"/>
                  <a:pt x="261" y="58"/>
                  <a:pt x="261" y="58"/>
                </a:cubicBezTo>
                <a:cubicBezTo>
                  <a:pt x="279" y="82"/>
                  <a:pt x="290" y="112"/>
                  <a:pt x="290" y="145"/>
                </a:cubicBezTo>
                <a:cubicBezTo>
                  <a:pt x="290" y="1046"/>
                  <a:pt x="290" y="1046"/>
                  <a:pt x="290" y="1046"/>
                </a:cubicBezTo>
                <a:cubicBezTo>
                  <a:pt x="290" y="1114"/>
                  <a:pt x="346" y="1170"/>
                  <a:pt x="414" y="1170"/>
                </a:cubicBezTo>
                <a:lnTo>
                  <a:pt x="1113" y="1170"/>
                </a:lnTo>
                <a:close/>
                <a:moveTo>
                  <a:pt x="806" y="372"/>
                </a:moveTo>
                <a:cubicBezTo>
                  <a:pt x="806" y="372"/>
                  <a:pt x="806" y="372"/>
                  <a:pt x="806" y="372"/>
                </a:cubicBezTo>
              </a:path>
            </a:pathLst>
          </a:custGeom>
          <a:blipFill dpi="0"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 l="-8000" t="-1000" r="-7000" b="-200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9" name="Freeform 5"/>
          <p:cNvSpPr>
            <a:spLocks noEditPoints="1"/>
          </p:cNvSpPr>
          <p:nvPr/>
        </p:nvSpPr>
        <p:spPr bwMode="auto">
          <a:xfrm>
            <a:off x="745984" y="1658053"/>
            <a:ext cx="2954812" cy="2639617"/>
          </a:xfrm>
          <a:custGeom>
            <a:avLst/>
            <a:gdLst>
              <a:gd name="T0" fmla="*/ 1374 w 1374"/>
              <a:gd name="T1" fmla="*/ 826 h 1227"/>
              <a:gd name="T2" fmla="*/ 1374 w 1374"/>
              <a:gd name="T3" fmla="*/ 1082 h 1227"/>
              <a:gd name="T4" fmla="*/ 1229 w 1374"/>
              <a:gd name="T5" fmla="*/ 1227 h 1227"/>
              <a:gd name="T6" fmla="*/ 414 w 1374"/>
              <a:gd name="T7" fmla="*/ 1227 h 1227"/>
              <a:gd name="T8" fmla="*/ 232 w 1374"/>
              <a:gd name="T9" fmla="*/ 1046 h 1227"/>
              <a:gd name="T10" fmla="*/ 232 w 1374"/>
              <a:gd name="T11" fmla="*/ 145 h 1227"/>
              <a:gd name="T12" fmla="*/ 145 w 1374"/>
              <a:gd name="T13" fmla="*/ 58 h 1227"/>
              <a:gd name="T14" fmla="*/ 58 w 1374"/>
              <a:gd name="T15" fmla="*/ 145 h 1227"/>
              <a:gd name="T16" fmla="*/ 58 w 1374"/>
              <a:gd name="T17" fmla="*/ 372 h 1227"/>
              <a:gd name="T18" fmla="*/ 136 w 1374"/>
              <a:gd name="T19" fmla="*/ 372 h 1227"/>
              <a:gd name="T20" fmla="*/ 165 w 1374"/>
              <a:gd name="T21" fmla="*/ 401 h 1227"/>
              <a:gd name="T22" fmla="*/ 136 w 1374"/>
              <a:gd name="T23" fmla="*/ 430 h 1227"/>
              <a:gd name="T24" fmla="*/ 29 w 1374"/>
              <a:gd name="T25" fmla="*/ 430 h 1227"/>
              <a:gd name="T26" fmla="*/ 0 w 1374"/>
              <a:gd name="T27" fmla="*/ 401 h 1227"/>
              <a:gd name="T28" fmla="*/ 0 w 1374"/>
              <a:gd name="T29" fmla="*/ 145 h 1227"/>
              <a:gd name="T30" fmla="*/ 145 w 1374"/>
              <a:gd name="T31" fmla="*/ 0 h 1227"/>
              <a:gd name="T32" fmla="*/ 960 w 1374"/>
              <a:gd name="T33" fmla="*/ 0 h 1227"/>
              <a:gd name="T34" fmla="*/ 1141 w 1374"/>
              <a:gd name="T35" fmla="*/ 182 h 1227"/>
              <a:gd name="T36" fmla="*/ 1141 w 1374"/>
              <a:gd name="T37" fmla="*/ 1082 h 1227"/>
              <a:gd name="T38" fmla="*/ 1229 w 1374"/>
              <a:gd name="T39" fmla="*/ 1170 h 1227"/>
              <a:gd name="T40" fmla="*/ 1316 w 1374"/>
              <a:gd name="T41" fmla="*/ 1082 h 1227"/>
              <a:gd name="T42" fmla="*/ 1316 w 1374"/>
              <a:gd name="T43" fmla="*/ 855 h 1227"/>
              <a:gd name="T44" fmla="*/ 1238 w 1374"/>
              <a:gd name="T45" fmla="*/ 855 h 1227"/>
              <a:gd name="T46" fmla="*/ 1209 w 1374"/>
              <a:gd name="T47" fmla="*/ 826 h 1227"/>
              <a:gd name="T48" fmla="*/ 1238 w 1374"/>
              <a:gd name="T49" fmla="*/ 797 h 1227"/>
              <a:gd name="T50" fmla="*/ 1345 w 1374"/>
              <a:gd name="T51" fmla="*/ 797 h 1227"/>
              <a:gd name="T52" fmla="*/ 1374 w 1374"/>
              <a:gd name="T53" fmla="*/ 826 h 1227"/>
              <a:gd name="T54" fmla="*/ 1113 w 1374"/>
              <a:gd name="T55" fmla="*/ 1170 h 1227"/>
              <a:gd name="T56" fmla="*/ 1084 w 1374"/>
              <a:gd name="T57" fmla="*/ 1082 h 1227"/>
              <a:gd name="T58" fmla="*/ 1084 w 1374"/>
              <a:gd name="T59" fmla="*/ 182 h 1227"/>
              <a:gd name="T60" fmla="*/ 960 w 1374"/>
              <a:gd name="T61" fmla="*/ 58 h 1227"/>
              <a:gd name="T62" fmla="*/ 261 w 1374"/>
              <a:gd name="T63" fmla="*/ 58 h 1227"/>
              <a:gd name="T64" fmla="*/ 290 w 1374"/>
              <a:gd name="T65" fmla="*/ 145 h 1227"/>
              <a:gd name="T66" fmla="*/ 290 w 1374"/>
              <a:gd name="T67" fmla="*/ 1046 h 1227"/>
              <a:gd name="T68" fmla="*/ 414 w 1374"/>
              <a:gd name="T69" fmla="*/ 1170 h 1227"/>
              <a:gd name="T70" fmla="*/ 1113 w 1374"/>
              <a:gd name="T71" fmla="*/ 1170 h 1227"/>
              <a:gd name="T72" fmla="*/ 806 w 1374"/>
              <a:gd name="T73" fmla="*/ 372 h 1227"/>
              <a:gd name="T74" fmla="*/ 806 w 1374"/>
              <a:gd name="T75" fmla="*/ 372 h 1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374" h="1227">
                <a:moveTo>
                  <a:pt x="1374" y="826"/>
                </a:moveTo>
                <a:cubicBezTo>
                  <a:pt x="1374" y="1082"/>
                  <a:pt x="1374" y="1082"/>
                  <a:pt x="1374" y="1082"/>
                </a:cubicBezTo>
                <a:cubicBezTo>
                  <a:pt x="1374" y="1162"/>
                  <a:pt x="1309" y="1227"/>
                  <a:pt x="1229" y="1227"/>
                </a:cubicBezTo>
                <a:cubicBezTo>
                  <a:pt x="414" y="1227"/>
                  <a:pt x="414" y="1227"/>
                  <a:pt x="414" y="1227"/>
                </a:cubicBezTo>
                <a:cubicBezTo>
                  <a:pt x="314" y="1227"/>
                  <a:pt x="232" y="1146"/>
                  <a:pt x="232" y="1046"/>
                </a:cubicBezTo>
                <a:cubicBezTo>
                  <a:pt x="232" y="145"/>
                  <a:pt x="232" y="145"/>
                  <a:pt x="232" y="145"/>
                </a:cubicBezTo>
                <a:cubicBezTo>
                  <a:pt x="232" y="97"/>
                  <a:pt x="193" y="58"/>
                  <a:pt x="145" y="58"/>
                </a:cubicBezTo>
                <a:cubicBezTo>
                  <a:pt x="97" y="58"/>
                  <a:pt x="58" y="97"/>
                  <a:pt x="58" y="145"/>
                </a:cubicBezTo>
                <a:cubicBezTo>
                  <a:pt x="58" y="372"/>
                  <a:pt x="58" y="372"/>
                  <a:pt x="58" y="372"/>
                </a:cubicBezTo>
                <a:cubicBezTo>
                  <a:pt x="136" y="372"/>
                  <a:pt x="136" y="372"/>
                  <a:pt x="136" y="372"/>
                </a:cubicBezTo>
                <a:cubicBezTo>
                  <a:pt x="152" y="372"/>
                  <a:pt x="165" y="385"/>
                  <a:pt x="165" y="401"/>
                </a:cubicBezTo>
                <a:cubicBezTo>
                  <a:pt x="165" y="417"/>
                  <a:pt x="152" y="430"/>
                  <a:pt x="136" y="430"/>
                </a:cubicBezTo>
                <a:cubicBezTo>
                  <a:pt x="29" y="430"/>
                  <a:pt x="29" y="430"/>
                  <a:pt x="29" y="430"/>
                </a:cubicBezTo>
                <a:cubicBezTo>
                  <a:pt x="13" y="430"/>
                  <a:pt x="0" y="417"/>
                  <a:pt x="0" y="401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65"/>
                  <a:pt x="65" y="0"/>
                  <a:pt x="145" y="0"/>
                </a:cubicBezTo>
                <a:cubicBezTo>
                  <a:pt x="960" y="0"/>
                  <a:pt x="960" y="0"/>
                  <a:pt x="960" y="0"/>
                </a:cubicBezTo>
                <a:cubicBezTo>
                  <a:pt x="1060" y="0"/>
                  <a:pt x="1141" y="81"/>
                  <a:pt x="1141" y="182"/>
                </a:cubicBezTo>
                <a:cubicBezTo>
                  <a:pt x="1141" y="1082"/>
                  <a:pt x="1141" y="1082"/>
                  <a:pt x="1141" y="1082"/>
                </a:cubicBezTo>
                <a:cubicBezTo>
                  <a:pt x="1141" y="1131"/>
                  <a:pt x="1181" y="1170"/>
                  <a:pt x="1229" y="1170"/>
                </a:cubicBezTo>
                <a:cubicBezTo>
                  <a:pt x="1277" y="1170"/>
                  <a:pt x="1316" y="1131"/>
                  <a:pt x="1316" y="1082"/>
                </a:cubicBezTo>
                <a:cubicBezTo>
                  <a:pt x="1316" y="855"/>
                  <a:pt x="1316" y="855"/>
                  <a:pt x="1316" y="855"/>
                </a:cubicBezTo>
                <a:cubicBezTo>
                  <a:pt x="1238" y="855"/>
                  <a:pt x="1238" y="855"/>
                  <a:pt x="1238" y="855"/>
                </a:cubicBezTo>
                <a:cubicBezTo>
                  <a:pt x="1222" y="855"/>
                  <a:pt x="1209" y="842"/>
                  <a:pt x="1209" y="826"/>
                </a:cubicBezTo>
                <a:cubicBezTo>
                  <a:pt x="1209" y="810"/>
                  <a:pt x="1222" y="797"/>
                  <a:pt x="1238" y="797"/>
                </a:cubicBezTo>
                <a:cubicBezTo>
                  <a:pt x="1345" y="797"/>
                  <a:pt x="1345" y="797"/>
                  <a:pt x="1345" y="797"/>
                </a:cubicBezTo>
                <a:cubicBezTo>
                  <a:pt x="1361" y="797"/>
                  <a:pt x="1374" y="810"/>
                  <a:pt x="1374" y="826"/>
                </a:cubicBezTo>
                <a:close/>
                <a:moveTo>
                  <a:pt x="1113" y="1170"/>
                </a:moveTo>
                <a:cubicBezTo>
                  <a:pt x="1095" y="1145"/>
                  <a:pt x="1084" y="1115"/>
                  <a:pt x="1084" y="1082"/>
                </a:cubicBezTo>
                <a:cubicBezTo>
                  <a:pt x="1084" y="182"/>
                  <a:pt x="1084" y="182"/>
                  <a:pt x="1084" y="182"/>
                </a:cubicBezTo>
                <a:cubicBezTo>
                  <a:pt x="1084" y="113"/>
                  <a:pt x="1028" y="58"/>
                  <a:pt x="960" y="58"/>
                </a:cubicBezTo>
                <a:cubicBezTo>
                  <a:pt x="261" y="58"/>
                  <a:pt x="261" y="58"/>
                  <a:pt x="261" y="58"/>
                </a:cubicBezTo>
                <a:cubicBezTo>
                  <a:pt x="279" y="82"/>
                  <a:pt x="290" y="112"/>
                  <a:pt x="290" y="145"/>
                </a:cubicBezTo>
                <a:cubicBezTo>
                  <a:pt x="290" y="1046"/>
                  <a:pt x="290" y="1046"/>
                  <a:pt x="290" y="1046"/>
                </a:cubicBezTo>
                <a:cubicBezTo>
                  <a:pt x="290" y="1114"/>
                  <a:pt x="346" y="1170"/>
                  <a:pt x="414" y="1170"/>
                </a:cubicBezTo>
                <a:lnTo>
                  <a:pt x="1113" y="1170"/>
                </a:lnTo>
                <a:close/>
                <a:moveTo>
                  <a:pt x="806" y="372"/>
                </a:moveTo>
                <a:cubicBezTo>
                  <a:pt x="806" y="372"/>
                  <a:pt x="806" y="372"/>
                  <a:pt x="806" y="372"/>
                </a:cubicBezTo>
              </a:path>
            </a:pathLst>
          </a:custGeom>
          <a:blipFill dpi="0"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 l="-8000" t="-1000" r="-7000" b="-200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4" name="부제목 2"/>
          <p:cNvSpPr txBox="1">
            <a:spLocks/>
          </p:cNvSpPr>
          <p:nvPr/>
        </p:nvSpPr>
        <p:spPr>
          <a:xfrm>
            <a:off x="9572948" y="39003"/>
            <a:ext cx="2476670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</a:p>
        </p:txBody>
      </p:sp>
      <p:cxnSp>
        <p:nvCxnSpPr>
          <p:cNvPr id="25" name="직선 연결선 24"/>
          <p:cNvCxnSpPr/>
          <p:nvPr/>
        </p:nvCxnSpPr>
        <p:spPr>
          <a:xfrm>
            <a:off x="9677400" y="562617"/>
            <a:ext cx="2263828" cy="0"/>
          </a:xfrm>
          <a:prstGeom prst="line">
            <a:avLst/>
          </a:prstGeom>
          <a:ln w="412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그림 26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67253" y="107470"/>
            <a:ext cx="503473" cy="654530"/>
          </a:xfrm>
          <a:prstGeom prst="rect">
            <a:avLst/>
          </a:prstGeom>
        </p:spPr>
      </p:pic>
      <p:sp>
        <p:nvSpPr>
          <p:cNvPr id="82" name="직사각형 81"/>
          <p:cNvSpPr/>
          <p:nvPr/>
        </p:nvSpPr>
        <p:spPr>
          <a:xfrm>
            <a:off x="7593326" y="4178944"/>
            <a:ext cx="408120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prstClr val="white"/>
              </a:buClr>
            </a:pPr>
            <a:r>
              <a:rPr lang="ko-KR" altLang="en-US" sz="4000" b="1" dirty="0">
                <a:solidFill>
                  <a:srgbClr val="83C1A8"/>
                </a:solidFill>
                <a:latin typeface="나눔손글씨 붓" panose="03060600000000000000" pitchFamily="66" charset="-127"/>
                <a:ea typeface="나눔손글씨 붓" panose="03060600000000000000" pitchFamily="66" charset="-127"/>
              </a:rPr>
              <a:t>텍스트를 입력하세요</a:t>
            </a:r>
            <a:r>
              <a:rPr lang="en-US" altLang="ko-KR" sz="4000" b="1" dirty="0">
                <a:solidFill>
                  <a:srgbClr val="83C1A8"/>
                </a:solidFill>
                <a:latin typeface="나눔손글씨 붓" panose="03060600000000000000" pitchFamily="66" charset="-127"/>
                <a:ea typeface="나눔손글씨 붓" panose="03060600000000000000" pitchFamily="66" charset="-127"/>
              </a:rPr>
              <a:t>.</a:t>
            </a:r>
          </a:p>
          <a:p>
            <a:pPr algn="ctr">
              <a:lnSpc>
                <a:spcPct val="150000"/>
              </a:lnSpc>
              <a:buClr>
                <a:prstClr val="white"/>
              </a:buClr>
            </a:pP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본 페이지는 대비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혹은 대칭되는 내용으로 구성하시는 것을 추천 드립니다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en-US" altLang="ko-KR" sz="160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90" name="직사각형 89"/>
          <p:cNvSpPr/>
          <p:nvPr/>
        </p:nvSpPr>
        <p:spPr>
          <a:xfrm>
            <a:off x="365598" y="4229744"/>
            <a:ext cx="408120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prstClr val="white"/>
              </a:buClr>
            </a:pPr>
            <a:r>
              <a:rPr lang="ko-KR" altLang="en-US" sz="4000" b="1" dirty="0" smtClean="0">
                <a:solidFill>
                  <a:srgbClr val="EC7188"/>
                </a:solidFill>
                <a:latin typeface="나눔손글씨 붓" panose="03060600000000000000" pitchFamily="66" charset="-127"/>
                <a:ea typeface="나눔손글씨 붓" panose="03060600000000000000" pitchFamily="66" charset="-127"/>
              </a:rPr>
              <a:t>텍스트를 입력하세요</a:t>
            </a:r>
            <a:r>
              <a:rPr lang="en-US" altLang="ko-KR" sz="4000" b="1" dirty="0" smtClean="0">
                <a:solidFill>
                  <a:srgbClr val="EC7188"/>
                </a:solidFill>
                <a:latin typeface="나눔손글씨 붓" panose="03060600000000000000" pitchFamily="66" charset="-127"/>
                <a:ea typeface="나눔손글씨 붓" panose="03060600000000000000" pitchFamily="66" charset="-127"/>
              </a:rPr>
              <a:t>.</a:t>
            </a:r>
          </a:p>
          <a:p>
            <a:pPr algn="ctr">
              <a:lnSpc>
                <a:spcPct val="150000"/>
              </a:lnSpc>
              <a:buClr>
                <a:prstClr val="white"/>
              </a:buClr>
            </a:pP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본 </a:t>
            </a:r>
            <a:r>
              <a: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페이지는 대비</a:t>
            </a:r>
            <a:r>
              <a:rPr lang="en-US" altLang="ko-KR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혹은 대칭되는 내용으로 구성하시는 것을 추천 드립니다</a:t>
            </a:r>
            <a:r>
              <a:rPr lang="en-US" altLang="ko-KR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</p:txBody>
      </p:sp>
      <p:grpSp>
        <p:nvGrpSpPr>
          <p:cNvPr id="43" name="그룹 42"/>
          <p:cNvGrpSpPr/>
          <p:nvPr/>
        </p:nvGrpSpPr>
        <p:grpSpPr>
          <a:xfrm>
            <a:off x="1764362" y="1072125"/>
            <a:ext cx="1273655" cy="1395019"/>
            <a:chOff x="-3263900" y="3624669"/>
            <a:chExt cx="3032125" cy="3321050"/>
          </a:xfrm>
          <a:solidFill>
            <a:schemeClr val="tx1"/>
          </a:solidFill>
        </p:grpSpPr>
        <p:sp>
          <p:nvSpPr>
            <p:cNvPr id="44" name="Freeform 5"/>
            <p:cNvSpPr>
              <a:spLocks noEditPoints="1"/>
            </p:cNvSpPr>
            <p:nvPr/>
          </p:nvSpPr>
          <p:spPr bwMode="auto">
            <a:xfrm>
              <a:off x="-3263900" y="6580594"/>
              <a:ext cx="209550" cy="365125"/>
            </a:xfrm>
            <a:custGeom>
              <a:avLst/>
              <a:gdLst>
                <a:gd name="T0" fmla="*/ 44 w 56"/>
                <a:gd name="T1" fmla="*/ 60 h 97"/>
                <a:gd name="T2" fmla="*/ 56 w 56"/>
                <a:gd name="T3" fmla="*/ 13 h 97"/>
                <a:gd name="T4" fmla="*/ 24 w 56"/>
                <a:gd name="T5" fmla="*/ 0 h 97"/>
                <a:gd name="T6" fmla="*/ 1 w 56"/>
                <a:gd name="T7" fmla="*/ 37 h 97"/>
                <a:gd name="T8" fmla="*/ 0 w 56"/>
                <a:gd name="T9" fmla="*/ 97 h 97"/>
                <a:gd name="T10" fmla="*/ 44 w 56"/>
                <a:gd name="T11" fmla="*/ 60 h 97"/>
                <a:gd name="T12" fmla="*/ 23 w 56"/>
                <a:gd name="T13" fmla="*/ 39 h 97"/>
                <a:gd name="T14" fmla="*/ 33 w 56"/>
                <a:gd name="T15" fmla="*/ 43 h 97"/>
                <a:gd name="T16" fmla="*/ 29 w 56"/>
                <a:gd name="T17" fmla="*/ 53 h 97"/>
                <a:gd name="T18" fmla="*/ 18 w 56"/>
                <a:gd name="T19" fmla="*/ 49 h 97"/>
                <a:gd name="T20" fmla="*/ 23 w 56"/>
                <a:gd name="T21" fmla="*/ 39 h 97"/>
                <a:gd name="T22" fmla="*/ 23 w 56"/>
                <a:gd name="T23" fmla="*/ 39 h 97"/>
                <a:gd name="T24" fmla="*/ 23 w 56"/>
                <a:gd name="T25" fmla="*/ 3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" h="97">
                  <a:moveTo>
                    <a:pt x="44" y="60"/>
                  </a:moveTo>
                  <a:cubicBezTo>
                    <a:pt x="56" y="13"/>
                    <a:pt x="56" y="13"/>
                    <a:pt x="56" y="13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1" y="37"/>
                    <a:pt x="14" y="70"/>
                    <a:pt x="0" y="97"/>
                  </a:cubicBezTo>
                  <a:cubicBezTo>
                    <a:pt x="0" y="97"/>
                    <a:pt x="17" y="68"/>
                    <a:pt x="44" y="60"/>
                  </a:cubicBezTo>
                  <a:close/>
                  <a:moveTo>
                    <a:pt x="23" y="39"/>
                  </a:moveTo>
                  <a:cubicBezTo>
                    <a:pt x="27" y="37"/>
                    <a:pt x="31" y="39"/>
                    <a:pt x="33" y="43"/>
                  </a:cubicBezTo>
                  <a:cubicBezTo>
                    <a:pt x="34" y="47"/>
                    <a:pt x="33" y="51"/>
                    <a:pt x="29" y="53"/>
                  </a:cubicBezTo>
                  <a:cubicBezTo>
                    <a:pt x="25" y="54"/>
                    <a:pt x="20" y="53"/>
                    <a:pt x="18" y="49"/>
                  </a:cubicBezTo>
                  <a:cubicBezTo>
                    <a:pt x="17" y="45"/>
                    <a:pt x="19" y="40"/>
                    <a:pt x="23" y="39"/>
                  </a:cubicBezTo>
                  <a:close/>
                  <a:moveTo>
                    <a:pt x="23" y="39"/>
                  </a:moveTo>
                  <a:cubicBezTo>
                    <a:pt x="23" y="39"/>
                    <a:pt x="23" y="39"/>
                    <a:pt x="23" y="3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5" name="Freeform 6"/>
            <p:cNvSpPr>
              <a:spLocks noEditPoints="1"/>
            </p:cNvSpPr>
            <p:nvPr/>
          </p:nvSpPr>
          <p:spPr bwMode="auto">
            <a:xfrm>
              <a:off x="-3087687" y="3823108"/>
              <a:ext cx="2686050" cy="2655887"/>
            </a:xfrm>
            <a:custGeom>
              <a:avLst/>
              <a:gdLst>
                <a:gd name="T0" fmla="*/ 338 w 714"/>
                <a:gd name="T1" fmla="*/ 247 h 706"/>
                <a:gd name="T2" fmla="*/ 18 w 714"/>
                <a:gd name="T3" fmla="*/ 667 h 706"/>
                <a:gd name="T4" fmla="*/ 18 w 714"/>
                <a:gd name="T5" fmla="*/ 667 h 706"/>
                <a:gd name="T6" fmla="*/ 0 w 714"/>
                <a:gd name="T7" fmla="*/ 699 h 706"/>
                <a:gd name="T8" fmla="*/ 19 w 714"/>
                <a:gd name="T9" fmla="*/ 706 h 706"/>
                <a:gd name="T10" fmla="*/ 30 w 714"/>
                <a:gd name="T11" fmla="*/ 679 h 706"/>
                <a:gd name="T12" fmla="*/ 511 w 714"/>
                <a:gd name="T13" fmla="*/ 145 h 706"/>
                <a:gd name="T14" fmla="*/ 714 w 714"/>
                <a:gd name="T15" fmla="*/ 0 h 706"/>
                <a:gd name="T16" fmla="*/ 615 w 714"/>
                <a:gd name="T17" fmla="*/ 63 h 706"/>
                <a:gd name="T18" fmla="*/ 338 w 714"/>
                <a:gd name="T19" fmla="*/ 247 h 706"/>
                <a:gd name="T20" fmla="*/ 338 w 714"/>
                <a:gd name="T21" fmla="*/ 247 h 706"/>
                <a:gd name="T22" fmla="*/ 338 w 714"/>
                <a:gd name="T23" fmla="*/ 247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4" h="706">
                  <a:moveTo>
                    <a:pt x="338" y="247"/>
                  </a:moveTo>
                  <a:cubicBezTo>
                    <a:pt x="245" y="324"/>
                    <a:pt x="122" y="482"/>
                    <a:pt x="18" y="667"/>
                  </a:cubicBezTo>
                  <a:cubicBezTo>
                    <a:pt x="18" y="667"/>
                    <a:pt x="18" y="667"/>
                    <a:pt x="18" y="667"/>
                  </a:cubicBezTo>
                  <a:cubicBezTo>
                    <a:pt x="0" y="699"/>
                    <a:pt x="0" y="699"/>
                    <a:pt x="0" y="699"/>
                  </a:cubicBezTo>
                  <a:cubicBezTo>
                    <a:pt x="19" y="706"/>
                    <a:pt x="19" y="706"/>
                    <a:pt x="19" y="706"/>
                  </a:cubicBezTo>
                  <a:cubicBezTo>
                    <a:pt x="30" y="679"/>
                    <a:pt x="30" y="679"/>
                    <a:pt x="30" y="679"/>
                  </a:cubicBezTo>
                  <a:cubicBezTo>
                    <a:pt x="85" y="579"/>
                    <a:pt x="236" y="318"/>
                    <a:pt x="511" y="145"/>
                  </a:cubicBezTo>
                  <a:cubicBezTo>
                    <a:pt x="511" y="145"/>
                    <a:pt x="613" y="84"/>
                    <a:pt x="714" y="0"/>
                  </a:cubicBezTo>
                  <a:cubicBezTo>
                    <a:pt x="689" y="20"/>
                    <a:pt x="641" y="46"/>
                    <a:pt x="615" y="63"/>
                  </a:cubicBezTo>
                  <a:cubicBezTo>
                    <a:pt x="546" y="106"/>
                    <a:pt x="461" y="147"/>
                    <a:pt x="338" y="247"/>
                  </a:cubicBezTo>
                  <a:close/>
                  <a:moveTo>
                    <a:pt x="338" y="247"/>
                  </a:moveTo>
                  <a:cubicBezTo>
                    <a:pt x="338" y="247"/>
                    <a:pt x="338" y="247"/>
                    <a:pt x="338" y="247"/>
                  </a:cubicBezTo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6" name="Freeform 7"/>
            <p:cNvSpPr>
              <a:spLocks noEditPoints="1"/>
            </p:cNvSpPr>
            <p:nvPr/>
          </p:nvSpPr>
          <p:spPr bwMode="auto">
            <a:xfrm>
              <a:off x="-3148012" y="3624669"/>
              <a:ext cx="2855913" cy="2714625"/>
            </a:xfrm>
            <a:custGeom>
              <a:avLst/>
              <a:gdLst>
                <a:gd name="T0" fmla="*/ 21 w 759"/>
                <a:gd name="T1" fmla="*/ 574 h 722"/>
                <a:gd name="T2" fmla="*/ 9 w 759"/>
                <a:gd name="T3" fmla="*/ 722 h 722"/>
                <a:gd name="T4" fmla="*/ 22 w 759"/>
                <a:gd name="T5" fmla="*/ 722 h 722"/>
                <a:gd name="T6" fmla="*/ 335 w 759"/>
                <a:gd name="T7" fmla="*/ 298 h 722"/>
                <a:gd name="T8" fmla="*/ 602 w 759"/>
                <a:gd name="T9" fmla="*/ 125 h 722"/>
                <a:gd name="T10" fmla="*/ 677 w 759"/>
                <a:gd name="T11" fmla="*/ 77 h 722"/>
                <a:gd name="T12" fmla="*/ 759 w 759"/>
                <a:gd name="T13" fmla="*/ 8 h 722"/>
                <a:gd name="T14" fmla="*/ 686 w 759"/>
                <a:gd name="T15" fmla="*/ 55 h 722"/>
                <a:gd name="T16" fmla="*/ 718 w 759"/>
                <a:gd name="T17" fmla="*/ 6 h 722"/>
                <a:gd name="T18" fmla="*/ 656 w 759"/>
                <a:gd name="T19" fmla="*/ 69 h 722"/>
                <a:gd name="T20" fmla="*/ 697 w 759"/>
                <a:gd name="T21" fmla="*/ 0 h 722"/>
                <a:gd name="T22" fmla="*/ 513 w 759"/>
                <a:gd name="T23" fmla="*/ 56 h 722"/>
                <a:gd name="T24" fmla="*/ 449 w 759"/>
                <a:gd name="T25" fmla="*/ 165 h 722"/>
                <a:gd name="T26" fmla="*/ 471 w 759"/>
                <a:gd name="T27" fmla="*/ 81 h 722"/>
                <a:gd name="T28" fmla="*/ 391 w 759"/>
                <a:gd name="T29" fmla="*/ 125 h 722"/>
                <a:gd name="T30" fmla="*/ 350 w 759"/>
                <a:gd name="T31" fmla="*/ 218 h 722"/>
                <a:gd name="T32" fmla="*/ 365 w 759"/>
                <a:gd name="T33" fmla="*/ 140 h 722"/>
                <a:gd name="T34" fmla="*/ 211 w 759"/>
                <a:gd name="T35" fmla="*/ 279 h 722"/>
                <a:gd name="T36" fmla="*/ 190 w 759"/>
                <a:gd name="T37" fmla="*/ 418 h 722"/>
                <a:gd name="T38" fmla="*/ 179 w 759"/>
                <a:gd name="T39" fmla="*/ 342 h 722"/>
                <a:gd name="T40" fmla="*/ 76 w 759"/>
                <a:gd name="T41" fmla="*/ 475 h 722"/>
                <a:gd name="T42" fmla="*/ 46 w 759"/>
                <a:gd name="T43" fmla="*/ 615 h 722"/>
                <a:gd name="T44" fmla="*/ 46 w 759"/>
                <a:gd name="T45" fmla="*/ 552 h 722"/>
                <a:gd name="T46" fmla="*/ 35 w 759"/>
                <a:gd name="T47" fmla="*/ 645 h 722"/>
                <a:gd name="T48" fmla="*/ 21 w 759"/>
                <a:gd name="T49" fmla="*/ 574 h 722"/>
                <a:gd name="T50" fmla="*/ 21 w 759"/>
                <a:gd name="T51" fmla="*/ 574 h 722"/>
                <a:gd name="T52" fmla="*/ 21 w 759"/>
                <a:gd name="T53" fmla="*/ 574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59" h="722">
                  <a:moveTo>
                    <a:pt x="21" y="574"/>
                  </a:moveTo>
                  <a:cubicBezTo>
                    <a:pt x="0" y="649"/>
                    <a:pt x="1" y="707"/>
                    <a:pt x="9" y="722"/>
                  </a:cubicBezTo>
                  <a:cubicBezTo>
                    <a:pt x="22" y="722"/>
                    <a:pt x="22" y="722"/>
                    <a:pt x="22" y="722"/>
                  </a:cubicBezTo>
                  <a:cubicBezTo>
                    <a:pt x="57" y="649"/>
                    <a:pt x="229" y="382"/>
                    <a:pt x="335" y="298"/>
                  </a:cubicBezTo>
                  <a:cubicBezTo>
                    <a:pt x="446" y="212"/>
                    <a:pt x="531" y="162"/>
                    <a:pt x="602" y="125"/>
                  </a:cubicBezTo>
                  <a:cubicBezTo>
                    <a:pt x="628" y="112"/>
                    <a:pt x="653" y="95"/>
                    <a:pt x="677" y="77"/>
                  </a:cubicBezTo>
                  <a:cubicBezTo>
                    <a:pt x="705" y="55"/>
                    <a:pt x="734" y="31"/>
                    <a:pt x="759" y="8"/>
                  </a:cubicBezTo>
                  <a:cubicBezTo>
                    <a:pt x="686" y="55"/>
                    <a:pt x="686" y="55"/>
                    <a:pt x="686" y="55"/>
                  </a:cubicBezTo>
                  <a:cubicBezTo>
                    <a:pt x="718" y="6"/>
                    <a:pt x="718" y="6"/>
                    <a:pt x="718" y="6"/>
                  </a:cubicBezTo>
                  <a:cubicBezTo>
                    <a:pt x="656" y="69"/>
                    <a:pt x="656" y="69"/>
                    <a:pt x="656" y="69"/>
                  </a:cubicBezTo>
                  <a:cubicBezTo>
                    <a:pt x="697" y="0"/>
                    <a:pt x="697" y="0"/>
                    <a:pt x="697" y="0"/>
                  </a:cubicBezTo>
                  <a:cubicBezTo>
                    <a:pt x="601" y="9"/>
                    <a:pt x="513" y="56"/>
                    <a:pt x="513" y="56"/>
                  </a:cubicBezTo>
                  <a:cubicBezTo>
                    <a:pt x="478" y="98"/>
                    <a:pt x="449" y="165"/>
                    <a:pt x="449" y="165"/>
                  </a:cubicBezTo>
                  <a:cubicBezTo>
                    <a:pt x="448" y="132"/>
                    <a:pt x="471" y="81"/>
                    <a:pt x="471" y="81"/>
                  </a:cubicBezTo>
                  <a:cubicBezTo>
                    <a:pt x="454" y="89"/>
                    <a:pt x="391" y="125"/>
                    <a:pt x="391" y="125"/>
                  </a:cubicBezTo>
                  <a:cubicBezTo>
                    <a:pt x="360" y="151"/>
                    <a:pt x="350" y="218"/>
                    <a:pt x="350" y="218"/>
                  </a:cubicBezTo>
                  <a:cubicBezTo>
                    <a:pt x="344" y="192"/>
                    <a:pt x="365" y="140"/>
                    <a:pt x="365" y="140"/>
                  </a:cubicBezTo>
                  <a:cubicBezTo>
                    <a:pt x="275" y="192"/>
                    <a:pt x="211" y="279"/>
                    <a:pt x="211" y="279"/>
                  </a:cubicBezTo>
                  <a:cubicBezTo>
                    <a:pt x="167" y="366"/>
                    <a:pt x="204" y="434"/>
                    <a:pt x="190" y="418"/>
                  </a:cubicBezTo>
                  <a:cubicBezTo>
                    <a:pt x="176" y="401"/>
                    <a:pt x="179" y="342"/>
                    <a:pt x="179" y="342"/>
                  </a:cubicBezTo>
                  <a:cubicBezTo>
                    <a:pt x="86" y="432"/>
                    <a:pt x="76" y="475"/>
                    <a:pt x="76" y="475"/>
                  </a:cubicBezTo>
                  <a:cubicBezTo>
                    <a:pt x="60" y="513"/>
                    <a:pt x="46" y="615"/>
                    <a:pt x="46" y="615"/>
                  </a:cubicBezTo>
                  <a:cubicBezTo>
                    <a:pt x="38" y="606"/>
                    <a:pt x="46" y="552"/>
                    <a:pt x="46" y="552"/>
                  </a:cubicBezTo>
                  <a:cubicBezTo>
                    <a:pt x="24" y="600"/>
                    <a:pt x="35" y="645"/>
                    <a:pt x="35" y="645"/>
                  </a:cubicBezTo>
                  <a:cubicBezTo>
                    <a:pt x="24" y="641"/>
                    <a:pt x="21" y="574"/>
                    <a:pt x="21" y="574"/>
                  </a:cubicBezTo>
                  <a:close/>
                  <a:moveTo>
                    <a:pt x="21" y="574"/>
                  </a:moveTo>
                  <a:cubicBezTo>
                    <a:pt x="21" y="574"/>
                    <a:pt x="21" y="574"/>
                    <a:pt x="21" y="5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7" name="Freeform 8"/>
            <p:cNvSpPr>
              <a:spLocks noEditPoints="1"/>
            </p:cNvSpPr>
            <p:nvPr/>
          </p:nvSpPr>
          <p:spPr bwMode="auto">
            <a:xfrm>
              <a:off x="-2917825" y="3767544"/>
              <a:ext cx="2686050" cy="2579688"/>
            </a:xfrm>
            <a:custGeom>
              <a:avLst/>
              <a:gdLst>
                <a:gd name="T0" fmla="*/ 698 w 714"/>
                <a:gd name="T1" fmla="*/ 0 h 686"/>
                <a:gd name="T2" fmla="*/ 616 w 714"/>
                <a:gd name="T3" fmla="*/ 69 h 686"/>
                <a:gd name="T4" fmla="*/ 474 w 714"/>
                <a:gd name="T5" fmla="*/ 173 h 686"/>
                <a:gd name="T6" fmla="*/ 0 w 714"/>
                <a:gd name="T7" fmla="*/ 686 h 686"/>
                <a:gd name="T8" fmla="*/ 27 w 714"/>
                <a:gd name="T9" fmla="*/ 686 h 686"/>
                <a:gd name="T10" fmla="*/ 109 w 714"/>
                <a:gd name="T11" fmla="*/ 656 h 686"/>
                <a:gd name="T12" fmla="*/ 228 w 714"/>
                <a:gd name="T13" fmla="*/ 589 h 686"/>
                <a:gd name="T14" fmla="*/ 128 w 714"/>
                <a:gd name="T15" fmla="*/ 623 h 686"/>
                <a:gd name="T16" fmla="*/ 53 w 714"/>
                <a:gd name="T17" fmla="*/ 632 h 686"/>
                <a:gd name="T18" fmla="*/ 118 w 714"/>
                <a:gd name="T19" fmla="*/ 612 h 686"/>
                <a:gd name="T20" fmla="*/ 333 w 714"/>
                <a:gd name="T21" fmla="*/ 509 h 686"/>
                <a:gd name="T22" fmla="*/ 258 w 714"/>
                <a:gd name="T23" fmla="*/ 528 h 686"/>
                <a:gd name="T24" fmla="*/ 176 w 714"/>
                <a:gd name="T25" fmla="*/ 528 h 686"/>
                <a:gd name="T26" fmla="*/ 310 w 714"/>
                <a:gd name="T27" fmla="*/ 502 h 686"/>
                <a:gd name="T28" fmla="*/ 365 w 714"/>
                <a:gd name="T29" fmla="*/ 482 h 686"/>
                <a:gd name="T30" fmla="*/ 460 w 714"/>
                <a:gd name="T31" fmla="*/ 390 h 686"/>
                <a:gd name="T32" fmla="*/ 323 w 714"/>
                <a:gd name="T33" fmla="*/ 395 h 686"/>
                <a:gd name="T34" fmla="*/ 224 w 714"/>
                <a:gd name="T35" fmla="*/ 395 h 686"/>
                <a:gd name="T36" fmla="*/ 311 w 714"/>
                <a:gd name="T37" fmla="*/ 383 h 686"/>
                <a:gd name="T38" fmla="*/ 464 w 714"/>
                <a:gd name="T39" fmla="*/ 355 h 686"/>
                <a:gd name="T40" fmla="*/ 583 w 714"/>
                <a:gd name="T41" fmla="*/ 283 h 686"/>
                <a:gd name="T42" fmla="*/ 520 w 714"/>
                <a:gd name="T43" fmla="*/ 292 h 686"/>
                <a:gd name="T44" fmla="*/ 607 w 714"/>
                <a:gd name="T45" fmla="*/ 258 h 686"/>
                <a:gd name="T46" fmla="*/ 535 w 714"/>
                <a:gd name="T47" fmla="*/ 269 h 686"/>
                <a:gd name="T48" fmla="*/ 615 w 714"/>
                <a:gd name="T49" fmla="*/ 242 h 686"/>
                <a:gd name="T50" fmla="*/ 675 w 714"/>
                <a:gd name="T51" fmla="*/ 151 h 686"/>
                <a:gd name="T52" fmla="*/ 552 w 714"/>
                <a:gd name="T53" fmla="*/ 163 h 686"/>
                <a:gd name="T54" fmla="*/ 685 w 714"/>
                <a:gd name="T55" fmla="*/ 127 h 686"/>
                <a:gd name="T56" fmla="*/ 704 w 714"/>
                <a:gd name="T57" fmla="*/ 98 h 686"/>
                <a:gd name="T58" fmla="*/ 602 w 714"/>
                <a:gd name="T59" fmla="*/ 118 h 686"/>
                <a:gd name="T60" fmla="*/ 711 w 714"/>
                <a:gd name="T61" fmla="*/ 79 h 686"/>
                <a:gd name="T62" fmla="*/ 711 w 714"/>
                <a:gd name="T63" fmla="*/ 49 h 686"/>
                <a:gd name="T64" fmla="*/ 648 w 714"/>
                <a:gd name="T65" fmla="*/ 72 h 686"/>
                <a:gd name="T66" fmla="*/ 710 w 714"/>
                <a:gd name="T67" fmla="*/ 32 h 686"/>
                <a:gd name="T68" fmla="*/ 698 w 714"/>
                <a:gd name="T69" fmla="*/ 0 h 686"/>
                <a:gd name="T70" fmla="*/ 698 w 714"/>
                <a:gd name="T71" fmla="*/ 0 h 686"/>
                <a:gd name="T72" fmla="*/ 698 w 714"/>
                <a:gd name="T73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14" h="686">
                  <a:moveTo>
                    <a:pt x="698" y="0"/>
                  </a:moveTo>
                  <a:cubicBezTo>
                    <a:pt x="698" y="0"/>
                    <a:pt x="662" y="35"/>
                    <a:pt x="616" y="69"/>
                  </a:cubicBezTo>
                  <a:cubicBezTo>
                    <a:pt x="543" y="126"/>
                    <a:pt x="474" y="173"/>
                    <a:pt x="474" y="173"/>
                  </a:cubicBezTo>
                  <a:cubicBezTo>
                    <a:pt x="202" y="334"/>
                    <a:pt x="50" y="596"/>
                    <a:pt x="0" y="686"/>
                  </a:cubicBezTo>
                  <a:cubicBezTo>
                    <a:pt x="27" y="686"/>
                    <a:pt x="27" y="686"/>
                    <a:pt x="27" y="686"/>
                  </a:cubicBezTo>
                  <a:cubicBezTo>
                    <a:pt x="36" y="679"/>
                    <a:pt x="50" y="673"/>
                    <a:pt x="109" y="656"/>
                  </a:cubicBezTo>
                  <a:cubicBezTo>
                    <a:pt x="184" y="634"/>
                    <a:pt x="228" y="589"/>
                    <a:pt x="228" y="589"/>
                  </a:cubicBezTo>
                  <a:cubicBezTo>
                    <a:pt x="228" y="589"/>
                    <a:pt x="160" y="627"/>
                    <a:pt x="128" y="623"/>
                  </a:cubicBezTo>
                  <a:cubicBezTo>
                    <a:pt x="96" y="620"/>
                    <a:pt x="53" y="632"/>
                    <a:pt x="53" y="632"/>
                  </a:cubicBezTo>
                  <a:cubicBezTo>
                    <a:pt x="53" y="632"/>
                    <a:pt x="36" y="624"/>
                    <a:pt x="118" y="612"/>
                  </a:cubicBezTo>
                  <a:cubicBezTo>
                    <a:pt x="199" y="600"/>
                    <a:pt x="333" y="509"/>
                    <a:pt x="333" y="509"/>
                  </a:cubicBezTo>
                  <a:cubicBezTo>
                    <a:pt x="333" y="509"/>
                    <a:pt x="281" y="530"/>
                    <a:pt x="258" y="528"/>
                  </a:cubicBezTo>
                  <a:cubicBezTo>
                    <a:pt x="234" y="526"/>
                    <a:pt x="176" y="528"/>
                    <a:pt x="176" y="528"/>
                  </a:cubicBezTo>
                  <a:cubicBezTo>
                    <a:pt x="215" y="519"/>
                    <a:pt x="251" y="524"/>
                    <a:pt x="310" y="502"/>
                  </a:cubicBezTo>
                  <a:cubicBezTo>
                    <a:pt x="368" y="480"/>
                    <a:pt x="365" y="482"/>
                    <a:pt x="365" y="482"/>
                  </a:cubicBezTo>
                  <a:cubicBezTo>
                    <a:pt x="432" y="459"/>
                    <a:pt x="460" y="390"/>
                    <a:pt x="460" y="390"/>
                  </a:cubicBezTo>
                  <a:cubicBezTo>
                    <a:pt x="448" y="395"/>
                    <a:pt x="360" y="405"/>
                    <a:pt x="323" y="395"/>
                  </a:cubicBezTo>
                  <a:cubicBezTo>
                    <a:pt x="287" y="384"/>
                    <a:pt x="224" y="395"/>
                    <a:pt x="224" y="395"/>
                  </a:cubicBezTo>
                  <a:cubicBezTo>
                    <a:pt x="283" y="375"/>
                    <a:pt x="297" y="384"/>
                    <a:pt x="311" y="383"/>
                  </a:cubicBezTo>
                  <a:cubicBezTo>
                    <a:pt x="325" y="383"/>
                    <a:pt x="372" y="386"/>
                    <a:pt x="464" y="355"/>
                  </a:cubicBezTo>
                  <a:cubicBezTo>
                    <a:pt x="557" y="323"/>
                    <a:pt x="583" y="283"/>
                    <a:pt x="583" y="283"/>
                  </a:cubicBezTo>
                  <a:cubicBezTo>
                    <a:pt x="520" y="292"/>
                    <a:pt x="520" y="292"/>
                    <a:pt x="520" y="292"/>
                  </a:cubicBezTo>
                  <a:cubicBezTo>
                    <a:pt x="561" y="285"/>
                    <a:pt x="607" y="258"/>
                    <a:pt x="607" y="258"/>
                  </a:cubicBezTo>
                  <a:cubicBezTo>
                    <a:pt x="579" y="266"/>
                    <a:pt x="535" y="269"/>
                    <a:pt x="535" y="269"/>
                  </a:cubicBezTo>
                  <a:cubicBezTo>
                    <a:pt x="587" y="258"/>
                    <a:pt x="615" y="242"/>
                    <a:pt x="615" y="242"/>
                  </a:cubicBezTo>
                  <a:cubicBezTo>
                    <a:pt x="664" y="205"/>
                    <a:pt x="675" y="151"/>
                    <a:pt x="675" y="151"/>
                  </a:cubicBezTo>
                  <a:cubicBezTo>
                    <a:pt x="606" y="174"/>
                    <a:pt x="552" y="163"/>
                    <a:pt x="552" y="163"/>
                  </a:cubicBezTo>
                  <a:cubicBezTo>
                    <a:pt x="646" y="157"/>
                    <a:pt x="672" y="133"/>
                    <a:pt x="685" y="127"/>
                  </a:cubicBezTo>
                  <a:cubicBezTo>
                    <a:pt x="699" y="121"/>
                    <a:pt x="704" y="98"/>
                    <a:pt x="704" y="98"/>
                  </a:cubicBezTo>
                  <a:cubicBezTo>
                    <a:pt x="656" y="115"/>
                    <a:pt x="602" y="118"/>
                    <a:pt x="602" y="118"/>
                  </a:cubicBezTo>
                  <a:cubicBezTo>
                    <a:pt x="661" y="109"/>
                    <a:pt x="711" y="79"/>
                    <a:pt x="711" y="79"/>
                  </a:cubicBezTo>
                  <a:cubicBezTo>
                    <a:pt x="711" y="49"/>
                    <a:pt x="711" y="49"/>
                    <a:pt x="711" y="49"/>
                  </a:cubicBezTo>
                  <a:cubicBezTo>
                    <a:pt x="688" y="62"/>
                    <a:pt x="648" y="72"/>
                    <a:pt x="648" y="72"/>
                  </a:cubicBezTo>
                  <a:cubicBezTo>
                    <a:pt x="710" y="32"/>
                    <a:pt x="710" y="32"/>
                    <a:pt x="710" y="32"/>
                  </a:cubicBezTo>
                  <a:cubicBezTo>
                    <a:pt x="714" y="12"/>
                    <a:pt x="698" y="0"/>
                    <a:pt x="698" y="0"/>
                  </a:cubicBezTo>
                  <a:close/>
                  <a:moveTo>
                    <a:pt x="698" y="0"/>
                  </a:moveTo>
                  <a:cubicBezTo>
                    <a:pt x="698" y="0"/>
                    <a:pt x="698" y="0"/>
                    <a:pt x="69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8" name="Freeform 9"/>
            <p:cNvSpPr>
              <a:spLocks noEditPoints="1"/>
            </p:cNvSpPr>
            <p:nvPr/>
          </p:nvSpPr>
          <p:spPr bwMode="auto">
            <a:xfrm>
              <a:off x="-3167062" y="6475819"/>
              <a:ext cx="166688" cy="115888"/>
            </a:xfrm>
            <a:custGeom>
              <a:avLst/>
              <a:gdLst>
                <a:gd name="T0" fmla="*/ 0 w 105"/>
                <a:gd name="T1" fmla="*/ 40 h 73"/>
                <a:gd name="T2" fmla="*/ 88 w 105"/>
                <a:gd name="T3" fmla="*/ 73 h 73"/>
                <a:gd name="T4" fmla="*/ 105 w 105"/>
                <a:gd name="T5" fmla="*/ 35 h 73"/>
                <a:gd name="T6" fmla="*/ 17 w 105"/>
                <a:gd name="T7" fmla="*/ 0 h 73"/>
                <a:gd name="T8" fmla="*/ 0 w 105"/>
                <a:gd name="T9" fmla="*/ 40 h 73"/>
                <a:gd name="T10" fmla="*/ 0 w 105"/>
                <a:gd name="T11" fmla="*/ 40 h 73"/>
                <a:gd name="T12" fmla="*/ 0 w 105"/>
                <a:gd name="T13" fmla="*/ 4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73">
                  <a:moveTo>
                    <a:pt x="0" y="40"/>
                  </a:moveTo>
                  <a:lnTo>
                    <a:pt x="88" y="73"/>
                  </a:lnTo>
                  <a:lnTo>
                    <a:pt x="105" y="35"/>
                  </a:lnTo>
                  <a:lnTo>
                    <a:pt x="17" y="0"/>
                  </a:lnTo>
                  <a:lnTo>
                    <a:pt x="0" y="40"/>
                  </a:lnTo>
                  <a:close/>
                  <a:moveTo>
                    <a:pt x="0" y="40"/>
                  </a:moveTo>
                  <a:lnTo>
                    <a:pt x="0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9" name="Freeform 10"/>
            <p:cNvSpPr>
              <a:spLocks noEditPoints="1"/>
            </p:cNvSpPr>
            <p:nvPr/>
          </p:nvSpPr>
          <p:spPr bwMode="auto">
            <a:xfrm>
              <a:off x="-3167062" y="6475819"/>
              <a:ext cx="166688" cy="115888"/>
            </a:xfrm>
            <a:custGeom>
              <a:avLst/>
              <a:gdLst>
                <a:gd name="T0" fmla="*/ 0 w 105"/>
                <a:gd name="T1" fmla="*/ 40 h 73"/>
                <a:gd name="T2" fmla="*/ 88 w 105"/>
                <a:gd name="T3" fmla="*/ 73 h 73"/>
                <a:gd name="T4" fmla="*/ 105 w 105"/>
                <a:gd name="T5" fmla="*/ 35 h 73"/>
                <a:gd name="T6" fmla="*/ 17 w 105"/>
                <a:gd name="T7" fmla="*/ 0 h 73"/>
                <a:gd name="T8" fmla="*/ 0 w 105"/>
                <a:gd name="T9" fmla="*/ 40 h 73"/>
                <a:gd name="T10" fmla="*/ 0 w 105"/>
                <a:gd name="T11" fmla="*/ 40 h 73"/>
                <a:gd name="T12" fmla="*/ 0 w 105"/>
                <a:gd name="T13" fmla="*/ 4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73">
                  <a:moveTo>
                    <a:pt x="0" y="40"/>
                  </a:moveTo>
                  <a:lnTo>
                    <a:pt x="88" y="73"/>
                  </a:lnTo>
                  <a:lnTo>
                    <a:pt x="105" y="35"/>
                  </a:lnTo>
                  <a:lnTo>
                    <a:pt x="17" y="0"/>
                  </a:lnTo>
                  <a:lnTo>
                    <a:pt x="0" y="40"/>
                  </a:lnTo>
                  <a:moveTo>
                    <a:pt x="0" y="40"/>
                  </a:moveTo>
                  <a:lnTo>
                    <a:pt x="0" y="4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9598348" y="2870200"/>
            <a:ext cx="1376950" cy="1358060"/>
            <a:chOff x="3983038" y="6564313"/>
            <a:chExt cx="3437359" cy="3390202"/>
          </a:xfrm>
          <a:solidFill>
            <a:schemeClr val="tx1"/>
          </a:solidFill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6162345" y="8740714"/>
              <a:ext cx="1258052" cy="1213801"/>
            </a:xfrm>
            <a:custGeom>
              <a:avLst/>
              <a:gdLst>
                <a:gd name="T0" fmla="*/ 256 w 285"/>
                <a:gd name="T1" fmla="*/ 149 h 284"/>
                <a:gd name="T2" fmla="*/ 108 w 285"/>
                <a:gd name="T3" fmla="*/ 2 h 284"/>
                <a:gd name="T4" fmla="*/ 105 w 285"/>
                <a:gd name="T5" fmla="*/ 0 h 284"/>
                <a:gd name="T6" fmla="*/ 58 w 285"/>
                <a:gd name="T7" fmla="*/ 57 h 284"/>
                <a:gd name="T8" fmla="*/ 0 w 285"/>
                <a:gd name="T9" fmla="*/ 105 h 284"/>
                <a:gd name="T10" fmla="*/ 2 w 285"/>
                <a:gd name="T11" fmla="*/ 107 h 284"/>
                <a:gd name="T12" fmla="*/ 150 w 285"/>
                <a:gd name="T13" fmla="*/ 255 h 284"/>
                <a:gd name="T14" fmla="*/ 256 w 285"/>
                <a:gd name="T15" fmla="*/ 255 h 284"/>
                <a:gd name="T16" fmla="*/ 256 w 285"/>
                <a:gd name="T17" fmla="*/ 149 h 284"/>
                <a:gd name="T18" fmla="*/ 256 w 285"/>
                <a:gd name="T19" fmla="*/ 149 h 284"/>
                <a:gd name="T20" fmla="*/ 256 w 285"/>
                <a:gd name="T21" fmla="*/ 149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5" h="284">
                  <a:moveTo>
                    <a:pt x="256" y="149"/>
                  </a:moveTo>
                  <a:cubicBezTo>
                    <a:pt x="108" y="2"/>
                    <a:pt x="108" y="2"/>
                    <a:pt x="108" y="2"/>
                  </a:cubicBezTo>
                  <a:cubicBezTo>
                    <a:pt x="107" y="1"/>
                    <a:pt x="106" y="0"/>
                    <a:pt x="105" y="0"/>
                  </a:cubicBezTo>
                  <a:cubicBezTo>
                    <a:pt x="92" y="20"/>
                    <a:pt x="76" y="40"/>
                    <a:pt x="58" y="57"/>
                  </a:cubicBezTo>
                  <a:cubicBezTo>
                    <a:pt x="41" y="75"/>
                    <a:pt x="21" y="91"/>
                    <a:pt x="0" y="105"/>
                  </a:cubicBezTo>
                  <a:cubicBezTo>
                    <a:pt x="1" y="105"/>
                    <a:pt x="2" y="106"/>
                    <a:pt x="2" y="107"/>
                  </a:cubicBezTo>
                  <a:cubicBezTo>
                    <a:pt x="150" y="255"/>
                    <a:pt x="150" y="255"/>
                    <a:pt x="150" y="255"/>
                  </a:cubicBezTo>
                  <a:cubicBezTo>
                    <a:pt x="179" y="284"/>
                    <a:pt x="226" y="284"/>
                    <a:pt x="256" y="255"/>
                  </a:cubicBezTo>
                  <a:cubicBezTo>
                    <a:pt x="285" y="225"/>
                    <a:pt x="285" y="178"/>
                    <a:pt x="256" y="149"/>
                  </a:cubicBezTo>
                  <a:close/>
                  <a:moveTo>
                    <a:pt x="256" y="149"/>
                  </a:moveTo>
                  <a:cubicBezTo>
                    <a:pt x="256" y="149"/>
                    <a:pt x="256" y="149"/>
                    <a:pt x="256" y="14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3983038" y="6564313"/>
              <a:ext cx="2840038" cy="2840038"/>
            </a:xfrm>
            <a:custGeom>
              <a:avLst/>
              <a:gdLst>
                <a:gd name="T0" fmla="*/ 621 w 755"/>
                <a:gd name="T1" fmla="*/ 134 h 755"/>
                <a:gd name="T2" fmla="*/ 135 w 755"/>
                <a:gd name="T3" fmla="*/ 134 h 755"/>
                <a:gd name="T4" fmla="*/ 135 w 755"/>
                <a:gd name="T5" fmla="*/ 620 h 755"/>
                <a:gd name="T6" fmla="*/ 621 w 755"/>
                <a:gd name="T7" fmla="*/ 620 h 755"/>
                <a:gd name="T8" fmla="*/ 621 w 755"/>
                <a:gd name="T9" fmla="*/ 134 h 755"/>
                <a:gd name="T10" fmla="*/ 198 w 755"/>
                <a:gd name="T11" fmla="*/ 557 h 755"/>
                <a:gd name="T12" fmla="*/ 198 w 755"/>
                <a:gd name="T13" fmla="*/ 197 h 755"/>
                <a:gd name="T14" fmla="*/ 558 w 755"/>
                <a:gd name="T15" fmla="*/ 197 h 755"/>
                <a:gd name="T16" fmla="*/ 558 w 755"/>
                <a:gd name="T17" fmla="*/ 557 h 755"/>
                <a:gd name="T18" fmla="*/ 198 w 755"/>
                <a:gd name="T19" fmla="*/ 557 h 755"/>
                <a:gd name="T20" fmla="*/ 198 w 755"/>
                <a:gd name="T21" fmla="*/ 557 h 755"/>
                <a:gd name="T22" fmla="*/ 198 w 755"/>
                <a:gd name="T23" fmla="*/ 557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55" h="755">
                  <a:moveTo>
                    <a:pt x="621" y="134"/>
                  </a:moveTo>
                  <a:cubicBezTo>
                    <a:pt x="487" y="0"/>
                    <a:pt x="269" y="0"/>
                    <a:pt x="135" y="134"/>
                  </a:cubicBezTo>
                  <a:cubicBezTo>
                    <a:pt x="0" y="268"/>
                    <a:pt x="0" y="486"/>
                    <a:pt x="135" y="620"/>
                  </a:cubicBezTo>
                  <a:cubicBezTo>
                    <a:pt x="269" y="755"/>
                    <a:pt x="487" y="755"/>
                    <a:pt x="621" y="620"/>
                  </a:cubicBezTo>
                  <a:cubicBezTo>
                    <a:pt x="755" y="486"/>
                    <a:pt x="755" y="268"/>
                    <a:pt x="621" y="134"/>
                  </a:cubicBezTo>
                  <a:close/>
                  <a:moveTo>
                    <a:pt x="198" y="557"/>
                  </a:moveTo>
                  <a:cubicBezTo>
                    <a:pt x="99" y="458"/>
                    <a:pt x="99" y="296"/>
                    <a:pt x="198" y="197"/>
                  </a:cubicBezTo>
                  <a:cubicBezTo>
                    <a:pt x="297" y="98"/>
                    <a:pt x="459" y="98"/>
                    <a:pt x="558" y="197"/>
                  </a:cubicBezTo>
                  <a:cubicBezTo>
                    <a:pt x="657" y="296"/>
                    <a:pt x="657" y="458"/>
                    <a:pt x="558" y="557"/>
                  </a:cubicBezTo>
                  <a:cubicBezTo>
                    <a:pt x="459" y="656"/>
                    <a:pt x="297" y="657"/>
                    <a:pt x="198" y="557"/>
                  </a:cubicBezTo>
                  <a:close/>
                  <a:moveTo>
                    <a:pt x="198" y="557"/>
                  </a:moveTo>
                  <a:cubicBezTo>
                    <a:pt x="198" y="557"/>
                    <a:pt x="198" y="557"/>
                    <a:pt x="198" y="55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4683126" y="7816851"/>
              <a:ext cx="912813" cy="944563"/>
            </a:xfrm>
            <a:custGeom>
              <a:avLst/>
              <a:gdLst>
                <a:gd name="T0" fmla="*/ 83 w 243"/>
                <a:gd name="T1" fmla="*/ 72 h 251"/>
                <a:gd name="T2" fmla="*/ 20 w 243"/>
                <a:gd name="T3" fmla="*/ 13 h 251"/>
                <a:gd name="T4" fmla="*/ 15 w 243"/>
                <a:gd name="T5" fmla="*/ 98 h 251"/>
                <a:gd name="T6" fmla="*/ 227 w 243"/>
                <a:gd name="T7" fmla="*/ 235 h 251"/>
                <a:gd name="T8" fmla="*/ 83 w 243"/>
                <a:gd name="T9" fmla="*/ 72 h 251"/>
                <a:gd name="T10" fmla="*/ 83 w 243"/>
                <a:gd name="T11" fmla="*/ 72 h 251"/>
                <a:gd name="T12" fmla="*/ 83 w 243"/>
                <a:gd name="T13" fmla="*/ 72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3" h="251">
                  <a:moveTo>
                    <a:pt x="83" y="72"/>
                  </a:moveTo>
                  <a:cubicBezTo>
                    <a:pt x="75" y="42"/>
                    <a:pt x="45" y="0"/>
                    <a:pt x="20" y="13"/>
                  </a:cubicBezTo>
                  <a:cubicBezTo>
                    <a:pt x="0" y="24"/>
                    <a:pt x="6" y="71"/>
                    <a:pt x="15" y="98"/>
                  </a:cubicBezTo>
                  <a:cubicBezTo>
                    <a:pt x="57" y="224"/>
                    <a:pt x="211" y="251"/>
                    <a:pt x="227" y="235"/>
                  </a:cubicBezTo>
                  <a:cubicBezTo>
                    <a:pt x="243" y="219"/>
                    <a:pt x="112" y="190"/>
                    <a:pt x="83" y="72"/>
                  </a:cubicBezTo>
                  <a:close/>
                  <a:moveTo>
                    <a:pt x="83" y="72"/>
                  </a:moveTo>
                  <a:cubicBezTo>
                    <a:pt x="83" y="72"/>
                    <a:pt x="83" y="72"/>
                    <a:pt x="83" y="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7169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-0.00069 C 5E-6 0.03426 -0.05326 0.1331 -0.0392 0.15116 C -0.02527 0.16921 0.07696 0.07569 0.07982 0.0912 C 0.08217 0.10602 -0.06093 0.2838 -0.02592 0.2838 C 0.00808 0.2838 0.0987 0.2125 0.0987 0.24769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2" y="1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7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39" grpId="0" animBg="1"/>
      <p:bldP spid="82" grpId="0"/>
      <p:bldP spid="9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 descr="bg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46561" y="1792820"/>
            <a:ext cx="5259639" cy="441747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8" name="TextBox 57"/>
          <p:cNvSpPr txBox="1"/>
          <p:nvPr/>
        </p:nvSpPr>
        <p:spPr>
          <a:xfrm>
            <a:off x="6948275" y="2542709"/>
            <a:ext cx="427826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>
                <a:solidFill>
                  <a:schemeClr val="bg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학습 정리를 적어 주십시오</a:t>
            </a:r>
            <a:r>
              <a:rPr lang="en-US" altLang="ko-KR" sz="1600" dirty="0">
                <a:solidFill>
                  <a:schemeClr val="bg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171450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>
                <a:solidFill>
                  <a:schemeClr val="bg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학습 정리를 적어 주십시오</a:t>
            </a:r>
            <a:r>
              <a:rPr lang="en-US" altLang="ko-KR" sz="1600" dirty="0">
                <a:solidFill>
                  <a:schemeClr val="bg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171450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>
                <a:solidFill>
                  <a:schemeClr val="bg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학습 정리를 적어 주십시오</a:t>
            </a:r>
            <a:r>
              <a:rPr lang="en-US" altLang="ko-KR" sz="1600" dirty="0">
                <a:solidFill>
                  <a:schemeClr val="bg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1600" dirty="0">
              <a:solidFill>
                <a:schemeClr val="bg1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171450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>
                <a:solidFill>
                  <a:schemeClr val="bg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학습 정리를 적어 주십시오</a:t>
            </a:r>
            <a:r>
              <a:rPr lang="en-US" altLang="ko-KR" sz="1600" dirty="0">
                <a:solidFill>
                  <a:schemeClr val="bg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171450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>
                <a:solidFill>
                  <a:schemeClr val="bg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학습 정리를 적어 주십시오</a:t>
            </a:r>
            <a:r>
              <a:rPr lang="en-US" altLang="ko-KR" sz="1600" dirty="0">
                <a:solidFill>
                  <a:schemeClr val="bg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1600" dirty="0">
              <a:solidFill>
                <a:schemeClr val="bg1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6086824" y="1748486"/>
            <a:ext cx="1825276" cy="469845"/>
            <a:chOff x="6086824" y="1748486"/>
            <a:chExt cx="1825276" cy="469845"/>
          </a:xfrm>
        </p:grpSpPr>
        <p:sp>
          <p:nvSpPr>
            <p:cNvPr id="21" name="모서리가 둥근 직사각형 20"/>
            <p:cNvSpPr/>
            <p:nvPr/>
          </p:nvSpPr>
          <p:spPr>
            <a:xfrm>
              <a:off x="6086824" y="1748486"/>
              <a:ext cx="1825276" cy="469845"/>
            </a:xfrm>
            <a:prstGeom prst="roundRect">
              <a:avLst>
                <a:gd name="adj" fmla="val 50000"/>
              </a:avLst>
            </a:prstGeom>
            <a:solidFill>
              <a:srgbClr val="5C2C04"/>
            </a:solidFill>
            <a:ln w="25400">
              <a:solidFill>
                <a:schemeClr val="tx1"/>
              </a:solidFill>
            </a:ln>
            <a:effectLst>
              <a:outerShdw blurRad="508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356510" y="1767421"/>
              <a:ext cx="12747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2000" b="1">
                  <a:latin typeface="HY강B" panose="02030600000101010101" pitchFamily="18" charset="-127"/>
                  <a:ea typeface="HY강B" panose="02030600000101010101" pitchFamily="18" charset="-127"/>
                </a:defRPr>
              </a:lvl1pPr>
            </a:lstStyle>
            <a:p>
              <a:pPr algn="ctr"/>
              <a:r>
                <a:rPr lang="ko-KR" altLang="en-US" dirty="0"/>
                <a:t>학습 정리</a:t>
              </a:r>
            </a:p>
          </p:txBody>
        </p:sp>
      </p:grpSp>
      <p:sp>
        <p:nvSpPr>
          <p:cNvPr id="9" name="부제목 2"/>
          <p:cNvSpPr txBox="1">
            <a:spLocks/>
          </p:cNvSpPr>
          <p:nvPr/>
        </p:nvSpPr>
        <p:spPr>
          <a:xfrm>
            <a:off x="9572948" y="39003"/>
            <a:ext cx="2476670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000" b="1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학습정리</a:t>
            </a:r>
            <a:endParaRPr lang="ko-KR" altLang="en-US" sz="2000" b="1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9677400" y="562617"/>
            <a:ext cx="2263828" cy="0"/>
          </a:xfrm>
          <a:prstGeom prst="line">
            <a:avLst/>
          </a:prstGeom>
          <a:ln w="412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그림 11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67253" y="107470"/>
            <a:ext cx="503473" cy="6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7873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6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60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600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600"/>
                                        <p:tgtEl>
                                          <p:spTgt spid="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6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600"/>
                                        <p:tgtEl>
                                          <p:spTgt spid="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31588" y="5820286"/>
            <a:ext cx="7532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본</a:t>
            </a:r>
            <a:r>
              <a:rPr lang="en-US" altLang="ko-KR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PPT </a:t>
            </a:r>
            <a:r>
              <a:rPr lang="ko-KR" altLang="ko-KR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템플릿은 ㈜ 재미의 소유이며</a:t>
            </a:r>
            <a:r>
              <a:rPr lang="en-US" altLang="ko-KR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ko-KR" altLang="ko-KR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타 용도로 사용하실 수 없습니다</a:t>
            </a:r>
            <a:r>
              <a:rPr lang="en-US" altLang="ko-KR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ko-KR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algn="ctr"/>
            <a:r>
              <a:rPr lang="ko-KR" altLang="ko-KR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ⓒ </a:t>
            </a:r>
            <a:r>
              <a:rPr lang="en-US" altLang="ko-KR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Copyright 2016 XEMI all right reserved</a:t>
            </a:r>
            <a:endParaRPr lang="ko-KR" altLang="ko-KR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2886" y="297545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사용소스</a:t>
            </a:r>
          </a:p>
        </p:txBody>
      </p:sp>
      <p:sp>
        <p:nvSpPr>
          <p:cNvPr id="58" name="Freeform 9"/>
          <p:cNvSpPr>
            <a:spLocks noEditPoints="1"/>
          </p:cNvSpPr>
          <p:nvPr/>
        </p:nvSpPr>
        <p:spPr bwMode="auto">
          <a:xfrm>
            <a:off x="439652" y="1336462"/>
            <a:ext cx="1752600" cy="1566130"/>
          </a:xfrm>
          <a:custGeom>
            <a:avLst/>
            <a:gdLst>
              <a:gd name="T0" fmla="*/ 753 w 1374"/>
              <a:gd name="T1" fmla="*/ 988 h 1227"/>
              <a:gd name="T2" fmla="*/ 592 w 1374"/>
              <a:gd name="T3" fmla="*/ 959 h 1227"/>
              <a:gd name="T4" fmla="*/ 753 w 1374"/>
              <a:gd name="T5" fmla="*/ 930 h 1227"/>
              <a:gd name="T6" fmla="*/ 813 w 1374"/>
              <a:gd name="T7" fmla="*/ 809 h 1227"/>
              <a:gd name="T8" fmla="*/ 532 w 1374"/>
              <a:gd name="T9" fmla="*/ 838 h 1227"/>
              <a:gd name="T10" fmla="*/ 813 w 1374"/>
              <a:gd name="T11" fmla="*/ 867 h 1227"/>
              <a:gd name="T12" fmla="*/ 813 w 1374"/>
              <a:gd name="T13" fmla="*/ 809 h 1227"/>
              <a:gd name="T14" fmla="*/ 1374 w 1374"/>
              <a:gd name="T15" fmla="*/ 1082 h 1227"/>
              <a:gd name="T16" fmla="*/ 414 w 1374"/>
              <a:gd name="T17" fmla="*/ 1227 h 1227"/>
              <a:gd name="T18" fmla="*/ 232 w 1374"/>
              <a:gd name="T19" fmla="*/ 145 h 1227"/>
              <a:gd name="T20" fmla="*/ 58 w 1374"/>
              <a:gd name="T21" fmla="*/ 145 h 1227"/>
              <a:gd name="T22" fmla="*/ 136 w 1374"/>
              <a:gd name="T23" fmla="*/ 372 h 1227"/>
              <a:gd name="T24" fmla="*/ 136 w 1374"/>
              <a:gd name="T25" fmla="*/ 430 h 1227"/>
              <a:gd name="T26" fmla="*/ 0 w 1374"/>
              <a:gd name="T27" fmla="*/ 401 h 1227"/>
              <a:gd name="T28" fmla="*/ 145 w 1374"/>
              <a:gd name="T29" fmla="*/ 0 h 1227"/>
              <a:gd name="T30" fmla="*/ 1141 w 1374"/>
              <a:gd name="T31" fmla="*/ 182 h 1227"/>
              <a:gd name="T32" fmla="*/ 1229 w 1374"/>
              <a:gd name="T33" fmla="*/ 1170 h 1227"/>
              <a:gd name="T34" fmla="*/ 1316 w 1374"/>
              <a:gd name="T35" fmla="*/ 855 h 1227"/>
              <a:gd name="T36" fmla="*/ 1209 w 1374"/>
              <a:gd name="T37" fmla="*/ 826 h 1227"/>
              <a:gd name="T38" fmla="*/ 1345 w 1374"/>
              <a:gd name="T39" fmla="*/ 797 h 1227"/>
              <a:gd name="T40" fmla="*/ 1113 w 1374"/>
              <a:gd name="T41" fmla="*/ 1170 h 1227"/>
              <a:gd name="T42" fmla="*/ 1084 w 1374"/>
              <a:gd name="T43" fmla="*/ 182 h 1227"/>
              <a:gd name="T44" fmla="*/ 261 w 1374"/>
              <a:gd name="T45" fmla="*/ 58 h 1227"/>
              <a:gd name="T46" fmla="*/ 290 w 1374"/>
              <a:gd name="T47" fmla="*/ 1046 h 1227"/>
              <a:gd name="T48" fmla="*/ 1113 w 1374"/>
              <a:gd name="T49" fmla="*/ 1170 h 1227"/>
              <a:gd name="T50" fmla="*/ 934 w 1374"/>
              <a:gd name="T51" fmla="*/ 352 h 1227"/>
              <a:gd name="T52" fmla="*/ 884 w 1374"/>
              <a:gd name="T53" fmla="*/ 297 h 1227"/>
              <a:gd name="T54" fmla="*/ 864 w 1374"/>
              <a:gd name="T55" fmla="*/ 343 h 1227"/>
              <a:gd name="T56" fmla="*/ 864 w 1374"/>
              <a:gd name="T57" fmla="*/ 344 h 1227"/>
              <a:gd name="T58" fmla="*/ 687 w 1374"/>
              <a:gd name="T59" fmla="*/ 681 h 1227"/>
              <a:gd name="T60" fmla="*/ 510 w 1374"/>
              <a:gd name="T61" fmla="*/ 323 h 1227"/>
              <a:gd name="T62" fmla="*/ 469 w 1374"/>
              <a:gd name="T63" fmla="*/ 323 h 1227"/>
              <a:gd name="T64" fmla="*/ 411 w 1374"/>
              <a:gd name="T65" fmla="*/ 323 h 1227"/>
              <a:gd name="T66" fmla="*/ 567 w 1374"/>
              <a:gd name="T67" fmla="*/ 315 h 1227"/>
              <a:gd name="T68" fmla="*/ 884 w 1374"/>
              <a:gd name="T69" fmla="*/ 240 h 1227"/>
              <a:gd name="T70" fmla="*/ 658 w 1374"/>
              <a:gd name="T71" fmla="*/ 372 h 1227"/>
              <a:gd name="T72" fmla="*/ 568 w 1374"/>
              <a:gd name="T73" fmla="*/ 488 h 1227"/>
              <a:gd name="T74" fmla="*/ 658 w 1374"/>
              <a:gd name="T75" fmla="*/ 372 h 1227"/>
              <a:gd name="T76" fmla="*/ 716 w 1374"/>
              <a:gd name="T77" fmla="*/ 372 h 1227"/>
              <a:gd name="T78" fmla="*/ 806 w 1374"/>
              <a:gd name="T79" fmla="*/ 488 h 1227"/>
              <a:gd name="T80" fmla="*/ 806 w 1374"/>
              <a:gd name="T81" fmla="*/ 372 h 1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374" h="1227">
                <a:moveTo>
                  <a:pt x="782" y="959"/>
                </a:moveTo>
                <a:cubicBezTo>
                  <a:pt x="782" y="975"/>
                  <a:pt x="769" y="988"/>
                  <a:pt x="753" y="988"/>
                </a:cubicBezTo>
                <a:cubicBezTo>
                  <a:pt x="621" y="988"/>
                  <a:pt x="621" y="988"/>
                  <a:pt x="621" y="988"/>
                </a:cubicBezTo>
                <a:cubicBezTo>
                  <a:pt x="605" y="988"/>
                  <a:pt x="592" y="975"/>
                  <a:pt x="592" y="959"/>
                </a:cubicBezTo>
                <a:cubicBezTo>
                  <a:pt x="592" y="943"/>
                  <a:pt x="605" y="930"/>
                  <a:pt x="621" y="930"/>
                </a:cubicBezTo>
                <a:cubicBezTo>
                  <a:pt x="753" y="930"/>
                  <a:pt x="753" y="930"/>
                  <a:pt x="753" y="930"/>
                </a:cubicBezTo>
                <a:cubicBezTo>
                  <a:pt x="769" y="930"/>
                  <a:pt x="782" y="943"/>
                  <a:pt x="782" y="959"/>
                </a:cubicBezTo>
                <a:close/>
                <a:moveTo>
                  <a:pt x="813" y="809"/>
                </a:moveTo>
                <a:cubicBezTo>
                  <a:pt x="561" y="809"/>
                  <a:pt x="561" y="809"/>
                  <a:pt x="561" y="809"/>
                </a:cubicBezTo>
                <a:cubicBezTo>
                  <a:pt x="545" y="809"/>
                  <a:pt x="532" y="822"/>
                  <a:pt x="532" y="838"/>
                </a:cubicBezTo>
                <a:cubicBezTo>
                  <a:pt x="532" y="854"/>
                  <a:pt x="545" y="867"/>
                  <a:pt x="561" y="867"/>
                </a:cubicBezTo>
                <a:cubicBezTo>
                  <a:pt x="813" y="867"/>
                  <a:pt x="813" y="867"/>
                  <a:pt x="813" y="867"/>
                </a:cubicBezTo>
                <a:cubicBezTo>
                  <a:pt x="829" y="867"/>
                  <a:pt x="842" y="854"/>
                  <a:pt x="842" y="838"/>
                </a:cubicBezTo>
                <a:cubicBezTo>
                  <a:pt x="842" y="822"/>
                  <a:pt x="829" y="809"/>
                  <a:pt x="813" y="809"/>
                </a:cubicBezTo>
                <a:close/>
                <a:moveTo>
                  <a:pt x="1374" y="826"/>
                </a:moveTo>
                <a:cubicBezTo>
                  <a:pt x="1374" y="1082"/>
                  <a:pt x="1374" y="1082"/>
                  <a:pt x="1374" y="1082"/>
                </a:cubicBezTo>
                <a:cubicBezTo>
                  <a:pt x="1374" y="1162"/>
                  <a:pt x="1309" y="1227"/>
                  <a:pt x="1229" y="1227"/>
                </a:cubicBezTo>
                <a:cubicBezTo>
                  <a:pt x="414" y="1227"/>
                  <a:pt x="414" y="1227"/>
                  <a:pt x="414" y="1227"/>
                </a:cubicBezTo>
                <a:cubicBezTo>
                  <a:pt x="314" y="1227"/>
                  <a:pt x="232" y="1146"/>
                  <a:pt x="232" y="1046"/>
                </a:cubicBezTo>
                <a:cubicBezTo>
                  <a:pt x="232" y="145"/>
                  <a:pt x="232" y="145"/>
                  <a:pt x="232" y="145"/>
                </a:cubicBezTo>
                <a:cubicBezTo>
                  <a:pt x="232" y="97"/>
                  <a:pt x="193" y="58"/>
                  <a:pt x="145" y="58"/>
                </a:cubicBezTo>
                <a:cubicBezTo>
                  <a:pt x="97" y="58"/>
                  <a:pt x="58" y="97"/>
                  <a:pt x="58" y="145"/>
                </a:cubicBezTo>
                <a:cubicBezTo>
                  <a:pt x="58" y="372"/>
                  <a:pt x="58" y="372"/>
                  <a:pt x="58" y="372"/>
                </a:cubicBezTo>
                <a:cubicBezTo>
                  <a:pt x="136" y="372"/>
                  <a:pt x="136" y="372"/>
                  <a:pt x="136" y="372"/>
                </a:cubicBezTo>
                <a:cubicBezTo>
                  <a:pt x="152" y="372"/>
                  <a:pt x="165" y="385"/>
                  <a:pt x="165" y="401"/>
                </a:cubicBezTo>
                <a:cubicBezTo>
                  <a:pt x="165" y="417"/>
                  <a:pt x="152" y="430"/>
                  <a:pt x="136" y="430"/>
                </a:cubicBezTo>
                <a:cubicBezTo>
                  <a:pt x="29" y="430"/>
                  <a:pt x="29" y="430"/>
                  <a:pt x="29" y="430"/>
                </a:cubicBezTo>
                <a:cubicBezTo>
                  <a:pt x="13" y="430"/>
                  <a:pt x="0" y="417"/>
                  <a:pt x="0" y="401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65"/>
                  <a:pt x="65" y="0"/>
                  <a:pt x="145" y="0"/>
                </a:cubicBezTo>
                <a:cubicBezTo>
                  <a:pt x="960" y="0"/>
                  <a:pt x="960" y="0"/>
                  <a:pt x="960" y="0"/>
                </a:cubicBezTo>
                <a:cubicBezTo>
                  <a:pt x="1060" y="0"/>
                  <a:pt x="1141" y="81"/>
                  <a:pt x="1141" y="182"/>
                </a:cubicBezTo>
                <a:cubicBezTo>
                  <a:pt x="1141" y="1082"/>
                  <a:pt x="1141" y="1082"/>
                  <a:pt x="1141" y="1082"/>
                </a:cubicBezTo>
                <a:cubicBezTo>
                  <a:pt x="1141" y="1131"/>
                  <a:pt x="1181" y="1170"/>
                  <a:pt x="1229" y="1170"/>
                </a:cubicBezTo>
                <a:cubicBezTo>
                  <a:pt x="1277" y="1170"/>
                  <a:pt x="1316" y="1131"/>
                  <a:pt x="1316" y="1082"/>
                </a:cubicBezTo>
                <a:cubicBezTo>
                  <a:pt x="1316" y="855"/>
                  <a:pt x="1316" y="855"/>
                  <a:pt x="1316" y="855"/>
                </a:cubicBezTo>
                <a:cubicBezTo>
                  <a:pt x="1238" y="855"/>
                  <a:pt x="1238" y="855"/>
                  <a:pt x="1238" y="855"/>
                </a:cubicBezTo>
                <a:cubicBezTo>
                  <a:pt x="1222" y="855"/>
                  <a:pt x="1209" y="842"/>
                  <a:pt x="1209" y="826"/>
                </a:cubicBezTo>
                <a:cubicBezTo>
                  <a:pt x="1209" y="810"/>
                  <a:pt x="1222" y="797"/>
                  <a:pt x="1238" y="797"/>
                </a:cubicBezTo>
                <a:cubicBezTo>
                  <a:pt x="1345" y="797"/>
                  <a:pt x="1345" y="797"/>
                  <a:pt x="1345" y="797"/>
                </a:cubicBezTo>
                <a:cubicBezTo>
                  <a:pt x="1361" y="797"/>
                  <a:pt x="1374" y="810"/>
                  <a:pt x="1374" y="826"/>
                </a:cubicBezTo>
                <a:close/>
                <a:moveTo>
                  <a:pt x="1113" y="1170"/>
                </a:moveTo>
                <a:cubicBezTo>
                  <a:pt x="1095" y="1145"/>
                  <a:pt x="1084" y="1115"/>
                  <a:pt x="1084" y="1082"/>
                </a:cubicBezTo>
                <a:cubicBezTo>
                  <a:pt x="1084" y="182"/>
                  <a:pt x="1084" y="182"/>
                  <a:pt x="1084" y="182"/>
                </a:cubicBezTo>
                <a:cubicBezTo>
                  <a:pt x="1084" y="113"/>
                  <a:pt x="1028" y="58"/>
                  <a:pt x="960" y="58"/>
                </a:cubicBezTo>
                <a:cubicBezTo>
                  <a:pt x="261" y="58"/>
                  <a:pt x="261" y="58"/>
                  <a:pt x="261" y="58"/>
                </a:cubicBezTo>
                <a:cubicBezTo>
                  <a:pt x="279" y="82"/>
                  <a:pt x="290" y="112"/>
                  <a:pt x="290" y="145"/>
                </a:cubicBezTo>
                <a:cubicBezTo>
                  <a:pt x="290" y="1046"/>
                  <a:pt x="290" y="1046"/>
                  <a:pt x="290" y="1046"/>
                </a:cubicBezTo>
                <a:cubicBezTo>
                  <a:pt x="290" y="1114"/>
                  <a:pt x="346" y="1170"/>
                  <a:pt x="414" y="1170"/>
                </a:cubicBezTo>
                <a:lnTo>
                  <a:pt x="1113" y="1170"/>
                </a:lnTo>
                <a:close/>
                <a:moveTo>
                  <a:pt x="963" y="323"/>
                </a:moveTo>
                <a:cubicBezTo>
                  <a:pt x="963" y="339"/>
                  <a:pt x="950" y="352"/>
                  <a:pt x="934" y="352"/>
                </a:cubicBezTo>
                <a:cubicBezTo>
                  <a:pt x="918" y="352"/>
                  <a:pt x="905" y="339"/>
                  <a:pt x="905" y="323"/>
                </a:cubicBezTo>
                <a:cubicBezTo>
                  <a:pt x="905" y="309"/>
                  <a:pt x="896" y="297"/>
                  <a:pt x="884" y="297"/>
                </a:cubicBezTo>
                <a:cubicBezTo>
                  <a:pt x="873" y="297"/>
                  <a:pt x="864" y="309"/>
                  <a:pt x="864" y="323"/>
                </a:cubicBezTo>
                <a:cubicBezTo>
                  <a:pt x="864" y="343"/>
                  <a:pt x="864" y="343"/>
                  <a:pt x="864" y="343"/>
                </a:cubicBezTo>
                <a:cubicBezTo>
                  <a:pt x="864" y="343"/>
                  <a:pt x="864" y="343"/>
                  <a:pt x="864" y="344"/>
                </a:cubicBezTo>
                <a:cubicBezTo>
                  <a:pt x="864" y="344"/>
                  <a:pt x="864" y="344"/>
                  <a:pt x="864" y="344"/>
                </a:cubicBezTo>
                <a:cubicBezTo>
                  <a:pt x="864" y="488"/>
                  <a:pt x="864" y="488"/>
                  <a:pt x="864" y="488"/>
                </a:cubicBezTo>
                <a:cubicBezTo>
                  <a:pt x="864" y="595"/>
                  <a:pt x="784" y="681"/>
                  <a:pt x="687" y="681"/>
                </a:cubicBezTo>
                <a:cubicBezTo>
                  <a:pt x="589" y="681"/>
                  <a:pt x="510" y="595"/>
                  <a:pt x="510" y="488"/>
                </a:cubicBezTo>
                <a:cubicBezTo>
                  <a:pt x="510" y="323"/>
                  <a:pt x="510" y="323"/>
                  <a:pt x="510" y="323"/>
                </a:cubicBezTo>
                <a:cubicBezTo>
                  <a:pt x="510" y="309"/>
                  <a:pt x="501" y="297"/>
                  <a:pt x="489" y="297"/>
                </a:cubicBezTo>
                <a:cubicBezTo>
                  <a:pt x="478" y="297"/>
                  <a:pt x="469" y="309"/>
                  <a:pt x="469" y="323"/>
                </a:cubicBezTo>
                <a:cubicBezTo>
                  <a:pt x="469" y="339"/>
                  <a:pt x="456" y="352"/>
                  <a:pt x="440" y="352"/>
                </a:cubicBezTo>
                <a:cubicBezTo>
                  <a:pt x="424" y="352"/>
                  <a:pt x="411" y="339"/>
                  <a:pt x="411" y="323"/>
                </a:cubicBezTo>
                <a:cubicBezTo>
                  <a:pt x="411" y="277"/>
                  <a:pt x="446" y="240"/>
                  <a:pt x="489" y="240"/>
                </a:cubicBezTo>
                <a:cubicBezTo>
                  <a:pt x="530" y="240"/>
                  <a:pt x="563" y="273"/>
                  <a:pt x="567" y="315"/>
                </a:cubicBezTo>
                <a:cubicBezTo>
                  <a:pt x="807" y="315"/>
                  <a:pt x="807" y="315"/>
                  <a:pt x="807" y="315"/>
                </a:cubicBezTo>
                <a:cubicBezTo>
                  <a:pt x="811" y="273"/>
                  <a:pt x="844" y="240"/>
                  <a:pt x="884" y="240"/>
                </a:cubicBezTo>
                <a:cubicBezTo>
                  <a:pt x="927" y="240"/>
                  <a:pt x="963" y="277"/>
                  <a:pt x="963" y="323"/>
                </a:cubicBezTo>
                <a:close/>
                <a:moveTo>
                  <a:pt x="658" y="372"/>
                </a:moveTo>
                <a:cubicBezTo>
                  <a:pt x="568" y="372"/>
                  <a:pt x="568" y="372"/>
                  <a:pt x="568" y="372"/>
                </a:cubicBezTo>
                <a:cubicBezTo>
                  <a:pt x="568" y="488"/>
                  <a:pt x="568" y="488"/>
                  <a:pt x="568" y="488"/>
                </a:cubicBezTo>
                <a:cubicBezTo>
                  <a:pt x="568" y="551"/>
                  <a:pt x="606" y="605"/>
                  <a:pt x="658" y="620"/>
                </a:cubicBezTo>
                <a:lnTo>
                  <a:pt x="658" y="372"/>
                </a:lnTo>
                <a:close/>
                <a:moveTo>
                  <a:pt x="806" y="372"/>
                </a:moveTo>
                <a:cubicBezTo>
                  <a:pt x="716" y="372"/>
                  <a:pt x="716" y="372"/>
                  <a:pt x="716" y="372"/>
                </a:cubicBezTo>
                <a:cubicBezTo>
                  <a:pt x="716" y="620"/>
                  <a:pt x="716" y="620"/>
                  <a:pt x="716" y="620"/>
                </a:cubicBezTo>
                <a:cubicBezTo>
                  <a:pt x="768" y="605"/>
                  <a:pt x="806" y="551"/>
                  <a:pt x="806" y="488"/>
                </a:cubicBezTo>
                <a:lnTo>
                  <a:pt x="806" y="372"/>
                </a:lnTo>
                <a:close/>
                <a:moveTo>
                  <a:pt x="806" y="372"/>
                </a:moveTo>
                <a:cubicBezTo>
                  <a:pt x="806" y="372"/>
                  <a:pt x="806" y="372"/>
                  <a:pt x="806" y="372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60" name="Freeform 13"/>
          <p:cNvSpPr>
            <a:spLocks noEditPoints="1"/>
          </p:cNvSpPr>
          <p:nvPr/>
        </p:nvSpPr>
        <p:spPr bwMode="auto">
          <a:xfrm>
            <a:off x="2689854" y="1583513"/>
            <a:ext cx="1062037" cy="1072028"/>
          </a:xfrm>
          <a:custGeom>
            <a:avLst/>
            <a:gdLst>
              <a:gd name="T0" fmla="*/ 882 w 897"/>
              <a:gd name="T1" fmla="*/ 15 h 905"/>
              <a:gd name="T2" fmla="*/ 879 w 897"/>
              <a:gd name="T3" fmla="*/ 11 h 905"/>
              <a:gd name="T4" fmla="*/ 875 w 897"/>
              <a:gd name="T5" fmla="*/ 8 h 905"/>
              <a:gd name="T6" fmla="*/ 872 w 897"/>
              <a:gd name="T7" fmla="*/ 6 h 905"/>
              <a:gd name="T8" fmla="*/ 868 w 897"/>
              <a:gd name="T9" fmla="*/ 4 h 905"/>
              <a:gd name="T10" fmla="*/ 864 w 897"/>
              <a:gd name="T11" fmla="*/ 2 h 905"/>
              <a:gd name="T12" fmla="*/ 860 w 897"/>
              <a:gd name="T13" fmla="*/ 1 h 905"/>
              <a:gd name="T14" fmla="*/ 854 w 897"/>
              <a:gd name="T15" fmla="*/ 0 h 905"/>
              <a:gd name="T16" fmla="*/ 850 w 897"/>
              <a:gd name="T17" fmla="*/ 0 h 905"/>
              <a:gd name="T18" fmla="*/ 847 w 897"/>
              <a:gd name="T19" fmla="*/ 0 h 905"/>
              <a:gd name="T20" fmla="*/ 843 w 897"/>
              <a:gd name="T21" fmla="*/ 1 h 905"/>
              <a:gd name="T22" fmla="*/ 839 w 897"/>
              <a:gd name="T23" fmla="*/ 1 h 905"/>
              <a:gd name="T24" fmla="*/ 836 w 897"/>
              <a:gd name="T25" fmla="*/ 2 h 905"/>
              <a:gd name="T26" fmla="*/ 832 w 897"/>
              <a:gd name="T27" fmla="*/ 4 h 905"/>
              <a:gd name="T28" fmla="*/ 829 w 897"/>
              <a:gd name="T29" fmla="*/ 5 h 905"/>
              <a:gd name="T30" fmla="*/ 824 w 897"/>
              <a:gd name="T31" fmla="*/ 8 h 905"/>
              <a:gd name="T32" fmla="*/ 450 w 897"/>
              <a:gd name="T33" fmla="*/ 31 h 905"/>
              <a:gd name="T34" fmla="*/ 74 w 897"/>
              <a:gd name="T35" fmla="*/ 629 h 905"/>
              <a:gd name="T36" fmla="*/ 0 w 897"/>
              <a:gd name="T37" fmla="*/ 905 h 905"/>
              <a:gd name="T38" fmla="*/ 279 w 897"/>
              <a:gd name="T39" fmla="*/ 830 h 905"/>
              <a:gd name="T40" fmla="*/ 714 w 897"/>
              <a:gd name="T41" fmla="*/ 772 h 905"/>
              <a:gd name="T42" fmla="*/ 762 w 897"/>
              <a:gd name="T43" fmla="*/ 867 h 905"/>
              <a:gd name="T44" fmla="*/ 810 w 897"/>
              <a:gd name="T45" fmla="*/ 670 h 905"/>
              <a:gd name="T46" fmla="*/ 800 w 897"/>
              <a:gd name="T47" fmla="*/ 629 h 905"/>
              <a:gd name="T48" fmla="*/ 752 w 897"/>
              <a:gd name="T49" fmla="*/ 612 h 905"/>
              <a:gd name="T50" fmla="*/ 556 w 897"/>
              <a:gd name="T51" fmla="*/ 660 h 905"/>
              <a:gd name="T52" fmla="*/ 641 w 897"/>
              <a:gd name="T53" fmla="*/ 708 h 905"/>
              <a:gd name="T54" fmla="*/ 345 w 897"/>
              <a:gd name="T55" fmla="*/ 753 h 905"/>
              <a:gd name="T56" fmla="*/ 607 w 897"/>
              <a:gd name="T57" fmla="*/ 514 h 905"/>
              <a:gd name="T58" fmla="*/ 895 w 897"/>
              <a:gd name="T59" fmla="*/ 61 h 905"/>
              <a:gd name="T60" fmla="*/ 896 w 897"/>
              <a:gd name="T61" fmla="*/ 46 h 905"/>
              <a:gd name="T62" fmla="*/ 594 w 897"/>
              <a:gd name="T63" fmla="*/ 161 h 905"/>
              <a:gd name="T64" fmla="*/ 219 w 897"/>
              <a:gd name="T65" fmla="*/ 544 h 905"/>
              <a:gd name="T66" fmla="*/ 149 w 897"/>
              <a:gd name="T67" fmla="*/ 562 h 905"/>
              <a:gd name="T68" fmla="*/ 450 w 897"/>
              <a:gd name="T69" fmla="*/ 127 h 905"/>
              <a:gd name="T70" fmla="*/ 276 w 897"/>
              <a:gd name="T71" fmla="*/ 545 h 905"/>
              <a:gd name="T72" fmla="*/ 531 w 897"/>
              <a:gd name="T73" fmla="*/ 505 h 905"/>
              <a:gd name="T74" fmla="*/ 354 w 897"/>
              <a:gd name="T75" fmla="*/ 623 h 9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97" h="905">
                <a:moveTo>
                  <a:pt x="896" y="46"/>
                </a:moveTo>
                <a:cubicBezTo>
                  <a:pt x="896" y="34"/>
                  <a:pt x="891" y="23"/>
                  <a:pt x="882" y="15"/>
                </a:cubicBezTo>
                <a:cubicBezTo>
                  <a:pt x="882" y="14"/>
                  <a:pt x="882" y="14"/>
                  <a:pt x="882" y="14"/>
                </a:cubicBezTo>
                <a:cubicBezTo>
                  <a:pt x="880" y="13"/>
                  <a:pt x="880" y="12"/>
                  <a:pt x="879" y="11"/>
                </a:cubicBezTo>
                <a:cubicBezTo>
                  <a:pt x="878" y="11"/>
                  <a:pt x="878" y="10"/>
                  <a:pt x="878" y="10"/>
                </a:cubicBezTo>
                <a:cubicBezTo>
                  <a:pt x="877" y="9"/>
                  <a:pt x="876" y="9"/>
                  <a:pt x="875" y="8"/>
                </a:cubicBezTo>
                <a:cubicBezTo>
                  <a:pt x="875" y="8"/>
                  <a:pt x="875" y="7"/>
                  <a:pt x="874" y="7"/>
                </a:cubicBezTo>
                <a:cubicBezTo>
                  <a:pt x="873" y="7"/>
                  <a:pt x="873" y="6"/>
                  <a:pt x="872" y="6"/>
                </a:cubicBezTo>
                <a:cubicBezTo>
                  <a:pt x="871" y="5"/>
                  <a:pt x="871" y="5"/>
                  <a:pt x="870" y="5"/>
                </a:cubicBezTo>
                <a:cubicBezTo>
                  <a:pt x="870" y="5"/>
                  <a:pt x="869" y="4"/>
                  <a:pt x="868" y="4"/>
                </a:cubicBezTo>
                <a:cubicBezTo>
                  <a:pt x="868" y="4"/>
                  <a:pt x="867" y="3"/>
                  <a:pt x="866" y="3"/>
                </a:cubicBezTo>
                <a:cubicBezTo>
                  <a:pt x="866" y="3"/>
                  <a:pt x="865" y="3"/>
                  <a:pt x="864" y="2"/>
                </a:cubicBezTo>
                <a:cubicBezTo>
                  <a:pt x="864" y="2"/>
                  <a:pt x="863" y="2"/>
                  <a:pt x="862" y="2"/>
                </a:cubicBezTo>
                <a:cubicBezTo>
                  <a:pt x="862" y="2"/>
                  <a:pt x="861" y="1"/>
                  <a:pt x="860" y="1"/>
                </a:cubicBezTo>
                <a:cubicBezTo>
                  <a:pt x="859" y="1"/>
                  <a:pt x="859" y="1"/>
                  <a:pt x="858" y="1"/>
                </a:cubicBezTo>
                <a:cubicBezTo>
                  <a:pt x="857" y="1"/>
                  <a:pt x="856" y="0"/>
                  <a:pt x="854" y="0"/>
                </a:cubicBezTo>
                <a:cubicBezTo>
                  <a:pt x="854" y="0"/>
                  <a:pt x="854" y="0"/>
                  <a:pt x="854" y="0"/>
                </a:cubicBezTo>
                <a:cubicBezTo>
                  <a:pt x="853" y="0"/>
                  <a:pt x="851" y="0"/>
                  <a:pt x="850" y="0"/>
                </a:cubicBezTo>
                <a:cubicBezTo>
                  <a:pt x="850" y="0"/>
                  <a:pt x="850" y="0"/>
                  <a:pt x="850" y="0"/>
                </a:cubicBezTo>
                <a:cubicBezTo>
                  <a:pt x="849" y="0"/>
                  <a:pt x="848" y="0"/>
                  <a:pt x="847" y="0"/>
                </a:cubicBezTo>
                <a:cubicBezTo>
                  <a:pt x="847" y="0"/>
                  <a:pt x="847" y="0"/>
                  <a:pt x="846" y="0"/>
                </a:cubicBezTo>
                <a:cubicBezTo>
                  <a:pt x="845" y="0"/>
                  <a:pt x="844" y="0"/>
                  <a:pt x="843" y="1"/>
                </a:cubicBezTo>
                <a:cubicBezTo>
                  <a:pt x="842" y="1"/>
                  <a:pt x="842" y="1"/>
                  <a:pt x="842" y="1"/>
                </a:cubicBezTo>
                <a:cubicBezTo>
                  <a:pt x="841" y="1"/>
                  <a:pt x="840" y="1"/>
                  <a:pt x="839" y="1"/>
                </a:cubicBezTo>
                <a:cubicBezTo>
                  <a:pt x="839" y="1"/>
                  <a:pt x="838" y="1"/>
                  <a:pt x="838" y="2"/>
                </a:cubicBezTo>
                <a:cubicBezTo>
                  <a:pt x="837" y="2"/>
                  <a:pt x="836" y="2"/>
                  <a:pt x="836" y="2"/>
                </a:cubicBezTo>
                <a:cubicBezTo>
                  <a:pt x="835" y="2"/>
                  <a:pt x="835" y="3"/>
                  <a:pt x="834" y="3"/>
                </a:cubicBezTo>
                <a:cubicBezTo>
                  <a:pt x="834" y="3"/>
                  <a:pt x="833" y="3"/>
                  <a:pt x="832" y="4"/>
                </a:cubicBezTo>
                <a:cubicBezTo>
                  <a:pt x="832" y="4"/>
                  <a:pt x="831" y="4"/>
                  <a:pt x="831" y="4"/>
                </a:cubicBezTo>
                <a:cubicBezTo>
                  <a:pt x="830" y="4"/>
                  <a:pt x="829" y="5"/>
                  <a:pt x="829" y="5"/>
                </a:cubicBezTo>
                <a:cubicBezTo>
                  <a:pt x="828" y="5"/>
                  <a:pt x="828" y="6"/>
                  <a:pt x="827" y="6"/>
                </a:cubicBezTo>
                <a:cubicBezTo>
                  <a:pt x="826" y="6"/>
                  <a:pt x="825" y="7"/>
                  <a:pt x="824" y="8"/>
                </a:cubicBezTo>
                <a:cubicBezTo>
                  <a:pt x="683" y="102"/>
                  <a:pt x="683" y="102"/>
                  <a:pt x="683" y="102"/>
                </a:cubicBezTo>
                <a:cubicBezTo>
                  <a:pt x="615" y="56"/>
                  <a:pt x="535" y="31"/>
                  <a:pt x="450" y="31"/>
                </a:cubicBezTo>
                <a:cubicBezTo>
                  <a:pt x="220" y="31"/>
                  <a:pt x="33" y="219"/>
                  <a:pt x="33" y="449"/>
                </a:cubicBezTo>
                <a:cubicBezTo>
                  <a:pt x="33" y="513"/>
                  <a:pt x="47" y="574"/>
                  <a:pt x="74" y="629"/>
                </a:cubicBezTo>
                <a:cubicBezTo>
                  <a:pt x="3" y="722"/>
                  <a:pt x="0" y="874"/>
                  <a:pt x="0" y="880"/>
                </a:cubicBezTo>
                <a:cubicBezTo>
                  <a:pt x="0" y="905"/>
                  <a:pt x="0" y="905"/>
                  <a:pt x="0" y="905"/>
                </a:cubicBezTo>
                <a:cubicBezTo>
                  <a:pt x="24" y="905"/>
                  <a:pt x="24" y="905"/>
                  <a:pt x="24" y="905"/>
                </a:cubicBezTo>
                <a:cubicBezTo>
                  <a:pt x="31" y="905"/>
                  <a:pt x="185" y="902"/>
                  <a:pt x="279" y="830"/>
                </a:cubicBezTo>
                <a:cubicBezTo>
                  <a:pt x="331" y="853"/>
                  <a:pt x="389" y="867"/>
                  <a:pt x="450" y="867"/>
                </a:cubicBezTo>
                <a:cubicBezTo>
                  <a:pt x="547" y="867"/>
                  <a:pt x="640" y="832"/>
                  <a:pt x="714" y="772"/>
                </a:cubicBezTo>
                <a:cubicBezTo>
                  <a:pt x="714" y="819"/>
                  <a:pt x="714" y="819"/>
                  <a:pt x="714" y="819"/>
                </a:cubicBezTo>
                <a:cubicBezTo>
                  <a:pt x="714" y="845"/>
                  <a:pt x="735" y="867"/>
                  <a:pt x="762" y="867"/>
                </a:cubicBezTo>
                <a:cubicBezTo>
                  <a:pt x="788" y="867"/>
                  <a:pt x="810" y="845"/>
                  <a:pt x="810" y="819"/>
                </a:cubicBezTo>
                <a:cubicBezTo>
                  <a:pt x="810" y="670"/>
                  <a:pt x="810" y="670"/>
                  <a:pt x="810" y="670"/>
                </a:cubicBezTo>
                <a:cubicBezTo>
                  <a:pt x="813" y="667"/>
                  <a:pt x="812" y="664"/>
                  <a:pt x="812" y="660"/>
                </a:cubicBezTo>
                <a:cubicBezTo>
                  <a:pt x="812" y="648"/>
                  <a:pt x="808" y="637"/>
                  <a:pt x="800" y="629"/>
                </a:cubicBezTo>
                <a:cubicBezTo>
                  <a:pt x="792" y="618"/>
                  <a:pt x="778" y="611"/>
                  <a:pt x="763" y="611"/>
                </a:cubicBezTo>
                <a:cubicBezTo>
                  <a:pt x="759" y="611"/>
                  <a:pt x="755" y="611"/>
                  <a:pt x="752" y="612"/>
                </a:cubicBezTo>
                <a:cubicBezTo>
                  <a:pt x="604" y="612"/>
                  <a:pt x="604" y="612"/>
                  <a:pt x="604" y="612"/>
                </a:cubicBezTo>
                <a:cubicBezTo>
                  <a:pt x="578" y="612"/>
                  <a:pt x="556" y="634"/>
                  <a:pt x="556" y="660"/>
                </a:cubicBezTo>
                <a:cubicBezTo>
                  <a:pt x="556" y="687"/>
                  <a:pt x="578" y="708"/>
                  <a:pt x="604" y="708"/>
                </a:cubicBezTo>
                <a:cubicBezTo>
                  <a:pt x="641" y="708"/>
                  <a:pt x="641" y="708"/>
                  <a:pt x="641" y="708"/>
                </a:cubicBezTo>
                <a:cubicBezTo>
                  <a:pt x="586" y="748"/>
                  <a:pt x="520" y="771"/>
                  <a:pt x="450" y="771"/>
                </a:cubicBezTo>
                <a:cubicBezTo>
                  <a:pt x="414" y="771"/>
                  <a:pt x="378" y="764"/>
                  <a:pt x="345" y="753"/>
                </a:cubicBezTo>
                <a:cubicBezTo>
                  <a:pt x="364" y="719"/>
                  <a:pt x="364" y="694"/>
                  <a:pt x="360" y="677"/>
                </a:cubicBezTo>
                <a:cubicBezTo>
                  <a:pt x="607" y="514"/>
                  <a:pt x="607" y="514"/>
                  <a:pt x="607" y="514"/>
                </a:cubicBezTo>
                <a:cubicBezTo>
                  <a:pt x="890" y="72"/>
                  <a:pt x="890" y="72"/>
                  <a:pt x="890" y="72"/>
                </a:cubicBezTo>
                <a:cubicBezTo>
                  <a:pt x="892" y="68"/>
                  <a:pt x="893" y="65"/>
                  <a:pt x="895" y="61"/>
                </a:cubicBezTo>
                <a:cubicBezTo>
                  <a:pt x="896" y="57"/>
                  <a:pt x="896" y="53"/>
                  <a:pt x="897" y="49"/>
                </a:cubicBezTo>
                <a:cubicBezTo>
                  <a:pt x="897" y="48"/>
                  <a:pt x="896" y="47"/>
                  <a:pt x="896" y="46"/>
                </a:cubicBezTo>
                <a:close/>
                <a:moveTo>
                  <a:pt x="450" y="127"/>
                </a:moveTo>
                <a:cubicBezTo>
                  <a:pt x="501" y="127"/>
                  <a:pt x="550" y="139"/>
                  <a:pt x="594" y="161"/>
                </a:cubicBezTo>
                <a:cubicBezTo>
                  <a:pt x="390" y="298"/>
                  <a:pt x="390" y="298"/>
                  <a:pt x="390" y="298"/>
                </a:cubicBezTo>
                <a:cubicBezTo>
                  <a:pt x="219" y="544"/>
                  <a:pt x="219" y="544"/>
                  <a:pt x="219" y="544"/>
                </a:cubicBezTo>
                <a:cubicBezTo>
                  <a:pt x="216" y="543"/>
                  <a:pt x="213" y="543"/>
                  <a:pt x="210" y="543"/>
                </a:cubicBezTo>
                <a:cubicBezTo>
                  <a:pt x="190" y="543"/>
                  <a:pt x="170" y="549"/>
                  <a:pt x="149" y="562"/>
                </a:cubicBezTo>
                <a:cubicBezTo>
                  <a:pt x="136" y="527"/>
                  <a:pt x="129" y="489"/>
                  <a:pt x="129" y="449"/>
                </a:cubicBezTo>
                <a:cubicBezTo>
                  <a:pt x="129" y="272"/>
                  <a:pt x="273" y="127"/>
                  <a:pt x="450" y="127"/>
                </a:cubicBezTo>
                <a:close/>
                <a:moveTo>
                  <a:pt x="354" y="623"/>
                </a:moveTo>
                <a:cubicBezTo>
                  <a:pt x="276" y="545"/>
                  <a:pt x="276" y="545"/>
                  <a:pt x="276" y="545"/>
                </a:cubicBezTo>
                <a:cubicBezTo>
                  <a:pt x="397" y="372"/>
                  <a:pt x="397" y="372"/>
                  <a:pt x="397" y="372"/>
                </a:cubicBezTo>
                <a:cubicBezTo>
                  <a:pt x="531" y="505"/>
                  <a:pt x="531" y="505"/>
                  <a:pt x="531" y="505"/>
                </a:cubicBezTo>
                <a:lnTo>
                  <a:pt x="354" y="623"/>
                </a:lnTo>
                <a:close/>
                <a:moveTo>
                  <a:pt x="354" y="623"/>
                </a:moveTo>
                <a:cubicBezTo>
                  <a:pt x="354" y="623"/>
                  <a:pt x="354" y="623"/>
                  <a:pt x="354" y="623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68" name="그룹 67"/>
          <p:cNvGrpSpPr/>
          <p:nvPr/>
        </p:nvGrpSpPr>
        <p:grpSpPr>
          <a:xfrm>
            <a:off x="4370788" y="3611753"/>
            <a:ext cx="1709148" cy="1420811"/>
            <a:chOff x="2763838" y="8470900"/>
            <a:chExt cx="649287" cy="539751"/>
          </a:xfrm>
          <a:solidFill>
            <a:schemeClr val="tx1"/>
          </a:solidFill>
        </p:grpSpPr>
        <p:sp>
          <p:nvSpPr>
            <p:cNvPr id="69" name="Freeform 25"/>
            <p:cNvSpPr>
              <a:spLocks noEditPoints="1"/>
            </p:cNvSpPr>
            <p:nvPr/>
          </p:nvSpPr>
          <p:spPr bwMode="auto">
            <a:xfrm>
              <a:off x="2763838" y="8923338"/>
              <a:ext cx="122237" cy="60325"/>
            </a:xfrm>
            <a:custGeom>
              <a:avLst/>
              <a:gdLst>
                <a:gd name="T0" fmla="*/ 77 w 77"/>
                <a:gd name="T1" fmla="*/ 0 h 38"/>
                <a:gd name="T2" fmla="*/ 0 w 77"/>
                <a:gd name="T3" fmla="*/ 0 h 38"/>
                <a:gd name="T4" fmla="*/ 0 w 77"/>
                <a:gd name="T5" fmla="*/ 38 h 38"/>
                <a:gd name="T6" fmla="*/ 60 w 77"/>
                <a:gd name="T7" fmla="*/ 38 h 38"/>
                <a:gd name="T8" fmla="*/ 77 w 77"/>
                <a:gd name="T9" fmla="*/ 0 h 38"/>
                <a:gd name="T10" fmla="*/ 77 w 77"/>
                <a:gd name="T11" fmla="*/ 0 h 38"/>
                <a:gd name="T12" fmla="*/ 77 w 77"/>
                <a:gd name="T1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38">
                  <a:moveTo>
                    <a:pt x="77" y="0"/>
                  </a:moveTo>
                  <a:lnTo>
                    <a:pt x="0" y="0"/>
                  </a:lnTo>
                  <a:lnTo>
                    <a:pt x="0" y="38"/>
                  </a:lnTo>
                  <a:lnTo>
                    <a:pt x="60" y="38"/>
                  </a:lnTo>
                  <a:lnTo>
                    <a:pt x="77" y="0"/>
                  </a:lnTo>
                  <a:close/>
                  <a:moveTo>
                    <a:pt x="77" y="0"/>
                  </a:moveTo>
                  <a:lnTo>
                    <a:pt x="7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70" name="Freeform 26"/>
            <p:cNvSpPr>
              <a:spLocks noEditPoints="1"/>
            </p:cNvSpPr>
            <p:nvPr/>
          </p:nvSpPr>
          <p:spPr bwMode="auto">
            <a:xfrm>
              <a:off x="2763838" y="8923338"/>
              <a:ext cx="122237" cy="60325"/>
            </a:xfrm>
            <a:custGeom>
              <a:avLst/>
              <a:gdLst>
                <a:gd name="T0" fmla="*/ 77 w 77"/>
                <a:gd name="T1" fmla="*/ 0 h 38"/>
                <a:gd name="T2" fmla="*/ 0 w 77"/>
                <a:gd name="T3" fmla="*/ 0 h 38"/>
                <a:gd name="T4" fmla="*/ 0 w 77"/>
                <a:gd name="T5" fmla="*/ 38 h 38"/>
                <a:gd name="T6" fmla="*/ 60 w 77"/>
                <a:gd name="T7" fmla="*/ 38 h 38"/>
                <a:gd name="T8" fmla="*/ 77 w 77"/>
                <a:gd name="T9" fmla="*/ 0 h 38"/>
                <a:gd name="T10" fmla="*/ 77 w 77"/>
                <a:gd name="T11" fmla="*/ 0 h 38"/>
                <a:gd name="T12" fmla="*/ 77 w 77"/>
                <a:gd name="T1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38">
                  <a:moveTo>
                    <a:pt x="77" y="0"/>
                  </a:moveTo>
                  <a:lnTo>
                    <a:pt x="0" y="0"/>
                  </a:lnTo>
                  <a:lnTo>
                    <a:pt x="0" y="38"/>
                  </a:lnTo>
                  <a:lnTo>
                    <a:pt x="60" y="38"/>
                  </a:lnTo>
                  <a:lnTo>
                    <a:pt x="77" y="0"/>
                  </a:lnTo>
                  <a:moveTo>
                    <a:pt x="77" y="0"/>
                  </a:moveTo>
                  <a:lnTo>
                    <a:pt x="7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71" name="Freeform 27"/>
            <p:cNvSpPr>
              <a:spLocks noEditPoints="1"/>
            </p:cNvSpPr>
            <p:nvPr/>
          </p:nvSpPr>
          <p:spPr bwMode="auto">
            <a:xfrm>
              <a:off x="3302000" y="8923338"/>
              <a:ext cx="111125" cy="60325"/>
            </a:xfrm>
            <a:custGeom>
              <a:avLst/>
              <a:gdLst>
                <a:gd name="T0" fmla="*/ 17 w 70"/>
                <a:gd name="T1" fmla="*/ 38 h 38"/>
                <a:gd name="T2" fmla="*/ 70 w 70"/>
                <a:gd name="T3" fmla="*/ 38 h 38"/>
                <a:gd name="T4" fmla="*/ 70 w 70"/>
                <a:gd name="T5" fmla="*/ 0 h 38"/>
                <a:gd name="T6" fmla="*/ 0 w 70"/>
                <a:gd name="T7" fmla="*/ 0 h 38"/>
                <a:gd name="T8" fmla="*/ 17 w 70"/>
                <a:gd name="T9" fmla="*/ 38 h 38"/>
                <a:gd name="T10" fmla="*/ 17 w 70"/>
                <a:gd name="T11" fmla="*/ 38 h 38"/>
                <a:gd name="T12" fmla="*/ 17 w 70"/>
                <a:gd name="T13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38">
                  <a:moveTo>
                    <a:pt x="17" y="38"/>
                  </a:moveTo>
                  <a:lnTo>
                    <a:pt x="70" y="38"/>
                  </a:lnTo>
                  <a:lnTo>
                    <a:pt x="70" y="0"/>
                  </a:lnTo>
                  <a:lnTo>
                    <a:pt x="0" y="0"/>
                  </a:lnTo>
                  <a:lnTo>
                    <a:pt x="17" y="38"/>
                  </a:lnTo>
                  <a:close/>
                  <a:moveTo>
                    <a:pt x="17" y="38"/>
                  </a:moveTo>
                  <a:lnTo>
                    <a:pt x="17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72" name="Freeform 28"/>
            <p:cNvSpPr>
              <a:spLocks noEditPoints="1"/>
            </p:cNvSpPr>
            <p:nvPr/>
          </p:nvSpPr>
          <p:spPr bwMode="auto">
            <a:xfrm>
              <a:off x="3302000" y="8923338"/>
              <a:ext cx="111125" cy="60325"/>
            </a:xfrm>
            <a:custGeom>
              <a:avLst/>
              <a:gdLst>
                <a:gd name="T0" fmla="*/ 17 w 70"/>
                <a:gd name="T1" fmla="*/ 38 h 38"/>
                <a:gd name="T2" fmla="*/ 70 w 70"/>
                <a:gd name="T3" fmla="*/ 38 h 38"/>
                <a:gd name="T4" fmla="*/ 70 w 70"/>
                <a:gd name="T5" fmla="*/ 0 h 38"/>
                <a:gd name="T6" fmla="*/ 0 w 70"/>
                <a:gd name="T7" fmla="*/ 0 h 38"/>
                <a:gd name="T8" fmla="*/ 17 w 70"/>
                <a:gd name="T9" fmla="*/ 38 h 38"/>
                <a:gd name="T10" fmla="*/ 17 w 70"/>
                <a:gd name="T11" fmla="*/ 38 h 38"/>
                <a:gd name="T12" fmla="*/ 17 w 70"/>
                <a:gd name="T13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38">
                  <a:moveTo>
                    <a:pt x="17" y="38"/>
                  </a:moveTo>
                  <a:lnTo>
                    <a:pt x="70" y="38"/>
                  </a:lnTo>
                  <a:lnTo>
                    <a:pt x="70" y="0"/>
                  </a:lnTo>
                  <a:lnTo>
                    <a:pt x="0" y="0"/>
                  </a:lnTo>
                  <a:lnTo>
                    <a:pt x="17" y="38"/>
                  </a:lnTo>
                  <a:moveTo>
                    <a:pt x="17" y="38"/>
                  </a:moveTo>
                  <a:lnTo>
                    <a:pt x="17" y="3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73" name="Freeform 29"/>
            <p:cNvSpPr>
              <a:spLocks noEditPoints="1"/>
            </p:cNvSpPr>
            <p:nvPr/>
          </p:nvSpPr>
          <p:spPr bwMode="auto">
            <a:xfrm>
              <a:off x="2813050" y="8837613"/>
              <a:ext cx="114300" cy="61913"/>
            </a:xfrm>
            <a:custGeom>
              <a:avLst/>
              <a:gdLst>
                <a:gd name="T0" fmla="*/ 72 w 72"/>
                <a:gd name="T1" fmla="*/ 0 h 39"/>
                <a:gd name="T2" fmla="*/ 0 w 72"/>
                <a:gd name="T3" fmla="*/ 0 h 39"/>
                <a:gd name="T4" fmla="*/ 0 w 72"/>
                <a:gd name="T5" fmla="*/ 39 h 39"/>
                <a:gd name="T6" fmla="*/ 53 w 72"/>
                <a:gd name="T7" fmla="*/ 39 h 39"/>
                <a:gd name="T8" fmla="*/ 72 w 72"/>
                <a:gd name="T9" fmla="*/ 0 h 39"/>
                <a:gd name="T10" fmla="*/ 72 w 72"/>
                <a:gd name="T11" fmla="*/ 0 h 39"/>
                <a:gd name="T12" fmla="*/ 72 w 72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39">
                  <a:moveTo>
                    <a:pt x="72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53" y="39"/>
                  </a:lnTo>
                  <a:lnTo>
                    <a:pt x="72" y="0"/>
                  </a:lnTo>
                  <a:close/>
                  <a:moveTo>
                    <a:pt x="72" y="0"/>
                  </a:moveTo>
                  <a:lnTo>
                    <a:pt x="7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74" name="Freeform 30"/>
            <p:cNvSpPr>
              <a:spLocks noEditPoints="1"/>
            </p:cNvSpPr>
            <p:nvPr/>
          </p:nvSpPr>
          <p:spPr bwMode="auto">
            <a:xfrm>
              <a:off x="2813050" y="8837613"/>
              <a:ext cx="114300" cy="61913"/>
            </a:xfrm>
            <a:custGeom>
              <a:avLst/>
              <a:gdLst>
                <a:gd name="T0" fmla="*/ 72 w 72"/>
                <a:gd name="T1" fmla="*/ 0 h 39"/>
                <a:gd name="T2" fmla="*/ 0 w 72"/>
                <a:gd name="T3" fmla="*/ 0 h 39"/>
                <a:gd name="T4" fmla="*/ 0 w 72"/>
                <a:gd name="T5" fmla="*/ 39 h 39"/>
                <a:gd name="T6" fmla="*/ 53 w 72"/>
                <a:gd name="T7" fmla="*/ 39 h 39"/>
                <a:gd name="T8" fmla="*/ 72 w 72"/>
                <a:gd name="T9" fmla="*/ 0 h 39"/>
                <a:gd name="T10" fmla="*/ 72 w 72"/>
                <a:gd name="T11" fmla="*/ 0 h 39"/>
                <a:gd name="T12" fmla="*/ 72 w 72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39">
                  <a:moveTo>
                    <a:pt x="72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53" y="39"/>
                  </a:lnTo>
                  <a:lnTo>
                    <a:pt x="72" y="0"/>
                  </a:lnTo>
                  <a:moveTo>
                    <a:pt x="72" y="0"/>
                  </a:moveTo>
                  <a:lnTo>
                    <a:pt x="7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81" name="Freeform 31"/>
            <p:cNvSpPr>
              <a:spLocks noEditPoints="1"/>
            </p:cNvSpPr>
            <p:nvPr/>
          </p:nvSpPr>
          <p:spPr bwMode="auto">
            <a:xfrm>
              <a:off x="3259138" y="8837613"/>
              <a:ext cx="103187" cy="61913"/>
            </a:xfrm>
            <a:custGeom>
              <a:avLst/>
              <a:gdLst>
                <a:gd name="T0" fmla="*/ 20 w 65"/>
                <a:gd name="T1" fmla="*/ 39 h 39"/>
                <a:gd name="T2" fmla="*/ 65 w 65"/>
                <a:gd name="T3" fmla="*/ 39 h 39"/>
                <a:gd name="T4" fmla="*/ 65 w 65"/>
                <a:gd name="T5" fmla="*/ 0 h 39"/>
                <a:gd name="T6" fmla="*/ 0 w 65"/>
                <a:gd name="T7" fmla="*/ 0 h 39"/>
                <a:gd name="T8" fmla="*/ 20 w 65"/>
                <a:gd name="T9" fmla="*/ 39 h 39"/>
                <a:gd name="T10" fmla="*/ 20 w 65"/>
                <a:gd name="T11" fmla="*/ 39 h 39"/>
                <a:gd name="T12" fmla="*/ 20 w 65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39">
                  <a:moveTo>
                    <a:pt x="20" y="39"/>
                  </a:moveTo>
                  <a:lnTo>
                    <a:pt x="65" y="39"/>
                  </a:lnTo>
                  <a:lnTo>
                    <a:pt x="65" y="0"/>
                  </a:lnTo>
                  <a:lnTo>
                    <a:pt x="0" y="0"/>
                  </a:lnTo>
                  <a:lnTo>
                    <a:pt x="20" y="39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82" name="Freeform 32"/>
            <p:cNvSpPr>
              <a:spLocks noEditPoints="1"/>
            </p:cNvSpPr>
            <p:nvPr/>
          </p:nvSpPr>
          <p:spPr bwMode="auto">
            <a:xfrm>
              <a:off x="3259138" y="8837613"/>
              <a:ext cx="103187" cy="61913"/>
            </a:xfrm>
            <a:custGeom>
              <a:avLst/>
              <a:gdLst>
                <a:gd name="T0" fmla="*/ 20 w 65"/>
                <a:gd name="T1" fmla="*/ 39 h 39"/>
                <a:gd name="T2" fmla="*/ 65 w 65"/>
                <a:gd name="T3" fmla="*/ 39 h 39"/>
                <a:gd name="T4" fmla="*/ 65 w 65"/>
                <a:gd name="T5" fmla="*/ 0 h 39"/>
                <a:gd name="T6" fmla="*/ 0 w 65"/>
                <a:gd name="T7" fmla="*/ 0 h 39"/>
                <a:gd name="T8" fmla="*/ 20 w 65"/>
                <a:gd name="T9" fmla="*/ 39 h 39"/>
                <a:gd name="T10" fmla="*/ 20 w 65"/>
                <a:gd name="T11" fmla="*/ 39 h 39"/>
                <a:gd name="T12" fmla="*/ 20 w 65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39">
                  <a:moveTo>
                    <a:pt x="20" y="39"/>
                  </a:moveTo>
                  <a:lnTo>
                    <a:pt x="65" y="39"/>
                  </a:lnTo>
                  <a:lnTo>
                    <a:pt x="65" y="0"/>
                  </a:lnTo>
                  <a:lnTo>
                    <a:pt x="0" y="0"/>
                  </a:lnTo>
                  <a:lnTo>
                    <a:pt x="20" y="39"/>
                  </a:lnTo>
                  <a:moveTo>
                    <a:pt x="20" y="39"/>
                  </a:moveTo>
                  <a:lnTo>
                    <a:pt x="20" y="3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83" name="Freeform 33"/>
            <p:cNvSpPr>
              <a:spLocks noEditPoints="1"/>
            </p:cNvSpPr>
            <p:nvPr/>
          </p:nvSpPr>
          <p:spPr bwMode="auto">
            <a:xfrm>
              <a:off x="2874963" y="8753475"/>
              <a:ext cx="90487" cy="61913"/>
            </a:xfrm>
            <a:custGeom>
              <a:avLst/>
              <a:gdLst>
                <a:gd name="T0" fmla="*/ 57 w 57"/>
                <a:gd name="T1" fmla="*/ 0 h 39"/>
                <a:gd name="T2" fmla="*/ 0 w 57"/>
                <a:gd name="T3" fmla="*/ 0 h 39"/>
                <a:gd name="T4" fmla="*/ 0 w 57"/>
                <a:gd name="T5" fmla="*/ 39 h 39"/>
                <a:gd name="T6" fmla="*/ 41 w 57"/>
                <a:gd name="T7" fmla="*/ 39 h 39"/>
                <a:gd name="T8" fmla="*/ 57 w 57"/>
                <a:gd name="T9" fmla="*/ 0 h 39"/>
                <a:gd name="T10" fmla="*/ 57 w 57"/>
                <a:gd name="T11" fmla="*/ 0 h 39"/>
                <a:gd name="T12" fmla="*/ 57 w 57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39">
                  <a:moveTo>
                    <a:pt x="57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41" y="39"/>
                  </a:lnTo>
                  <a:lnTo>
                    <a:pt x="57" y="0"/>
                  </a:lnTo>
                  <a:close/>
                  <a:moveTo>
                    <a:pt x="57" y="0"/>
                  </a:moveTo>
                  <a:lnTo>
                    <a:pt x="5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89" name="Freeform 34"/>
            <p:cNvSpPr>
              <a:spLocks noEditPoints="1"/>
            </p:cNvSpPr>
            <p:nvPr/>
          </p:nvSpPr>
          <p:spPr bwMode="auto">
            <a:xfrm>
              <a:off x="2874963" y="8753475"/>
              <a:ext cx="90487" cy="61913"/>
            </a:xfrm>
            <a:custGeom>
              <a:avLst/>
              <a:gdLst>
                <a:gd name="T0" fmla="*/ 57 w 57"/>
                <a:gd name="T1" fmla="*/ 0 h 39"/>
                <a:gd name="T2" fmla="*/ 0 w 57"/>
                <a:gd name="T3" fmla="*/ 0 h 39"/>
                <a:gd name="T4" fmla="*/ 0 w 57"/>
                <a:gd name="T5" fmla="*/ 39 h 39"/>
                <a:gd name="T6" fmla="*/ 41 w 57"/>
                <a:gd name="T7" fmla="*/ 39 h 39"/>
                <a:gd name="T8" fmla="*/ 57 w 57"/>
                <a:gd name="T9" fmla="*/ 0 h 39"/>
                <a:gd name="T10" fmla="*/ 57 w 57"/>
                <a:gd name="T11" fmla="*/ 0 h 39"/>
                <a:gd name="T12" fmla="*/ 57 w 57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39">
                  <a:moveTo>
                    <a:pt x="57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41" y="39"/>
                  </a:lnTo>
                  <a:lnTo>
                    <a:pt x="57" y="0"/>
                  </a:lnTo>
                  <a:moveTo>
                    <a:pt x="57" y="0"/>
                  </a:moveTo>
                  <a:lnTo>
                    <a:pt x="5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92" name="Freeform 35"/>
            <p:cNvSpPr>
              <a:spLocks noEditPoints="1"/>
            </p:cNvSpPr>
            <p:nvPr/>
          </p:nvSpPr>
          <p:spPr bwMode="auto">
            <a:xfrm>
              <a:off x="3217863" y="8753475"/>
              <a:ext cx="84137" cy="61913"/>
            </a:xfrm>
            <a:custGeom>
              <a:avLst/>
              <a:gdLst>
                <a:gd name="T0" fmla="*/ 19 w 53"/>
                <a:gd name="T1" fmla="*/ 39 h 39"/>
                <a:gd name="T2" fmla="*/ 53 w 53"/>
                <a:gd name="T3" fmla="*/ 39 h 39"/>
                <a:gd name="T4" fmla="*/ 53 w 53"/>
                <a:gd name="T5" fmla="*/ 0 h 39"/>
                <a:gd name="T6" fmla="*/ 0 w 53"/>
                <a:gd name="T7" fmla="*/ 0 h 39"/>
                <a:gd name="T8" fmla="*/ 19 w 53"/>
                <a:gd name="T9" fmla="*/ 39 h 39"/>
                <a:gd name="T10" fmla="*/ 19 w 53"/>
                <a:gd name="T11" fmla="*/ 39 h 39"/>
                <a:gd name="T12" fmla="*/ 19 w 53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39">
                  <a:moveTo>
                    <a:pt x="19" y="39"/>
                  </a:moveTo>
                  <a:lnTo>
                    <a:pt x="53" y="39"/>
                  </a:lnTo>
                  <a:lnTo>
                    <a:pt x="53" y="0"/>
                  </a:lnTo>
                  <a:lnTo>
                    <a:pt x="0" y="0"/>
                  </a:lnTo>
                  <a:lnTo>
                    <a:pt x="19" y="39"/>
                  </a:lnTo>
                  <a:close/>
                  <a:moveTo>
                    <a:pt x="19" y="39"/>
                  </a:moveTo>
                  <a:lnTo>
                    <a:pt x="19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93" name="Freeform 36"/>
            <p:cNvSpPr>
              <a:spLocks noEditPoints="1"/>
            </p:cNvSpPr>
            <p:nvPr/>
          </p:nvSpPr>
          <p:spPr bwMode="auto">
            <a:xfrm>
              <a:off x="3217863" y="8753475"/>
              <a:ext cx="84137" cy="61913"/>
            </a:xfrm>
            <a:custGeom>
              <a:avLst/>
              <a:gdLst>
                <a:gd name="T0" fmla="*/ 19 w 53"/>
                <a:gd name="T1" fmla="*/ 39 h 39"/>
                <a:gd name="T2" fmla="*/ 53 w 53"/>
                <a:gd name="T3" fmla="*/ 39 h 39"/>
                <a:gd name="T4" fmla="*/ 53 w 53"/>
                <a:gd name="T5" fmla="*/ 0 h 39"/>
                <a:gd name="T6" fmla="*/ 0 w 53"/>
                <a:gd name="T7" fmla="*/ 0 h 39"/>
                <a:gd name="T8" fmla="*/ 19 w 53"/>
                <a:gd name="T9" fmla="*/ 39 h 39"/>
                <a:gd name="T10" fmla="*/ 19 w 53"/>
                <a:gd name="T11" fmla="*/ 39 h 39"/>
                <a:gd name="T12" fmla="*/ 19 w 53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39">
                  <a:moveTo>
                    <a:pt x="19" y="39"/>
                  </a:moveTo>
                  <a:lnTo>
                    <a:pt x="53" y="39"/>
                  </a:lnTo>
                  <a:lnTo>
                    <a:pt x="53" y="0"/>
                  </a:lnTo>
                  <a:lnTo>
                    <a:pt x="0" y="0"/>
                  </a:lnTo>
                  <a:lnTo>
                    <a:pt x="19" y="39"/>
                  </a:lnTo>
                  <a:moveTo>
                    <a:pt x="19" y="39"/>
                  </a:moveTo>
                  <a:lnTo>
                    <a:pt x="19" y="3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94" name="Freeform 37"/>
            <p:cNvSpPr>
              <a:spLocks noEditPoints="1"/>
            </p:cNvSpPr>
            <p:nvPr/>
          </p:nvSpPr>
          <p:spPr bwMode="auto">
            <a:xfrm>
              <a:off x="2935288" y="8666163"/>
              <a:ext cx="73025" cy="61913"/>
            </a:xfrm>
            <a:custGeom>
              <a:avLst/>
              <a:gdLst>
                <a:gd name="T0" fmla="*/ 46 w 46"/>
                <a:gd name="T1" fmla="*/ 0 h 39"/>
                <a:gd name="T2" fmla="*/ 0 w 46"/>
                <a:gd name="T3" fmla="*/ 0 h 39"/>
                <a:gd name="T4" fmla="*/ 0 w 46"/>
                <a:gd name="T5" fmla="*/ 39 h 39"/>
                <a:gd name="T6" fmla="*/ 27 w 46"/>
                <a:gd name="T7" fmla="*/ 39 h 39"/>
                <a:gd name="T8" fmla="*/ 46 w 46"/>
                <a:gd name="T9" fmla="*/ 0 h 39"/>
                <a:gd name="T10" fmla="*/ 46 w 46"/>
                <a:gd name="T11" fmla="*/ 0 h 39"/>
                <a:gd name="T12" fmla="*/ 46 w 46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39">
                  <a:moveTo>
                    <a:pt x="46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27" y="39"/>
                  </a:lnTo>
                  <a:lnTo>
                    <a:pt x="46" y="0"/>
                  </a:lnTo>
                  <a:close/>
                  <a:moveTo>
                    <a:pt x="46" y="0"/>
                  </a:moveTo>
                  <a:lnTo>
                    <a:pt x="4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95" name="Freeform 38"/>
            <p:cNvSpPr>
              <a:spLocks noEditPoints="1"/>
            </p:cNvSpPr>
            <p:nvPr/>
          </p:nvSpPr>
          <p:spPr bwMode="auto">
            <a:xfrm>
              <a:off x="2935288" y="8666163"/>
              <a:ext cx="73025" cy="61913"/>
            </a:xfrm>
            <a:custGeom>
              <a:avLst/>
              <a:gdLst>
                <a:gd name="T0" fmla="*/ 46 w 46"/>
                <a:gd name="T1" fmla="*/ 0 h 39"/>
                <a:gd name="T2" fmla="*/ 0 w 46"/>
                <a:gd name="T3" fmla="*/ 0 h 39"/>
                <a:gd name="T4" fmla="*/ 0 w 46"/>
                <a:gd name="T5" fmla="*/ 39 h 39"/>
                <a:gd name="T6" fmla="*/ 27 w 46"/>
                <a:gd name="T7" fmla="*/ 39 h 39"/>
                <a:gd name="T8" fmla="*/ 46 w 46"/>
                <a:gd name="T9" fmla="*/ 0 h 39"/>
                <a:gd name="T10" fmla="*/ 46 w 46"/>
                <a:gd name="T11" fmla="*/ 0 h 39"/>
                <a:gd name="T12" fmla="*/ 46 w 46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39">
                  <a:moveTo>
                    <a:pt x="46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27" y="39"/>
                  </a:lnTo>
                  <a:lnTo>
                    <a:pt x="46" y="0"/>
                  </a:lnTo>
                  <a:moveTo>
                    <a:pt x="46" y="0"/>
                  </a:moveTo>
                  <a:lnTo>
                    <a:pt x="4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96" name="Freeform 39"/>
            <p:cNvSpPr>
              <a:spLocks noEditPoints="1"/>
            </p:cNvSpPr>
            <p:nvPr/>
          </p:nvSpPr>
          <p:spPr bwMode="auto">
            <a:xfrm>
              <a:off x="3179763" y="8666163"/>
              <a:ext cx="60325" cy="61913"/>
            </a:xfrm>
            <a:custGeom>
              <a:avLst/>
              <a:gdLst>
                <a:gd name="T0" fmla="*/ 17 w 38"/>
                <a:gd name="T1" fmla="*/ 39 h 39"/>
                <a:gd name="T2" fmla="*/ 38 w 38"/>
                <a:gd name="T3" fmla="*/ 39 h 39"/>
                <a:gd name="T4" fmla="*/ 38 w 38"/>
                <a:gd name="T5" fmla="*/ 0 h 39"/>
                <a:gd name="T6" fmla="*/ 0 w 38"/>
                <a:gd name="T7" fmla="*/ 0 h 39"/>
                <a:gd name="T8" fmla="*/ 17 w 38"/>
                <a:gd name="T9" fmla="*/ 39 h 39"/>
                <a:gd name="T10" fmla="*/ 17 w 38"/>
                <a:gd name="T11" fmla="*/ 39 h 39"/>
                <a:gd name="T12" fmla="*/ 17 w 38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39">
                  <a:moveTo>
                    <a:pt x="17" y="39"/>
                  </a:moveTo>
                  <a:lnTo>
                    <a:pt x="38" y="39"/>
                  </a:lnTo>
                  <a:lnTo>
                    <a:pt x="38" y="0"/>
                  </a:lnTo>
                  <a:lnTo>
                    <a:pt x="0" y="0"/>
                  </a:lnTo>
                  <a:lnTo>
                    <a:pt x="17" y="39"/>
                  </a:lnTo>
                  <a:close/>
                  <a:moveTo>
                    <a:pt x="17" y="39"/>
                  </a:moveTo>
                  <a:lnTo>
                    <a:pt x="17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97" name="Freeform 40"/>
            <p:cNvSpPr>
              <a:spLocks noEditPoints="1"/>
            </p:cNvSpPr>
            <p:nvPr/>
          </p:nvSpPr>
          <p:spPr bwMode="auto">
            <a:xfrm>
              <a:off x="3179763" y="8666163"/>
              <a:ext cx="60325" cy="61913"/>
            </a:xfrm>
            <a:custGeom>
              <a:avLst/>
              <a:gdLst>
                <a:gd name="T0" fmla="*/ 17 w 38"/>
                <a:gd name="T1" fmla="*/ 39 h 39"/>
                <a:gd name="T2" fmla="*/ 38 w 38"/>
                <a:gd name="T3" fmla="*/ 39 h 39"/>
                <a:gd name="T4" fmla="*/ 38 w 38"/>
                <a:gd name="T5" fmla="*/ 0 h 39"/>
                <a:gd name="T6" fmla="*/ 0 w 38"/>
                <a:gd name="T7" fmla="*/ 0 h 39"/>
                <a:gd name="T8" fmla="*/ 17 w 38"/>
                <a:gd name="T9" fmla="*/ 39 h 39"/>
                <a:gd name="T10" fmla="*/ 17 w 38"/>
                <a:gd name="T11" fmla="*/ 39 h 39"/>
                <a:gd name="T12" fmla="*/ 17 w 38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39">
                  <a:moveTo>
                    <a:pt x="17" y="39"/>
                  </a:moveTo>
                  <a:lnTo>
                    <a:pt x="38" y="39"/>
                  </a:lnTo>
                  <a:lnTo>
                    <a:pt x="38" y="0"/>
                  </a:lnTo>
                  <a:lnTo>
                    <a:pt x="0" y="0"/>
                  </a:lnTo>
                  <a:lnTo>
                    <a:pt x="17" y="39"/>
                  </a:lnTo>
                  <a:moveTo>
                    <a:pt x="17" y="39"/>
                  </a:moveTo>
                  <a:lnTo>
                    <a:pt x="17" y="3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98" name="Freeform 41"/>
            <p:cNvSpPr>
              <a:spLocks noEditPoints="1"/>
            </p:cNvSpPr>
            <p:nvPr/>
          </p:nvSpPr>
          <p:spPr bwMode="auto">
            <a:xfrm>
              <a:off x="2970213" y="8470900"/>
              <a:ext cx="244475" cy="173038"/>
            </a:xfrm>
            <a:custGeom>
              <a:avLst/>
              <a:gdLst>
                <a:gd name="T0" fmla="*/ 45 w 154"/>
                <a:gd name="T1" fmla="*/ 77 h 109"/>
                <a:gd name="T2" fmla="*/ 48 w 154"/>
                <a:gd name="T3" fmla="*/ 70 h 109"/>
                <a:gd name="T4" fmla="*/ 53 w 154"/>
                <a:gd name="T5" fmla="*/ 63 h 109"/>
                <a:gd name="T6" fmla="*/ 55 w 154"/>
                <a:gd name="T7" fmla="*/ 63 h 109"/>
                <a:gd name="T8" fmla="*/ 55 w 154"/>
                <a:gd name="T9" fmla="*/ 31 h 109"/>
                <a:gd name="T10" fmla="*/ 101 w 154"/>
                <a:gd name="T11" fmla="*/ 31 h 109"/>
                <a:gd name="T12" fmla="*/ 101 w 154"/>
                <a:gd name="T13" fmla="*/ 63 h 109"/>
                <a:gd name="T14" fmla="*/ 103 w 154"/>
                <a:gd name="T15" fmla="*/ 63 h 109"/>
                <a:gd name="T16" fmla="*/ 108 w 154"/>
                <a:gd name="T17" fmla="*/ 70 h 109"/>
                <a:gd name="T18" fmla="*/ 110 w 154"/>
                <a:gd name="T19" fmla="*/ 77 h 109"/>
                <a:gd name="T20" fmla="*/ 125 w 154"/>
                <a:gd name="T21" fmla="*/ 109 h 109"/>
                <a:gd name="T22" fmla="*/ 154 w 154"/>
                <a:gd name="T23" fmla="*/ 109 h 109"/>
                <a:gd name="T24" fmla="*/ 146 w 154"/>
                <a:gd name="T25" fmla="*/ 77 h 109"/>
                <a:gd name="T26" fmla="*/ 132 w 154"/>
                <a:gd name="T27" fmla="*/ 77 h 109"/>
                <a:gd name="T28" fmla="*/ 132 w 154"/>
                <a:gd name="T29" fmla="*/ 31 h 109"/>
                <a:gd name="T30" fmla="*/ 146 w 154"/>
                <a:gd name="T31" fmla="*/ 31 h 109"/>
                <a:gd name="T32" fmla="*/ 146 w 154"/>
                <a:gd name="T33" fmla="*/ 0 h 109"/>
                <a:gd name="T34" fmla="*/ 9 w 154"/>
                <a:gd name="T35" fmla="*/ 0 h 109"/>
                <a:gd name="T36" fmla="*/ 9 w 154"/>
                <a:gd name="T37" fmla="*/ 31 h 109"/>
                <a:gd name="T38" fmla="*/ 24 w 154"/>
                <a:gd name="T39" fmla="*/ 31 h 109"/>
                <a:gd name="T40" fmla="*/ 24 w 154"/>
                <a:gd name="T41" fmla="*/ 77 h 109"/>
                <a:gd name="T42" fmla="*/ 9 w 154"/>
                <a:gd name="T43" fmla="*/ 77 h 109"/>
                <a:gd name="T44" fmla="*/ 0 w 154"/>
                <a:gd name="T45" fmla="*/ 109 h 109"/>
                <a:gd name="T46" fmla="*/ 31 w 154"/>
                <a:gd name="T47" fmla="*/ 109 h 109"/>
                <a:gd name="T48" fmla="*/ 45 w 154"/>
                <a:gd name="T49" fmla="*/ 77 h 109"/>
                <a:gd name="T50" fmla="*/ 45 w 154"/>
                <a:gd name="T51" fmla="*/ 77 h 109"/>
                <a:gd name="T52" fmla="*/ 45 w 154"/>
                <a:gd name="T53" fmla="*/ 77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4" h="109">
                  <a:moveTo>
                    <a:pt x="45" y="77"/>
                  </a:moveTo>
                  <a:lnTo>
                    <a:pt x="48" y="70"/>
                  </a:lnTo>
                  <a:lnTo>
                    <a:pt x="53" y="63"/>
                  </a:lnTo>
                  <a:lnTo>
                    <a:pt x="55" y="63"/>
                  </a:lnTo>
                  <a:lnTo>
                    <a:pt x="55" y="31"/>
                  </a:lnTo>
                  <a:lnTo>
                    <a:pt x="101" y="31"/>
                  </a:lnTo>
                  <a:lnTo>
                    <a:pt x="101" y="63"/>
                  </a:lnTo>
                  <a:lnTo>
                    <a:pt x="103" y="63"/>
                  </a:lnTo>
                  <a:lnTo>
                    <a:pt x="108" y="70"/>
                  </a:lnTo>
                  <a:lnTo>
                    <a:pt x="110" y="77"/>
                  </a:lnTo>
                  <a:lnTo>
                    <a:pt x="125" y="109"/>
                  </a:lnTo>
                  <a:lnTo>
                    <a:pt x="154" y="109"/>
                  </a:lnTo>
                  <a:lnTo>
                    <a:pt x="146" y="77"/>
                  </a:lnTo>
                  <a:lnTo>
                    <a:pt x="132" y="77"/>
                  </a:lnTo>
                  <a:lnTo>
                    <a:pt x="132" y="31"/>
                  </a:lnTo>
                  <a:lnTo>
                    <a:pt x="146" y="31"/>
                  </a:lnTo>
                  <a:lnTo>
                    <a:pt x="146" y="0"/>
                  </a:lnTo>
                  <a:lnTo>
                    <a:pt x="9" y="0"/>
                  </a:lnTo>
                  <a:lnTo>
                    <a:pt x="9" y="31"/>
                  </a:lnTo>
                  <a:lnTo>
                    <a:pt x="24" y="31"/>
                  </a:lnTo>
                  <a:lnTo>
                    <a:pt x="24" y="77"/>
                  </a:lnTo>
                  <a:lnTo>
                    <a:pt x="9" y="77"/>
                  </a:lnTo>
                  <a:lnTo>
                    <a:pt x="0" y="109"/>
                  </a:lnTo>
                  <a:lnTo>
                    <a:pt x="31" y="109"/>
                  </a:lnTo>
                  <a:lnTo>
                    <a:pt x="45" y="77"/>
                  </a:lnTo>
                  <a:close/>
                  <a:moveTo>
                    <a:pt x="45" y="77"/>
                  </a:moveTo>
                  <a:lnTo>
                    <a:pt x="45" y="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99" name="Freeform 42"/>
            <p:cNvSpPr>
              <a:spLocks noEditPoints="1"/>
            </p:cNvSpPr>
            <p:nvPr/>
          </p:nvSpPr>
          <p:spPr bwMode="auto">
            <a:xfrm>
              <a:off x="2970213" y="8470900"/>
              <a:ext cx="244475" cy="173038"/>
            </a:xfrm>
            <a:custGeom>
              <a:avLst/>
              <a:gdLst>
                <a:gd name="T0" fmla="*/ 45 w 154"/>
                <a:gd name="T1" fmla="*/ 77 h 109"/>
                <a:gd name="T2" fmla="*/ 48 w 154"/>
                <a:gd name="T3" fmla="*/ 70 h 109"/>
                <a:gd name="T4" fmla="*/ 53 w 154"/>
                <a:gd name="T5" fmla="*/ 63 h 109"/>
                <a:gd name="T6" fmla="*/ 55 w 154"/>
                <a:gd name="T7" fmla="*/ 63 h 109"/>
                <a:gd name="T8" fmla="*/ 55 w 154"/>
                <a:gd name="T9" fmla="*/ 31 h 109"/>
                <a:gd name="T10" fmla="*/ 101 w 154"/>
                <a:gd name="T11" fmla="*/ 31 h 109"/>
                <a:gd name="T12" fmla="*/ 101 w 154"/>
                <a:gd name="T13" fmla="*/ 63 h 109"/>
                <a:gd name="T14" fmla="*/ 103 w 154"/>
                <a:gd name="T15" fmla="*/ 63 h 109"/>
                <a:gd name="T16" fmla="*/ 108 w 154"/>
                <a:gd name="T17" fmla="*/ 70 h 109"/>
                <a:gd name="T18" fmla="*/ 110 w 154"/>
                <a:gd name="T19" fmla="*/ 77 h 109"/>
                <a:gd name="T20" fmla="*/ 125 w 154"/>
                <a:gd name="T21" fmla="*/ 109 h 109"/>
                <a:gd name="T22" fmla="*/ 154 w 154"/>
                <a:gd name="T23" fmla="*/ 109 h 109"/>
                <a:gd name="T24" fmla="*/ 146 w 154"/>
                <a:gd name="T25" fmla="*/ 77 h 109"/>
                <a:gd name="T26" fmla="*/ 132 w 154"/>
                <a:gd name="T27" fmla="*/ 77 h 109"/>
                <a:gd name="T28" fmla="*/ 132 w 154"/>
                <a:gd name="T29" fmla="*/ 31 h 109"/>
                <a:gd name="T30" fmla="*/ 146 w 154"/>
                <a:gd name="T31" fmla="*/ 31 h 109"/>
                <a:gd name="T32" fmla="*/ 146 w 154"/>
                <a:gd name="T33" fmla="*/ 0 h 109"/>
                <a:gd name="T34" fmla="*/ 9 w 154"/>
                <a:gd name="T35" fmla="*/ 0 h 109"/>
                <a:gd name="T36" fmla="*/ 9 w 154"/>
                <a:gd name="T37" fmla="*/ 31 h 109"/>
                <a:gd name="T38" fmla="*/ 24 w 154"/>
                <a:gd name="T39" fmla="*/ 31 h 109"/>
                <a:gd name="T40" fmla="*/ 24 w 154"/>
                <a:gd name="T41" fmla="*/ 77 h 109"/>
                <a:gd name="T42" fmla="*/ 9 w 154"/>
                <a:gd name="T43" fmla="*/ 77 h 109"/>
                <a:gd name="T44" fmla="*/ 0 w 154"/>
                <a:gd name="T45" fmla="*/ 109 h 109"/>
                <a:gd name="T46" fmla="*/ 31 w 154"/>
                <a:gd name="T47" fmla="*/ 109 h 109"/>
                <a:gd name="T48" fmla="*/ 45 w 154"/>
                <a:gd name="T49" fmla="*/ 77 h 109"/>
                <a:gd name="T50" fmla="*/ 45 w 154"/>
                <a:gd name="T51" fmla="*/ 77 h 109"/>
                <a:gd name="T52" fmla="*/ 45 w 154"/>
                <a:gd name="T53" fmla="*/ 77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4" h="109">
                  <a:moveTo>
                    <a:pt x="45" y="77"/>
                  </a:moveTo>
                  <a:lnTo>
                    <a:pt x="48" y="70"/>
                  </a:lnTo>
                  <a:lnTo>
                    <a:pt x="53" y="63"/>
                  </a:lnTo>
                  <a:lnTo>
                    <a:pt x="55" y="63"/>
                  </a:lnTo>
                  <a:lnTo>
                    <a:pt x="55" y="31"/>
                  </a:lnTo>
                  <a:lnTo>
                    <a:pt x="101" y="31"/>
                  </a:lnTo>
                  <a:lnTo>
                    <a:pt x="101" y="63"/>
                  </a:lnTo>
                  <a:lnTo>
                    <a:pt x="103" y="63"/>
                  </a:lnTo>
                  <a:lnTo>
                    <a:pt x="108" y="70"/>
                  </a:lnTo>
                  <a:lnTo>
                    <a:pt x="110" y="77"/>
                  </a:lnTo>
                  <a:lnTo>
                    <a:pt x="125" y="109"/>
                  </a:lnTo>
                  <a:lnTo>
                    <a:pt x="154" y="109"/>
                  </a:lnTo>
                  <a:lnTo>
                    <a:pt x="146" y="77"/>
                  </a:lnTo>
                  <a:lnTo>
                    <a:pt x="132" y="77"/>
                  </a:lnTo>
                  <a:lnTo>
                    <a:pt x="132" y="31"/>
                  </a:lnTo>
                  <a:lnTo>
                    <a:pt x="146" y="31"/>
                  </a:lnTo>
                  <a:lnTo>
                    <a:pt x="146" y="0"/>
                  </a:lnTo>
                  <a:lnTo>
                    <a:pt x="9" y="0"/>
                  </a:lnTo>
                  <a:lnTo>
                    <a:pt x="9" y="31"/>
                  </a:lnTo>
                  <a:lnTo>
                    <a:pt x="24" y="31"/>
                  </a:lnTo>
                  <a:lnTo>
                    <a:pt x="24" y="77"/>
                  </a:lnTo>
                  <a:lnTo>
                    <a:pt x="9" y="77"/>
                  </a:lnTo>
                  <a:lnTo>
                    <a:pt x="0" y="109"/>
                  </a:lnTo>
                  <a:lnTo>
                    <a:pt x="31" y="109"/>
                  </a:lnTo>
                  <a:lnTo>
                    <a:pt x="45" y="77"/>
                  </a:lnTo>
                  <a:moveTo>
                    <a:pt x="45" y="77"/>
                  </a:moveTo>
                  <a:lnTo>
                    <a:pt x="45" y="7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00" name="Freeform 43"/>
            <p:cNvSpPr>
              <a:spLocks noEditPoints="1"/>
            </p:cNvSpPr>
            <p:nvPr/>
          </p:nvSpPr>
          <p:spPr bwMode="auto">
            <a:xfrm>
              <a:off x="2874963" y="8593138"/>
              <a:ext cx="438150" cy="417513"/>
            </a:xfrm>
            <a:custGeom>
              <a:avLst/>
              <a:gdLst>
                <a:gd name="T0" fmla="*/ 269 w 276"/>
                <a:gd name="T1" fmla="*/ 246 h 263"/>
                <a:gd name="T2" fmla="*/ 250 w 276"/>
                <a:gd name="T3" fmla="*/ 208 h 263"/>
                <a:gd name="T4" fmla="*/ 242 w 276"/>
                <a:gd name="T5" fmla="*/ 193 h 263"/>
                <a:gd name="T6" fmla="*/ 226 w 276"/>
                <a:gd name="T7" fmla="*/ 154 h 263"/>
                <a:gd name="T8" fmla="*/ 218 w 276"/>
                <a:gd name="T9" fmla="*/ 140 h 263"/>
                <a:gd name="T10" fmla="*/ 199 w 276"/>
                <a:gd name="T11" fmla="*/ 101 h 263"/>
                <a:gd name="T12" fmla="*/ 192 w 276"/>
                <a:gd name="T13" fmla="*/ 85 h 263"/>
                <a:gd name="T14" fmla="*/ 175 w 276"/>
                <a:gd name="T15" fmla="*/ 46 h 263"/>
                <a:gd name="T16" fmla="*/ 168 w 276"/>
                <a:gd name="T17" fmla="*/ 32 h 263"/>
                <a:gd name="T18" fmla="*/ 154 w 276"/>
                <a:gd name="T19" fmla="*/ 0 h 263"/>
                <a:gd name="T20" fmla="*/ 122 w 276"/>
                <a:gd name="T21" fmla="*/ 0 h 263"/>
                <a:gd name="T22" fmla="*/ 108 w 276"/>
                <a:gd name="T23" fmla="*/ 32 h 263"/>
                <a:gd name="T24" fmla="*/ 101 w 276"/>
                <a:gd name="T25" fmla="*/ 46 h 263"/>
                <a:gd name="T26" fmla="*/ 81 w 276"/>
                <a:gd name="T27" fmla="*/ 85 h 263"/>
                <a:gd name="T28" fmla="*/ 74 w 276"/>
                <a:gd name="T29" fmla="*/ 101 h 263"/>
                <a:gd name="T30" fmla="*/ 57 w 276"/>
                <a:gd name="T31" fmla="*/ 140 h 263"/>
                <a:gd name="T32" fmla="*/ 50 w 276"/>
                <a:gd name="T33" fmla="*/ 154 h 263"/>
                <a:gd name="T34" fmla="*/ 31 w 276"/>
                <a:gd name="T35" fmla="*/ 193 h 263"/>
                <a:gd name="T36" fmla="*/ 24 w 276"/>
                <a:gd name="T37" fmla="*/ 208 h 263"/>
                <a:gd name="T38" fmla="*/ 7 w 276"/>
                <a:gd name="T39" fmla="*/ 246 h 263"/>
                <a:gd name="T40" fmla="*/ 0 w 276"/>
                <a:gd name="T41" fmla="*/ 263 h 263"/>
                <a:gd name="T42" fmla="*/ 276 w 276"/>
                <a:gd name="T43" fmla="*/ 263 h 263"/>
                <a:gd name="T44" fmla="*/ 269 w 276"/>
                <a:gd name="T45" fmla="*/ 246 h 263"/>
                <a:gd name="T46" fmla="*/ 269 w 276"/>
                <a:gd name="T47" fmla="*/ 246 h 263"/>
                <a:gd name="T48" fmla="*/ 269 w 276"/>
                <a:gd name="T49" fmla="*/ 246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76" h="263">
                  <a:moveTo>
                    <a:pt x="269" y="246"/>
                  </a:moveTo>
                  <a:lnTo>
                    <a:pt x="250" y="208"/>
                  </a:lnTo>
                  <a:lnTo>
                    <a:pt x="242" y="193"/>
                  </a:lnTo>
                  <a:lnTo>
                    <a:pt x="226" y="154"/>
                  </a:lnTo>
                  <a:lnTo>
                    <a:pt x="218" y="140"/>
                  </a:lnTo>
                  <a:lnTo>
                    <a:pt x="199" y="101"/>
                  </a:lnTo>
                  <a:lnTo>
                    <a:pt x="192" y="85"/>
                  </a:lnTo>
                  <a:lnTo>
                    <a:pt x="175" y="46"/>
                  </a:lnTo>
                  <a:lnTo>
                    <a:pt x="168" y="32"/>
                  </a:lnTo>
                  <a:lnTo>
                    <a:pt x="154" y="0"/>
                  </a:lnTo>
                  <a:lnTo>
                    <a:pt x="122" y="0"/>
                  </a:lnTo>
                  <a:lnTo>
                    <a:pt x="108" y="32"/>
                  </a:lnTo>
                  <a:lnTo>
                    <a:pt x="101" y="46"/>
                  </a:lnTo>
                  <a:lnTo>
                    <a:pt x="81" y="85"/>
                  </a:lnTo>
                  <a:lnTo>
                    <a:pt x="74" y="101"/>
                  </a:lnTo>
                  <a:lnTo>
                    <a:pt x="57" y="140"/>
                  </a:lnTo>
                  <a:lnTo>
                    <a:pt x="50" y="154"/>
                  </a:lnTo>
                  <a:lnTo>
                    <a:pt x="31" y="193"/>
                  </a:lnTo>
                  <a:lnTo>
                    <a:pt x="24" y="208"/>
                  </a:lnTo>
                  <a:lnTo>
                    <a:pt x="7" y="246"/>
                  </a:lnTo>
                  <a:lnTo>
                    <a:pt x="0" y="263"/>
                  </a:lnTo>
                  <a:lnTo>
                    <a:pt x="276" y="263"/>
                  </a:lnTo>
                  <a:lnTo>
                    <a:pt x="269" y="246"/>
                  </a:lnTo>
                  <a:close/>
                  <a:moveTo>
                    <a:pt x="269" y="246"/>
                  </a:moveTo>
                  <a:lnTo>
                    <a:pt x="269" y="2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03" name="Freeform 44"/>
            <p:cNvSpPr>
              <a:spLocks noEditPoints="1"/>
            </p:cNvSpPr>
            <p:nvPr/>
          </p:nvSpPr>
          <p:spPr bwMode="auto">
            <a:xfrm>
              <a:off x="2874963" y="8593138"/>
              <a:ext cx="438150" cy="417513"/>
            </a:xfrm>
            <a:custGeom>
              <a:avLst/>
              <a:gdLst>
                <a:gd name="T0" fmla="*/ 269 w 276"/>
                <a:gd name="T1" fmla="*/ 246 h 263"/>
                <a:gd name="T2" fmla="*/ 250 w 276"/>
                <a:gd name="T3" fmla="*/ 208 h 263"/>
                <a:gd name="T4" fmla="*/ 242 w 276"/>
                <a:gd name="T5" fmla="*/ 193 h 263"/>
                <a:gd name="T6" fmla="*/ 226 w 276"/>
                <a:gd name="T7" fmla="*/ 154 h 263"/>
                <a:gd name="T8" fmla="*/ 218 w 276"/>
                <a:gd name="T9" fmla="*/ 140 h 263"/>
                <a:gd name="T10" fmla="*/ 199 w 276"/>
                <a:gd name="T11" fmla="*/ 101 h 263"/>
                <a:gd name="T12" fmla="*/ 192 w 276"/>
                <a:gd name="T13" fmla="*/ 85 h 263"/>
                <a:gd name="T14" fmla="*/ 175 w 276"/>
                <a:gd name="T15" fmla="*/ 46 h 263"/>
                <a:gd name="T16" fmla="*/ 168 w 276"/>
                <a:gd name="T17" fmla="*/ 32 h 263"/>
                <a:gd name="T18" fmla="*/ 154 w 276"/>
                <a:gd name="T19" fmla="*/ 0 h 263"/>
                <a:gd name="T20" fmla="*/ 122 w 276"/>
                <a:gd name="T21" fmla="*/ 0 h 263"/>
                <a:gd name="T22" fmla="*/ 108 w 276"/>
                <a:gd name="T23" fmla="*/ 32 h 263"/>
                <a:gd name="T24" fmla="*/ 101 w 276"/>
                <a:gd name="T25" fmla="*/ 46 h 263"/>
                <a:gd name="T26" fmla="*/ 81 w 276"/>
                <a:gd name="T27" fmla="*/ 85 h 263"/>
                <a:gd name="T28" fmla="*/ 74 w 276"/>
                <a:gd name="T29" fmla="*/ 101 h 263"/>
                <a:gd name="T30" fmla="*/ 57 w 276"/>
                <a:gd name="T31" fmla="*/ 140 h 263"/>
                <a:gd name="T32" fmla="*/ 50 w 276"/>
                <a:gd name="T33" fmla="*/ 154 h 263"/>
                <a:gd name="T34" fmla="*/ 31 w 276"/>
                <a:gd name="T35" fmla="*/ 193 h 263"/>
                <a:gd name="T36" fmla="*/ 24 w 276"/>
                <a:gd name="T37" fmla="*/ 208 h 263"/>
                <a:gd name="T38" fmla="*/ 7 w 276"/>
                <a:gd name="T39" fmla="*/ 246 h 263"/>
                <a:gd name="T40" fmla="*/ 0 w 276"/>
                <a:gd name="T41" fmla="*/ 263 h 263"/>
                <a:gd name="T42" fmla="*/ 276 w 276"/>
                <a:gd name="T43" fmla="*/ 263 h 263"/>
                <a:gd name="T44" fmla="*/ 269 w 276"/>
                <a:gd name="T45" fmla="*/ 246 h 263"/>
                <a:gd name="T46" fmla="*/ 269 w 276"/>
                <a:gd name="T47" fmla="*/ 246 h 263"/>
                <a:gd name="T48" fmla="*/ 269 w 276"/>
                <a:gd name="T49" fmla="*/ 246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76" h="263">
                  <a:moveTo>
                    <a:pt x="269" y="246"/>
                  </a:moveTo>
                  <a:lnTo>
                    <a:pt x="250" y="208"/>
                  </a:lnTo>
                  <a:lnTo>
                    <a:pt x="242" y="193"/>
                  </a:lnTo>
                  <a:lnTo>
                    <a:pt x="226" y="154"/>
                  </a:lnTo>
                  <a:lnTo>
                    <a:pt x="218" y="140"/>
                  </a:lnTo>
                  <a:lnTo>
                    <a:pt x="199" y="101"/>
                  </a:lnTo>
                  <a:lnTo>
                    <a:pt x="192" y="85"/>
                  </a:lnTo>
                  <a:lnTo>
                    <a:pt x="175" y="46"/>
                  </a:lnTo>
                  <a:lnTo>
                    <a:pt x="168" y="32"/>
                  </a:lnTo>
                  <a:lnTo>
                    <a:pt x="154" y="0"/>
                  </a:lnTo>
                  <a:lnTo>
                    <a:pt x="122" y="0"/>
                  </a:lnTo>
                  <a:lnTo>
                    <a:pt x="108" y="32"/>
                  </a:lnTo>
                  <a:lnTo>
                    <a:pt x="101" y="46"/>
                  </a:lnTo>
                  <a:lnTo>
                    <a:pt x="81" y="85"/>
                  </a:lnTo>
                  <a:lnTo>
                    <a:pt x="74" y="101"/>
                  </a:lnTo>
                  <a:lnTo>
                    <a:pt x="57" y="140"/>
                  </a:lnTo>
                  <a:lnTo>
                    <a:pt x="50" y="154"/>
                  </a:lnTo>
                  <a:lnTo>
                    <a:pt x="31" y="193"/>
                  </a:lnTo>
                  <a:lnTo>
                    <a:pt x="24" y="208"/>
                  </a:lnTo>
                  <a:lnTo>
                    <a:pt x="7" y="246"/>
                  </a:lnTo>
                  <a:lnTo>
                    <a:pt x="0" y="263"/>
                  </a:lnTo>
                  <a:lnTo>
                    <a:pt x="276" y="263"/>
                  </a:lnTo>
                  <a:lnTo>
                    <a:pt x="269" y="246"/>
                  </a:lnTo>
                  <a:moveTo>
                    <a:pt x="269" y="246"/>
                  </a:moveTo>
                  <a:lnTo>
                    <a:pt x="269" y="24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grpSp>
        <p:nvGrpSpPr>
          <p:cNvPr id="112" name="그룹 111"/>
          <p:cNvGrpSpPr/>
          <p:nvPr/>
        </p:nvGrpSpPr>
        <p:grpSpPr>
          <a:xfrm>
            <a:off x="2335962" y="3298934"/>
            <a:ext cx="1827890" cy="1885190"/>
            <a:chOff x="2698979" y="7853089"/>
            <a:chExt cx="260399" cy="268562"/>
          </a:xfrm>
          <a:solidFill>
            <a:schemeClr val="tx1"/>
          </a:solidFill>
        </p:grpSpPr>
        <p:sp>
          <p:nvSpPr>
            <p:cNvPr id="113" name="Freeform 58"/>
            <p:cNvSpPr>
              <a:spLocks noEditPoints="1"/>
            </p:cNvSpPr>
            <p:nvPr/>
          </p:nvSpPr>
          <p:spPr bwMode="auto">
            <a:xfrm>
              <a:off x="2863361" y="7942263"/>
              <a:ext cx="68263" cy="179388"/>
            </a:xfrm>
            <a:custGeom>
              <a:avLst/>
              <a:gdLst>
                <a:gd name="T0" fmla="*/ 9 w 17"/>
                <a:gd name="T1" fmla="*/ 0 h 46"/>
                <a:gd name="T2" fmla="*/ 0 w 17"/>
                <a:gd name="T3" fmla="*/ 8 h 46"/>
                <a:gd name="T4" fmla="*/ 1 w 17"/>
                <a:gd name="T5" fmla="*/ 37 h 46"/>
                <a:gd name="T6" fmla="*/ 9 w 17"/>
                <a:gd name="T7" fmla="*/ 46 h 46"/>
                <a:gd name="T8" fmla="*/ 16 w 17"/>
                <a:gd name="T9" fmla="*/ 37 h 46"/>
                <a:gd name="T10" fmla="*/ 17 w 17"/>
                <a:gd name="T11" fmla="*/ 8 h 46"/>
                <a:gd name="T12" fmla="*/ 9 w 17"/>
                <a:gd name="T13" fmla="*/ 0 h 46"/>
                <a:gd name="T14" fmla="*/ 9 w 17"/>
                <a:gd name="T15" fmla="*/ 0 h 46"/>
                <a:gd name="T16" fmla="*/ 9 w 17"/>
                <a:gd name="T17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46">
                  <a:moveTo>
                    <a:pt x="9" y="0"/>
                  </a:moveTo>
                  <a:cubicBezTo>
                    <a:pt x="4" y="0"/>
                    <a:pt x="0" y="4"/>
                    <a:pt x="0" y="8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1" y="42"/>
                    <a:pt x="4" y="46"/>
                    <a:pt x="9" y="46"/>
                  </a:cubicBezTo>
                  <a:cubicBezTo>
                    <a:pt x="13" y="46"/>
                    <a:pt x="16" y="42"/>
                    <a:pt x="16" y="37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4"/>
                    <a:pt x="13" y="0"/>
                    <a:pt x="9" y="0"/>
                  </a:cubicBezTo>
                  <a:close/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16" name="Freeform 59"/>
            <p:cNvSpPr>
              <a:spLocks noEditPoints="1"/>
            </p:cNvSpPr>
            <p:nvPr/>
          </p:nvSpPr>
          <p:spPr bwMode="auto">
            <a:xfrm>
              <a:off x="2730440" y="7939638"/>
              <a:ext cx="68263" cy="179388"/>
            </a:xfrm>
            <a:custGeom>
              <a:avLst/>
              <a:gdLst>
                <a:gd name="T0" fmla="*/ 8 w 17"/>
                <a:gd name="T1" fmla="*/ 0 h 46"/>
                <a:gd name="T2" fmla="*/ 0 w 17"/>
                <a:gd name="T3" fmla="*/ 8 h 46"/>
                <a:gd name="T4" fmla="*/ 1 w 17"/>
                <a:gd name="T5" fmla="*/ 37 h 46"/>
                <a:gd name="T6" fmla="*/ 8 w 17"/>
                <a:gd name="T7" fmla="*/ 46 h 46"/>
                <a:gd name="T8" fmla="*/ 16 w 17"/>
                <a:gd name="T9" fmla="*/ 37 h 46"/>
                <a:gd name="T10" fmla="*/ 17 w 17"/>
                <a:gd name="T11" fmla="*/ 8 h 46"/>
                <a:gd name="T12" fmla="*/ 8 w 17"/>
                <a:gd name="T13" fmla="*/ 0 h 46"/>
                <a:gd name="T14" fmla="*/ 8 w 17"/>
                <a:gd name="T15" fmla="*/ 0 h 46"/>
                <a:gd name="T16" fmla="*/ 8 w 17"/>
                <a:gd name="T17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46">
                  <a:moveTo>
                    <a:pt x="8" y="0"/>
                  </a:moveTo>
                  <a:cubicBezTo>
                    <a:pt x="4" y="0"/>
                    <a:pt x="0" y="4"/>
                    <a:pt x="0" y="8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1" y="42"/>
                    <a:pt x="4" y="46"/>
                    <a:pt x="8" y="46"/>
                  </a:cubicBezTo>
                  <a:cubicBezTo>
                    <a:pt x="13" y="46"/>
                    <a:pt x="16" y="42"/>
                    <a:pt x="16" y="37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4"/>
                    <a:pt x="13" y="0"/>
                    <a:pt x="8" y="0"/>
                  </a:cubicBezTo>
                  <a:close/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17" name="Freeform 60"/>
            <p:cNvSpPr>
              <a:spLocks noEditPoints="1"/>
            </p:cNvSpPr>
            <p:nvPr/>
          </p:nvSpPr>
          <p:spPr bwMode="auto">
            <a:xfrm>
              <a:off x="2698979" y="7853089"/>
              <a:ext cx="260399" cy="79917"/>
            </a:xfrm>
            <a:custGeom>
              <a:avLst/>
              <a:gdLst>
                <a:gd name="T0" fmla="*/ 8 w 45"/>
                <a:gd name="T1" fmla="*/ 16 h 17"/>
                <a:gd name="T2" fmla="*/ 37 w 45"/>
                <a:gd name="T3" fmla="*/ 17 h 17"/>
                <a:gd name="T4" fmla="*/ 45 w 45"/>
                <a:gd name="T5" fmla="*/ 8 h 17"/>
                <a:gd name="T6" fmla="*/ 37 w 45"/>
                <a:gd name="T7" fmla="*/ 0 h 17"/>
                <a:gd name="T8" fmla="*/ 8 w 45"/>
                <a:gd name="T9" fmla="*/ 2 h 17"/>
                <a:gd name="T10" fmla="*/ 0 w 45"/>
                <a:gd name="T11" fmla="*/ 10 h 17"/>
                <a:gd name="T12" fmla="*/ 8 w 45"/>
                <a:gd name="T13" fmla="*/ 16 h 17"/>
                <a:gd name="T14" fmla="*/ 8 w 45"/>
                <a:gd name="T15" fmla="*/ 16 h 17"/>
                <a:gd name="T16" fmla="*/ 8 w 45"/>
                <a:gd name="T17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17">
                  <a:moveTo>
                    <a:pt x="8" y="16"/>
                  </a:moveTo>
                  <a:cubicBezTo>
                    <a:pt x="37" y="17"/>
                    <a:pt x="37" y="17"/>
                    <a:pt x="37" y="17"/>
                  </a:cubicBezTo>
                  <a:cubicBezTo>
                    <a:pt x="42" y="17"/>
                    <a:pt x="45" y="13"/>
                    <a:pt x="45" y="8"/>
                  </a:cubicBezTo>
                  <a:cubicBezTo>
                    <a:pt x="45" y="4"/>
                    <a:pt x="42" y="0"/>
                    <a:pt x="37" y="0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4" y="2"/>
                    <a:pt x="0" y="6"/>
                    <a:pt x="0" y="10"/>
                  </a:cubicBezTo>
                  <a:cubicBezTo>
                    <a:pt x="0" y="15"/>
                    <a:pt x="4" y="16"/>
                    <a:pt x="8" y="16"/>
                  </a:cubicBezTo>
                  <a:close/>
                  <a:moveTo>
                    <a:pt x="8" y="16"/>
                  </a:moveTo>
                  <a:cubicBezTo>
                    <a:pt x="8" y="16"/>
                    <a:pt x="8" y="16"/>
                    <a:pt x="8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pic>
        <p:nvPicPr>
          <p:cNvPr id="118" name="그림 117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6253" y="3332514"/>
            <a:ext cx="1424281" cy="185161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9" name="직사각형 118"/>
          <p:cNvSpPr/>
          <p:nvPr/>
        </p:nvSpPr>
        <p:spPr>
          <a:xfrm>
            <a:off x="5545044" y="1129931"/>
            <a:ext cx="3816670" cy="1632262"/>
          </a:xfrm>
          <a:prstGeom prst="rect">
            <a:avLst/>
          </a:prstGeom>
          <a:blipFill dpi="0" rotWithShape="1">
            <a:blip r:embed="rId3">
              <a:alphaModFix amt="3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0" name="TextBox 119"/>
          <p:cNvSpPr txBox="1"/>
          <p:nvPr/>
        </p:nvSpPr>
        <p:spPr>
          <a:xfrm>
            <a:off x="7212681" y="1406813"/>
            <a:ext cx="39821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000" b="1" dirty="0">
                <a:latin typeface="나눔손글씨 붓" panose="03060600000000000000" pitchFamily="66" charset="-127"/>
                <a:ea typeface="나눔손글씨 붓" panose="03060600000000000000" pitchFamily="66" charset="-127"/>
              </a:rPr>
              <a:t>`</a:t>
            </a:r>
            <a:r>
              <a:rPr lang="ko-KR" altLang="en-US" sz="6000" b="1" dirty="0" err="1" smtClean="0">
                <a:latin typeface="나눔손글씨 붓" panose="03060600000000000000" pitchFamily="66" charset="-127"/>
                <a:ea typeface="나눔손글씨 붓" panose="03060600000000000000" pitchFamily="66" charset="-127"/>
              </a:rPr>
              <a:t>나눔손글씨</a:t>
            </a:r>
            <a:r>
              <a:rPr lang="ko-KR" altLang="en-US" sz="6000" b="1" dirty="0" smtClean="0">
                <a:latin typeface="나눔손글씨 붓" panose="03060600000000000000" pitchFamily="66" charset="-127"/>
                <a:ea typeface="나눔손글씨 붓" panose="03060600000000000000" pitchFamily="66" charset="-127"/>
              </a:rPr>
              <a:t> 붓</a:t>
            </a:r>
            <a:r>
              <a:rPr lang="en-US" altLang="ko-KR" sz="6000" b="1" dirty="0" smtClean="0">
                <a:latin typeface="나눔손글씨 붓" panose="03060600000000000000" pitchFamily="66" charset="-127"/>
                <a:ea typeface="나눔손글씨 붓" panose="03060600000000000000" pitchFamily="66" charset="-127"/>
              </a:rPr>
              <a:t>`</a:t>
            </a:r>
            <a:r>
              <a:rPr lang="ko-KR" altLang="en-US" sz="6000" b="1" dirty="0" smtClean="0">
                <a:latin typeface="나눔손글씨 붓" panose="03060600000000000000" pitchFamily="66" charset="-127"/>
                <a:ea typeface="나눔손글씨 붓" panose="03060600000000000000" pitchFamily="66" charset="-127"/>
              </a:rPr>
              <a:t>체 </a:t>
            </a:r>
            <a:endParaRPr lang="ko-KR" altLang="en-US" sz="6000" b="1" dirty="0" smtClean="0">
              <a:effectLst/>
              <a:latin typeface="나눔손글씨 붓" panose="03060600000000000000" pitchFamily="66" charset="-127"/>
              <a:ea typeface="나눔손글씨 붓" panose="03060600000000000000" pitchFamily="66" charset="-127"/>
            </a:endParaRPr>
          </a:p>
        </p:txBody>
      </p:sp>
      <p:sp>
        <p:nvSpPr>
          <p:cNvPr id="121" name="자유형 120"/>
          <p:cNvSpPr/>
          <p:nvPr/>
        </p:nvSpPr>
        <p:spPr>
          <a:xfrm>
            <a:off x="11227300" y="1805967"/>
            <a:ext cx="446117" cy="327176"/>
          </a:xfrm>
          <a:custGeom>
            <a:avLst/>
            <a:gdLst/>
            <a:ahLst/>
            <a:cxnLst/>
            <a:rect l="l" t="t" r="r" b="b"/>
            <a:pathLst>
              <a:path w="696737" h="510978">
                <a:moveTo>
                  <a:pt x="550022" y="0"/>
                </a:moveTo>
                <a:lnTo>
                  <a:pt x="559922" y="12384"/>
                </a:lnTo>
                <a:lnTo>
                  <a:pt x="563471" y="12384"/>
                </a:lnTo>
                <a:lnTo>
                  <a:pt x="578340" y="7415"/>
                </a:lnTo>
                <a:cubicBezTo>
                  <a:pt x="597402" y="7415"/>
                  <a:pt x="614361" y="11957"/>
                  <a:pt x="629217" y="21041"/>
                </a:cubicBezTo>
                <a:cubicBezTo>
                  <a:pt x="644072" y="30125"/>
                  <a:pt x="664936" y="34667"/>
                  <a:pt x="691807" y="34667"/>
                </a:cubicBezTo>
                <a:lnTo>
                  <a:pt x="691807" y="84597"/>
                </a:lnTo>
                <a:cubicBezTo>
                  <a:pt x="691807" y="88778"/>
                  <a:pt x="692629" y="95818"/>
                  <a:pt x="694272" y="105717"/>
                </a:cubicBezTo>
                <a:cubicBezTo>
                  <a:pt x="695915" y="115617"/>
                  <a:pt x="696737" y="126870"/>
                  <a:pt x="696737" y="139478"/>
                </a:cubicBezTo>
                <a:cubicBezTo>
                  <a:pt x="696737" y="152085"/>
                  <a:pt x="695554" y="165527"/>
                  <a:pt x="693188" y="179804"/>
                </a:cubicBezTo>
                <a:cubicBezTo>
                  <a:pt x="690821" y="194082"/>
                  <a:pt x="686654" y="203218"/>
                  <a:pt x="680685" y="207215"/>
                </a:cubicBezTo>
                <a:cubicBezTo>
                  <a:pt x="673507" y="234533"/>
                  <a:pt x="667019" y="256488"/>
                  <a:pt x="661222" y="273079"/>
                </a:cubicBezTo>
                <a:cubicBezTo>
                  <a:pt x="655424" y="289670"/>
                  <a:pt x="646636" y="309008"/>
                  <a:pt x="634857" y="331094"/>
                </a:cubicBezTo>
                <a:lnTo>
                  <a:pt x="634857" y="340993"/>
                </a:lnTo>
                <a:cubicBezTo>
                  <a:pt x="612849" y="360555"/>
                  <a:pt x="593662" y="377094"/>
                  <a:pt x="577295" y="390608"/>
                </a:cubicBezTo>
                <a:cubicBezTo>
                  <a:pt x="560927" y="404123"/>
                  <a:pt x="544133" y="418413"/>
                  <a:pt x="526911" y="433479"/>
                </a:cubicBezTo>
                <a:cubicBezTo>
                  <a:pt x="517524" y="441314"/>
                  <a:pt x="498889" y="454224"/>
                  <a:pt x="471005" y="472208"/>
                </a:cubicBezTo>
                <a:cubicBezTo>
                  <a:pt x="443122" y="490193"/>
                  <a:pt x="415731" y="503116"/>
                  <a:pt x="388833" y="510978"/>
                </a:cubicBezTo>
                <a:lnTo>
                  <a:pt x="321904" y="472997"/>
                </a:lnTo>
                <a:lnTo>
                  <a:pt x="321904" y="389504"/>
                </a:lnTo>
                <a:cubicBezTo>
                  <a:pt x="336865" y="376647"/>
                  <a:pt x="346166" y="368397"/>
                  <a:pt x="349808" y="364756"/>
                </a:cubicBezTo>
                <a:cubicBezTo>
                  <a:pt x="353449" y="361114"/>
                  <a:pt x="356112" y="357624"/>
                  <a:pt x="357794" y="354285"/>
                </a:cubicBezTo>
                <a:cubicBezTo>
                  <a:pt x="359477" y="350945"/>
                  <a:pt x="362507" y="345443"/>
                  <a:pt x="366885" y="337779"/>
                </a:cubicBezTo>
                <a:cubicBezTo>
                  <a:pt x="371263" y="330115"/>
                  <a:pt x="380130" y="319604"/>
                  <a:pt x="393487" y="306247"/>
                </a:cubicBezTo>
                <a:cubicBezTo>
                  <a:pt x="395091" y="303855"/>
                  <a:pt x="398680" y="295526"/>
                  <a:pt x="404254" y="281263"/>
                </a:cubicBezTo>
                <a:cubicBezTo>
                  <a:pt x="409828" y="266999"/>
                  <a:pt x="415915" y="251203"/>
                  <a:pt x="422515" y="233876"/>
                </a:cubicBezTo>
                <a:cubicBezTo>
                  <a:pt x="429114" y="216549"/>
                  <a:pt x="435411" y="200155"/>
                  <a:pt x="441406" y="184695"/>
                </a:cubicBezTo>
                <a:cubicBezTo>
                  <a:pt x="447401" y="169235"/>
                  <a:pt x="451897" y="159230"/>
                  <a:pt x="454894" y="154682"/>
                </a:cubicBezTo>
                <a:cubicBezTo>
                  <a:pt x="461967" y="134883"/>
                  <a:pt x="465504" y="119041"/>
                  <a:pt x="465504" y="107157"/>
                </a:cubicBezTo>
                <a:cubicBezTo>
                  <a:pt x="465504" y="95273"/>
                  <a:pt x="462204" y="72490"/>
                  <a:pt x="455604" y="38808"/>
                </a:cubicBezTo>
                <a:cubicBezTo>
                  <a:pt x="465753" y="26871"/>
                  <a:pt x="480280" y="17419"/>
                  <a:pt x="499185" y="10451"/>
                </a:cubicBezTo>
                <a:cubicBezTo>
                  <a:pt x="518089" y="3484"/>
                  <a:pt x="535035" y="0"/>
                  <a:pt x="550022" y="0"/>
                </a:cubicBezTo>
                <a:close/>
                <a:moveTo>
                  <a:pt x="228117" y="0"/>
                </a:moveTo>
                <a:lnTo>
                  <a:pt x="238017" y="12384"/>
                </a:lnTo>
                <a:lnTo>
                  <a:pt x="241566" y="12384"/>
                </a:lnTo>
                <a:lnTo>
                  <a:pt x="256435" y="7415"/>
                </a:lnTo>
                <a:cubicBezTo>
                  <a:pt x="275497" y="7415"/>
                  <a:pt x="292456" y="11957"/>
                  <a:pt x="307312" y="21041"/>
                </a:cubicBezTo>
                <a:cubicBezTo>
                  <a:pt x="322167" y="30125"/>
                  <a:pt x="343031" y="34667"/>
                  <a:pt x="369902" y="34667"/>
                </a:cubicBezTo>
                <a:lnTo>
                  <a:pt x="369902" y="84597"/>
                </a:lnTo>
                <a:cubicBezTo>
                  <a:pt x="369902" y="88778"/>
                  <a:pt x="370724" y="95818"/>
                  <a:pt x="372367" y="105717"/>
                </a:cubicBezTo>
                <a:cubicBezTo>
                  <a:pt x="374011" y="115617"/>
                  <a:pt x="374832" y="126870"/>
                  <a:pt x="374832" y="139478"/>
                </a:cubicBezTo>
                <a:cubicBezTo>
                  <a:pt x="374832" y="152085"/>
                  <a:pt x="373649" y="165527"/>
                  <a:pt x="371283" y="179804"/>
                </a:cubicBezTo>
                <a:cubicBezTo>
                  <a:pt x="368916" y="194082"/>
                  <a:pt x="364749" y="203218"/>
                  <a:pt x="358780" y="207215"/>
                </a:cubicBezTo>
                <a:cubicBezTo>
                  <a:pt x="351629" y="234507"/>
                  <a:pt x="345128" y="256488"/>
                  <a:pt x="339278" y="273157"/>
                </a:cubicBezTo>
                <a:cubicBezTo>
                  <a:pt x="333427" y="289827"/>
                  <a:pt x="324652" y="309140"/>
                  <a:pt x="312952" y="331094"/>
                </a:cubicBezTo>
                <a:lnTo>
                  <a:pt x="312952" y="340993"/>
                </a:lnTo>
                <a:cubicBezTo>
                  <a:pt x="290944" y="360555"/>
                  <a:pt x="271757" y="377094"/>
                  <a:pt x="255390" y="390608"/>
                </a:cubicBezTo>
                <a:cubicBezTo>
                  <a:pt x="239022" y="404123"/>
                  <a:pt x="222228" y="418413"/>
                  <a:pt x="205006" y="433479"/>
                </a:cubicBezTo>
                <a:cubicBezTo>
                  <a:pt x="195619" y="441314"/>
                  <a:pt x="176984" y="454224"/>
                  <a:pt x="149100" y="472208"/>
                </a:cubicBezTo>
                <a:cubicBezTo>
                  <a:pt x="121217" y="490193"/>
                  <a:pt x="93826" y="503116"/>
                  <a:pt x="66928" y="510978"/>
                </a:cubicBezTo>
                <a:lnTo>
                  <a:pt x="0" y="472997"/>
                </a:lnTo>
                <a:lnTo>
                  <a:pt x="0" y="389504"/>
                </a:lnTo>
                <a:cubicBezTo>
                  <a:pt x="14960" y="376647"/>
                  <a:pt x="24261" y="368397"/>
                  <a:pt x="27903" y="364756"/>
                </a:cubicBezTo>
                <a:cubicBezTo>
                  <a:pt x="31545" y="361114"/>
                  <a:pt x="34207" y="357624"/>
                  <a:pt x="35890" y="354285"/>
                </a:cubicBezTo>
                <a:cubicBezTo>
                  <a:pt x="37572" y="350945"/>
                  <a:pt x="40603" y="345443"/>
                  <a:pt x="44980" y="337779"/>
                </a:cubicBezTo>
                <a:cubicBezTo>
                  <a:pt x="49358" y="330115"/>
                  <a:pt x="58225" y="319604"/>
                  <a:pt x="71582" y="306247"/>
                </a:cubicBezTo>
                <a:cubicBezTo>
                  <a:pt x="73186" y="303855"/>
                  <a:pt x="76775" y="295526"/>
                  <a:pt x="82349" y="281263"/>
                </a:cubicBezTo>
                <a:cubicBezTo>
                  <a:pt x="87923" y="266999"/>
                  <a:pt x="94010" y="251203"/>
                  <a:pt x="100610" y="233876"/>
                </a:cubicBezTo>
                <a:cubicBezTo>
                  <a:pt x="107209" y="216549"/>
                  <a:pt x="113506" y="200155"/>
                  <a:pt x="119501" y="184695"/>
                </a:cubicBezTo>
                <a:cubicBezTo>
                  <a:pt x="125496" y="169235"/>
                  <a:pt x="129992" y="159230"/>
                  <a:pt x="132989" y="154682"/>
                </a:cubicBezTo>
                <a:cubicBezTo>
                  <a:pt x="140062" y="134883"/>
                  <a:pt x="143599" y="119041"/>
                  <a:pt x="143599" y="107157"/>
                </a:cubicBezTo>
                <a:cubicBezTo>
                  <a:pt x="143599" y="95273"/>
                  <a:pt x="140299" y="72490"/>
                  <a:pt x="133699" y="38808"/>
                </a:cubicBezTo>
                <a:cubicBezTo>
                  <a:pt x="143848" y="26871"/>
                  <a:pt x="158388" y="17419"/>
                  <a:pt x="177319" y="10451"/>
                </a:cubicBezTo>
                <a:cubicBezTo>
                  <a:pt x="196250" y="3484"/>
                  <a:pt x="213183" y="0"/>
                  <a:pt x="228117" y="0"/>
                </a:cubicBezTo>
                <a:close/>
              </a:path>
            </a:pathLst>
          </a:cu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91CCF1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801181" y="1717286"/>
            <a:ext cx="394741" cy="352580"/>
          </a:xfrm>
          <a:custGeom>
            <a:avLst/>
            <a:gdLst/>
            <a:ahLst/>
            <a:cxnLst/>
            <a:rect l="l" t="t" r="r" b="b"/>
            <a:pathLst>
              <a:path w="616500" h="550654">
                <a:moveTo>
                  <a:pt x="498457" y="0"/>
                </a:moveTo>
                <a:lnTo>
                  <a:pt x="577494" y="12424"/>
                </a:lnTo>
                <a:lnTo>
                  <a:pt x="606600" y="89962"/>
                </a:lnTo>
                <a:cubicBezTo>
                  <a:pt x="597240" y="107788"/>
                  <a:pt x="592008" y="118904"/>
                  <a:pt x="590903" y="123308"/>
                </a:cubicBezTo>
                <a:cubicBezTo>
                  <a:pt x="589799" y="127712"/>
                  <a:pt x="589247" y="132385"/>
                  <a:pt x="589247" y="137329"/>
                </a:cubicBezTo>
                <a:cubicBezTo>
                  <a:pt x="589247" y="142272"/>
                  <a:pt x="588267" y="148661"/>
                  <a:pt x="586309" y="156496"/>
                </a:cubicBezTo>
                <a:cubicBezTo>
                  <a:pt x="584350" y="164331"/>
                  <a:pt x="580373" y="175742"/>
                  <a:pt x="574378" y="190729"/>
                </a:cubicBezTo>
                <a:cubicBezTo>
                  <a:pt x="574378" y="194305"/>
                  <a:pt x="574378" y="203935"/>
                  <a:pt x="574378" y="219619"/>
                </a:cubicBezTo>
                <a:cubicBezTo>
                  <a:pt x="574378" y="235303"/>
                  <a:pt x="574378" y="252222"/>
                  <a:pt x="574378" y="270378"/>
                </a:cubicBezTo>
                <a:cubicBezTo>
                  <a:pt x="574378" y="288533"/>
                  <a:pt x="574378" y="305972"/>
                  <a:pt x="574378" y="322694"/>
                </a:cubicBezTo>
                <a:cubicBezTo>
                  <a:pt x="574378" y="339416"/>
                  <a:pt x="573563" y="350670"/>
                  <a:pt x="571933" y="356454"/>
                </a:cubicBezTo>
                <a:cubicBezTo>
                  <a:pt x="574904" y="375779"/>
                  <a:pt x="578526" y="391844"/>
                  <a:pt x="582799" y="404649"/>
                </a:cubicBezTo>
                <a:cubicBezTo>
                  <a:pt x="587071" y="417454"/>
                  <a:pt x="598305" y="438935"/>
                  <a:pt x="616500" y="469093"/>
                </a:cubicBezTo>
                <a:cubicBezTo>
                  <a:pt x="608191" y="482424"/>
                  <a:pt x="596662" y="496458"/>
                  <a:pt x="581911" y="511195"/>
                </a:cubicBezTo>
                <a:cubicBezTo>
                  <a:pt x="567161" y="525932"/>
                  <a:pt x="553186" y="533301"/>
                  <a:pt x="539987" y="533301"/>
                </a:cubicBezTo>
                <a:lnTo>
                  <a:pt x="532063" y="527679"/>
                </a:lnTo>
                <a:lnTo>
                  <a:pt x="527682" y="529869"/>
                </a:lnTo>
                <a:lnTo>
                  <a:pt x="515219" y="539848"/>
                </a:lnTo>
                <a:cubicBezTo>
                  <a:pt x="499207" y="547052"/>
                  <a:pt x="482110" y="549004"/>
                  <a:pt x="463928" y="545704"/>
                </a:cubicBezTo>
                <a:cubicBezTo>
                  <a:pt x="445746" y="542404"/>
                  <a:pt x="424285" y="544054"/>
                  <a:pt x="399543" y="550654"/>
                </a:cubicBezTo>
                <a:lnTo>
                  <a:pt x="379192" y="509519"/>
                </a:lnTo>
                <a:cubicBezTo>
                  <a:pt x="378035" y="506048"/>
                  <a:pt x="375097" y="499981"/>
                  <a:pt x="370378" y="491318"/>
                </a:cubicBezTo>
                <a:cubicBezTo>
                  <a:pt x="365658" y="482654"/>
                  <a:pt x="360518" y="472761"/>
                  <a:pt x="354957" y="461639"/>
                </a:cubicBezTo>
                <a:cubicBezTo>
                  <a:pt x="349396" y="450517"/>
                  <a:pt x="345215" y="437528"/>
                  <a:pt x="342415" y="422673"/>
                </a:cubicBezTo>
                <a:cubicBezTo>
                  <a:pt x="339615" y="407817"/>
                  <a:pt x="340686" y="397563"/>
                  <a:pt x="345629" y="391910"/>
                </a:cubicBezTo>
                <a:cubicBezTo>
                  <a:pt x="340791" y="367090"/>
                  <a:pt x="337932" y="344951"/>
                  <a:pt x="337051" y="325494"/>
                </a:cubicBezTo>
                <a:cubicBezTo>
                  <a:pt x="336171" y="306037"/>
                  <a:pt x="337373" y="284359"/>
                  <a:pt x="340660" y="260458"/>
                </a:cubicBezTo>
                <a:lnTo>
                  <a:pt x="338215" y="251703"/>
                </a:lnTo>
                <a:cubicBezTo>
                  <a:pt x="347628" y="226909"/>
                  <a:pt x="358309" y="203449"/>
                  <a:pt x="370259" y="181323"/>
                </a:cubicBezTo>
                <a:cubicBezTo>
                  <a:pt x="382209" y="159198"/>
                  <a:pt x="391524" y="142180"/>
                  <a:pt x="398202" y="130269"/>
                </a:cubicBezTo>
                <a:cubicBezTo>
                  <a:pt x="405959" y="114809"/>
                  <a:pt x="419039" y="94366"/>
                  <a:pt x="437444" y="68941"/>
                </a:cubicBezTo>
                <a:cubicBezTo>
                  <a:pt x="455849" y="43515"/>
                  <a:pt x="476187" y="20535"/>
                  <a:pt x="498457" y="0"/>
                </a:cubicBezTo>
                <a:close/>
                <a:moveTo>
                  <a:pt x="161684" y="0"/>
                </a:moveTo>
                <a:lnTo>
                  <a:pt x="240760" y="12424"/>
                </a:lnTo>
                <a:lnTo>
                  <a:pt x="269827" y="89962"/>
                </a:lnTo>
                <a:cubicBezTo>
                  <a:pt x="260466" y="107788"/>
                  <a:pt x="255234" y="118904"/>
                  <a:pt x="254130" y="123308"/>
                </a:cubicBezTo>
                <a:cubicBezTo>
                  <a:pt x="253026" y="127712"/>
                  <a:pt x="252473" y="132385"/>
                  <a:pt x="252473" y="137329"/>
                </a:cubicBezTo>
                <a:cubicBezTo>
                  <a:pt x="252473" y="142272"/>
                  <a:pt x="251494" y="148667"/>
                  <a:pt x="249535" y="156516"/>
                </a:cubicBezTo>
                <a:cubicBezTo>
                  <a:pt x="247576" y="164364"/>
                  <a:pt x="243613" y="175769"/>
                  <a:pt x="237644" y="190729"/>
                </a:cubicBezTo>
                <a:cubicBezTo>
                  <a:pt x="237644" y="194305"/>
                  <a:pt x="237644" y="203935"/>
                  <a:pt x="237644" y="219619"/>
                </a:cubicBezTo>
                <a:cubicBezTo>
                  <a:pt x="237644" y="235303"/>
                  <a:pt x="237644" y="252222"/>
                  <a:pt x="237644" y="270378"/>
                </a:cubicBezTo>
                <a:cubicBezTo>
                  <a:pt x="237644" y="288533"/>
                  <a:pt x="237644" y="305978"/>
                  <a:pt x="237644" y="322714"/>
                </a:cubicBezTo>
                <a:cubicBezTo>
                  <a:pt x="237644" y="339449"/>
                  <a:pt x="236816" y="350670"/>
                  <a:pt x="235159" y="356375"/>
                </a:cubicBezTo>
                <a:cubicBezTo>
                  <a:pt x="238131" y="375753"/>
                  <a:pt x="241752" y="391844"/>
                  <a:pt x="246025" y="404649"/>
                </a:cubicBezTo>
                <a:cubicBezTo>
                  <a:pt x="250298" y="417454"/>
                  <a:pt x="261531" y="438935"/>
                  <a:pt x="279726" y="469093"/>
                </a:cubicBezTo>
                <a:cubicBezTo>
                  <a:pt x="271417" y="482424"/>
                  <a:pt x="259895" y="496458"/>
                  <a:pt x="245157" y="511195"/>
                </a:cubicBezTo>
                <a:cubicBezTo>
                  <a:pt x="230420" y="525932"/>
                  <a:pt x="216439" y="533301"/>
                  <a:pt x="203213" y="533301"/>
                </a:cubicBezTo>
                <a:lnTo>
                  <a:pt x="195341" y="527673"/>
                </a:lnTo>
                <a:lnTo>
                  <a:pt x="190948" y="529869"/>
                </a:lnTo>
                <a:lnTo>
                  <a:pt x="178446" y="539848"/>
                </a:lnTo>
                <a:cubicBezTo>
                  <a:pt x="162407" y="547052"/>
                  <a:pt x="145310" y="549004"/>
                  <a:pt x="127155" y="545704"/>
                </a:cubicBezTo>
                <a:cubicBezTo>
                  <a:pt x="108999" y="542404"/>
                  <a:pt x="87564" y="544054"/>
                  <a:pt x="62848" y="550654"/>
                </a:cubicBezTo>
                <a:lnTo>
                  <a:pt x="42419" y="509519"/>
                </a:lnTo>
                <a:cubicBezTo>
                  <a:pt x="41236" y="505969"/>
                  <a:pt x="38291" y="499876"/>
                  <a:pt x="33584" y="491239"/>
                </a:cubicBezTo>
                <a:cubicBezTo>
                  <a:pt x="28878" y="482601"/>
                  <a:pt x="23744" y="472728"/>
                  <a:pt x="18183" y="461619"/>
                </a:cubicBezTo>
                <a:cubicBezTo>
                  <a:pt x="12622" y="450511"/>
                  <a:pt x="8442" y="437528"/>
                  <a:pt x="5642" y="422673"/>
                </a:cubicBezTo>
                <a:cubicBezTo>
                  <a:pt x="2841" y="407817"/>
                  <a:pt x="3913" y="397563"/>
                  <a:pt x="8856" y="391910"/>
                </a:cubicBezTo>
                <a:cubicBezTo>
                  <a:pt x="4018" y="367090"/>
                  <a:pt x="1159" y="344951"/>
                  <a:pt x="278" y="325494"/>
                </a:cubicBezTo>
                <a:cubicBezTo>
                  <a:pt x="-603" y="306037"/>
                  <a:pt x="613" y="284372"/>
                  <a:pt x="3926" y="260498"/>
                </a:cubicBezTo>
                <a:lnTo>
                  <a:pt x="1441" y="251782"/>
                </a:lnTo>
                <a:cubicBezTo>
                  <a:pt x="10854" y="226961"/>
                  <a:pt x="21542" y="203482"/>
                  <a:pt x="33506" y="181343"/>
                </a:cubicBezTo>
                <a:cubicBezTo>
                  <a:pt x="45469" y="159204"/>
                  <a:pt x="54790" y="142180"/>
                  <a:pt x="61468" y="130269"/>
                </a:cubicBezTo>
                <a:cubicBezTo>
                  <a:pt x="69198" y="114809"/>
                  <a:pt x="82266" y="94366"/>
                  <a:pt x="100671" y="68941"/>
                </a:cubicBezTo>
                <a:cubicBezTo>
                  <a:pt x="119076" y="43515"/>
                  <a:pt x="139414" y="20535"/>
                  <a:pt x="161684" y="0"/>
                </a:cubicBezTo>
                <a:close/>
              </a:path>
            </a:pathLst>
          </a:custGeom>
          <a:solidFill>
            <a:schemeClr val="tx1">
              <a:alpha val="65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1500" b="1" dirty="0" smtClean="0">
              <a:solidFill>
                <a:srgbClr val="91CCF1"/>
              </a:solidFill>
              <a:effectLst/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124" name="그룹 123"/>
          <p:cNvGrpSpPr/>
          <p:nvPr/>
        </p:nvGrpSpPr>
        <p:grpSpPr>
          <a:xfrm>
            <a:off x="4088211" y="1445159"/>
            <a:ext cx="1424393" cy="1424393"/>
            <a:chOff x="-504825" y="5716588"/>
            <a:chExt cx="6154738" cy="6154737"/>
          </a:xfrm>
          <a:solidFill>
            <a:schemeClr val="tx1"/>
          </a:solidFill>
        </p:grpSpPr>
        <p:sp>
          <p:nvSpPr>
            <p:cNvPr id="125" name="Freeform 5"/>
            <p:cNvSpPr>
              <a:spLocks noEditPoints="1"/>
            </p:cNvSpPr>
            <p:nvPr/>
          </p:nvSpPr>
          <p:spPr bwMode="auto">
            <a:xfrm>
              <a:off x="2470150" y="10436225"/>
              <a:ext cx="936625" cy="409575"/>
            </a:xfrm>
            <a:custGeom>
              <a:avLst/>
              <a:gdLst>
                <a:gd name="T0" fmla="*/ 27 w 249"/>
                <a:gd name="T1" fmla="*/ 0 h 109"/>
                <a:gd name="T2" fmla="*/ 0 w 249"/>
                <a:gd name="T3" fmla="*/ 27 h 109"/>
                <a:gd name="T4" fmla="*/ 0 w 249"/>
                <a:gd name="T5" fmla="*/ 82 h 109"/>
                <a:gd name="T6" fmla="*/ 27 w 249"/>
                <a:gd name="T7" fmla="*/ 109 h 109"/>
                <a:gd name="T8" fmla="*/ 228 w 249"/>
                <a:gd name="T9" fmla="*/ 71 h 109"/>
                <a:gd name="T10" fmla="*/ 244 w 249"/>
                <a:gd name="T11" fmla="*/ 36 h 109"/>
                <a:gd name="T12" fmla="*/ 208 w 249"/>
                <a:gd name="T13" fmla="*/ 20 h 109"/>
                <a:gd name="T14" fmla="*/ 55 w 249"/>
                <a:gd name="T15" fmla="*/ 54 h 109"/>
                <a:gd name="T16" fmla="*/ 55 w 249"/>
                <a:gd name="T17" fmla="*/ 27 h 109"/>
                <a:gd name="T18" fmla="*/ 27 w 249"/>
                <a:gd name="T19" fmla="*/ 0 h 109"/>
                <a:gd name="T20" fmla="*/ 27 w 249"/>
                <a:gd name="T21" fmla="*/ 0 h 109"/>
                <a:gd name="T22" fmla="*/ 27 w 249"/>
                <a:gd name="T2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9" h="109">
                  <a:moveTo>
                    <a:pt x="27" y="0"/>
                  </a:moveTo>
                  <a:cubicBezTo>
                    <a:pt x="12" y="0"/>
                    <a:pt x="0" y="12"/>
                    <a:pt x="0" y="27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97"/>
                    <a:pt x="12" y="109"/>
                    <a:pt x="27" y="109"/>
                  </a:cubicBezTo>
                  <a:cubicBezTo>
                    <a:pt x="97" y="109"/>
                    <a:pt x="164" y="96"/>
                    <a:pt x="228" y="71"/>
                  </a:cubicBezTo>
                  <a:cubicBezTo>
                    <a:pt x="242" y="65"/>
                    <a:pt x="249" y="50"/>
                    <a:pt x="244" y="36"/>
                  </a:cubicBezTo>
                  <a:cubicBezTo>
                    <a:pt x="238" y="22"/>
                    <a:pt x="222" y="15"/>
                    <a:pt x="208" y="20"/>
                  </a:cubicBezTo>
                  <a:cubicBezTo>
                    <a:pt x="159" y="40"/>
                    <a:pt x="107" y="51"/>
                    <a:pt x="55" y="54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5" y="12"/>
                    <a:pt x="42" y="0"/>
                    <a:pt x="27" y="0"/>
                  </a:cubicBezTo>
                  <a:close/>
                  <a:moveTo>
                    <a:pt x="27" y="0"/>
                  </a:move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6" name="Freeform 6"/>
            <p:cNvSpPr>
              <a:spLocks noEditPoints="1"/>
            </p:cNvSpPr>
            <p:nvPr/>
          </p:nvSpPr>
          <p:spPr bwMode="auto">
            <a:xfrm>
              <a:off x="-504825" y="7551738"/>
              <a:ext cx="4324350" cy="4319587"/>
            </a:xfrm>
            <a:custGeom>
              <a:avLst/>
              <a:gdLst>
                <a:gd name="T0" fmla="*/ 1107 w 1151"/>
                <a:gd name="T1" fmla="*/ 859 h 1150"/>
                <a:gd name="T2" fmla="*/ 879 w 1151"/>
                <a:gd name="T3" fmla="*/ 929 h 1150"/>
                <a:gd name="T4" fmla="*/ 856 w 1151"/>
                <a:gd name="T5" fmla="*/ 947 h 1150"/>
                <a:gd name="T6" fmla="*/ 819 w 1151"/>
                <a:gd name="T7" fmla="*/ 1045 h 1150"/>
                <a:gd name="T8" fmla="*/ 782 w 1151"/>
                <a:gd name="T9" fmla="*/ 947 h 1150"/>
                <a:gd name="T10" fmla="*/ 759 w 1151"/>
                <a:gd name="T11" fmla="*/ 929 h 1150"/>
                <a:gd name="T12" fmla="*/ 221 w 1151"/>
                <a:gd name="T13" fmla="*/ 391 h 1150"/>
                <a:gd name="T14" fmla="*/ 204 w 1151"/>
                <a:gd name="T15" fmla="*/ 368 h 1150"/>
                <a:gd name="T16" fmla="*/ 105 w 1151"/>
                <a:gd name="T17" fmla="*/ 331 h 1150"/>
                <a:gd name="T18" fmla="*/ 204 w 1151"/>
                <a:gd name="T19" fmla="*/ 294 h 1150"/>
                <a:gd name="T20" fmla="*/ 221 w 1151"/>
                <a:gd name="T21" fmla="*/ 271 h 1150"/>
                <a:gd name="T22" fmla="*/ 292 w 1151"/>
                <a:gd name="T23" fmla="*/ 44 h 1150"/>
                <a:gd name="T24" fmla="*/ 281 w 1151"/>
                <a:gd name="T25" fmla="*/ 7 h 1150"/>
                <a:gd name="T26" fmla="*/ 244 w 1151"/>
                <a:gd name="T27" fmla="*/ 18 h 1150"/>
                <a:gd name="T28" fmla="*/ 169 w 1151"/>
                <a:gd name="T29" fmla="*/ 249 h 1150"/>
                <a:gd name="T30" fmla="*/ 18 w 1151"/>
                <a:gd name="T31" fmla="*/ 306 h 1150"/>
                <a:gd name="T32" fmla="*/ 0 w 1151"/>
                <a:gd name="T33" fmla="*/ 331 h 1150"/>
                <a:gd name="T34" fmla="*/ 18 w 1151"/>
                <a:gd name="T35" fmla="*/ 357 h 1150"/>
                <a:gd name="T36" fmla="*/ 169 w 1151"/>
                <a:gd name="T37" fmla="*/ 413 h 1150"/>
                <a:gd name="T38" fmla="*/ 737 w 1151"/>
                <a:gd name="T39" fmla="*/ 981 h 1150"/>
                <a:gd name="T40" fmla="*/ 794 w 1151"/>
                <a:gd name="T41" fmla="*/ 1133 h 1150"/>
                <a:gd name="T42" fmla="*/ 819 w 1151"/>
                <a:gd name="T43" fmla="*/ 1150 h 1150"/>
                <a:gd name="T44" fmla="*/ 845 w 1151"/>
                <a:gd name="T45" fmla="*/ 1133 h 1150"/>
                <a:gd name="T46" fmla="*/ 902 w 1151"/>
                <a:gd name="T47" fmla="*/ 981 h 1150"/>
                <a:gd name="T48" fmla="*/ 1133 w 1151"/>
                <a:gd name="T49" fmla="*/ 907 h 1150"/>
                <a:gd name="T50" fmla="*/ 1144 w 1151"/>
                <a:gd name="T51" fmla="*/ 870 h 1150"/>
                <a:gd name="T52" fmla="*/ 1107 w 1151"/>
                <a:gd name="T53" fmla="*/ 859 h 1150"/>
                <a:gd name="T54" fmla="*/ 1107 w 1151"/>
                <a:gd name="T55" fmla="*/ 859 h 1150"/>
                <a:gd name="T56" fmla="*/ 1107 w 1151"/>
                <a:gd name="T57" fmla="*/ 859 h 1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51" h="1150">
                  <a:moveTo>
                    <a:pt x="1107" y="859"/>
                  </a:moveTo>
                  <a:cubicBezTo>
                    <a:pt x="1036" y="897"/>
                    <a:pt x="959" y="921"/>
                    <a:pt x="879" y="929"/>
                  </a:cubicBezTo>
                  <a:cubicBezTo>
                    <a:pt x="869" y="930"/>
                    <a:pt x="860" y="937"/>
                    <a:pt x="856" y="947"/>
                  </a:cubicBezTo>
                  <a:cubicBezTo>
                    <a:pt x="819" y="1045"/>
                    <a:pt x="819" y="1045"/>
                    <a:pt x="819" y="1045"/>
                  </a:cubicBezTo>
                  <a:cubicBezTo>
                    <a:pt x="782" y="947"/>
                    <a:pt x="782" y="947"/>
                    <a:pt x="782" y="947"/>
                  </a:cubicBezTo>
                  <a:cubicBezTo>
                    <a:pt x="779" y="937"/>
                    <a:pt x="770" y="930"/>
                    <a:pt x="759" y="929"/>
                  </a:cubicBezTo>
                  <a:cubicBezTo>
                    <a:pt x="476" y="901"/>
                    <a:pt x="250" y="675"/>
                    <a:pt x="221" y="391"/>
                  </a:cubicBezTo>
                  <a:cubicBezTo>
                    <a:pt x="220" y="381"/>
                    <a:pt x="214" y="372"/>
                    <a:pt x="204" y="368"/>
                  </a:cubicBezTo>
                  <a:cubicBezTo>
                    <a:pt x="105" y="331"/>
                    <a:pt x="105" y="331"/>
                    <a:pt x="105" y="331"/>
                  </a:cubicBezTo>
                  <a:cubicBezTo>
                    <a:pt x="204" y="294"/>
                    <a:pt x="204" y="294"/>
                    <a:pt x="204" y="294"/>
                  </a:cubicBezTo>
                  <a:cubicBezTo>
                    <a:pt x="214" y="291"/>
                    <a:pt x="220" y="282"/>
                    <a:pt x="221" y="271"/>
                  </a:cubicBezTo>
                  <a:cubicBezTo>
                    <a:pt x="229" y="191"/>
                    <a:pt x="253" y="115"/>
                    <a:pt x="292" y="44"/>
                  </a:cubicBezTo>
                  <a:cubicBezTo>
                    <a:pt x="299" y="31"/>
                    <a:pt x="294" y="14"/>
                    <a:pt x="281" y="7"/>
                  </a:cubicBezTo>
                  <a:cubicBezTo>
                    <a:pt x="267" y="0"/>
                    <a:pt x="251" y="5"/>
                    <a:pt x="244" y="18"/>
                  </a:cubicBezTo>
                  <a:cubicBezTo>
                    <a:pt x="204" y="90"/>
                    <a:pt x="179" y="168"/>
                    <a:pt x="169" y="249"/>
                  </a:cubicBezTo>
                  <a:cubicBezTo>
                    <a:pt x="18" y="306"/>
                    <a:pt x="18" y="306"/>
                    <a:pt x="18" y="306"/>
                  </a:cubicBezTo>
                  <a:cubicBezTo>
                    <a:pt x="7" y="310"/>
                    <a:pt x="0" y="320"/>
                    <a:pt x="0" y="331"/>
                  </a:cubicBezTo>
                  <a:cubicBezTo>
                    <a:pt x="0" y="343"/>
                    <a:pt x="7" y="353"/>
                    <a:pt x="18" y="357"/>
                  </a:cubicBezTo>
                  <a:cubicBezTo>
                    <a:pt x="169" y="413"/>
                    <a:pt x="169" y="413"/>
                    <a:pt x="169" y="413"/>
                  </a:cubicBezTo>
                  <a:cubicBezTo>
                    <a:pt x="206" y="709"/>
                    <a:pt x="441" y="944"/>
                    <a:pt x="737" y="981"/>
                  </a:cubicBezTo>
                  <a:cubicBezTo>
                    <a:pt x="794" y="1133"/>
                    <a:pt x="794" y="1133"/>
                    <a:pt x="794" y="1133"/>
                  </a:cubicBezTo>
                  <a:cubicBezTo>
                    <a:pt x="798" y="1143"/>
                    <a:pt x="808" y="1150"/>
                    <a:pt x="819" y="1150"/>
                  </a:cubicBezTo>
                  <a:cubicBezTo>
                    <a:pt x="831" y="1150"/>
                    <a:pt x="841" y="1143"/>
                    <a:pt x="845" y="1133"/>
                  </a:cubicBezTo>
                  <a:cubicBezTo>
                    <a:pt x="902" y="981"/>
                    <a:pt x="902" y="981"/>
                    <a:pt x="902" y="981"/>
                  </a:cubicBezTo>
                  <a:cubicBezTo>
                    <a:pt x="983" y="971"/>
                    <a:pt x="1061" y="946"/>
                    <a:pt x="1133" y="907"/>
                  </a:cubicBezTo>
                  <a:cubicBezTo>
                    <a:pt x="1146" y="900"/>
                    <a:pt x="1151" y="883"/>
                    <a:pt x="1144" y="870"/>
                  </a:cubicBezTo>
                  <a:cubicBezTo>
                    <a:pt x="1136" y="857"/>
                    <a:pt x="1120" y="852"/>
                    <a:pt x="1107" y="859"/>
                  </a:cubicBezTo>
                  <a:close/>
                  <a:moveTo>
                    <a:pt x="1107" y="859"/>
                  </a:moveTo>
                  <a:cubicBezTo>
                    <a:pt x="1107" y="859"/>
                    <a:pt x="1107" y="859"/>
                    <a:pt x="1107" y="8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7" name="Freeform 7"/>
            <p:cNvSpPr>
              <a:spLocks noEditPoints="1"/>
            </p:cNvSpPr>
            <p:nvPr/>
          </p:nvSpPr>
          <p:spPr bwMode="auto">
            <a:xfrm>
              <a:off x="520700" y="8693150"/>
              <a:ext cx="1754188" cy="2111375"/>
            </a:xfrm>
            <a:custGeom>
              <a:avLst/>
              <a:gdLst>
                <a:gd name="T0" fmla="*/ 109 w 467"/>
                <a:gd name="T1" fmla="*/ 27 h 562"/>
                <a:gd name="T2" fmla="*/ 82 w 467"/>
                <a:gd name="T3" fmla="*/ 0 h 562"/>
                <a:gd name="T4" fmla="*/ 27 w 467"/>
                <a:gd name="T5" fmla="*/ 0 h 562"/>
                <a:gd name="T6" fmla="*/ 0 w 467"/>
                <a:gd name="T7" fmla="*/ 27 h 562"/>
                <a:gd name="T8" fmla="*/ 431 w 467"/>
                <a:gd name="T9" fmla="*/ 561 h 562"/>
                <a:gd name="T10" fmla="*/ 437 w 467"/>
                <a:gd name="T11" fmla="*/ 562 h 562"/>
                <a:gd name="T12" fmla="*/ 464 w 467"/>
                <a:gd name="T13" fmla="*/ 540 h 562"/>
                <a:gd name="T14" fmla="*/ 443 w 467"/>
                <a:gd name="T15" fmla="*/ 508 h 562"/>
                <a:gd name="T16" fmla="*/ 55 w 467"/>
                <a:gd name="T17" fmla="*/ 55 h 562"/>
                <a:gd name="T18" fmla="*/ 82 w 467"/>
                <a:gd name="T19" fmla="*/ 55 h 562"/>
                <a:gd name="T20" fmla="*/ 109 w 467"/>
                <a:gd name="T21" fmla="*/ 27 h 562"/>
                <a:gd name="T22" fmla="*/ 109 w 467"/>
                <a:gd name="T23" fmla="*/ 27 h 562"/>
                <a:gd name="T24" fmla="*/ 109 w 467"/>
                <a:gd name="T25" fmla="*/ 27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7" h="562">
                  <a:moveTo>
                    <a:pt x="109" y="27"/>
                  </a:moveTo>
                  <a:cubicBezTo>
                    <a:pt x="109" y="12"/>
                    <a:pt x="97" y="0"/>
                    <a:pt x="8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2" y="0"/>
                    <a:pt x="0" y="12"/>
                    <a:pt x="0" y="27"/>
                  </a:cubicBezTo>
                  <a:cubicBezTo>
                    <a:pt x="0" y="283"/>
                    <a:pt x="181" y="508"/>
                    <a:pt x="431" y="561"/>
                  </a:cubicBezTo>
                  <a:cubicBezTo>
                    <a:pt x="433" y="562"/>
                    <a:pt x="435" y="562"/>
                    <a:pt x="437" y="562"/>
                  </a:cubicBezTo>
                  <a:cubicBezTo>
                    <a:pt x="450" y="562"/>
                    <a:pt x="461" y="553"/>
                    <a:pt x="464" y="540"/>
                  </a:cubicBezTo>
                  <a:cubicBezTo>
                    <a:pt x="467" y="525"/>
                    <a:pt x="457" y="511"/>
                    <a:pt x="443" y="508"/>
                  </a:cubicBezTo>
                  <a:cubicBezTo>
                    <a:pt x="227" y="462"/>
                    <a:pt x="68" y="273"/>
                    <a:pt x="55" y="55"/>
                  </a:cubicBezTo>
                  <a:cubicBezTo>
                    <a:pt x="82" y="55"/>
                    <a:pt x="82" y="55"/>
                    <a:pt x="82" y="55"/>
                  </a:cubicBezTo>
                  <a:cubicBezTo>
                    <a:pt x="97" y="54"/>
                    <a:pt x="109" y="42"/>
                    <a:pt x="109" y="27"/>
                  </a:cubicBezTo>
                  <a:close/>
                  <a:moveTo>
                    <a:pt x="109" y="27"/>
                  </a:moveTo>
                  <a:cubicBezTo>
                    <a:pt x="109" y="27"/>
                    <a:pt x="109" y="27"/>
                    <a:pt x="109" y="2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8" name="Freeform 8"/>
            <p:cNvSpPr>
              <a:spLocks noEditPoints="1"/>
            </p:cNvSpPr>
            <p:nvPr/>
          </p:nvSpPr>
          <p:spPr bwMode="auto">
            <a:xfrm>
              <a:off x="554038" y="7923213"/>
              <a:ext cx="338138" cy="563562"/>
            </a:xfrm>
            <a:custGeom>
              <a:avLst/>
              <a:gdLst>
                <a:gd name="T0" fmla="*/ 69 w 90"/>
                <a:gd name="T1" fmla="*/ 6 h 150"/>
                <a:gd name="T2" fmla="*/ 34 w 90"/>
                <a:gd name="T3" fmla="*/ 21 h 150"/>
                <a:gd name="T4" fmla="*/ 3 w 90"/>
                <a:gd name="T5" fmla="*/ 117 h 150"/>
                <a:gd name="T6" fmla="*/ 24 w 90"/>
                <a:gd name="T7" fmla="*/ 150 h 150"/>
                <a:gd name="T8" fmla="*/ 30 w 90"/>
                <a:gd name="T9" fmla="*/ 150 h 150"/>
                <a:gd name="T10" fmla="*/ 57 w 90"/>
                <a:gd name="T11" fmla="*/ 129 h 150"/>
                <a:gd name="T12" fmla="*/ 84 w 90"/>
                <a:gd name="T13" fmla="*/ 42 h 150"/>
                <a:gd name="T14" fmla="*/ 69 w 90"/>
                <a:gd name="T15" fmla="*/ 6 h 150"/>
                <a:gd name="T16" fmla="*/ 69 w 90"/>
                <a:gd name="T17" fmla="*/ 6 h 150"/>
                <a:gd name="T18" fmla="*/ 69 w 90"/>
                <a:gd name="T19" fmla="*/ 6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150">
                  <a:moveTo>
                    <a:pt x="69" y="6"/>
                  </a:moveTo>
                  <a:cubicBezTo>
                    <a:pt x="55" y="0"/>
                    <a:pt x="39" y="7"/>
                    <a:pt x="34" y="21"/>
                  </a:cubicBezTo>
                  <a:cubicBezTo>
                    <a:pt x="20" y="52"/>
                    <a:pt x="10" y="84"/>
                    <a:pt x="3" y="117"/>
                  </a:cubicBezTo>
                  <a:cubicBezTo>
                    <a:pt x="0" y="132"/>
                    <a:pt x="9" y="147"/>
                    <a:pt x="24" y="150"/>
                  </a:cubicBezTo>
                  <a:cubicBezTo>
                    <a:pt x="26" y="150"/>
                    <a:pt x="28" y="150"/>
                    <a:pt x="30" y="150"/>
                  </a:cubicBezTo>
                  <a:cubicBezTo>
                    <a:pt x="43" y="150"/>
                    <a:pt x="54" y="142"/>
                    <a:pt x="57" y="129"/>
                  </a:cubicBezTo>
                  <a:cubicBezTo>
                    <a:pt x="63" y="99"/>
                    <a:pt x="72" y="70"/>
                    <a:pt x="84" y="42"/>
                  </a:cubicBezTo>
                  <a:cubicBezTo>
                    <a:pt x="90" y="28"/>
                    <a:pt x="83" y="12"/>
                    <a:pt x="69" y="6"/>
                  </a:cubicBezTo>
                  <a:close/>
                  <a:moveTo>
                    <a:pt x="69" y="6"/>
                  </a:moveTo>
                  <a:cubicBezTo>
                    <a:pt x="69" y="6"/>
                    <a:pt x="69" y="6"/>
                    <a:pt x="69" y="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9" name="Freeform 9"/>
            <p:cNvSpPr>
              <a:spLocks noEditPoints="1"/>
            </p:cNvSpPr>
            <p:nvPr/>
          </p:nvSpPr>
          <p:spPr bwMode="auto">
            <a:xfrm>
              <a:off x="4256088" y="9094788"/>
              <a:ext cx="333375" cy="557212"/>
            </a:xfrm>
            <a:custGeom>
              <a:avLst/>
              <a:gdLst>
                <a:gd name="T0" fmla="*/ 33 w 89"/>
                <a:gd name="T1" fmla="*/ 24 h 148"/>
                <a:gd name="T2" fmla="*/ 6 w 89"/>
                <a:gd name="T3" fmla="*/ 110 h 148"/>
                <a:gd name="T4" fmla="*/ 20 w 89"/>
                <a:gd name="T5" fmla="*/ 146 h 148"/>
                <a:gd name="T6" fmla="*/ 31 w 89"/>
                <a:gd name="T7" fmla="*/ 148 h 148"/>
                <a:gd name="T8" fmla="*/ 56 w 89"/>
                <a:gd name="T9" fmla="*/ 132 h 148"/>
                <a:gd name="T10" fmla="*/ 86 w 89"/>
                <a:gd name="T11" fmla="*/ 35 h 148"/>
                <a:gd name="T12" fmla="*/ 65 w 89"/>
                <a:gd name="T13" fmla="*/ 3 h 148"/>
                <a:gd name="T14" fmla="*/ 33 w 89"/>
                <a:gd name="T15" fmla="*/ 24 h 148"/>
                <a:gd name="T16" fmla="*/ 33 w 89"/>
                <a:gd name="T17" fmla="*/ 24 h 148"/>
                <a:gd name="T18" fmla="*/ 33 w 89"/>
                <a:gd name="T19" fmla="*/ 2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148">
                  <a:moveTo>
                    <a:pt x="33" y="24"/>
                  </a:moveTo>
                  <a:cubicBezTo>
                    <a:pt x="26" y="53"/>
                    <a:pt x="17" y="83"/>
                    <a:pt x="6" y="110"/>
                  </a:cubicBezTo>
                  <a:cubicBezTo>
                    <a:pt x="0" y="124"/>
                    <a:pt x="6" y="140"/>
                    <a:pt x="20" y="146"/>
                  </a:cubicBezTo>
                  <a:cubicBezTo>
                    <a:pt x="24" y="148"/>
                    <a:pt x="27" y="148"/>
                    <a:pt x="31" y="148"/>
                  </a:cubicBezTo>
                  <a:cubicBezTo>
                    <a:pt x="41" y="148"/>
                    <a:pt x="51" y="142"/>
                    <a:pt x="56" y="132"/>
                  </a:cubicBezTo>
                  <a:cubicBezTo>
                    <a:pt x="69" y="101"/>
                    <a:pt x="79" y="68"/>
                    <a:pt x="86" y="35"/>
                  </a:cubicBezTo>
                  <a:cubicBezTo>
                    <a:pt x="89" y="20"/>
                    <a:pt x="80" y="6"/>
                    <a:pt x="65" y="3"/>
                  </a:cubicBezTo>
                  <a:cubicBezTo>
                    <a:pt x="50" y="0"/>
                    <a:pt x="36" y="9"/>
                    <a:pt x="33" y="24"/>
                  </a:cubicBezTo>
                  <a:close/>
                  <a:moveTo>
                    <a:pt x="33" y="24"/>
                  </a:moveTo>
                  <a:cubicBezTo>
                    <a:pt x="33" y="24"/>
                    <a:pt x="33" y="24"/>
                    <a:pt x="33" y="2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0" name="Freeform 10"/>
            <p:cNvSpPr>
              <a:spLocks noEditPoints="1"/>
            </p:cNvSpPr>
            <p:nvPr/>
          </p:nvSpPr>
          <p:spPr bwMode="auto">
            <a:xfrm>
              <a:off x="1328738" y="5716588"/>
              <a:ext cx="4321175" cy="4310062"/>
            </a:xfrm>
            <a:custGeom>
              <a:avLst/>
              <a:gdLst>
                <a:gd name="T0" fmla="*/ 1133 w 1150"/>
                <a:gd name="T1" fmla="*/ 794 h 1147"/>
                <a:gd name="T2" fmla="*/ 981 w 1150"/>
                <a:gd name="T3" fmla="*/ 737 h 1147"/>
                <a:gd name="T4" fmla="*/ 414 w 1150"/>
                <a:gd name="T5" fmla="*/ 169 h 1147"/>
                <a:gd name="T6" fmla="*/ 357 w 1150"/>
                <a:gd name="T7" fmla="*/ 18 h 1147"/>
                <a:gd name="T8" fmla="*/ 331 w 1150"/>
                <a:gd name="T9" fmla="*/ 0 h 1147"/>
                <a:gd name="T10" fmla="*/ 306 w 1150"/>
                <a:gd name="T11" fmla="*/ 18 h 1147"/>
                <a:gd name="T12" fmla="*/ 249 w 1150"/>
                <a:gd name="T13" fmla="*/ 169 h 1147"/>
                <a:gd name="T14" fmla="*/ 18 w 1150"/>
                <a:gd name="T15" fmla="*/ 244 h 1147"/>
                <a:gd name="T16" fmla="*/ 7 w 1150"/>
                <a:gd name="T17" fmla="*/ 281 h 1147"/>
                <a:gd name="T18" fmla="*/ 44 w 1150"/>
                <a:gd name="T19" fmla="*/ 292 h 1147"/>
                <a:gd name="T20" fmla="*/ 271 w 1150"/>
                <a:gd name="T21" fmla="*/ 221 h 1147"/>
                <a:gd name="T22" fmla="*/ 294 w 1150"/>
                <a:gd name="T23" fmla="*/ 204 h 1147"/>
                <a:gd name="T24" fmla="*/ 331 w 1150"/>
                <a:gd name="T25" fmla="*/ 105 h 1147"/>
                <a:gd name="T26" fmla="*/ 368 w 1150"/>
                <a:gd name="T27" fmla="*/ 204 h 1147"/>
                <a:gd name="T28" fmla="*/ 391 w 1150"/>
                <a:gd name="T29" fmla="*/ 221 h 1147"/>
                <a:gd name="T30" fmla="*/ 929 w 1150"/>
                <a:gd name="T31" fmla="*/ 759 h 1147"/>
                <a:gd name="T32" fmla="*/ 947 w 1150"/>
                <a:gd name="T33" fmla="*/ 782 h 1147"/>
                <a:gd name="T34" fmla="*/ 1045 w 1150"/>
                <a:gd name="T35" fmla="*/ 819 h 1147"/>
                <a:gd name="T36" fmla="*/ 947 w 1150"/>
                <a:gd name="T37" fmla="*/ 856 h 1147"/>
                <a:gd name="T38" fmla="*/ 929 w 1150"/>
                <a:gd name="T39" fmla="*/ 879 h 1147"/>
                <a:gd name="T40" fmla="*/ 859 w 1150"/>
                <a:gd name="T41" fmla="*/ 1106 h 1147"/>
                <a:gd name="T42" fmla="*/ 870 w 1150"/>
                <a:gd name="T43" fmla="*/ 1144 h 1147"/>
                <a:gd name="T44" fmla="*/ 883 w 1150"/>
                <a:gd name="T45" fmla="*/ 1147 h 1147"/>
                <a:gd name="T46" fmla="*/ 907 w 1150"/>
                <a:gd name="T47" fmla="*/ 1133 h 1147"/>
                <a:gd name="T48" fmla="*/ 981 w 1150"/>
                <a:gd name="T49" fmla="*/ 901 h 1147"/>
                <a:gd name="T50" fmla="*/ 1133 w 1150"/>
                <a:gd name="T51" fmla="*/ 845 h 1147"/>
                <a:gd name="T52" fmla="*/ 1150 w 1150"/>
                <a:gd name="T53" fmla="*/ 819 h 1147"/>
                <a:gd name="T54" fmla="*/ 1133 w 1150"/>
                <a:gd name="T55" fmla="*/ 794 h 1147"/>
                <a:gd name="T56" fmla="*/ 1133 w 1150"/>
                <a:gd name="T57" fmla="*/ 794 h 1147"/>
                <a:gd name="T58" fmla="*/ 1133 w 1150"/>
                <a:gd name="T59" fmla="*/ 794 h 1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50" h="1147">
                  <a:moveTo>
                    <a:pt x="1133" y="794"/>
                  </a:moveTo>
                  <a:cubicBezTo>
                    <a:pt x="981" y="737"/>
                    <a:pt x="981" y="737"/>
                    <a:pt x="981" y="737"/>
                  </a:cubicBezTo>
                  <a:cubicBezTo>
                    <a:pt x="944" y="441"/>
                    <a:pt x="709" y="206"/>
                    <a:pt x="414" y="169"/>
                  </a:cubicBezTo>
                  <a:cubicBezTo>
                    <a:pt x="357" y="18"/>
                    <a:pt x="357" y="18"/>
                    <a:pt x="357" y="18"/>
                  </a:cubicBezTo>
                  <a:cubicBezTo>
                    <a:pt x="353" y="7"/>
                    <a:pt x="343" y="0"/>
                    <a:pt x="331" y="0"/>
                  </a:cubicBezTo>
                  <a:cubicBezTo>
                    <a:pt x="320" y="0"/>
                    <a:pt x="310" y="7"/>
                    <a:pt x="306" y="18"/>
                  </a:cubicBezTo>
                  <a:cubicBezTo>
                    <a:pt x="249" y="169"/>
                    <a:pt x="249" y="169"/>
                    <a:pt x="249" y="169"/>
                  </a:cubicBezTo>
                  <a:cubicBezTo>
                    <a:pt x="168" y="179"/>
                    <a:pt x="90" y="204"/>
                    <a:pt x="18" y="244"/>
                  </a:cubicBezTo>
                  <a:cubicBezTo>
                    <a:pt x="4" y="251"/>
                    <a:pt x="0" y="267"/>
                    <a:pt x="7" y="281"/>
                  </a:cubicBezTo>
                  <a:cubicBezTo>
                    <a:pt x="14" y="294"/>
                    <a:pt x="31" y="299"/>
                    <a:pt x="44" y="292"/>
                  </a:cubicBezTo>
                  <a:cubicBezTo>
                    <a:pt x="115" y="253"/>
                    <a:pt x="191" y="229"/>
                    <a:pt x="271" y="221"/>
                  </a:cubicBezTo>
                  <a:cubicBezTo>
                    <a:pt x="282" y="220"/>
                    <a:pt x="291" y="214"/>
                    <a:pt x="294" y="204"/>
                  </a:cubicBezTo>
                  <a:cubicBezTo>
                    <a:pt x="331" y="105"/>
                    <a:pt x="331" y="105"/>
                    <a:pt x="331" y="105"/>
                  </a:cubicBezTo>
                  <a:cubicBezTo>
                    <a:pt x="368" y="204"/>
                    <a:pt x="368" y="204"/>
                    <a:pt x="368" y="204"/>
                  </a:cubicBezTo>
                  <a:cubicBezTo>
                    <a:pt x="372" y="214"/>
                    <a:pt x="381" y="220"/>
                    <a:pt x="391" y="221"/>
                  </a:cubicBezTo>
                  <a:cubicBezTo>
                    <a:pt x="675" y="249"/>
                    <a:pt x="901" y="476"/>
                    <a:pt x="929" y="759"/>
                  </a:cubicBezTo>
                  <a:cubicBezTo>
                    <a:pt x="930" y="770"/>
                    <a:pt x="937" y="779"/>
                    <a:pt x="947" y="782"/>
                  </a:cubicBezTo>
                  <a:cubicBezTo>
                    <a:pt x="1045" y="819"/>
                    <a:pt x="1045" y="819"/>
                    <a:pt x="1045" y="819"/>
                  </a:cubicBezTo>
                  <a:cubicBezTo>
                    <a:pt x="947" y="856"/>
                    <a:pt x="947" y="856"/>
                    <a:pt x="947" y="856"/>
                  </a:cubicBezTo>
                  <a:cubicBezTo>
                    <a:pt x="937" y="860"/>
                    <a:pt x="930" y="869"/>
                    <a:pt x="929" y="879"/>
                  </a:cubicBezTo>
                  <a:cubicBezTo>
                    <a:pt x="921" y="959"/>
                    <a:pt x="897" y="1036"/>
                    <a:pt x="859" y="1106"/>
                  </a:cubicBezTo>
                  <a:cubicBezTo>
                    <a:pt x="852" y="1120"/>
                    <a:pt x="857" y="1136"/>
                    <a:pt x="870" y="1144"/>
                  </a:cubicBezTo>
                  <a:cubicBezTo>
                    <a:pt x="874" y="1146"/>
                    <a:pt x="878" y="1147"/>
                    <a:pt x="883" y="1147"/>
                  </a:cubicBezTo>
                  <a:cubicBezTo>
                    <a:pt x="893" y="1147"/>
                    <a:pt x="902" y="1142"/>
                    <a:pt x="907" y="1133"/>
                  </a:cubicBezTo>
                  <a:cubicBezTo>
                    <a:pt x="946" y="1060"/>
                    <a:pt x="971" y="983"/>
                    <a:pt x="981" y="901"/>
                  </a:cubicBezTo>
                  <a:cubicBezTo>
                    <a:pt x="1133" y="845"/>
                    <a:pt x="1133" y="845"/>
                    <a:pt x="1133" y="845"/>
                  </a:cubicBezTo>
                  <a:cubicBezTo>
                    <a:pt x="1143" y="841"/>
                    <a:pt x="1150" y="831"/>
                    <a:pt x="1150" y="819"/>
                  </a:cubicBezTo>
                  <a:cubicBezTo>
                    <a:pt x="1150" y="808"/>
                    <a:pt x="1143" y="798"/>
                    <a:pt x="1133" y="794"/>
                  </a:cubicBezTo>
                  <a:close/>
                  <a:moveTo>
                    <a:pt x="1133" y="794"/>
                  </a:moveTo>
                  <a:cubicBezTo>
                    <a:pt x="1133" y="794"/>
                    <a:pt x="1133" y="794"/>
                    <a:pt x="1133" y="7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1" name="Freeform 11"/>
            <p:cNvSpPr>
              <a:spLocks noEditPoints="1"/>
            </p:cNvSpPr>
            <p:nvPr/>
          </p:nvSpPr>
          <p:spPr bwMode="auto">
            <a:xfrm>
              <a:off x="2871788" y="6777038"/>
              <a:ext cx="1751013" cy="2119312"/>
            </a:xfrm>
            <a:custGeom>
              <a:avLst/>
              <a:gdLst>
                <a:gd name="T0" fmla="*/ 466 w 466"/>
                <a:gd name="T1" fmla="*/ 537 h 564"/>
                <a:gd name="T2" fmla="*/ 35 w 466"/>
                <a:gd name="T3" fmla="*/ 3 h 564"/>
                <a:gd name="T4" fmla="*/ 3 w 466"/>
                <a:gd name="T5" fmla="*/ 24 h 564"/>
                <a:gd name="T6" fmla="*/ 24 w 466"/>
                <a:gd name="T7" fmla="*/ 57 h 564"/>
                <a:gd name="T8" fmla="*/ 411 w 466"/>
                <a:gd name="T9" fmla="*/ 510 h 564"/>
                <a:gd name="T10" fmla="*/ 384 w 466"/>
                <a:gd name="T11" fmla="*/ 510 h 564"/>
                <a:gd name="T12" fmla="*/ 357 w 466"/>
                <a:gd name="T13" fmla="*/ 537 h 564"/>
                <a:gd name="T14" fmla="*/ 384 w 466"/>
                <a:gd name="T15" fmla="*/ 564 h 564"/>
                <a:gd name="T16" fmla="*/ 439 w 466"/>
                <a:gd name="T17" fmla="*/ 564 h 564"/>
                <a:gd name="T18" fmla="*/ 466 w 466"/>
                <a:gd name="T19" fmla="*/ 537 h 564"/>
                <a:gd name="T20" fmla="*/ 466 w 466"/>
                <a:gd name="T21" fmla="*/ 537 h 564"/>
                <a:gd name="T22" fmla="*/ 466 w 466"/>
                <a:gd name="T23" fmla="*/ 537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6" h="564">
                  <a:moveTo>
                    <a:pt x="466" y="537"/>
                  </a:moveTo>
                  <a:cubicBezTo>
                    <a:pt x="466" y="281"/>
                    <a:pt x="285" y="57"/>
                    <a:pt x="35" y="3"/>
                  </a:cubicBezTo>
                  <a:cubicBezTo>
                    <a:pt x="20" y="0"/>
                    <a:pt x="6" y="9"/>
                    <a:pt x="3" y="24"/>
                  </a:cubicBezTo>
                  <a:cubicBezTo>
                    <a:pt x="0" y="39"/>
                    <a:pt x="9" y="53"/>
                    <a:pt x="24" y="57"/>
                  </a:cubicBezTo>
                  <a:cubicBezTo>
                    <a:pt x="240" y="103"/>
                    <a:pt x="399" y="291"/>
                    <a:pt x="411" y="510"/>
                  </a:cubicBezTo>
                  <a:cubicBezTo>
                    <a:pt x="384" y="510"/>
                    <a:pt x="384" y="510"/>
                    <a:pt x="384" y="510"/>
                  </a:cubicBezTo>
                  <a:cubicBezTo>
                    <a:pt x="369" y="510"/>
                    <a:pt x="357" y="522"/>
                    <a:pt x="357" y="537"/>
                  </a:cubicBezTo>
                  <a:cubicBezTo>
                    <a:pt x="357" y="552"/>
                    <a:pt x="369" y="564"/>
                    <a:pt x="384" y="564"/>
                  </a:cubicBezTo>
                  <a:cubicBezTo>
                    <a:pt x="439" y="564"/>
                    <a:pt x="439" y="564"/>
                    <a:pt x="439" y="564"/>
                  </a:cubicBezTo>
                  <a:cubicBezTo>
                    <a:pt x="454" y="564"/>
                    <a:pt x="466" y="552"/>
                    <a:pt x="466" y="537"/>
                  </a:cubicBezTo>
                  <a:close/>
                  <a:moveTo>
                    <a:pt x="466" y="537"/>
                  </a:moveTo>
                  <a:cubicBezTo>
                    <a:pt x="466" y="537"/>
                    <a:pt x="466" y="537"/>
                    <a:pt x="466" y="5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2" name="Freeform 12"/>
            <p:cNvSpPr>
              <a:spLocks noEditPoints="1"/>
            </p:cNvSpPr>
            <p:nvPr/>
          </p:nvSpPr>
          <p:spPr bwMode="auto">
            <a:xfrm>
              <a:off x="1738313" y="6743700"/>
              <a:ext cx="938213" cy="409575"/>
            </a:xfrm>
            <a:custGeom>
              <a:avLst/>
              <a:gdLst>
                <a:gd name="T0" fmla="*/ 222 w 250"/>
                <a:gd name="T1" fmla="*/ 109 h 109"/>
                <a:gd name="T2" fmla="*/ 250 w 250"/>
                <a:gd name="T3" fmla="*/ 82 h 109"/>
                <a:gd name="T4" fmla="*/ 250 w 250"/>
                <a:gd name="T5" fmla="*/ 27 h 109"/>
                <a:gd name="T6" fmla="*/ 222 w 250"/>
                <a:gd name="T7" fmla="*/ 0 h 109"/>
                <a:gd name="T8" fmla="*/ 21 w 250"/>
                <a:gd name="T9" fmla="*/ 38 h 109"/>
                <a:gd name="T10" fmla="*/ 6 w 250"/>
                <a:gd name="T11" fmla="*/ 74 h 109"/>
                <a:gd name="T12" fmla="*/ 41 w 250"/>
                <a:gd name="T13" fmla="*/ 89 h 109"/>
                <a:gd name="T14" fmla="*/ 195 w 250"/>
                <a:gd name="T15" fmla="*/ 55 h 109"/>
                <a:gd name="T16" fmla="*/ 195 w 250"/>
                <a:gd name="T17" fmla="*/ 82 h 109"/>
                <a:gd name="T18" fmla="*/ 222 w 250"/>
                <a:gd name="T19" fmla="*/ 109 h 109"/>
                <a:gd name="T20" fmla="*/ 222 w 250"/>
                <a:gd name="T21" fmla="*/ 109 h 109"/>
                <a:gd name="T22" fmla="*/ 222 w 250"/>
                <a:gd name="T23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0" h="109">
                  <a:moveTo>
                    <a:pt x="222" y="109"/>
                  </a:moveTo>
                  <a:cubicBezTo>
                    <a:pt x="237" y="109"/>
                    <a:pt x="250" y="97"/>
                    <a:pt x="250" y="82"/>
                  </a:cubicBezTo>
                  <a:cubicBezTo>
                    <a:pt x="250" y="27"/>
                    <a:pt x="250" y="27"/>
                    <a:pt x="250" y="27"/>
                  </a:cubicBezTo>
                  <a:cubicBezTo>
                    <a:pt x="250" y="12"/>
                    <a:pt x="237" y="0"/>
                    <a:pt x="222" y="0"/>
                  </a:cubicBezTo>
                  <a:cubicBezTo>
                    <a:pt x="153" y="0"/>
                    <a:pt x="85" y="13"/>
                    <a:pt x="21" y="38"/>
                  </a:cubicBezTo>
                  <a:cubicBezTo>
                    <a:pt x="7" y="44"/>
                    <a:pt x="0" y="60"/>
                    <a:pt x="6" y="74"/>
                  </a:cubicBezTo>
                  <a:cubicBezTo>
                    <a:pt x="11" y="88"/>
                    <a:pt x="27" y="95"/>
                    <a:pt x="41" y="89"/>
                  </a:cubicBezTo>
                  <a:cubicBezTo>
                    <a:pt x="90" y="70"/>
                    <a:pt x="142" y="58"/>
                    <a:pt x="195" y="55"/>
                  </a:cubicBezTo>
                  <a:cubicBezTo>
                    <a:pt x="195" y="82"/>
                    <a:pt x="195" y="82"/>
                    <a:pt x="195" y="82"/>
                  </a:cubicBezTo>
                  <a:cubicBezTo>
                    <a:pt x="195" y="97"/>
                    <a:pt x="207" y="109"/>
                    <a:pt x="222" y="109"/>
                  </a:cubicBezTo>
                  <a:close/>
                  <a:moveTo>
                    <a:pt x="222" y="109"/>
                  </a:moveTo>
                  <a:cubicBezTo>
                    <a:pt x="222" y="109"/>
                    <a:pt x="222" y="109"/>
                    <a:pt x="222" y="10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3" name="Freeform 13"/>
            <p:cNvSpPr>
              <a:spLocks noEditPoints="1"/>
            </p:cNvSpPr>
            <p:nvPr/>
          </p:nvSpPr>
          <p:spPr bwMode="auto">
            <a:xfrm>
              <a:off x="2162175" y="8385175"/>
              <a:ext cx="819150" cy="819150"/>
            </a:xfrm>
            <a:custGeom>
              <a:avLst/>
              <a:gdLst>
                <a:gd name="T0" fmla="*/ 109 w 218"/>
                <a:gd name="T1" fmla="*/ 0 h 218"/>
                <a:gd name="T2" fmla="*/ 0 w 218"/>
                <a:gd name="T3" fmla="*/ 109 h 218"/>
                <a:gd name="T4" fmla="*/ 109 w 218"/>
                <a:gd name="T5" fmla="*/ 218 h 218"/>
                <a:gd name="T6" fmla="*/ 218 w 218"/>
                <a:gd name="T7" fmla="*/ 109 h 218"/>
                <a:gd name="T8" fmla="*/ 109 w 218"/>
                <a:gd name="T9" fmla="*/ 0 h 218"/>
                <a:gd name="T10" fmla="*/ 109 w 218"/>
                <a:gd name="T11" fmla="*/ 164 h 218"/>
                <a:gd name="T12" fmla="*/ 55 w 218"/>
                <a:gd name="T13" fmla="*/ 109 h 218"/>
                <a:gd name="T14" fmla="*/ 109 w 218"/>
                <a:gd name="T15" fmla="*/ 55 h 218"/>
                <a:gd name="T16" fmla="*/ 164 w 218"/>
                <a:gd name="T17" fmla="*/ 109 h 218"/>
                <a:gd name="T18" fmla="*/ 109 w 218"/>
                <a:gd name="T19" fmla="*/ 164 h 218"/>
                <a:gd name="T20" fmla="*/ 109 w 218"/>
                <a:gd name="T21" fmla="*/ 164 h 218"/>
                <a:gd name="T22" fmla="*/ 109 w 218"/>
                <a:gd name="T23" fmla="*/ 164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8" h="218">
                  <a:moveTo>
                    <a:pt x="109" y="0"/>
                  </a:moveTo>
                  <a:cubicBezTo>
                    <a:pt x="49" y="0"/>
                    <a:pt x="0" y="49"/>
                    <a:pt x="0" y="109"/>
                  </a:cubicBezTo>
                  <a:cubicBezTo>
                    <a:pt x="0" y="169"/>
                    <a:pt x="49" y="218"/>
                    <a:pt x="109" y="218"/>
                  </a:cubicBezTo>
                  <a:cubicBezTo>
                    <a:pt x="169" y="218"/>
                    <a:pt x="218" y="169"/>
                    <a:pt x="218" y="109"/>
                  </a:cubicBezTo>
                  <a:cubicBezTo>
                    <a:pt x="218" y="49"/>
                    <a:pt x="169" y="0"/>
                    <a:pt x="109" y="0"/>
                  </a:cubicBezTo>
                  <a:close/>
                  <a:moveTo>
                    <a:pt x="109" y="164"/>
                  </a:moveTo>
                  <a:cubicBezTo>
                    <a:pt x="79" y="164"/>
                    <a:pt x="55" y="139"/>
                    <a:pt x="55" y="109"/>
                  </a:cubicBezTo>
                  <a:cubicBezTo>
                    <a:pt x="55" y="79"/>
                    <a:pt x="79" y="55"/>
                    <a:pt x="109" y="55"/>
                  </a:cubicBezTo>
                  <a:cubicBezTo>
                    <a:pt x="139" y="55"/>
                    <a:pt x="164" y="79"/>
                    <a:pt x="164" y="109"/>
                  </a:cubicBezTo>
                  <a:cubicBezTo>
                    <a:pt x="164" y="139"/>
                    <a:pt x="139" y="164"/>
                    <a:pt x="109" y="164"/>
                  </a:cubicBezTo>
                  <a:close/>
                  <a:moveTo>
                    <a:pt x="109" y="164"/>
                  </a:moveTo>
                  <a:cubicBezTo>
                    <a:pt x="109" y="164"/>
                    <a:pt x="109" y="164"/>
                    <a:pt x="109" y="16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4" name="Freeform 14"/>
            <p:cNvSpPr>
              <a:spLocks noEditPoints="1"/>
            </p:cNvSpPr>
            <p:nvPr/>
          </p:nvSpPr>
          <p:spPr bwMode="auto">
            <a:xfrm>
              <a:off x="100013" y="6323013"/>
              <a:ext cx="4945063" cy="4937125"/>
            </a:xfrm>
            <a:custGeom>
              <a:avLst/>
              <a:gdLst>
                <a:gd name="T0" fmla="*/ 818 w 1316"/>
                <a:gd name="T1" fmla="*/ 507 h 1314"/>
                <a:gd name="T2" fmla="*/ 809 w 1316"/>
                <a:gd name="T3" fmla="*/ 499 h 1314"/>
                <a:gd name="T4" fmla="*/ 45 w 1316"/>
                <a:gd name="T5" fmla="*/ 7 h 1314"/>
                <a:gd name="T6" fmla="*/ 11 w 1316"/>
                <a:gd name="T7" fmla="*/ 11 h 1314"/>
                <a:gd name="T8" fmla="*/ 7 w 1316"/>
                <a:gd name="T9" fmla="*/ 45 h 1314"/>
                <a:gd name="T10" fmla="*/ 499 w 1316"/>
                <a:gd name="T11" fmla="*/ 809 h 1314"/>
                <a:gd name="T12" fmla="*/ 507 w 1316"/>
                <a:gd name="T13" fmla="*/ 818 h 1314"/>
                <a:gd name="T14" fmla="*/ 1271 w 1316"/>
                <a:gd name="T15" fmla="*/ 1309 h 1314"/>
                <a:gd name="T16" fmla="*/ 1286 w 1316"/>
                <a:gd name="T17" fmla="*/ 1314 h 1314"/>
                <a:gd name="T18" fmla="*/ 1306 w 1316"/>
                <a:gd name="T19" fmla="*/ 1306 h 1314"/>
                <a:gd name="T20" fmla="*/ 1309 w 1316"/>
                <a:gd name="T21" fmla="*/ 1271 h 1314"/>
                <a:gd name="T22" fmla="*/ 818 w 1316"/>
                <a:gd name="T23" fmla="*/ 507 h 1314"/>
                <a:gd name="T24" fmla="*/ 541 w 1316"/>
                <a:gd name="T25" fmla="*/ 775 h 1314"/>
                <a:gd name="T26" fmla="*/ 121 w 1316"/>
                <a:gd name="T27" fmla="*/ 121 h 1314"/>
                <a:gd name="T28" fmla="*/ 775 w 1316"/>
                <a:gd name="T29" fmla="*/ 541 h 1314"/>
                <a:gd name="T30" fmla="*/ 1195 w 1316"/>
                <a:gd name="T31" fmla="*/ 1195 h 1314"/>
                <a:gd name="T32" fmla="*/ 541 w 1316"/>
                <a:gd name="T33" fmla="*/ 775 h 1314"/>
                <a:gd name="T34" fmla="*/ 541 w 1316"/>
                <a:gd name="T35" fmla="*/ 775 h 1314"/>
                <a:gd name="T36" fmla="*/ 541 w 1316"/>
                <a:gd name="T37" fmla="*/ 775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16" h="1314">
                  <a:moveTo>
                    <a:pt x="818" y="507"/>
                  </a:moveTo>
                  <a:cubicBezTo>
                    <a:pt x="816" y="504"/>
                    <a:pt x="813" y="501"/>
                    <a:pt x="809" y="499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34" y="0"/>
                    <a:pt x="20" y="2"/>
                    <a:pt x="11" y="11"/>
                  </a:cubicBezTo>
                  <a:cubicBezTo>
                    <a:pt x="2" y="20"/>
                    <a:pt x="0" y="34"/>
                    <a:pt x="7" y="45"/>
                  </a:cubicBezTo>
                  <a:cubicBezTo>
                    <a:pt x="499" y="809"/>
                    <a:pt x="499" y="809"/>
                    <a:pt x="499" y="809"/>
                  </a:cubicBezTo>
                  <a:cubicBezTo>
                    <a:pt x="501" y="813"/>
                    <a:pt x="504" y="816"/>
                    <a:pt x="507" y="818"/>
                  </a:cubicBezTo>
                  <a:cubicBezTo>
                    <a:pt x="1271" y="1309"/>
                    <a:pt x="1271" y="1309"/>
                    <a:pt x="1271" y="1309"/>
                  </a:cubicBezTo>
                  <a:cubicBezTo>
                    <a:pt x="1276" y="1312"/>
                    <a:pt x="1281" y="1314"/>
                    <a:pt x="1286" y="1314"/>
                  </a:cubicBezTo>
                  <a:cubicBezTo>
                    <a:pt x="1293" y="1314"/>
                    <a:pt x="1300" y="1311"/>
                    <a:pt x="1306" y="1306"/>
                  </a:cubicBezTo>
                  <a:cubicBezTo>
                    <a:pt x="1315" y="1296"/>
                    <a:pt x="1316" y="1282"/>
                    <a:pt x="1309" y="1271"/>
                  </a:cubicBezTo>
                  <a:lnTo>
                    <a:pt x="818" y="507"/>
                  </a:lnTo>
                  <a:close/>
                  <a:moveTo>
                    <a:pt x="541" y="775"/>
                  </a:moveTo>
                  <a:cubicBezTo>
                    <a:pt x="121" y="121"/>
                    <a:pt x="121" y="121"/>
                    <a:pt x="121" y="121"/>
                  </a:cubicBezTo>
                  <a:cubicBezTo>
                    <a:pt x="775" y="541"/>
                    <a:pt x="775" y="541"/>
                    <a:pt x="775" y="541"/>
                  </a:cubicBezTo>
                  <a:cubicBezTo>
                    <a:pt x="1195" y="1195"/>
                    <a:pt x="1195" y="1195"/>
                    <a:pt x="1195" y="1195"/>
                  </a:cubicBezTo>
                  <a:lnTo>
                    <a:pt x="541" y="775"/>
                  </a:lnTo>
                  <a:close/>
                  <a:moveTo>
                    <a:pt x="541" y="775"/>
                  </a:moveTo>
                  <a:cubicBezTo>
                    <a:pt x="541" y="775"/>
                    <a:pt x="541" y="775"/>
                    <a:pt x="541" y="77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47" name="그룹 46"/>
          <p:cNvGrpSpPr/>
          <p:nvPr/>
        </p:nvGrpSpPr>
        <p:grpSpPr>
          <a:xfrm>
            <a:off x="6308820" y="3123545"/>
            <a:ext cx="1273655" cy="1395019"/>
            <a:chOff x="-3263900" y="3624669"/>
            <a:chExt cx="3032125" cy="3321050"/>
          </a:xfrm>
          <a:solidFill>
            <a:schemeClr val="tx1"/>
          </a:solidFill>
        </p:grpSpPr>
        <p:sp>
          <p:nvSpPr>
            <p:cNvPr id="48" name="Freeform 5"/>
            <p:cNvSpPr>
              <a:spLocks noEditPoints="1"/>
            </p:cNvSpPr>
            <p:nvPr/>
          </p:nvSpPr>
          <p:spPr bwMode="auto">
            <a:xfrm>
              <a:off x="-3263900" y="6580594"/>
              <a:ext cx="209550" cy="365125"/>
            </a:xfrm>
            <a:custGeom>
              <a:avLst/>
              <a:gdLst>
                <a:gd name="T0" fmla="*/ 44 w 56"/>
                <a:gd name="T1" fmla="*/ 60 h 97"/>
                <a:gd name="T2" fmla="*/ 56 w 56"/>
                <a:gd name="T3" fmla="*/ 13 h 97"/>
                <a:gd name="T4" fmla="*/ 24 w 56"/>
                <a:gd name="T5" fmla="*/ 0 h 97"/>
                <a:gd name="T6" fmla="*/ 1 w 56"/>
                <a:gd name="T7" fmla="*/ 37 h 97"/>
                <a:gd name="T8" fmla="*/ 0 w 56"/>
                <a:gd name="T9" fmla="*/ 97 h 97"/>
                <a:gd name="T10" fmla="*/ 44 w 56"/>
                <a:gd name="T11" fmla="*/ 60 h 97"/>
                <a:gd name="T12" fmla="*/ 23 w 56"/>
                <a:gd name="T13" fmla="*/ 39 h 97"/>
                <a:gd name="T14" fmla="*/ 33 w 56"/>
                <a:gd name="T15" fmla="*/ 43 h 97"/>
                <a:gd name="T16" fmla="*/ 29 w 56"/>
                <a:gd name="T17" fmla="*/ 53 h 97"/>
                <a:gd name="T18" fmla="*/ 18 w 56"/>
                <a:gd name="T19" fmla="*/ 49 h 97"/>
                <a:gd name="T20" fmla="*/ 23 w 56"/>
                <a:gd name="T21" fmla="*/ 39 h 97"/>
                <a:gd name="T22" fmla="*/ 23 w 56"/>
                <a:gd name="T23" fmla="*/ 39 h 97"/>
                <a:gd name="T24" fmla="*/ 23 w 56"/>
                <a:gd name="T25" fmla="*/ 3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" h="97">
                  <a:moveTo>
                    <a:pt x="44" y="60"/>
                  </a:moveTo>
                  <a:cubicBezTo>
                    <a:pt x="56" y="13"/>
                    <a:pt x="56" y="13"/>
                    <a:pt x="56" y="13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1" y="37"/>
                    <a:pt x="14" y="70"/>
                    <a:pt x="0" y="97"/>
                  </a:cubicBezTo>
                  <a:cubicBezTo>
                    <a:pt x="0" y="97"/>
                    <a:pt x="17" y="68"/>
                    <a:pt x="44" y="60"/>
                  </a:cubicBezTo>
                  <a:close/>
                  <a:moveTo>
                    <a:pt x="23" y="39"/>
                  </a:moveTo>
                  <a:cubicBezTo>
                    <a:pt x="27" y="37"/>
                    <a:pt x="31" y="39"/>
                    <a:pt x="33" y="43"/>
                  </a:cubicBezTo>
                  <a:cubicBezTo>
                    <a:pt x="34" y="47"/>
                    <a:pt x="33" y="51"/>
                    <a:pt x="29" y="53"/>
                  </a:cubicBezTo>
                  <a:cubicBezTo>
                    <a:pt x="25" y="54"/>
                    <a:pt x="20" y="53"/>
                    <a:pt x="18" y="49"/>
                  </a:cubicBezTo>
                  <a:cubicBezTo>
                    <a:pt x="17" y="45"/>
                    <a:pt x="19" y="40"/>
                    <a:pt x="23" y="39"/>
                  </a:cubicBezTo>
                  <a:close/>
                  <a:moveTo>
                    <a:pt x="23" y="39"/>
                  </a:moveTo>
                  <a:cubicBezTo>
                    <a:pt x="23" y="39"/>
                    <a:pt x="23" y="39"/>
                    <a:pt x="23" y="3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9" name="Freeform 6"/>
            <p:cNvSpPr>
              <a:spLocks noEditPoints="1"/>
            </p:cNvSpPr>
            <p:nvPr/>
          </p:nvSpPr>
          <p:spPr bwMode="auto">
            <a:xfrm>
              <a:off x="-3087687" y="3823108"/>
              <a:ext cx="2686050" cy="2655887"/>
            </a:xfrm>
            <a:custGeom>
              <a:avLst/>
              <a:gdLst>
                <a:gd name="T0" fmla="*/ 338 w 714"/>
                <a:gd name="T1" fmla="*/ 247 h 706"/>
                <a:gd name="T2" fmla="*/ 18 w 714"/>
                <a:gd name="T3" fmla="*/ 667 h 706"/>
                <a:gd name="T4" fmla="*/ 18 w 714"/>
                <a:gd name="T5" fmla="*/ 667 h 706"/>
                <a:gd name="T6" fmla="*/ 0 w 714"/>
                <a:gd name="T7" fmla="*/ 699 h 706"/>
                <a:gd name="T8" fmla="*/ 19 w 714"/>
                <a:gd name="T9" fmla="*/ 706 h 706"/>
                <a:gd name="T10" fmla="*/ 30 w 714"/>
                <a:gd name="T11" fmla="*/ 679 h 706"/>
                <a:gd name="T12" fmla="*/ 511 w 714"/>
                <a:gd name="T13" fmla="*/ 145 h 706"/>
                <a:gd name="T14" fmla="*/ 714 w 714"/>
                <a:gd name="T15" fmla="*/ 0 h 706"/>
                <a:gd name="T16" fmla="*/ 615 w 714"/>
                <a:gd name="T17" fmla="*/ 63 h 706"/>
                <a:gd name="T18" fmla="*/ 338 w 714"/>
                <a:gd name="T19" fmla="*/ 247 h 706"/>
                <a:gd name="T20" fmla="*/ 338 w 714"/>
                <a:gd name="T21" fmla="*/ 247 h 706"/>
                <a:gd name="T22" fmla="*/ 338 w 714"/>
                <a:gd name="T23" fmla="*/ 247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4" h="706">
                  <a:moveTo>
                    <a:pt x="338" y="247"/>
                  </a:moveTo>
                  <a:cubicBezTo>
                    <a:pt x="245" y="324"/>
                    <a:pt x="122" y="482"/>
                    <a:pt x="18" y="667"/>
                  </a:cubicBezTo>
                  <a:cubicBezTo>
                    <a:pt x="18" y="667"/>
                    <a:pt x="18" y="667"/>
                    <a:pt x="18" y="667"/>
                  </a:cubicBezTo>
                  <a:cubicBezTo>
                    <a:pt x="0" y="699"/>
                    <a:pt x="0" y="699"/>
                    <a:pt x="0" y="699"/>
                  </a:cubicBezTo>
                  <a:cubicBezTo>
                    <a:pt x="19" y="706"/>
                    <a:pt x="19" y="706"/>
                    <a:pt x="19" y="706"/>
                  </a:cubicBezTo>
                  <a:cubicBezTo>
                    <a:pt x="30" y="679"/>
                    <a:pt x="30" y="679"/>
                    <a:pt x="30" y="679"/>
                  </a:cubicBezTo>
                  <a:cubicBezTo>
                    <a:pt x="85" y="579"/>
                    <a:pt x="236" y="318"/>
                    <a:pt x="511" y="145"/>
                  </a:cubicBezTo>
                  <a:cubicBezTo>
                    <a:pt x="511" y="145"/>
                    <a:pt x="613" y="84"/>
                    <a:pt x="714" y="0"/>
                  </a:cubicBezTo>
                  <a:cubicBezTo>
                    <a:pt x="689" y="20"/>
                    <a:pt x="641" y="46"/>
                    <a:pt x="615" y="63"/>
                  </a:cubicBezTo>
                  <a:cubicBezTo>
                    <a:pt x="546" y="106"/>
                    <a:pt x="461" y="147"/>
                    <a:pt x="338" y="247"/>
                  </a:cubicBezTo>
                  <a:close/>
                  <a:moveTo>
                    <a:pt x="338" y="247"/>
                  </a:moveTo>
                  <a:cubicBezTo>
                    <a:pt x="338" y="247"/>
                    <a:pt x="338" y="247"/>
                    <a:pt x="338" y="247"/>
                  </a:cubicBezTo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0" name="Freeform 7"/>
            <p:cNvSpPr>
              <a:spLocks noEditPoints="1"/>
            </p:cNvSpPr>
            <p:nvPr/>
          </p:nvSpPr>
          <p:spPr bwMode="auto">
            <a:xfrm>
              <a:off x="-3148012" y="3624669"/>
              <a:ext cx="2855913" cy="2714625"/>
            </a:xfrm>
            <a:custGeom>
              <a:avLst/>
              <a:gdLst>
                <a:gd name="T0" fmla="*/ 21 w 759"/>
                <a:gd name="T1" fmla="*/ 574 h 722"/>
                <a:gd name="T2" fmla="*/ 9 w 759"/>
                <a:gd name="T3" fmla="*/ 722 h 722"/>
                <a:gd name="T4" fmla="*/ 22 w 759"/>
                <a:gd name="T5" fmla="*/ 722 h 722"/>
                <a:gd name="T6" fmla="*/ 335 w 759"/>
                <a:gd name="T7" fmla="*/ 298 h 722"/>
                <a:gd name="T8" fmla="*/ 602 w 759"/>
                <a:gd name="T9" fmla="*/ 125 h 722"/>
                <a:gd name="T10" fmla="*/ 677 w 759"/>
                <a:gd name="T11" fmla="*/ 77 h 722"/>
                <a:gd name="T12" fmla="*/ 759 w 759"/>
                <a:gd name="T13" fmla="*/ 8 h 722"/>
                <a:gd name="T14" fmla="*/ 686 w 759"/>
                <a:gd name="T15" fmla="*/ 55 h 722"/>
                <a:gd name="T16" fmla="*/ 718 w 759"/>
                <a:gd name="T17" fmla="*/ 6 h 722"/>
                <a:gd name="T18" fmla="*/ 656 w 759"/>
                <a:gd name="T19" fmla="*/ 69 h 722"/>
                <a:gd name="T20" fmla="*/ 697 w 759"/>
                <a:gd name="T21" fmla="*/ 0 h 722"/>
                <a:gd name="T22" fmla="*/ 513 w 759"/>
                <a:gd name="T23" fmla="*/ 56 h 722"/>
                <a:gd name="T24" fmla="*/ 449 w 759"/>
                <a:gd name="T25" fmla="*/ 165 h 722"/>
                <a:gd name="T26" fmla="*/ 471 w 759"/>
                <a:gd name="T27" fmla="*/ 81 h 722"/>
                <a:gd name="T28" fmla="*/ 391 w 759"/>
                <a:gd name="T29" fmla="*/ 125 h 722"/>
                <a:gd name="T30" fmla="*/ 350 w 759"/>
                <a:gd name="T31" fmla="*/ 218 h 722"/>
                <a:gd name="T32" fmla="*/ 365 w 759"/>
                <a:gd name="T33" fmla="*/ 140 h 722"/>
                <a:gd name="T34" fmla="*/ 211 w 759"/>
                <a:gd name="T35" fmla="*/ 279 h 722"/>
                <a:gd name="T36" fmla="*/ 190 w 759"/>
                <a:gd name="T37" fmla="*/ 418 h 722"/>
                <a:gd name="T38" fmla="*/ 179 w 759"/>
                <a:gd name="T39" fmla="*/ 342 h 722"/>
                <a:gd name="T40" fmla="*/ 76 w 759"/>
                <a:gd name="T41" fmla="*/ 475 h 722"/>
                <a:gd name="T42" fmla="*/ 46 w 759"/>
                <a:gd name="T43" fmla="*/ 615 h 722"/>
                <a:gd name="T44" fmla="*/ 46 w 759"/>
                <a:gd name="T45" fmla="*/ 552 h 722"/>
                <a:gd name="T46" fmla="*/ 35 w 759"/>
                <a:gd name="T47" fmla="*/ 645 h 722"/>
                <a:gd name="T48" fmla="*/ 21 w 759"/>
                <a:gd name="T49" fmla="*/ 574 h 722"/>
                <a:gd name="T50" fmla="*/ 21 w 759"/>
                <a:gd name="T51" fmla="*/ 574 h 722"/>
                <a:gd name="T52" fmla="*/ 21 w 759"/>
                <a:gd name="T53" fmla="*/ 574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59" h="722">
                  <a:moveTo>
                    <a:pt x="21" y="574"/>
                  </a:moveTo>
                  <a:cubicBezTo>
                    <a:pt x="0" y="649"/>
                    <a:pt x="1" y="707"/>
                    <a:pt x="9" y="722"/>
                  </a:cubicBezTo>
                  <a:cubicBezTo>
                    <a:pt x="22" y="722"/>
                    <a:pt x="22" y="722"/>
                    <a:pt x="22" y="722"/>
                  </a:cubicBezTo>
                  <a:cubicBezTo>
                    <a:pt x="57" y="649"/>
                    <a:pt x="229" y="382"/>
                    <a:pt x="335" y="298"/>
                  </a:cubicBezTo>
                  <a:cubicBezTo>
                    <a:pt x="446" y="212"/>
                    <a:pt x="531" y="162"/>
                    <a:pt x="602" y="125"/>
                  </a:cubicBezTo>
                  <a:cubicBezTo>
                    <a:pt x="628" y="112"/>
                    <a:pt x="653" y="95"/>
                    <a:pt x="677" y="77"/>
                  </a:cubicBezTo>
                  <a:cubicBezTo>
                    <a:pt x="705" y="55"/>
                    <a:pt x="734" y="31"/>
                    <a:pt x="759" y="8"/>
                  </a:cubicBezTo>
                  <a:cubicBezTo>
                    <a:pt x="686" y="55"/>
                    <a:pt x="686" y="55"/>
                    <a:pt x="686" y="55"/>
                  </a:cubicBezTo>
                  <a:cubicBezTo>
                    <a:pt x="718" y="6"/>
                    <a:pt x="718" y="6"/>
                    <a:pt x="718" y="6"/>
                  </a:cubicBezTo>
                  <a:cubicBezTo>
                    <a:pt x="656" y="69"/>
                    <a:pt x="656" y="69"/>
                    <a:pt x="656" y="69"/>
                  </a:cubicBezTo>
                  <a:cubicBezTo>
                    <a:pt x="697" y="0"/>
                    <a:pt x="697" y="0"/>
                    <a:pt x="697" y="0"/>
                  </a:cubicBezTo>
                  <a:cubicBezTo>
                    <a:pt x="601" y="9"/>
                    <a:pt x="513" y="56"/>
                    <a:pt x="513" y="56"/>
                  </a:cubicBezTo>
                  <a:cubicBezTo>
                    <a:pt x="478" y="98"/>
                    <a:pt x="449" y="165"/>
                    <a:pt x="449" y="165"/>
                  </a:cubicBezTo>
                  <a:cubicBezTo>
                    <a:pt x="448" y="132"/>
                    <a:pt x="471" y="81"/>
                    <a:pt x="471" y="81"/>
                  </a:cubicBezTo>
                  <a:cubicBezTo>
                    <a:pt x="454" y="89"/>
                    <a:pt x="391" y="125"/>
                    <a:pt x="391" y="125"/>
                  </a:cubicBezTo>
                  <a:cubicBezTo>
                    <a:pt x="360" y="151"/>
                    <a:pt x="350" y="218"/>
                    <a:pt x="350" y="218"/>
                  </a:cubicBezTo>
                  <a:cubicBezTo>
                    <a:pt x="344" y="192"/>
                    <a:pt x="365" y="140"/>
                    <a:pt x="365" y="140"/>
                  </a:cubicBezTo>
                  <a:cubicBezTo>
                    <a:pt x="275" y="192"/>
                    <a:pt x="211" y="279"/>
                    <a:pt x="211" y="279"/>
                  </a:cubicBezTo>
                  <a:cubicBezTo>
                    <a:pt x="167" y="366"/>
                    <a:pt x="204" y="434"/>
                    <a:pt x="190" y="418"/>
                  </a:cubicBezTo>
                  <a:cubicBezTo>
                    <a:pt x="176" y="401"/>
                    <a:pt x="179" y="342"/>
                    <a:pt x="179" y="342"/>
                  </a:cubicBezTo>
                  <a:cubicBezTo>
                    <a:pt x="86" y="432"/>
                    <a:pt x="76" y="475"/>
                    <a:pt x="76" y="475"/>
                  </a:cubicBezTo>
                  <a:cubicBezTo>
                    <a:pt x="60" y="513"/>
                    <a:pt x="46" y="615"/>
                    <a:pt x="46" y="615"/>
                  </a:cubicBezTo>
                  <a:cubicBezTo>
                    <a:pt x="38" y="606"/>
                    <a:pt x="46" y="552"/>
                    <a:pt x="46" y="552"/>
                  </a:cubicBezTo>
                  <a:cubicBezTo>
                    <a:pt x="24" y="600"/>
                    <a:pt x="35" y="645"/>
                    <a:pt x="35" y="645"/>
                  </a:cubicBezTo>
                  <a:cubicBezTo>
                    <a:pt x="24" y="641"/>
                    <a:pt x="21" y="574"/>
                    <a:pt x="21" y="574"/>
                  </a:cubicBezTo>
                  <a:close/>
                  <a:moveTo>
                    <a:pt x="21" y="574"/>
                  </a:moveTo>
                  <a:cubicBezTo>
                    <a:pt x="21" y="574"/>
                    <a:pt x="21" y="574"/>
                    <a:pt x="21" y="5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1" name="Freeform 8"/>
            <p:cNvSpPr>
              <a:spLocks noEditPoints="1"/>
            </p:cNvSpPr>
            <p:nvPr/>
          </p:nvSpPr>
          <p:spPr bwMode="auto">
            <a:xfrm>
              <a:off x="-2917825" y="3767544"/>
              <a:ext cx="2686050" cy="2579688"/>
            </a:xfrm>
            <a:custGeom>
              <a:avLst/>
              <a:gdLst>
                <a:gd name="T0" fmla="*/ 698 w 714"/>
                <a:gd name="T1" fmla="*/ 0 h 686"/>
                <a:gd name="T2" fmla="*/ 616 w 714"/>
                <a:gd name="T3" fmla="*/ 69 h 686"/>
                <a:gd name="T4" fmla="*/ 474 w 714"/>
                <a:gd name="T5" fmla="*/ 173 h 686"/>
                <a:gd name="T6" fmla="*/ 0 w 714"/>
                <a:gd name="T7" fmla="*/ 686 h 686"/>
                <a:gd name="T8" fmla="*/ 27 w 714"/>
                <a:gd name="T9" fmla="*/ 686 h 686"/>
                <a:gd name="T10" fmla="*/ 109 w 714"/>
                <a:gd name="T11" fmla="*/ 656 h 686"/>
                <a:gd name="T12" fmla="*/ 228 w 714"/>
                <a:gd name="T13" fmla="*/ 589 h 686"/>
                <a:gd name="T14" fmla="*/ 128 w 714"/>
                <a:gd name="T15" fmla="*/ 623 h 686"/>
                <a:gd name="T16" fmla="*/ 53 w 714"/>
                <a:gd name="T17" fmla="*/ 632 h 686"/>
                <a:gd name="T18" fmla="*/ 118 w 714"/>
                <a:gd name="T19" fmla="*/ 612 h 686"/>
                <a:gd name="T20" fmla="*/ 333 w 714"/>
                <a:gd name="T21" fmla="*/ 509 h 686"/>
                <a:gd name="T22" fmla="*/ 258 w 714"/>
                <a:gd name="T23" fmla="*/ 528 h 686"/>
                <a:gd name="T24" fmla="*/ 176 w 714"/>
                <a:gd name="T25" fmla="*/ 528 h 686"/>
                <a:gd name="T26" fmla="*/ 310 w 714"/>
                <a:gd name="T27" fmla="*/ 502 h 686"/>
                <a:gd name="T28" fmla="*/ 365 w 714"/>
                <a:gd name="T29" fmla="*/ 482 h 686"/>
                <a:gd name="T30" fmla="*/ 460 w 714"/>
                <a:gd name="T31" fmla="*/ 390 h 686"/>
                <a:gd name="T32" fmla="*/ 323 w 714"/>
                <a:gd name="T33" fmla="*/ 395 h 686"/>
                <a:gd name="T34" fmla="*/ 224 w 714"/>
                <a:gd name="T35" fmla="*/ 395 h 686"/>
                <a:gd name="T36" fmla="*/ 311 w 714"/>
                <a:gd name="T37" fmla="*/ 383 h 686"/>
                <a:gd name="T38" fmla="*/ 464 w 714"/>
                <a:gd name="T39" fmla="*/ 355 h 686"/>
                <a:gd name="T40" fmla="*/ 583 w 714"/>
                <a:gd name="T41" fmla="*/ 283 h 686"/>
                <a:gd name="T42" fmla="*/ 520 w 714"/>
                <a:gd name="T43" fmla="*/ 292 h 686"/>
                <a:gd name="T44" fmla="*/ 607 w 714"/>
                <a:gd name="T45" fmla="*/ 258 h 686"/>
                <a:gd name="T46" fmla="*/ 535 w 714"/>
                <a:gd name="T47" fmla="*/ 269 h 686"/>
                <a:gd name="T48" fmla="*/ 615 w 714"/>
                <a:gd name="T49" fmla="*/ 242 h 686"/>
                <a:gd name="T50" fmla="*/ 675 w 714"/>
                <a:gd name="T51" fmla="*/ 151 h 686"/>
                <a:gd name="T52" fmla="*/ 552 w 714"/>
                <a:gd name="T53" fmla="*/ 163 h 686"/>
                <a:gd name="T54" fmla="*/ 685 w 714"/>
                <a:gd name="T55" fmla="*/ 127 h 686"/>
                <a:gd name="T56" fmla="*/ 704 w 714"/>
                <a:gd name="T57" fmla="*/ 98 h 686"/>
                <a:gd name="T58" fmla="*/ 602 w 714"/>
                <a:gd name="T59" fmla="*/ 118 h 686"/>
                <a:gd name="T60" fmla="*/ 711 w 714"/>
                <a:gd name="T61" fmla="*/ 79 h 686"/>
                <a:gd name="T62" fmla="*/ 711 w 714"/>
                <a:gd name="T63" fmla="*/ 49 h 686"/>
                <a:gd name="T64" fmla="*/ 648 w 714"/>
                <a:gd name="T65" fmla="*/ 72 h 686"/>
                <a:gd name="T66" fmla="*/ 710 w 714"/>
                <a:gd name="T67" fmla="*/ 32 h 686"/>
                <a:gd name="T68" fmla="*/ 698 w 714"/>
                <a:gd name="T69" fmla="*/ 0 h 686"/>
                <a:gd name="T70" fmla="*/ 698 w 714"/>
                <a:gd name="T71" fmla="*/ 0 h 686"/>
                <a:gd name="T72" fmla="*/ 698 w 714"/>
                <a:gd name="T73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14" h="686">
                  <a:moveTo>
                    <a:pt x="698" y="0"/>
                  </a:moveTo>
                  <a:cubicBezTo>
                    <a:pt x="698" y="0"/>
                    <a:pt x="662" y="35"/>
                    <a:pt x="616" y="69"/>
                  </a:cubicBezTo>
                  <a:cubicBezTo>
                    <a:pt x="543" y="126"/>
                    <a:pt x="474" y="173"/>
                    <a:pt x="474" y="173"/>
                  </a:cubicBezTo>
                  <a:cubicBezTo>
                    <a:pt x="202" y="334"/>
                    <a:pt x="50" y="596"/>
                    <a:pt x="0" y="686"/>
                  </a:cubicBezTo>
                  <a:cubicBezTo>
                    <a:pt x="27" y="686"/>
                    <a:pt x="27" y="686"/>
                    <a:pt x="27" y="686"/>
                  </a:cubicBezTo>
                  <a:cubicBezTo>
                    <a:pt x="36" y="679"/>
                    <a:pt x="50" y="673"/>
                    <a:pt x="109" y="656"/>
                  </a:cubicBezTo>
                  <a:cubicBezTo>
                    <a:pt x="184" y="634"/>
                    <a:pt x="228" y="589"/>
                    <a:pt x="228" y="589"/>
                  </a:cubicBezTo>
                  <a:cubicBezTo>
                    <a:pt x="228" y="589"/>
                    <a:pt x="160" y="627"/>
                    <a:pt x="128" y="623"/>
                  </a:cubicBezTo>
                  <a:cubicBezTo>
                    <a:pt x="96" y="620"/>
                    <a:pt x="53" y="632"/>
                    <a:pt x="53" y="632"/>
                  </a:cubicBezTo>
                  <a:cubicBezTo>
                    <a:pt x="53" y="632"/>
                    <a:pt x="36" y="624"/>
                    <a:pt x="118" y="612"/>
                  </a:cubicBezTo>
                  <a:cubicBezTo>
                    <a:pt x="199" y="600"/>
                    <a:pt x="333" y="509"/>
                    <a:pt x="333" y="509"/>
                  </a:cubicBezTo>
                  <a:cubicBezTo>
                    <a:pt x="333" y="509"/>
                    <a:pt x="281" y="530"/>
                    <a:pt x="258" y="528"/>
                  </a:cubicBezTo>
                  <a:cubicBezTo>
                    <a:pt x="234" y="526"/>
                    <a:pt x="176" y="528"/>
                    <a:pt x="176" y="528"/>
                  </a:cubicBezTo>
                  <a:cubicBezTo>
                    <a:pt x="215" y="519"/>
                    <a:pt x="251" y="524"/>
                    <a:pt x="310" y="502"/>
                  </a:cubicBezTo>
                  <a:cubicBezTo>
                    <a:pt x="368" y="480"/>
                    <a:pt x="365" y="482"/>
                    <a:pt x="365" y="482"/>
                  </a:cubicBezTo>
                  <a:cubicBezTo>
                    <a:pt x="432" y="459"/>
                    <a:pt x="460" y="390"/>
                    <a:pt x="460" y="390"/>
                  </a:cubicBezTo>
                  <a:cubicBezTo>
                    <a:pt x="448" y="395"/>
                    <a:pt x="360" y="405"/>
                    <a:pt x="323" y="395"/>
                  </a:cubicBezTo>
                  <a:cubicBezTo>
                    <a:pt x="287" y="384"/>
                    <a:pt x="224" y="395"/>
                    <a:pt x="224" y="395"/>
                  </a:cubicBezTo>
                  <a:cubicBezTo>
                    <a:pt x="283" y="375"/>
                    <a:pt x="297" y="384"/>
                    <a:pt x="311" y="383"/>
                  </a:cubicBezTo>
                  <a:cubicBezTo>
                    <a:pt x="325" y="383"/>
                    <a:pt x="372" y="386"/>
                    <a:pt x="464" y="355"/>
                  </a:cubicBezTo>
                  <a:cubicBezTo>
                    <a:pt x="557" y="323"/>
                    <a:pt x="583" y="283"/>
                    <a:pt x="583" y="283"/>
                  </a:cubicBezTo>
                  <a:cubicBezTo>
                    <a:pt x="520" y="292"/>
                    <a:pt x="520" y="292"/>
                    <a:pt x="520" y="292"/>
                  </a:cubicBezTo>
                  <a:cubicBezTo>
                    <a:pt x="561" y="285"/>
                    <a:pt x="607" y="258"/>
                    <a:pt x="607" y="258"/>
                  </a:cubicBezTo>
                  <a:cubicBezTo>
                    <a:pt x="579" y="266"/>
                    <a:pt x="535" y="269"/>
                    <a:pt x="535" y="269"/>
                  </a:cubicBezTo>
                  <a:cubicBezTo>
                    <a:pt x="587" y="258"/>
                    <a:pt x="615" y="242"/>
                    <a:pt x="615" y="242"/>
                  </a:cubicBezTo>
                  <a:cubicBezTo>
                    <a:pt x="664" y="205"/>
                    <a:pt x="675" y="151"/>
                    <a:pt x="675" y="151"/>
                  </a:cubicBezTo>
                  <a:cubicBezTo>
                    <a:pt x="606" y="174"/>
                    <a:pt x="552" y="163"/>
                    <a:pt x="552" y="163"/>
                  </a:cubicBezTo>
                  <a:cubicBezTo>
                    <a:pt x="646" y="157"/>
                    <a:pt x="672" y="133"/>
                    <a:pt x="685" y="127"/>
                  </a:cubicBezTo>
                  <a:cubicBezTo>
                    <a:pt x="699" y="121"/>
                    <a:pt x="704" y="98"/>
                    <a:pt x="704" y="98"/>
                  </a:cubicBezTo>
                  <a:cubicBezTo>
                    <a:pt x="656" y="115"/>
                    <a:pt x="602" y="118"/>
                    <a:pt x="602" y="118"/>
                  </a:cubicBezTo>
                  <a:cubicBezTo>
                    <a:pt x="661" y="109"/>
                    <a:pt x="711" y="79"/>
                    <a:pt x="711" y="79"/>
                  </a:cubicBezTo>
                  <a:cubicBezTo>
                    <a:pt x="711" y="49"/>
                    <a:pt x="711" y="49"/>
                    <a:pt x="711" y="49"/>
                  </a:cubicBezTo>
                  <a:cubicBezTo>
                    <a:pt x="688" y="62"/>
                    <a:pt x="648" y="72"/>
                    <a:pt x="648" y="72"/>
                  </a:cubicBezTo>
                  <a:cubicBezTo>
                    <a:pt x="710" y="32"/>
                    <a:pt x="710" y="32"/>
                    <a:pt x="710" y="32"/>
                  </a:cubicBezTo>
                  <a:cubicBezTo>
                    <a:pt x="714" y="12"/>
                    <a:pt x="698" y="0"/>
                    <a:pt x="698" y="0"/>
                  </a:cubicBezTo>
                  <a:close/>
                  <a:moveTo>
                    <a:pt x="698" y="0"/>
                  </a:moveTo>
                  <a:cubicBezTo>
                    <a:pt x="698" y="0"/>
                    <a:pt x="698" y="0"/>
                    <a:pt x="69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2" name="Freeform 9"/>
            <p:cNvSpPr>
              <a:spLocks noEditPoints="1"/>
            </p:cNvSpPr>
            <p:nvPr/>
          </p:nvSpPr>
          <p:spPr bwMode="auto">
            <a:xfrm>
              <a:off x="-3167062" y="6475819"/>
              <a:ext cx="166688" cy="115888"/>
            </a:xfrm>
            <a:custGeom>
              <a:avLst/>
              <a:gdLst>
                <a:gd name="T0" fmla="*/ 0 w 105"/>
                <a:gd name="T1" fmla="*/ 40 h 73"/>
                <a:gd name="T2" fmla="*/ 88 w 105"/>
                <a:gd name="T3" fmla="*/ 73 h 73"/>
                <a:gd name="T4" fmla="*/ 105 w 105"/>
                <a:gd name="T5" fmla="*/ 35 h 73"/>
                <a:gd name="T6" fmla="*/ 17 w 105"/>
                <a:gd name="T7" fmla="*/ 0 h 73"/>
                <a:gd name="T8" fmla="*/ 0 w 105"/>
                <a:gd name="T9" fmla="*/ 40 h 73"/>
                <a:gd name="T10" fmla="*/ 0 w 105"/>
                <a:gd name="T11" fmla="*/ 40 h 73"/>
                <a:gd name="T12" fmla="*/ 0 w 105"/>
                <a:gd name="T13" fmla="*/ 4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73">
                  <a:moveTo>
                    <a:pt x="0" y="40"/>
                  </a:moveTo>
                  <a:lnTo>
                    <a:pt x="88" y="73"/>
                  </a:lnTo>
                  <a:lnTo>
                    <a:pt x="105" y="35"/>
                  </a:lnTo>
                  <a:lnTo>
                    <a:pt x="17" y="0"/>
                  </a:lnTo>
                  <a:lnTo>
                    <a:pt x="0" y="40"/>
                  </a:lnTo>
                  <a:close/>
                  <a:moveTo>
                    <a:pt x="0" y="40"/>
                  </a:moveTo>
                  <a:lnTo>
                    <a:pt x="0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3" name="Freeform 10"/>
            <p:cNvSpPr>
              <a:spLocks noEditPoints="1"/>
            </p:cNvSpPr>
            <p:nvPr/>
          </p:nvSpPr>
          <p:spPr bwMode="auto">
            <a:xfrm>
              <a:off x="-3167062" y="6475819"/>
              <a:ext cx="166688" cy="115888"/>
            </a:xfrm>
            <a:custGeom>
              <a:avLst/>
              <a:gdLst>
                <a:gd name="T0" fmla="*/ 0 w 105"/>
                <a:gd name="T1" fmla="*/ 40 h 73"/>
                <a:gd name="T2" fmla="*/ 88 w 105"/>
                <a:gd name="T3" fmla="*/ 73 h 73"/>
                <a:gd name="T4" fmla="*/ 105 w 105"/>
                <a:gd name="T5" fmla="*/ 35 h 73"/>
                <a:gd name="T6" fmla="*/ 17 w 105"/>
                <a:gd name="T7" fmla="*/ 0 h 73"/>
                <a:gd name="T8" fmla="*/ 0 w 105"/>
                <a:gd name="T9" fmla="*/ 40 h 73"/>
                <a:gd name="T10" fmla="*/ 0 w 105"/>
                <a:gd name="T11" fmla="*/ 40 h 73"/>
                <a:gd name="T12" fmla="*/ 0 w 105"/>
                <a:gd name="T13" fmla="*/ 4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73">
                  <a:moveTo>
                    <a:pt x="0" y="40"/>
                  </a:moveTo>
                  <a:lnTo>
                    <a:pt x="88" y="73"/>
                  </a:lnTo>
                  <a:lnTo>
                    <a:pt x="105" y="35"/>
                  </a:lnTo>
                  <a:lnTo>
                    <a:pt x="17" y="0"/>
                  </a:lnTo>
                  <a:lnTo>
                    <a:pt x="0" y="40"/>
                  </a:lnTo>
                  <a:moveTo>
                    <a:pt x="0" y="40"/>
                  </a:moveTo>
                  <a:lnTo>
                    <a:pt x="0" y="4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54" name="그룹 53"/>
          <p:cNvGrpSpPr/>
          <p:nvPr/>
        </p:nvGrpSpPr>
        <p:grpSpPr>
          <a:xfrm>
            <a:off x="7096164" y="4082803"/>
            <a:ext cx="1309373" cy="1308101"/>
            <a:chOff x="3983038" y="6564313"/>
            <a:chExt cx="3268663" cy="3265488"/>
          </a:xfrm>
          <a:solidFill>
            <a:schemeClr val="tx1"/>
          </a:solidFill>
        </p:grpSpPr>
        <p:sp>
          <p:nvSpPr>
            <p:cNvPr id="55" name="Freeform 5"/>
            <p:cNvSpPr>
              <a:spLocks noEditPoints="1"/>
            </p:cNvSpPr>
            <p:nvPr/>
          </p:nvSpPr>
          <p:spPr bwMode="auto">
            <a:xfrm>
              <a:off x="6180138" y="8761413"/>
              <a:ext cx="1071563" cy="1068388"/>
            </a:xfrm>
            <a:custGeom>
              <a:avLst/>
              <a:gdLst>
                <a:gd name="T0" fmla="*/ 256 w 285"/>
                <a:gd name="T1" fmla="*/ 149 h 284"/>
                <a:gd name="T2" fmla="*/ 108 w 285"/>
                <a:gd name="T3" fmla="*/ 2 h 284"/>
                <a:gd name="T4" fmla="*/ 105 w 285"/>
                <a:gd name="T5" fmla="*/ 0 h 284"/>
                <a:gd name="T6" fmla="*/ 58 w 285"/>
                <a:gd name="T7" fmla="*/ 57 h 284"/>
                <a:gd name="T8" fmla="*/ 0 w 285"/>
                <a:gd name="T9" fmla="*/ 105 h 284"/>
                <a:gd name="T10" fmla="*/ 2 w 285"/>
                <a:gd name="T11" fmla="*/ 107 h 284"/>
                <a:gd name="T12" fmla="*/ 150 w 285"/>
                <a:gd name="T13" fmla="*/ 255 h 284"/>
                <a:gd name="T14" fmla="*/ 256 w 285"/>
                <a:gd name="T15" fmla="*/ 255 h 284"/>
                <a:gd name="T16" fmla="*/ 256 w 285"/>
                <a:gd name="T17" fmla="*/ 149 h 284"/>
                <a:gd name="T18" fmla="*/ 256 w 285"/>
                <a:gd name="T19" fmla="*/ 149 h 284"/>
                <a:gd name="T20" fmla="*/ 256 w 285"/>
                <a:gd name="T21" fmla="*/ 149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5" h="284">
                  <a:moveTo>
                    <a:pt x="256" y="149"/>
                  </a:moveTo>
                  <a:cubicBezTo>
                    <a:pt x="108" y="2"/>
                    <a:pt x="108" y="2"/>
                    <a:pt x="108" y="2"/>
                  </a:cubicBezTo>
                  <a:cubicBezTo>
                    <a:pt x="107" y="1"/>
                    <a:pt x="106" y="0"/>
                    <a:pt x="105" y="0"/>
                  </a:cubicBezTo>
                  <a:cubicBezTo>
                    <a:pt x="92" y="20"/>
                    <a:pt x="76" y="40"/>
                    <a:pt x="58" y="57"/>
                  </a:cubicBezTo>
                  <a:cubicBezTo>
                    <a:pt x="41" y="75"/>
                    <a:pt x="21" y="91"/>
                    <a:pt x="0" y="105"/>
                  </a:cubicBezTo>
                  <a:cubicBezTo>
                    <a:pt x="1" y="105"/>
                    <a:pt x="2" y="106"/>
                    <a:pt x="2" y="107"/>
                  </a:cubicBezTo>
                  <a:cubicBezTo>
                    <a:pt x="150" y="255"/>
                    <a:pt x="150" y="255"/>
                    <a:pt x="150" y="255"/>
                  </a:cubicBezTo>
                  <a:cubicBezTo>
                    <a:pt x="179" y="284"/>
                    <a:pt x="226" y="284"/>
                    <a:pt x="256" y="255"/>
                  </a:cubicBezTo>
                  <a:cubicBezTo>
                    <a:pt x="285" y="225"/>
                    <a:pt x="285" y="178"/>
                    <a:pt x="256" y="149"/>
                  </a:cubicBezTo>
                  <a:close/>
                  <a:moveTo>
                    <a:pt x="256" y="149"/>
                  </a:moveTo>
                  <a:cubicBezTo>
                    <a:pt x="256" y="149"/>
                    <a:pt x="256" y="149"/>
                    <a:pt x="256" y="14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6" name="Freeform 6"/>
            <p:cNvSpPr>
              <a:spLocks noEditPoints="1"/>
            </p:cNvSpPr>
            <p:nvPr/>
          </p:nvSpPr>
          <p:spPr bwMode="auto">
            <a:xfrm>
              <a:off x="3983038" y="6564313"/>
              <a:ext cx="2840038" cy="2840038"/>
            </a:xfrm>
            <a:custGeom>
              <a:avLst/>
              <a:gdLst>
                <a:gd name="T0" fmla="*/ 621 w 755"/>
                <a:gd name="T1" fmla="*/ 134 h 755"/>
                <a:gd name="T2" fmla="*/ 135 w 755"/>
                <a:gd name="T3" fmla="*/ 134 h 755"/>
                <a:gd name="T4" fmla="*/ 135 w 755"/>
                <a:gd name="T5" fmla="*/ 620 h 755"/>
                <a:gd name="T6" fmla="*/ 621 w 755"/>
                <a:gd name="T7" fmla="*/ 620 h 755"/>
                <a:gd name="T8" fmla="*/ 621 w 755"/>
                <a:gd name="T9" fmla="*/ 134 h 755"/>
                <a:gd name="T10" fmla="*/ 198 w 755"/>
                <a:gd name="T11" fmla="*/ 557 h 755"/>
                <a:gd name="T12" fmla="*/ 198 w 755"/>
                <a:gd name="T13" fmla="*/ 197 h 755"/>
                <a:gd name="T14" fmla="*/ 558 w 755"/>
                <a:gd name="T15" fmla="*/ 197 h 755"/>
                <a:gd name="T16" fmla="*/ 558 w 755"/>
                <a:gd name="T17" fmla="*/ 557 h 755"/>
                <a:gd name="T18" fmla="*/ 198 w 755"/>
                <a:gd name="T19" fmla="*/ 557 h 755"/>
                <a:gd name="T20" fmla="*/ 198 w 755"/>
                <a:gd name="T21" fmla="*/ 557 h 755"/>
                <a:gd name="T22" fmla="*/ 198 w 755"/>
                <a:gd name="T23" fmla="*/ 557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55" h="755">
                  <a:moveTo>
                    <a:pt x="621" y="134"/>
                  </a:moveTo>
                  <a:cubicBezTo>
                    <a:pt x="487" y="0"/>
                    <a:pt x="269" y="0"/>
                    <a:pt x="135" y="134"/>
                  </a:cubicBezTo>
                  <a:cubicBezTo>
                    <a:pt x="0" y="268"/>
                    <a:pt x="0" y="486"/>
                    <a:pt x="135" y="620"/>
                  </a:cubicBezTo>
                  <a:cubicBezTo>
                    <a:pt x="269" y="755"/>
                    <a:pt x="487" y="755"/>
                    <a:pt x="621" y="620"/>
                  </a:cubicBezTo>
                  <a:cubicBezTo>
                    <a:pt x="755" y="486"/>
                    <a:pt x="755" y="268"/>
                    <a:pt x="621" y="134"/>
                  </a:cubicBezTo>
                  <a:close/>
                  <a:moveTo>
                    <a:pt x="198" y="557"/>
                  </a:moveTo>
                  <a:cubicBezTo>
                    <a:pt x="99" y="458"/>
                    <a:pt x="99" y="296"/>
                    <a:pt x="198" y="197"/>
                  </a:cubicBezTo>
                  <a:cubicBezTo>
                    <a:pt x="297" y="98"/>
                    <a:pt x="459" y="98"/>
                    <a:pt x="558" y="197"/>
                  </a:cubicBezTo>
                  <a:cubicBezTo>
                    <a:pt x="657" y="296"/>
                    <a:pt x="657" y="458"/>
                    <a:pt x="558" y="557"/>
                  </a:cubicBezTo>
                  <a:cubicBezTo>
                    <a:pt x="459" y="656"/>
                    <a:pt x="297" y="657"/>
                    <a:pt x="198" y="557"/>
                  </a:cubicBezTo>
                  <a:close/>
                  <a:moveTo>
                    <a:pt x="198" y="557"/>
                  </a:moveTo>
                  <a:cubicBezTo>
                    <a:pt x="198" y="557"/>
                    <a:pt x="198" y="557"/>
                    <a:pt x="198" y="55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7" name="Freeform 7"/>
            <p:cNvSpPr>
              <a:spLocks noEditPoints="1"/>
            </p:cNvSpPr>
            <p:nvPr/>
          </p:nvSpPr>
          <p:spPr bwMode="auto">
            <a:xfrm>
              <a:off x="4683126" y="7816851"/>
              <a:ext cx="912813" cy="944563"/>
            </a:xfrm>
            <a:custGeom>
              <a:avLst/>
              <a:gdLst>
                <a:gd name="T0" fmla="*/ 83 w 243"/>
                <a:gd name="T1" fmla="*/ 72 h 251"/>
                <a:gd name="T2" fmla="*/ 20 w 243"/>
                <a:gd name="T3" fmla="*/ 13 h 251"/>
                <a:gd name="T4" fmla="*/ 15 w 243"/>
                <a:gd name="T5" fmla="*/ 98 h 251"/>
                <a:gd name="T6" fmla="*/ 227 w 243"/>
                <a:gd name="T7" fmla="*/ 235 h 251"/>
                <a:gd name="T8" fmla="*/ 83 w 243"/>
                <a:gd name="T9" fmla="*/ 72 h 251"/>
                <a:gd name="T10" fmla="*/ 83 w 243"/>
                <a:gd name="T11" fmla="*/ 72 h 251"/>
                <a:gd name="T12" fmla="*/ 83 w 243"/>
                <a:gd name="T13" fmla="*/ 72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3" h="251">
                  <a:moveTo>
                    <a:pt x="83" y="72"/>
                  </a:moveTo>
                  <a:cubicBezTo>
                    <a:pt x="75" y="42"/>
                    <a:pt x="45" y="0"/>
                    <a:pt x="20" y="13"/>
                  </a:cubicBezTo>
                  <a:cubicBezTo>
                    <a:pt x="0" y="24"/>
                    <a:pt x="6" y="71"/>
                    <a:pt x="15" y="98"/>
                  </a:cubicBezTo>
                  <a:cubicBezTo>
                    <a:pt x="57" y="224"/>
                    <a:pt x="211" y="251"/>
                    <a:pt x="227" y="235"/>
                  </a:cubicBezTo>
                  <a:cubicBezTo>
                    <a:pt x="243" y="219"/>
                    <a:pt x="112" y="190"/>
                    <a:pt x="83" y="72"/>
                  </a:cubicBezTo>
                  <a:close/>
                  <a:moveTo>
                    <a:pt x="83" y="72"/>
                  </a:moveTo>
                  <a:cubicBezTo>
                    <a:pt x="83" y="72"/>
                    <a:pt x="83" y="72"/>
                    <a:pt x="83" y="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61" name="타원 60"/>
          <p:cNvSpPr/>
          <p:nvPr/>
        </p:nvSpPr>
        <p:spPr>
          <a:xfrm>
            <a:off x="8295800" y="3033410"/>
            <a:ext cx="1298674" cy="1298674"/>
          </a:xfrm>
          <a:prstGeom prst="ellipse">
            <a:avLst/>
          </a:prstGeom>
          <a:solidFill>
            <a:srgbClr val="EC7188"/>
          </a:solidFill>
          <a:ln w="63500">
            <a:solidFill>
              <a:schemeClr val="tx1"/>
            </a:solidFill>
          </a:ln>
          <a:effectLst>
            <a:innerShdw blurRad="63500" dist="889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5" name="그룹 64"/>
          <p:cNvGrpSpPr/>
          <p:nvPr/>
        </p:nvGrpSpPr>
        <p:grpSpPr>
          <a:xfrm>
            <a:off x="9851274" y="2417436"/>
            <a:ext cx="2050371" cy="2050371"/>
            <a:chOff x="512338" y="1508558"/>
            <a:chExt cx="3983758" cy="3983758"/>
          </a:xfrm>
        </p:grpSpPr>
        <p:sp>
          <p:nvSpPr>
            <p:cNvPr id="66" name="직사각형 65"/>
            <p:cNvSpPr/>
            <p:nvPr/>
          </p:nvSpPr>
          <p:spPr>
            <a:xfrm rot="18924333">
              <a:off x="1093166" y="2098070"/>
              <a:ext cx="2804734" cy="2804734"/>
            </a:xfrm>
            <a:prstGeom prst="rect">
              <a:avLst/>
            </a:prstGeom>
            <a:noFill/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67" name="그룹 66"/>
            <p:cNvGrpSpPr/>
            <p:nvPr/>
          </p:nvGrpSpPr>
          <p:grpSpPr>
            <a:xfrm>
              <a:off x="1501775" y="3047477"/>
              <a:ext cx="2089150" cy="854276"/>
              <a:chOff x="1501775" y="3090367"/>
              <a:chExt cx="2089150" cy="854276"/>
            </a:xfrm>
          </p:grpSpPr>
          <p:cxnSp>
            <p:nvCxnSpPr>
              <p:cNvPr id="80" name="직선 연결선 79"/>
              <p:cNvCxnSpPr/>
              <p:nvPr/>
            </p:nvCxnSpPr>
            <p:spPr>
              <a:xfrm>
                <a:off x="1501775" y="3944643"/>
                <a:ext cx="208915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직선 연결선 83"/>
              <p:cNvCxnSpPr/>
              <p:nvPr/>
            </p:nvCxnSpPr>
            <p:spPr>
              <a:xfrm>
                <a:off x="1501775" y="3090367"/>
                <a:ext cx="208915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6" name="이등변 삼각형 75"/>
            <p:cNvSpPr/>
            <p:nvPr/>
          </p:nvSpPr>
          <p:spPr>
            <a:xfrm>
              <a:off x="2188979" y="1508558"/>
              <a:ext cx="638507" cy="339271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" name="이등변 삼각형 76"/>
            <p:cNvSpPr/>
            <p:nvPr/>
          </p:nvSpPr>
          <p:spPr>
            <a:xfrm rot="10800000">
              <a:off x="2176279" y="5153045"/>
              <a:ext cx="638507" cy="339271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" name="이등변 삼각형 77"/>
            <p:cNvSpPr/>
            <p:nvPr/>
          </p:nvSpPr>
          <p:spPr>
            <a:xfrm rot="16200000">
              <a:off x="362720" y="3324451"/>
              <a:ext cx="638507" cy="339271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" name="이등변 삼각형 78"/>
            <p:cNvSpPr/>
            <p:nvPr/>
          </p:nvSpPr>
          <p:spPr>
            <a:xfrm rot="5400000">
              <a:off x="4007207" y="3337151"/>
              <a:ext cx="638507" cy="339271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85" name="Freeform 19"/>
          <p:cNvSpPr>
            <a:spLocks noEditPoints="1"/>
          </p:cNvSpPr>
          <p:nvPr/>
        </p:nvSpPr>
        <p:spPr bwMode="auto">
          <a:xfrm>
            <a:off x="9594474" y="4439029"/>
            <a:ext cx="846667" cy="1139079"/>
          </a:xfrm>
          <a:custGeom>
            <a:avLst/>
            <a:gdLst>
              <a:gd name="T0" fmla="*/ 952 w 1158"/>
              <a:gd name="T1" fmla="*/ 206 h 1559"/>
              <a:gd name="T2" fmla="*/ 206 w 1158"/>
              <a:gd name="T3" fmla="*/ 206 h 1559"/>
              <a:gd name="T4" fmla="*/ 157 w 1158"/>
              <a:gd name="T5" fmla="*/ 950 h 1559"/>
              <a:gd name="T6" fmla="*/ 579 w 1158"/>
              <a:gd name="T7" fmla="*/ 1559 h 1559"/>
              <a:gd name="T8" fmla="*/ 1001 w 1158"/>
              <a:gd name="T9" fmla="*/ 950 h 1559"/>
              <a:gd name="T10" fmla="*/ 952 w 1158"/>
              <a:gd name="T11" fmla="*/ 206 h 1559"/>
              <a:gd name="T12" fmla="*/ 584 w 1158"/>
              <a:gd name="T13" fmla="*/ 747 h 1559"/>
              <a:gd name="T14" fmla="*/ 410 w 1158"/>
              <a:gd name="T15" fmla="*/ 573 h 1559"/>
              <a:gd name="T16" fmla="*/ 584 w 1158"/>
              <a:gd name="T17" fmla="*/ 399 h 1559"/>
              <a:gd name="T18" fmla="*/ 758 w 1158"/>
              <a:gd name="T19" fmla="*/ 573 h 1559"/>
              <a:gd name="T20" fmla="*/ 584 w 1158"/>
              <a:gd name="T21" fmla="*/ 747 h 1559"/>
              <a:gd name="T22" fmla="*/ 584 w 1158"/>
              <a:gd name="T23" fmla="*/ 747 h 1559"/>
              <a:gd name="T24" fmla="*/ 584 w 1158"/>
              <a:gd name="T25" fmla="*/ 747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58" h="1559">
                <a:moveTo>
                  <a:pt x="952" y="206"/>
                </a:moveTo>
                <a:cubicBezTo>
                  <a:pt x="746" y="0"/>
                  <a:pt x="412" y="0"/>
                  <a:pt x="206" y="206"/>
                </a:cubicBezTo>
                <a:cubicBezTo>
                  <a:pt x="21" y="391"/>
                  <a:pt x="0" y="741"/>
                  <a:pt x="157" y="950"/>
                </a:cubicBezTo>
                <a:cubicBezTo>
                  <a:pt x="579" y="1559"/>
                  <a:pt x="579" y="1559"/>
                  <a:pt x="579" y="1559"/>
                </a:cubicBezTo>
                <a:cubicBezTo>
                  <a:pt x="1001" y="950"/>
                  <a:pt x="1001" y="950"/>
                  <a:pt x="1001" y="950"/>
                </a:cubicBezTo>
                <a:cubicBezTo>
                  <a:pt x="1158" y="741"/>
                  <a:pt x="1138" y="391"/>
                  <a:pt x="952" y="206"/>
                </a:cubicBezTo>
                <a:close/>
                <a:moveTo>
                  <a:pt x="584" y="747"/>
                </a:moveTo>
                <a:cubicBezTo>
                  <a:pt x="488" y="747"/>
                  <a:pt x="410" y="669"/>
                  <a:pt x="410" y="573"/>
                </a:cubicBezTo>
                <a:cubicBezTo>
                  <a:pt x="410" y="477"/>
                  <a:pt x="488" y="399"/>
                  <a:pt x="584" y="399"/>
                </a:cubicBezTo>
                <a:cubicBezTo>
                  <a:pt x="680" y="399"/>
                  <a:pt x="758" y="477"/>
                  <a:pt x="758" y="573"/>
                </a:cubicBezTo>
                <a:cubicBezTo>
                  <a:pt x="758" y="669"/>
                  <a:pt x="680" y="747"/>
                  <a:pt x="584" y="747"/>
                </a:cubicBezTo>
                <a:close/>
                <a:moveTo>
                  <a:pt x="584" y="747"/>
                </a:moveTo>
                <a:cubicBezTo>
                  <a:pt x="584" y="747"/>
                  <a:pt x="584" y="747"/>
                  <a:pt x="584" y="747"/>
                </a:cubicBezTo>
              </a:path>
            </a:pathLst>
          </a:custGeom>
          <a:solidFill>
            <a:srgbClr val="EC7188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243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식품영양학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중국어문학">
      <a:majorFont>
        <a:latin typeface="HY강M"/>
        <a:ea typeface="HY강M"/>
        <a:cs typeface=""/>
      </a:majorFont>
      <a:minorFont>
        <a:latin typeface="HY강M"/>
        <a:ea typeface="HY강M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1667</TotalTime>
  <Words>244</Words>
  <Application>Microsoft Office PowerPoint</Application>
  <PresentationFormat>와이드스크린</PresentationFormat>
  <Paragraphs>67</Paragraphs>
  <Slides>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15" baseType="lpstr">
      <vt:lpstr>HY강B</vt:lpstr>
      <vt:lpstr>HY강M</vt:lpstr>
      <vt:lpstr>HY동녘M</vt:lpstr>
      <vt:lpstr>나눔손글씨 붓</vt:lpstr>
      <vt:lpstr>Arial</vt:lpstr>
      <vt:lpstr>식품영양학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김자령</dc:creator>
  <cp:lastModifiedBy>김자령</cp:lastModifiedBy>
  <cp:revision>125</cp:revision>
  <dcterms:created xsi:type="dcterms:W3CDTF">2016-07-21T06:59:42Z</dcterms:created>
  <dcterms:modified xsi:type="dcterms:W3CDTF">2016-08-04T07:35:23Z</dcterms:modified>
</cp:coreProperties>
</file>