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94" r:id="rId2"/>
    <p:sldId id="273" r:id="rId3"/>
    <p:sldId id="284" r:id="rId4"/>
    <p:sldId id="292" r:id="rId5"/>
    <p:sldId id="293" r:id="rId6"/>
    <p:sldId id="285" r:id="rId7"/>
    <p:sldId id="275" r:id="rId8"/>
    <p:sldId id="288" r:id="rId9"/>
    <p:sldId id="282" r:id="rId10"/>
  </p:sldIdLst>
  <p:sldSz cx="12192000" cy="6858000"/>
  <p:notesSz cx="6858000" cy="9144000"/>
  <p:embeddedFontLst>
    <p:embeddedFont>
      <p:font typeface="맑은 고딕" panose="020B0503020000020004" pitchFamily="50" charset="-127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HY강B" panose="02030600000101010101" pitchFamily="18" charset="-127"/>
      <p:regular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pos="73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C69C"/>
    <a:srgbClr val="4FC9D9"/>
    <a:srgbClr val="558ED5"/>
    <a:srgbClr val="BFBFBF"/>
    <a:srgbClr val="9DE0AD"/>
    <a:srgbClr val="637BC7"/>
    <a:srgbClr val="98D351"/>
    <a:srgbClr val="2D9CC1"/>
    <a:srgbClr val="5170D3"/>
    <a:srgbClr val="4D7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732" y="906"/>
      </p:cViewPr>
      <p:guideLst>
        <p:guide orient="horz" pos="368"/>
        <p:guide pos="735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5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9F3D-E3A7-4F43-9FFF-76EBAE6C8A6E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760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7F6FF-7647-4096-B200-B203AF790309}" type="datetimeFigureOut">
              <a:rPr lang="ko-KR" altLang="en-US" smtClean="0"/>
              <a:t>2016-10-20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155EB-19F8-4A08-A92A-0661330CF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42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2679700" y="0"/>
            <a:ext cx="9512301" cy="6858000"/>
          </a:xfrm>
          <a:prstGeom prst="rect">
            <a:avLst/>
          </a:prstGeom>
          <a:blipFill dpi="0" rotWithShape="1">
            <a:blip r:embed="rId2">
              <a:alphaModFix amt="62000"/>
            </a:blip>
            <a:srcRect/>
            <a:stretch>
              <a:fillRect r="-2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986971" y="0"/>
            <a:ext cx="10377716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3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1332854" y="0"/>
            <a:ext cx="10859147" cy="6858000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stretch>
              <a:fillRect t="-31000" r="-1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561567" y="0"/>
            <a:ext cx="11153615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9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9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332854" y="0"/>
            <a:ext cx="10859147" cy="6858000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stretch>
              <a:fillRect t="-31000" r="-1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561567" y="0"/>
            <a:ext cx="11153615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9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3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14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3625326" y="0"/>
            <a:ext cx="8566673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t="-11000" r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3441043" y="0"/>
            <a:ext cx="8656364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6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 flipH="1">
            <a:off x="0" y="0"/>
            <a:ext cx="7390503" cy="6858000"/>
          </a:xfrm>
          <a:prstGeom prst="rect">
            <a:avLst/>
          </a:prstGeom>
          <a:blipFill dpi="0" rotWithShape="0">
            <a:blip r:embed="rId2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 userDrawn="1"/>
        </p:nvSpPr>
        <p:spPr>
          <a:xfrm flipH="1">
            <a:off x="3008197" y="0"/>
            <a:ext cx="4845981" cy="6858000"/>
          </a:xfrm>
          <a:prstGeom prst="rect">
            <a:avLst/>
          </a:prstGeom>
          <a:gradFill flip="none" rotWithShape="1">
            <a:gsLst>
              <a:gs pos="10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88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9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5000" t="-10000" r="-6000" b="-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115614" y="0"/>
            <a:ext cx="12076386" cy="6858000"/>
          </a:xfrm>
          <a:prstGeom prst="rect">
            <a:avLst/>
          </a:prstGeom>
          <a:gradFill flip="none" rotWithShape="1">
            <a:gsLst>
              <a:gs pos="66000">
                <a:srgbClr val="000000"/>
              </a:gs>
              <a:gs pos="28000">
                <a:sysClr val="windowText" lastClr="000000"/>
              </a:gs>
              <a:gs pos="0">
                <a:srgbClr val="000000">
                  <a:alpha val="0"/>
                </a:srgbClr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96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4321A-160E-4817-AD05-EFD264CF529E}" type="datetimeFigureOut">
              <a:rPr lang="ko-KR" altLang="en-US" smtClean="0"/>
              <a:t>2016-10-20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7FCD-E1CB-4BEF-98E4-020D0A6DAF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3240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78" r:id="rId3"/>
    <p:sldLayoutId id="2147483680" r:id="rId4"/>
    <p:sldLayoutId id="2147483682" r:id="rId5"/>
    <p:sldLayoutId id="2147483681" r:id="rId6"/>
    <p:sldLayoutId id="214748368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제목 1"/>
          <p:cNvSpPr txBox="1">
            <a:spLocks/>
          </p:cNvSpPr>
          <p:nvPr/>
        </p:nvSpPr>
        <p:spPr>
          <a:xfrm>
            <a:off x="6220283" y="3072678"/>
            <a:ext cx="5859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제목을 입력해주세요</a:t>
            </a:r>
            <a:endParaRPr lang="ko-KR" altLang="en-US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035274" y="216130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XEMI</a:t>
            </a:r>
          </a:p>
          <a:p>
            <a:pPr algn="r">
              <a:lnSpc>
                <a:spcPct val="100000"/>
              </a:lnSpc>
            </a:pP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블랙스튜디오 템플릿</a:t>
            </a:r>
            <a:endParaRPr lang="en-US" altLang="ko-K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4659084" y="1489858"/>
            <a:ext cx="7532915" cy="2286347"/>
            <a:chOff x="5239656" y="1547915"/>
            <a:chExt cx="7532915" cy="2286347"/>
          </a:xfrm>
        </p:grpSpPr>
        <p:sp>
          <p:nvSpPr>
            <p:cNvPr id="235" name="직사각형 234"/>
            <p:cNvSpPr/>
            <p:nvPr/>
          </p:nvSpPr>
          <p:spPr>
            <a:xfrm flipH="1">
              <a:off x="7094550" y="3234928"/>
              <a:ext cx="5678021" cy="104773"/>
            </a:xfrm>
            <a:prstGeom prst="rect">
              <a:avLst/>
            </a:prstGeom>
            <a:solidFill>
              <a:srgbClr val="5EC69C"/>
            </a:solidFill>
            <a:ln>
              <a:solidFill>
                <a:srgbClr val="5EC6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grpSp>
          <p:nvGrpSpPr>
            <p:cNvPr id="234" name="그룹 233"/>
            <p:cNvGrpSpPr/>
            <p:nvPr/>
          </p:nvGrpSpPr>
          <p:grpSpPr>
            <a:xfrm flipH="1">
              <a:off x="5239656" y="1547915"/>
              <a:ext cx="5811220" cy="2286347"/>
              <a:chOff x="-2218147" y="8666164"/>
              <a:chExt cx="9415463" cy="4087813"/>
            </a:xfrm>
          </p:grpSpPr>
          <p:sp>
            <p:nvSpPr>
              <p:cNvPr id="233" name="Freeform 31"/>
              <p:cNvSpPr>
                <a:spLocks/>
              </p:cNvSpPr>
              <p:nvPr/>
            </p:nvSpPr>
            <p:spPr bwMode="auto">
              <a:xfrm>
                <a:off x="4242978" y="10768013"/>
                <a:ext cx="2954338" cy="1985964"/>
              </a:xfrm>
              <a:custGeom>
                <a:avLst/>
                <a:gdLst>
                  <a:gd name="T0" fmla="*/ 753 w 787"/>
                  <a:gd name="T1" fmla="*/ 344 h 528"/>
                  <a:gd name="T2" fmla="*/ 592 w 787"/>
                  <a:gd name="T3" fmla="*/ 344 h 528"/>
                  <a:gd name="T4" fmla="*/ 592 w 787"/>
                  <a:gd name="T5" fmla="*/ 185 h 528"/>
                  <a:gd name="T6" fmla="*/ 753 w 787"/>
                  <a:gd name="T7" fmla="*/ 185 h 528"/>
                  <a:gd name="T8" fmla="*/ 787 w 787"/>
                  <a:gd name="T9" fmla="*/ 150 h 528"/>
                  <a:gd name="T10" fmla="*/ 753 w 787"/>
                  <a:gd name="T11" fmla="*/ 116 h 528"/>
                  <a:gd name="T12" fmla="*/ 592 w 787"/>
                  <a:gd name="T13" fmla="*/ 116 h 528"/>
                  <a:gd name="T14" fmla="*/ 592 w 787"/>
                  <a:gd name="T15" fmla="*/ 75 h 528"/>
                  <a:gd name="T16" fmla="*/ 523 w 787"/>
                  <a:gd name="T17" fmla="*/ 0 h 528"/>
                  <a:gd name="T18" fmla="*/ 122 w 787"/>
                  <a:gd name="T19" fmla="*/ 0 h 528"/>
                  <a:gd name="T20" fmla="*/ 53 w 787"/>
                  <a:gd name="T21" fmla="*/ 75 h 528"/>
                  <a:gd name="T22" fmla="*/ 53 w 787"/>
                  <a:gd name="T23" fmla="*/ 166 h 528"/>
                  <a:gd name="T24" fmla="*/ 42 w 787"/>
                  <a:gd name="T25" fmla="*/ 166 h 528"/>
                  <a:gd name="T26" fmla="*/ 0 w 787"/>
                  <a:gd name="T27" fmla="*/ 208 h 528"/>
                  <a:gd name="T28" fmla="*/ 0 w 787"/>
                  <a:gd name="T29" fmla="*/ 327 h 528"/>
                  <a:gd name="T30" fmla="*/ 42 w 787"/>
                  <a:gd name="T31" fmla="*/ 369 h 528"/>
                  <a:gd name="T32" fmla="*/ 53 w 787"/>
                  <a:gd name="T33" fmla="*/ 369 h 528"/>
                  <a:gd name="T34" fmla="*/ 53 w 787"/>
                  <a:gd name="T35" fmla="*/ 454 h 528"/>
                  <a:gd name="T36" fmla="*/ 122 w 787"/>
                  <a:gd name="T37" fmla="*/ 528 h 528"/>
                  <a:gd name="T38" fmla="*/ 523 w 787"/>
                  <a:gd name="T39" fmla="*/ 528 h 528"/>
                  <a:gd name="T40" fmla="*/ 592 w 787"/>
                  <a:gd name="T41" fmla="*/ 454 h 528"/>
                  <a:gd name="T42" fmla="*/ 592 w 787"/>
                  <a:gd name="T43" fmla="*/ 412 h 528"/>
                  <a:gd name="T44" fmla="*/ 753 w 787"/>
                  <a:gd name="T45" fmla="*/ 412 h 528"/>
                  <a:gd name="T46" fmla="*/ 787 w 787"/>
                  <a:gd name="T47" fmla="*/ 378 h 528"/>
                  <a:gd name="T48" fmla="*/ 753 w 787"/>
                  <a:gd name="T49" fmla="*/ 3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7" h="528">
                    <a:moveTo>
                      <a:pt x="753" y="344"/>
                    </a:moveTo>
                    <a:cubicBezTo>
                      <a:pt x="592" y="344"/>
                      <a:pt x="592" y="344"/>
                      <a:pt x="592" y="344"/>
                    </a:cubicBezTo>
                    <a:cubicBezTo>
                      <a:pt x="592" y="185"/>
                      <a:pt x="592" y="185"/>
                      <a:pt x="592" y="185"/>
                    </a:cubicBezTo>
                    <a:cubicBezTo>
                      <a:pt x="753" y="185"/>
                      <a:pt x="753" y="185"/>
                      <a:pt x="753" y="185"/>
                    </a:cubicBezTo>
                    <a:cubicBezTo>
                      <a:pt x="772" y="185"/>
                      <a:pt x="787" y="169"/>
                      <a:pt x="787" y="150"/>
                    </a:cubicBezTo>
                    <a:cubicBezTo>
                      <a:pt x="787" y="131"/>
                      <a:pt x="772" y="116"/>
                      <a:pt x="753" y="116"/>
                    </a:cubicBezTo>
                    <a:cubicBezTo>
                      <a:pt x="592" y="116"/>
                      <a:pt x="592" y="116"/>
                      <a:pt x="592" y="116"/>
                    </a:cubicBezTo>
                    <a:cubicBezTo>
                      <a:pt x="592" y="75"/>
                      <a:pt x="592" y="75"/>
                      <a:pt x="592" y="75"/>
                    </a:cubicBezTo>
                    <a:cubicBezTo>
                      <a:pt x="592" y="34"/>
                      <a:pt x="561" y="0"/>
                      <a:pt x="523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84" y="0"/>
                      <a:pt x="53" y="34"/>
                      <a:pt x="53" y="75"/>
                    </a:cubicBezTo>
                    <a:cubicBezTo>
                      <a:pt x="53" y="166"/>
                      <a:pt x="53" y="166"/>
                      <a:pt x="53" y="166"/>
                    </a:cubicBezTo>
                    <a:cubicBezTo>
                      <a:pt x="42" y="166"/>
                      <a:pt x="42" y="166"/>
                      <a:pt x="42" y="166"/>
                    </a:cubicBezTo>
                    <a:cubicBezTo>
                      <a:pt x="19" y="166"/>
                      <a:pt x="0" y="185"/>
                      <a:pt x="0" y="208"/>
                    </a:cubicBezTo>
                    <a:cubicBezTo>
                      <a:pt x="0" y="327"/>
                      <a:pt x="0" y="327"/>
                      <a:pt x="0" y="327"/>
                    </a:cubicBezTo>
                    <a:cubicBezTo>
                      <a:pt x="0" y="350"/>
                      <a:pt x="19" y="369"/>
                      <a:pt x="42" y="369"/>
                    </a:cubicBezTo>
                    <a:cubicBezTo>
                      <a:pt x="53" y="369"/>
                      <a:pt x="53" y="369"/>
                      <a:pt x="53" y="369"/>
                    </a:cubicBezTo>
                    <a:cubicBezTo>
                      <a:pt x="53" y="454"/>
                      <a:pt x="53" y="454"/>
                      <a:pt x="53" y="454"/>
                    </a:cubicBezTo>
                    <a:cubicBezTo>
                      <a:pt x="53" y="495"/>
                      <a:pt x="84" y="528"/>
                      <a:pt x="122" y="528"/>
                    </a:cubicBezTo>
                    <a:cubicBezTo>
                      <a:pt x="523" y="528"/>
                      <a:pt x="523" y="528"/>
                      <a:pt x="523" y="528"/>
                    </a:cubicBezTo>
                    <a:cubicBezTo>
                      <a:pt x="561" y="528"/>
                      <a:pt x="592" y="495"/>
                      <a:pt x="592" y="454"/>
                    </a:cubicBezTo>
                    <a:cubicBezTo>
                      <a:pt x="592" y="412"/>
                      <a:pt x="592" y="412"/>
                      <a:pt x="592" y="412"/>
                    </a:cubicBezTo>
                    <a:cubicBezTo>
                      <a:pt x="753" y="412"/>
                      <a:pt x="753" y="412"/>
                      <a:pt x="753" y="412"/>
                    </a:cubicBezTo>
                    <a:cubicBezTo>
                      <a:pt x="772" y="412"/>
                      <a:pt x="787" y="397"/>
                      <a:pt x="787" y="378"/>
                    </a:cubicBezTo>
                    <a:cubicBezTo>
                      <a:pt x="787" y="359"/>
                      <a:pt x="772" y="344"/>
                      <a:pt x="753" y="344"/>
                    </a:cubicBezTo>
                    <a:close/>
                  </a:path>
                </a:pathLst>
              </a:custGeom>
              <a:noFill/>
              <a:ln w="150813" cap="flat">
                <a:solidFill>
                  <a:srgbClr val="5EC6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30" name="Freeform 22"/>
              <p:cNvSpPr>
                <a:spLocks noEditPoints="1"/>
              </p:cNvSpPr>
              <p:nvPr/>
            </p:nvSpPr>
            <p:spPr bwMode="auto">
              <a:xfrm>
                <a:off x="-2218147" y="8666164"/>
                <a:ext cx="6461125" cy="3203576"/>
              </a:xfrm>
              <a:custGeom>
                <a:avLst/>
                <a:gdLst>
                  <a:gd name="T0" fmla="*/ 2450 w 4070"/>
                  <a:gd name="T1" fmla="*/ 1701 h 2018"/>
                  <a:gd name="T2" fmla="*/ 1728 w 4070"/>
                  <a:gd name="T3" fmla="*/ 642 h 2018"/>
                  <a:gd name="T4" fmla="*/ 463 w 4070"/>
                  <a:gd name="T5" fmla="*/ 1900 h 2018"/>
                  <a:gd name="T6" fmla="*/ 657 w 4070"/>
                  <a:gd name="T7" fmla="*/ 1812 h 2018"/>
                  <a:gd name="T8" fmla="*/ 615 w 4070"/>
                  <a:gd name="T9" fmla="*/ 1592 h 2018"/>
                  <a:gd name="T10" fmla="*/ 615 w 4070"/>
                  <a:gd name="T11" fmla="*/ 1412 h 2018"/>
                  <a:gd name="T12" fmla="*/ 657 w 4070"/>
                  <a:gd name="T13" fmla="*/ 1192 h 2018"/>
                  <a:gd name="T14" fmla="*/ 733 w 4070"/>
                  <a:gd name="T15" fmla="*/ 1853 h 2018"/>
                  <a:gd name="T16" fmla="*/ 733 w 4070"/>
                  <a:gd name="T17" fmla="*/ 1592 h 2018"/>
                  <a:gd name="T18" fmla="*/ 690 w 4070"/>
                  <a:gd name="T19" fmla="*/ 1369 h 2018"/>
                  <a:gd name="T20" fmla="*/ 690 w 4070"/>
                  <a:gd name="T21" fmla="*/ 1192 h 2018"/>
                  <a:gd name="T22" fmla="*/ 808 w 4070"/>
                  <a:gd name="T23" fmla="*/ 1779 h 2018"/>
                  <a:gd name="T24" fmla="*/ 808 w 4070"/>
                  <a:gd name="T25" fmla="*/ 1632 h 2018"/>
                  <a:gd name="T26" fmla="*/ 808 w 4070"/>
                  <a:gd name="T27" fmla="*/ 1369 h 2018"/>
                  <a:gd name="T28" fmla="*/ 766 w 4070"/>
                  <a:gd name="T29" fmla="*/ 1149 h 2018"/>
                  <a:gd name="T30" fmla="*/ 842 w 4070"/>
                  <a:gd name="T31" fmla="*/ 1779 h 2018"/>
                  <a:gd name="T32" fmla="*/ 884 w 4070"/>
                  <a:gd name="T33" fmla="*/ 1559 h 2018"/>
                  <a:gd name="T34" fmla="*/ 884 w 4070"/>
                  <a:gd name="T35" fmla="*/ 1412 h 2018"/>
                  <a:gd name="T36" fmla="*/ 884 w 4070"/>
                  <a:gd name="T37" fmla="*/ 1149 h 2018"/>
                  <a:gd name="T38" fmla="*/ 1227 w 4070"/>
                  <a:gd name="T39" fmla="*/ 1606 h 2018"/>
                  <a:gd name="T40" fmla="*/ 1227 w 4070"/>
                  <a:gd name="T41" fmla="*/ 1201 h 2018"/>
                  <a:gd name="T42" fmla="*/ 1970 w 4070"/>
                  <a:gd name="T43" fmla="*/ 1654 h 2018"/>
                  <a:gd name="T44" fmla="*/ 2069 w 4070"/>
                  <a:gd name="T45" fmla="*/ 1575 h 2018"/>
                  <a:gd name="T46" fmla="*/ 2069 w 4070"/>
                  <a:gd name="T47" fmla="*/ 1313 h 2018"/>
                  <a:gd name="T48" fmla="*/ 2029 w 4070"/>
                  <a:gd name="T49" fmla="*/ 1092 h 2018"/>
                  <a:gd name="T50" fmla="*/ 2029 w 4070"/>
                  <a:gd name="T51" fmla="*/ 915 h 2018"/>
                  <a:gd name="T52" fmla="*/ 2145 w 4070"/>
                  <a:gd name="T53" fmla="*/ 1502 h 2018"/>
                  <a:gd name="T54" fmla="*/ 2145 w 4070"/>
                  <a:gd name="T55" fmla="*/ 1355 h 2018"/>
                  <a:gd name="T56" fmla="*/ 2145 w 4070"/>
                  <a:gd name="T57" fmla="*/ 1092 h 2018"/>
                  <a:gd name="T58" fmla="*/ 2104 w 4070"/>
                  <a:gd name="T59" fmla="*/ 872 h 2018"/>
                  <a:gd name="T60" fmla="*/ 2180 w 4070"/>
                  <a:gd name="T61" fmla="*/ 1502 h 2018"/>
                  <a:gd name="T62" fmla="*/ 2223 w 4070"/>
                  <a:gd name="T63" fmla="*/ 1282 h 2018"/>
                  <a:gd name="T64" fmla="*/ 2223 w 4070"/>
                  <a:gd name="T65" fmla="*/ 1135 h 2018"/>
                  <a:gd name="T66" fmla="*/ 2223 w 4070"/>
                  <a:gd name="T67" fmla="*/ 872 h 2018"/>
                  <a:gd name="T68" fmla="*/ 2256 w 4070"/>
                  <a:gd name="T69" fmla="*/ 1462 h 2018"/>
                  <a:gd name="T70" fmla="*/ 2256 w 4070"/>
                  <a:gd name="T71" fmla="*/ 1282 h 2018"/>
                  <a:gd name="T72" fmla="*/ 2298 w 4070"/>
                  <a:gd name="T73" fmla="*/ 1061 h 2018"/>
                  <a:gd name="T74" fmla="*/ 2298 w 4070"/>
                  <a:gd name="T75" fmla="*/ 915 h 2018"/>
                  <a:gd name="T76" fmla="*/ 2674 w 4070"/>
                  <a:gd name="T77" fmla="*/ 1651 h 2018"/>
                  <a:gd name="T78" fmla="*/ 2634 w 4070"/>
                  <a:gd name="T79" fmla="*/ 1403 h 2018"/>
                  <a:gd name="T80" fmla="*/ 2634 w 4070"/>
                  <a:gd name="T81" fmla="*/ 1194 h 2018"/>
                  <a:gd name="T82" fmla="*/ 2674 w 4070"/>
                  <a:gd name="T83" fmla="*/ 943 h 2018"/>
                  <a:gd name="T84" fmla="*/ 2674 w 4070"/>
                  <a:gd name="T85" fmla="*/ 777 h 2018"/>
                  <a:gd name="T86" fmla="*/ 2674 w 4070"/>
                  <a:gd name="T87" fmla="*/ 486 h 2018"/>
                  <a:gd name="T88" fmla="*/ 2634 w 4070"/>
                  <a:gd name="T89" fmla="*/ 240 h 2018"/>
                  <a:gd name="T90" fmla="*/ 3034 w 4070"/>
                  <a:gd name="T91" fmla="*/ 1803 h 2018"/>
                  <a:gd name="T92" fmla="*/ 3076 w 4070"/>
                  <a:gd name="T93" fmla="*/ 1580 h 2018"/>
                  <a:gd name="T94" fmla="*/ 3076 w 4070"/>
                  <a:gd name="T95" fmla="*/ 1433 h 2018"/>
                  <a:gd name="T96" fmla="*/ 3076 w 4070"/>
                  <a:gd name="T97" fmla="*/ 1170 h 2018"/>
                  <a:gd name="T98" fmla="*/ 3110 w 4070"/>
                  <a:gd name="T99" fmla="*/ 1760 h 2018"/>
                  <a:gd name="T100" fmla="*/ 3110 w 4070"/>
                  <a:gd name="T101" fmla="*/ 1580 h 2018"/>
                  <a:gd name="T102" fmla="*/ 3152 w 4070"/>
                  <a:gd name="T103" fmla="*/ 1360 h 2018"/>
                  <a:gd name="T104" fmla="*/ 3152 w 4070"/>
                  <a:gd name="T105" fmla="*/ 1213 h 2018"/>
                  <a:gd name="T106" fmla="*/ 3228 w 4070"/>
                  <a:gd name="T107" fmla="*/ 1760 h 2018"/>
                  <a:gd name="T108" fmla="*/ 3185 w 4070"/>
                  <a:gd name="T109" fmla="*/ 1540 h 2018"/>
                  <a:gd name="T110" fmla="*/ 3185 w 4070"/>
                  <a:gd name="T111" fmla="*/ 1360 h 2018"/>
                  <a:gd name="T112" fmla="*/ 3228 w 4070"/>
                  <a:gd name="T113" fmla="*/ 1140 h 2018"/>
                  <a:gd name="T114" fmla="*/ 3304 w 4070"/>
                  <a:gd name="T115" fmla="*/ 1803 h 2018"/>
                  <a:gd name="T116" fmla="*/ 3304 w 4070"/>
                  <a:gd name="T117" fmla="*/ 1540 h 2018"/>
                  <a:gd name="T118" fmla="*/ 3261 w 4070"/>
                  <a:gd name="T119" fmla="*/ 1317 h 2018"/>
                  <a:gd name="T120" fmla="*/ 3261 w 4070"/>
                  <a:gd name="T121" fmla="*/ 1140 h 2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70" h="2018">
                    <a:moveTo>
                      <a:pt x="3455" y="1900"/>
                    </a:moveTo>
                    <a:lnTo>
                      <a:pt x="3455" y="1042"/>
                    </a:lnTo>
                    <a:lnTo>
                      <a:pt x="2883" y="1042"/>
                    </a:lnTo>
                    <a:lnTo>
                      <a:pt x="2883" y="1900"/>
                    </a:lnTo>
                    <a:lnTo>
                      <a:pt x="2790" y="1900"/>
                    </a:lnTo>
                    <a:lnTo>
                      <a:pt x="2790" y="185"/>
                    </a:lnTo>
                    <a:lnTo>
                      <a:pt x="2764" y="157"/>
                    </a:lnTo>
                    <a:lnTo>
                      <a:pt x="2764" y="0"/>
                    </a:lnTo>
                    <a:lnTo>
                      <a:pt x="2736" y="0"/>
                    </a:lnTo>
                    <a:lnTo>
                      <a:pt x="2736" y="128"/>
                    </a:lnTo>
                    <a:lnTo>
                      <a:pt x="2518" y="126"/>
                    </a:lnTo>
                    <a:lnTo>
                      <a:pt x="2518" y="1900"/>
                    </a:lnTo>
                    <a:lnTo>
                      <a:pt x="2450" y="1900"/>
                    </a:lnTo>
                    <a:lnTo>
                      <a:pt x="2450" y="1701"/>
                    </a:lnTo>
                    <a:lnTo>
                      <a:pt x="2450" y="817"/>
                    </a:lnTo>
                    <a:lnTo>
                      <a:pt x="2395" y="817"/>
                    </a:lnTo>
                    <a:lnTo>
                      <a:pt x="2395" y="765"/>
                    </a:lnTo>
                    <a:lnTo>
                      <a:pt x="2223" y="765"/>
                    </a:lnTo>
                    <a:lnTo>
                      <a:pt x="2223" y="725"/>
                    </a:lnTo>
                    <a:lnTo>
                      <a:pt x="2104" y="725"/>
                    </a:lnTo>
                    <a:lnTo>
                      <a:pt x="2104" y="765"/>
                    </a:lnTo>
                    <a:lnTo>
                      <a:pt x="1925" y="765"/>
                    </a:lnTo>
                    <a:lnTo>
                      <a:pt x="1925" y="817"/>
                    </a:lnTo>
                    <a:lnTo>
                      <a:pt x="1877" y="817"/>
                    </a:lnTo>
                    <a:lnTo>
                      <a:pt x="1877" y="1701"/>
                    </a:lnTo>
                    <a:lnTo>
                      <a:pt x="1877" y="1900"/>
                    </a:lnTo>
                    <a:lnTo>
                      <a:pt x="1728" y="1900"/>
                    </a:lnTo>
                    <a:lnTo>
                      <a:pt x="1728" y="642"/>
                    </a:lnTo>
                    <a:lnTo>
                      <a:pt x="1658" y="642"/>
                    </a:lnTo>
                    <a:lnTo>
                      <a:pt x="1658" y="566"/>
                    </a:lnTo>
                    <a:lnTo>
                      <a:pt x="1570" y="566"/>
                    </a:lnTo>
                    <a:lnTo>
                      <a:pt x="1570" y="521"/>
                    </a:lnTo>
                    <a:lnTo>
                      <a:pt x="1315" y="521"/>
                    </a:lnTo>
                    <a:lnTo>
                      <a:pt x="1315" y="566"/>
                    </a:lnTo>
                    <a:lnTo>
                      <a:pt x="1227" y="566"/>
                    </a:lnTo>
                    <a:lnTo>
                      <a:pt x="1227" y="642"/>
                    </a:lnTo>
                    <a:lnTo>
                      <a:pt x="1158" y="642"/>
                    </a:lnTo>
                    <a:lnTo>
                      <a:pt x="1158" y="1900"/>
                    </a:lnTo>
                    <a:lnTo>
                      <a:pt x="1036" y="1900"/>
                    </a:lnTo>
                    <a:lnTo>
                      <a:pt x="1036" y="1021"/>
                    </a:lnTo>
                    <a:lnTo>
                      <a:pt x="463" y="1021"/>
                    </a:lnTo>
                    <a:lnTo>
                      <a:pt x="463" y="1900"/>
                    </a:lnTo>
                    <a:lnTo>
                      <a:pt x="0" y="1900"/>
                    </a:lnTo>
                    <a:lnTo>
                      <a:pt x="0" y="2018"/>
                    </a:lnTo>
                    <a:lnTo>
                      <a:pt x="4070" y="2018"/>
                    </a:lnTo>
                    <a:lnTo>
                      <a:pt x="4070" y="1900"/>
                    </a:lnTo>
                    <a:lnTo>
                      <a:pt x="3455" y="1900"/>
                    </a:lnTo>
                    <a:moveTo>
                      <a:pt x="558" y="1857"/>
                    </a:moveTo>
                    <a:lnTo>
                      <a:pt x="515" y="1857"/>
                    </a:lnTo>
                    <a:lnTo>
                      <a:pt x="515" y="1076"/>
                    </a:lnTo>
                    <a:lnTo>
                      <a:pt x="558" y="1076"/>
                    </a:lnTo>
                    <a:lnTo>
                      <a:pt x="558" y="1857"/>
                    </a:lnTo>
                    <a:moveTo>
                      <a:pt x="657" y="1853"/>
                    </a:moveTo>
                    <a:lnTo>
                      <a:pt x="615" y="1853"/>
                    </a:lnTo>
                    <a:lnTo>
                      <a:pt x="615" y="1812"/>
                    </a:lnTo>
                    <a:lnTo>
                      <a:pt x="657" y="1812"/>
                    </a:lnTo>
                    <a:lnTo>
                      <a:pt x="657" y="1853"/>
                    </a:lnTo>
                    <a:moveTo>
                      <a:pt x="657" y="1779"/>
                    </a:moveTo>
                    <a:lnTo>
                      <a:pt x="615" y="1779"/>
                    </a:lnTo>
                    <a:lnTo>
                      <a:pt x="615" y="1739"/>
                    </a:lnTo>
                    <a:lnTo>
                      <a:pt x="657" y="1739"/>
                    </a:lnTo>
                    <a:lnTo>
                      <a:pt x="657" y="1779"/>
                    </a:lnTo>
                    <a:moveTo>
                      <a:pt x="657" y="1706"/>
                    </a:moveTo>
                    <a:lnTo>
                      <a:pt x="615" y="1706"/>
                    </a:lnTo>
                    <a:lnTo>
                      <a:pt x="615" y="1665"/>
                    </a:lnTo>
                    <a:lnTo>
                      <a:pt x="657" y="1665"/>
                    </a:lnTo>
                    <a:lnTo>
                      <a:pt x="657" y="1706"/>
                    </a:lnTo>
                    <a:moveTo>
                      <a:pt x="657" y="1632"/>
                    </a:moveTo>
                    <a:lnTo>
                      <a:pt x="615" y="1632"/>
                    </a:lnTo>
                    <a:lnTo>
                      <a:pt x="615" y="1592"/>
                    </a:lnTo>
                    <a:lnTo>
                      <a:pt x="657" y="1592"/>
                    </a:lnTo>
                    <a:lnTo>
                      <a:pt x="657" y="1632"/>
                    </a:lnTo>
                    <a:moveTo>
                      <a:pt x="657" y="1559"/>
                    </a:moveTo>
                    <a:lnTo>
                      <a:pt x="615" y="1559"/>
                    </a:lnTo>
                    <a:lnTo>
                      <a:pt x="615" y="1516"/>
                    </a:lnTo>
                    <a:lnTo>
                      <a:pt x="657" y="1516"/>
                    </a:lnTo>
                    <a:lnTo>
                      <a:pt x="657" y="1559"/>
                    </a:lnTo>
                    <a:moveTo>
                      <a:pt x="657" y="1485"/>
                    </a:moveTo>
                    <a:lnTo>
                      <a:pt x="615" y="1485"/>
                    </a:lnTo>
                    <a:lnTo>
                      <a:pt x="615" y="1443"/>
                    </a:lnTo>
                    <a:lnTo>
                      <a:pt x="657" y="1443"/>
                    </a:lnTo>
                    <a:lnTo>
                      <a:pt x="657" y="1485"/>
                    </a:lnTo>
                    <a:moveTo>
                      <a:pt x="657" y="1412"/>
                    </a:moveTo>
                    <a:lnTo>
                      <a:pt x="615" y="1412"/>
                    </a:lnTo>
                    <a:lnTo>
                      <a:pt x="615" y="1369"/>
                    </a:lnTo>
                    <a:lnTo>
                      <a:pt x="657" y="1369"/>
                    </a:lnTo>
                    <a:lnTo>
                      <a:pt x="657" y="1412"/>
                    </a:lnTo>
                    <a:moveTo>
                      <a:pt x="657" y="1339"/>
                    </a:moveTo>
                    <a:lnTo>
                      <a:pt x="615" y="1339"/>
                    </a:lnTo>
                    <a:lnTo>
                      <a:pt x="615" y="1296"/>
                    </a:lnTo>
                    <a:lnTo>
                      <a:pt x="657" y="1296"/>
                    </a:lnTo>
                    <a:lnTo>
                      <a:pt x="657" y="1339"/>
                    </a:lnTo>
                    <a:moveTo>
                      <a:pt x="657" y="1265"/>
                    </a:moveTo>
                    <a:lnTo>
                      <a:pt x="615" y="1265"/>
                    </a:lnTo>
                    <a:lnTo>
                      <a:pt x="615" y="1223"/>
                    </a:lnTo>
                    <a:lnTo>
                      <a:pt x="657" y="1223"/>
                    </a:lnTo>
                    <a:lnTo>
                      <a:pt x="657" y="1265"/>
                    </a:lnTo>
                    <a:moveTo>
                      <a:pt x="657" y="1192"/>
                    </a:moveTo>
                    <a:lnTo>
                      <a:pt x="615" y="1192"/>
                    </a:lnTo>
                    <a:lnTo>
                      <a:pt x="615" y="1149"/>
                    </a:lnTo>
                    <a:lnTo>
                      <a:pt x="657" y="1149"/>
                    </a:lnTo>
                    <a:lnTo>
                      <a:pt x="657" y="1192"/>
                    </a:lnTo>
                    <a:moveTo>
                      <a:pt x="657" y="1118"/>
                    </a:moveTo>
                    <a:lnTo>
                      <a:pt x="615" y="1118"/>
                    </a:lnTo>
                    <a:lnTo>
                      <a:pt x="615" y="1076"/>
                    </a:lnTo>
                    <a:lnTo>
                      <a:pt x="657" y="1076"/>
                    </a:lnTo>
                    <a:lnTo>
                      <a:pt x="657" y="1118"/>
                    </a:lnTo>
                    <a:moveTo>
                      <a:pt x="733" y="1853"/>
                    </a:moveTo>
                    <a:lnTo>
                      <a:pt x="690" y="1853"/>
                    </a:lnTo>
                    <a:lnTo>
                      <a:pt x="690" y="1812"/>
                    </a:lnTo>
                    <a:lnTo>
                      <a:pt x="733" y="1812"/>
                    </a:lnTo>
                    <a:lnTo>
                      <a:pt x="733" y="1853"/>
                    </a:lnTo>
                    <a:moveTo>
                      <a:pt x="733" y="1779"/>
                    </a:moveTo>
                    <a:lnTo>
                      <a:pt x="690" y="1779"/>
                    </a:lnTo>
                    <a:lnTo>
                      <a:pt x="690" y="1739"/>
                    </a:lnTo>
                    <a:lnTo>
                      <a:pt x="733" y="1739"/>
                    </a:lnTo>
                    <a:lnTo>
                      <a:pt x="733" y="1779"/>
                    </a:lnTo>
                    <a:moveTo>
                      <a:pt x="733" y="1706"/>
                    </a:moveTo>
                    <a:lnTo>
                      <a:pt x="690" y="1706"/>
                    </a:lnTo>
                    <a:lnTo>
                      <a:pt x="690" y="1665"/>
                    </a:lnTo>
                    <a:lnTo>
                      <a:pt x="733" y="1665"/>
                    </a:lnTo>
                    <a:lnTo>
                      <a:pt x="733" y="1706"/>
                    </a:lnTo>
                    <a:moveTo>
                      <a:pt x="733" y="1632"/>
                    </a:moveTo>
                    <a:lnTo>
                      <a:pt x="690" y="1632"/>
                    </a:lnTo>
                    <a:lnTo>
                      <a:pt x="690" y="1592"/>
                    </a:lnTo>
                    <a:lnTo>
                      <a:pt x="733" y="1592"/>
                    </a:lnTo>
                    <a:lnTo>
                      <a:pt x="733" y="1632"/>
                    </a:lnTo>
                    <a:moveTo>
                      <a:pt x="733" y="1559"/>
                    </a:moveTo>
                    <a:lnTo>
                      <a:pt x="690" y="1559"/>
                    </a:lnTo>
                    <a:lnTo>
                      <a:pt x="690" y="1516"/>
                    </a:lnTo>
                    <a:lnTo>
                      <a:pt x="733" y="1516"/>
                    </a:lnTo>
                    <a:lnTo>
                      <a:pt x="733" y="1559"/>
                    </a:lnTo>
                    <a:moveTo>
                      <a:pt x="733" y="1485"/>
                    </a:moveTo>
                    <a:lnTo>
                      <a:pt x="690" y="1485"/>
                    </a:lnTo>
                    <a:lnTo>
                      <a:pt x="690" y="1443"/>
                    </a:lnTo>
                    <a:lnTo>
                      <a:pt x="733" y="1443"/>
                    </a:lnTo>
                    <a:lnTo>
                      <a:pt x="733" y="1485"/>
                    </a:lnTo>
                    <a:moveTo>
                      <a:pt x="733" y="1412"/>
                    </a:moveTo>
                    <a:lnTo>
                      <a:pt x="690" y="1412"/>
                    </a:lnTo>
                    <a:lnTo>
                      <a:pt x="690" y="1369"/>
                    </a:lnTo>
                    <a:lnTo>
                      <a:pt x="733" y="1369"/>
                    </a:lnTo>
                    <a:lnTo>
                      <a:pt x="733" y="1412"/>
                    </a:lnTo>
                    <a:moveTo>
                      <a:pt x="733" y="1339"/>
                    </a:moveTo>
                    <a:lnTo>
                      <a:pt x="690" y="1339"/>
                    </a:lnTo>
                    <a:lnTo>
                      <a:pt x="690" y="1296"/>
                    </a:lnTo>
                    <a:lnTo>
                      <a:pt x="733" y="1296"/>
                    </a:lnTo>
                    <a:lnTo>
                      <a:pt x="733" y="1339"/>
                    </a:lnTo>
                    <a:moveTo>
                      <a:pt x="733" y="1265"/>
                    </a:moveTo>
                    <a:lnTo>
                      <a:pt x="690" y="1265"/>
                    </a:lnTo>
                    <a:lnTo>
                      <a:pt x="690" y="1223"/>
                    </a:lnTo>
                    <a:lnTo>
                      <a:pt x="733" y="1223"/>
                    </a:lnTo>
                    <a:lnTo>
                      <a:pt x="733" y="1265"/>
                    </a:lnTo>
                    <a:moveTo>
                      <a:pt x="733" y="1192"/>
                    </a:moveTo>
                    <a:lnTo>
                      <a:pt x="690" y="1192"/>
                    </a:lnTo>
                    <a:lnTo>
                      <a:pt x="690" y="1149"/>
                    </a:lnTo>
                    <a:lnTo>
                      <a:pt x="733" y="1149"/>
                    </a:lnTo>
                    <a:lnTo>
                      <a:pt x="733" y="1192"/>
                    </a:lnTo>
                    <a:moveTo>
                      <a:pt x="733" y="1118"/>
                    </a:moveTo>
                    <a:lnTo>
                      <a:pt x="690" y="1118"/>
                    </a:lnTo>
                    <a:lnTo>
                      <a:pt x="690" y="1076"/>
                    </a:lnTo>
                    <a:lnTo>
                      <a:pt x="733" y="1076"/>
                    </a:lnTo>
                    <a:lnTo>
                      <a:pt x="733" y="1118"/>
                    </a:lnTo>
                    <a:moveTo>
                      <a:pt x="808" y="1853"/>
                    </a:moveTo>
                    <a:lnTo>
                      <a:pt x="766" y="1853"/>
                    </a:lnTo>
                    <a:lnTo>
                      <a:pt x="766" y="1812"/>
                    </a:lnTo>
                    <a:lnTo>
                      <a:pt x="808" y="1812"/>
                    </a:lnTo>
                    <a:lnTo>
                      <a:pt x="808" y="1853"/>
                    </a:lnTo>
                    <a:moveTo>
                      <a:pt x="808" y="1779"/>
                    </a:moveTo>
                    <a:lnTo>
                      <a:pt x="766" y="1779"/>
                    </a:lnTo>
                    <a:lnTo>
                      <a:pt x="766" y="1739"/>
                    </a:lnTo>
                    <a:lnTo>
                      <a:pt x="808" y="1739"/>
                    </a:lnTo>
                    <a:lnTo>
                      <a:pt x="808" y="1779"/>
                    </a:lnTo>
                    <a:moveTo>
                      <a:pt x="808" y="1706"/>
                    </a:moveTo>
                    <a:lnTo>
                      <a:pt x="766" y="1706"/>
                    </a:lnTo>
                    <a:lnTo>
                      <a:pt x="766" y="1665"/>
                    </a:lnTo>
                    <a:lnTo>
                      <a:pt x="808" y="1665"/>
                    </a:lnTo>
                    <a:lnTo>
                      <a:pt x="808" y="1706"/>
                    </a:lnTo>
                    <a:moveTo>
                      <a:pt x="808" y="1632"/>
                    </a:moveTo>
                    <a:lnTo>
                      <a:pt x="766" y="1632"/>
                    </a:lnTo>
                    <a:lnTo>
                      <a:pt x="766" y="1592"/>
                    </a:lnTo>
                    <a:lnTo>
                      <a:pt x="808" y="1592"/>
                    </a:lnTo>
                    <a:lnTo>
                      <a:pt x="808" y="1632"/>
                    </a:lnTo>
                    <a:moveTo>
                      <a:pt x="808" y="1559"/>
                    </a:moveTo>
                    <a:lnTo>
                      <a:pt x="766" y="1559"/>
                    </a:lnTo>
                    <a:lnTo>
                      <a:pt x="766" y="1516"/>
                    </a:lnTo>
                    <a:lnTo>
                      <a:pt x="808" y="1516"/>
                    </a:lnTo>
                    <a:lnTo>
                      <a:pt x="808" y="1559"/>
                    </a:lnTo>
                    <a:moveTo>
                      <a:pt x="808" y="1485"/>
                    </a:moveTo>
                    <a:lnTo>
                      <a:pt x="766" y="1485"/>
                    </a:lnTo>
                    <a:lnTo>
                      <a:pt x="766" y="1443"/>
                    </a:lnTo>
                    <a:lnTo>
                      <a:pt x="808" y="1443"/>
                    </a:lnTo>
                    <a:lnTo>
                      <a:pt x="808" y="1485"/>
                    </a:lnTo>
                    <a:moveTo>
                      <a:pt x="808" y="1412"/>
                    </a:moveTo>
                    <a:lnTo>
                      <a:pt x="766" y="1412"/>
                    </a:lnTo>
                    <a:lnTo>
                      <a:pt x="766" y="1369"/>
                    </a:lnTo>
                    <a:lnTo>
                      <a:pt x="808" y="1369"/>
                    </a:lnTo>
                    <a:lnTo>
                      <a:pt x="808" y="1412"/>
                    </a:lnTo>
                    <a:moveTo>
                      <a:pt x="808" y="1339"/>
                    </a:moveTo>
                    <a:lnTo>
                      <a:pt x="766" y="1339"/>
                    </a:lnTo>
                    <a:lnTo>
                      <a:pt x="766" y="1296"/>
                    </a:lnTo>
                    <a:lnTo>
                      <a:pt x="808" y="1296"/>
                    </a:lnTo>
                    <a:lnTo>
                      <a:pt x="808" y="1339"/>
                    </a:lnTo>
                    <a:moveTo>
                      <a:pt x="808" y="1265"/>
                    </a:moveTo>
                    <a:lnTo>
                      <a:pt x="766" y="1265"/>
                    </a:lnTo>
                    <a:lnTo>
                      <a:pt x="766" y="1223"/>
                    </a:lnTo>
                    <a:lnTo>
                      <a:pt x="808" y="1223"/>
                    </a:lnTo>
                    <a:lnTo>
                      <a:pt x="808" y="1265"/>
                    </a:lnTo>
                    <a:moveTo>
                      <a:pt x="808" y="1192"/>
                    </a:moveTo>
                    <a:lnTo>
                      <a:pt x="766" y="1192"/>
                    </a:lnTo>
                    <a:lnTo>
                      <a:pt x="766" y="1149"/>
                    </a:lnTo>
                    <a:lnTo>
                      <a:pt x="808" y="1149"/>
                    </a:lnTo>
                    <a:lnTo>
                      <a:pt x="808" y="1192"/>
                    </a:lnTo>
                    <a:moveTo>
                      <a:pt x="808" y="1118"/>
                    </a:moveTo>
                    <a:lnTo>
                      <a:pt x="766" y="1118"/>
                    </a:lnTo>
                    <a:lnTo>
                      <a:pt x="766" y="1076"/>
                    </a:lnTo>
                    <a:lnTo>
                      <a:pt x="808" y="1076"/>
                    </a:lnTo>
                    <a:lnTo>
                      <a:pt x="808" y="1118"/>
                    </a:lnTo>
                    <a:moveTo>
                      <a:pt x="884" y="1853"/>
                    </a:moveTo>
                    <a:lnTo>
                      <a:pt x="842" y="1853"/>
                    </a:lnTo>
                    <a:lnTo>
                      <a:pt x="842" y="1812"/>
                    </a:lnTo>
                    <a:lnTo>
                      <a:pt x="884" y="1812"/>
                    </a:lnTo>
                    <a:lnTo>
                      <a:pt x="884" y="1853"/>
                    </a:lnTo>
                    <a:moveTo>
                      <a:pt x="884" y="1779"/>
                    </a:moveTo>
                    <a:lnTo>
                      <a:pt x="842" y="1779"/>
                    </a:lnTo>
                    <a:lnTo>
                      <a:pt x="842" y="1739"/>
                    </a:lnTo>
                    <a:lnTo>
                      <a:pt x="884" y="1739"/>
                    </a:lnTo>
                    <a:lnTo>
                      <a:pt x="884" y="1779"/>
                    </a:lnTo>
                    <a:moveTo>
                      <a:pt x="884" y="1706"/>
                    </a:moveTo>
                    <a:lnTo>
                      <a:pt x="842" y="1706"/>
                    </a:lnTo>
                    <a:lnTo>
                      <a:pt x="842" y="1665"/>
                    </a:lnTo>
                    <a:lnTo>
                      <a:pt x="884" y="1665"/>
                    </a:lnTo>
                    <a:lnTo>
                      <a:pt x="884" y="1706"/>
                    </a:lnTo>
                    <a:moveTo>
                      <a:pt x="884" y="1632"/>
                    </a:moveTo>
                    <a:lnTo>
                      <a:pt x="842" y="1632"/>
                    </a:lnTo>
                    <a:lnTo>
                      <a:pt x="842" y="1592"/>
                    </a:lnTo>
                    <a:lnTo>
                      <a:pt x="884" y="1592"/>
                    </a:lnTo>
                    <a:lnTo>
                      <a:pt x="884" y="1632"/>
                    </a:lnTo>
                    <a:moveTo>
                      <a:pt x="884" y="1559"/>
                    </a:moveTo>
                    <a:lnTo>
                      <a:pt x="842" y="1559"/>
                    </a:lnTo>
                    <a:lnTo>
                      <a:pt x="842" y="1516"/>
                    </a:lnTo>
                    <a:lnTo>
                      <a:pt x="884" y="1516"/>
                    </a:lnTo>
                    <a:lnTo>
                      <a:pt x="884" y="1559"/>
                    </a:lnTo>
                    <a:moveTo>
                      <a:pt x="884" y="1485"/>
                    </a:moveTo>
                    <a:lnTo>
                      <a:pt x="842" y="1485"/>
                    </a:lnTo>
                    <a:lnTo>
                      <a:pt x="842" y="1443"/>
                    </a:lnTo>
                    <a:lnTo>
                      <a:pt x="884" y="1443"/>
                    </a:lnTo>
                    <a:lnTo>
                      <a:pt x="884" y="1485"/>
                    </a:lnTo>
                    <a:moveTo>
                      <a:pt x="884" y="1412"/>
                    </a:moveTo>
                    <a:lnTo>
                      <a:pt x="842" y="1412"/>
                    </a:lnTo>
                    <a:lnTo>
                      <a:pt x="842" y="1369"/>
                    </a:lnTo>
                    <a:lnTo>
                      <a:pt x="884" y="1369"/>
                    </a:lnTo>
                    <a:lnTo>
                      <a:pt x="884" y="1412"/>
                    </a:lnTo>
                    <a:moveTo>
                      <a:pt x="884" y="1339"/>
                    </a:moveTo>
                    <a:lnTo>
                      <a:pt x="842" y="1339"/>
                    </a:lnTo>
                    <a:lnTo>
                      <a:pt x="842" y="1296"/>
                    </a:lnTo>
                    <a:lnTo>
                      <a:pt x="884" y="1296"/>
                    </a:lnTo>
                    <a:lnTo>
                      <a:pt x="884" y="1339"/>
                    </a:lnTo>
                    <a:moveTo>
                      <a:pt x="884" y="1265"/>
                    </a:moveTo>
                    <a:lnTo>
                      <a:pt x="842" y="1265"/>
                    </a:lnTo>
                    <a:lnTo>
                      <a:pt x="842" y="1223"/>
                    </a:lnTo>
                    <a:lnTo>
                      <a:pt x="884" y="1223"/>
                    </a:lnTo>
                    <a:lnTo>
                      <a:pt x="884" y="1265"/>
                    </a:lnTo>
                    <a:moveTo>
                      <a:pt x="884" y="1192"/>
                    </a:moveTo>
                    <a:lnTo>
                      <a:pt x="842" y="1192"/>
                    </a:lnTo>
                    <a:lnTo>
                      <a:pt x="842" y="1149"/>
                    </a:lnTo>
                    <a:lnTo>
                      <a:pt x="884" y="1149"/>
                    </a:lnTo>
                    <a:lnTo>
                      <a:pt x="884" y="1192"/>
                    </a:lnTo>
                    <a:moveTo>
                      <a:pt x="884" y="1118"/>
                    </a:moveTo>
                    <a:lnTo>
                      <a:pt x="842" y="1118"/>
                    </a:lnTo>
                    <a:lnTo>
                      <a:pt x="842" y="1076"/>
                    </a:lnTo>
                    <a:lnTo>
                      <a:pt x="884" y="1076"/>
                    </a:lnTo>
                    <a:lnTo>
                      <a:pt x="884" y="1118"/>
                    </a:lnTo>
                    <a:moveTo>
                      <a:pt x="981" y="1857"/>
                    </a:moveTo>
                    <a:lnTo>
                      <a:pt x="939" y="1857"/>
                    </a:lnTo>
                    <a:lnTo>
                      <a:pt x="939" y="1076"/>
                    </a:lnTo>
                    <a:lnTo>
                      <a:pt x="981" y="1076"/>
                    </a:lnTo>
                    <a:lnTo>
                      <a:pt x="981" y="1857"/>
                    </a:lnTo>
                    <a:moveTo>
                      <a:pt x="1658" y="1720"/>
                    </a:moveTo>
                    <a:lnTo>
                      <a:pt x="1227" y="1720"/>
                    </a:lnTo>
                    <a:lnTo>
                      <a:pt x="1227" y="1606"/>
                    </a:lnTo>
                    <a:lnTo>
                      <a:pt x="1658" y="1606"/>
                    </a:lnTo>
                    <a:lnTo>
                      <a:pt x="1658" y="1720"/>
                    </a:lnTo>
                    <a:moveTo>
                      <a:pt x="1658" y="1547"/>
                    </a:moveTo>
                    <a:lnTo>
                      <a:pt x="1227" y="1547"/>
                    </a:lnTo>
                    <a:lnTo>
                      <a:pt x="1227" y="1433"/>
                    </a:lnTo>
                    <a:lnTo>
                      <a:pt x="1658" y="1433"/>
                    </a:lnTo>
                    <a:lnTo>
                      <a:pt x="1658" y="1547"/>
                    </a:lnTo>
                    <a:moveTo>
                      <a:pt x="1658" y="1374"/>
                    </a:moveTo>
                    <a:lnTo>
                      <a:pt x="1227" y="1374"/>
                    </a:lnTo>
                    <a:lnTo>
                      <a:pt x="1227" y="1260"/>
                    </a:lnTo>
                    <a:lnTo>
                      <a:pt x="1658" y="1260"/>
                    </a:lnTo>
                    <a:lnTo>
                      <a:pt x="1658" y="1374"/>
                    </a:lnTo>
                    <a:moveTo>
                      <a:pt x="1658" y="1201"/>
                    </a:moveTo>
                    <a:lnTo>
                      <a:pt x="1227" y="1201"/>
                    </a:lnTo>
                    <a:lnTo>
                      <a:pt x="1227" y="1087"/>
                    </a:lnTo>
                    <a:lnTo>
                      <a:pt x="1658" y="1087"/>
                    </a:lnTo>
                    <a:lnTo>
                      <a:pt x="1658" y="1201"/>
                    </a:lnTo>
                    <a:moveTo>
                      <a:pt x="1658" y="1028"/>
                    </a:moveTo>
                    <a:lnTo>
                      <a:pt x="1227" y="1028"/>
                    </a:lnTo>
                    <a:lnTo>
                      <a:pt x="1227" y="915"/>
                    </a:lnTo>
                    <a:lnTo>
                      <a:pt x="1658" y="915"/>
                    </a:lnTo>
                    <a:lnTo>
                      <a:pt x="1658" y="1028"/>
                    </a:lnTo>
                    <a:moveTo>
                      <a:pt x="1658" y="855"/>
                    </a:moveTo>
                    <a:lnTo>
                      <a:pt x="1227" y="855"/>
                    </a:lnTo>
                    <a:lnTo>
                      <a:pt x="1227" y="739"/>
                    </a:lnTo>
                    <a:lnTo>
                      <a:pt x="1658" y="739"/>
                    </a:lnTo>
                    <a:lnTo>
                      <a:pt x="1658" y="855"/>
                    </a:lnTo>
                    <a:moveTo>
                      <a:pt x="1970" y="1654"/>
                    </a:moveTo>
                    <a:lnTo>
                      <a:pt x="1929" y="1654"/>
                    </a:lnTo>
                    <a:lnTo>
                      <a:pt x="1929" y="872"/>
                    </a:lnTo>
                    <a:lnTo>
                      <a:pt x="1970" y="872"/>
                    </a:lnTo>
                    <a:lnTo>
                      <a:pt x="1970" y="1654"/>
                    </a:lnTo>
                    <a:moveTo>
                      <a:pt x="2069" y="1651"/>
                    </a:moveTo>
                    <a:lnTo>
                      <a:pt x="2029" y="1651"/>
                    </a:lnTo>
                    <a:lnTo>
                      <a:pt x="2029" y="1609"/>
                    </a:lnTo>
                    <a:lnTo>
                      <a:pt x="2069" y="1609"/>
                    </a:lnTo>
                    <a:lnTo>
                      <a:pt x="2069" y="1651"/>
                    </a:lnTo>
                    <a:moveTo>
                      <a:pt x="2069" y="1575"/>
                    </a:moveTo>
                    <a:lnTo>
                      <a:pt x="2029" y="1575"/>
                    </a:lnTo>
                    <a:lnTo>
                      <a:pt x="2029" y="1535"/>
                    </a:lnTo>
                    <a:lnTo>
                      <a:pt x="2069" y="1535"/>
                    </a:lnTo>
                    <a:lnTo>
                      <a:pt x="2069" y="1575"/>
                    </a:lnTo>
                    <a:moveTo>
                      <a:pt x="2069" y="1502"/>
                    </a:moveTo>
                    <a:lnTo>
                      <a:pt x="2029" y="1502"/>
                    </a:lnTo>
                    <a:lnTo>
                      <a:pt x="2029" y="1462"/>
                    </a:lnTo>
                    <a:lnTo>
                      <a:pt x="2069" y="1462"/>
                    </a:lnTo>
                    <a:lnTo>
                      <a:pt x="2069" y="1502"/>
                    </a:lnTo>
                    <a:moveTo>
                      <a:pt x="2069" y="1429"/>
                    </a:moveTo>
                    <a:lnTo>
                      <a:pt x="2029" y="1429"/>
                    </a:lnTo>
                    <a:lnTo>
                      <a:pt x="2029" y="1388"/>
                    </a:lnTo>
                    <a:lnTo>
                      <a:pt x="2069" y="1388"/>
                    </a:lnTo>
                    <a:lnTo>
                      <a:pt x="2069" y="1429"/>
                    </a:lnTo>
                    <a:moveTo>
                      <a:pt x="2069" y="1355"/>
                    </a:moveTo>
                    <a:lnTo>
                      <a:pt x="2029" y="1355"/>
                    </a:lnTo>
                    <a:lnTo>
                      <a:pt x="2029" y="1313"/>
                    </a:lnTo>
                    <a:lnTo>
                      <a:pt x="2069" y="1313"/>
                    </a:lnTo>
                    <a:lnTo>
                      <a:pt x="2069" y="1355"/>
                    </a:lnTo>
                    <a:moveTo>
                      <a:pt x="2069" y="1282"/>
                    </a:moveTo>
                    <a:lnTo>
                      <a:pt x="2029" y="1282"/>
                    </a:lnTo>
                    <a:lnTo>
                      <a:pt x="2029" y="1239"/>
                    </a:lnTo>
                    <a:lnTo>
                      <a:pt x="2069" y="1239"/>
                    </a:lnTo>
                    <a:lnTo>
                      <a:pt x="2069" y="1282"/>
                    </a:lnTo>
                    <a:moveTo>
                      <a:pt x="2069" y="1208"/>
                    </a:moveTo>
                    <a:lnTo>
                      <a:pt x="2029" y="1208"/>
                    </a:lnTo>
                    <a:lnTo>
                      <a:pt x="2029" y="1166"/>
                    </a:lnTo>
                    <a:lnTo>
                      <a:pt x="2069" y="1166"/>
                    </a:lnTo>
                    <a:lnTo>
                      <a:pt x="2069" y="1208"/>
                    </a:lnTo>
                    <a:moveTo>
                      <a:pt x="2069" y="1135"/>
                    </a:moveTo>
                    <a:lnTo>
                      <a:pt x="2029" y="1135"/>
                    </a:lnTo>
                    <a:lnTo>
                      <a:pt x="2029" y="1092"/>
                    </a:lnTo>
                    <a:lnTo>
                      <a:pt x="2069" y="1092"/>
                    </a:lnTo>
                    <a:lnTo>
                      <a:pt x="2069" y="1135"/>
                    </a:lnTo>
                    <a:moveTo>
                      <a:pt x="2069" y="1061"/>
                    </a:moveTo>
                    <a:lnTo>
                      <a:pt x="2029" y="1061"/>
                    </a:lnTo>
                    <a:lnTo>
                      <a:pt x="2029" y="1019"/>
                    </a:lnTo>
                    <a:lnTo>
                      <a:pt x="2069" y="1019"/>
                    </a:lnTo>
                    <a:lnTo>
                      <a:pt x="2069" y="1061"/>
                    </a:lnTo>
                    <a:moveTo>
                      <a:pt x="2069" y="988"/>
                    </a:moveTo>
                    <a:lnTo>
                      <a:pt x="2029" y="988"/>
                    </a:lnTo>
                    <a:lnTo>
                      <a:pt x="2029" y="945"/>
                    </a:lnTo>
                    <a:lnTo>
                      <a:pt x="2069" y="945"/>
                    </a:lnTo>
                    <a:lnTo>
                      <a:pt x="2069" y="988"/>
                    </a:lnTo>
                    <a:moveTo>
                      <a:pt x="2069" y="915"/>
                    </a:moveTo>
                    <a:lnTo>
                      <a:pt x="2029" y="915"/>
                    </a:lnTo>
                    <a:lnTo>
                      <a:pt x="2029" y="872"/>
                    </a:lnTo>
                    <a:lnTo>
                      <a:pt x="2069" y="872"/>
                    </a:lnTo>
                    <a:lnTo>
                      <a:pt x="2069" y="915"/>
                    </a:lnTo>
                    <a:moveTo>
                      <a:pt x="2145" y="1651"/>
                    </a:moveTo>
                    <a:lnTo>
                      <a:pt x="2104" y="1651"/>
                    </a:lnTo>
                    <a:lnTo>
                      <a:pt x="2104" y="1609"/>
                    </a:lnTo>
                    <a:lnTo>
                      <a:pt x="2145" y="1609"/>
                    </a:lnTo>
                    <a:lnTo>
                      <a:pt x="2145" y="1651"/>
                    </a:lnTo>
                    <a:moveTo>
                      <a:pt x="2145" y="1575"/>
                    </a:moveTo>
                    <a:lnTo>
                      <a:pt x="2104" y="1575"/>
                    </a:lnTo>
                    <a:lnTo>
                      <a:pt x="2104" y="1535"/>
                    </a:lnTo>
                    <a:lnTo>
                      <a:pt x="2145" y="1535"/>
                    </a:lnTo>
                    <a:lnTo>
                      <a:pt x="2145" y="1575"/>
                    </a:lnTo>
                    <a:moveTo>
                      <a:pt x="2145" y="1502"/>
                    </a:moveTo>
                    <a:lnTo>
                      <a:pt x="2104" y="1502"/>
                    </a:lnTo>
                    <a:lnTo>
                      <a:pt x="2104" y="1462"/>
                    </a:lnTo>
                    <a:lnTo>
                      <a:pt x="2145" y="1462"/>
                    </a:lnTo>
                    <a:lnTo>
                      <a:pt x="2145" y="1502"/>
                    </a:lnTo>
                    <a:moveTo>
                      <a:pt x="2145" y="1429"/>
                    </a:moveTo>
                    <a:lnTo>
                      <a:pt x="2104" y="1429"/>
                    </a:lnTo>
                    <a:lnTo>
                      <a:pt x="2104" y="1388"/>
                    </a:lnTo>
                    <a:lnTo>
                      <a:pt x="2145" y="1388"/>
                    </a:lnTo>
                    <a:lnTo>
                      <a:pt x="2145" y="1429"/>
                    </a:lnTo>
                    <a:moveTo>
                      <a:pt x="2145" y="1355"/>
                    </a:moveTo>
                    <a:lnTo>
                      <a:pt x="2104" y="1355"/>
                    </a:lnTo>
                    <a:lnTo>
                      <a:pt x="2104" y="1313"/>
                    </a:lnTo>
                    <a:lnTo>
                      <a:pt x="2145" y="1313"/>
                    </a:lnTo>
                    <a:lnTo>
                      <a:pt x="2145" y="1355"/>
                    </a:lnTo>
                    <a:moveTo>
                      <a:pt x="2145" y="1282"/>
                    </a:moveTo>
                    <a:lnTo>
                      <a:pt x="2104" y="1282"/>
                    </a:lnTo>
                    <a:lnTo>
                      <a:pt x="2104" y="1239"/>
                    </a:lnTo>
                    <a:lnTo>
                      <a:pt x="2145" y="1239"/>
                    </a:lnTo>
                    <a:lnTo>
                      <a:pt x="2145" y="1282"/>
                    </a:lnTo>
                    <a:moveTo>
                      <a:pt x="2145" y="1208"/>
                    </a:moveTo>
                    <a:lnTo>
                      <a:pt x="2104" y="1208"/>
                    </a:lnTo>
                    <a:lnTo>
                      <a:pt x="2104" y="1166"/>
                    </a:lnTo>
                    <a:lnTo>
                      <a:pt x="2145" y="1166"/>
                    </a:lnTo>
                    <a:lnTo>
                      <a:pt x="2145" y="1208"/>
                    </a:lnTo>
                    <a:moveTo>
                      <a:pt x="2145" y="1135"/>
                    </a:moveTo>
                    <a:lnTo>
                      <a:pt x="2104" y="1135"/>
                    </a:lnTo>
                    <a:lnTo>
                      <a:pt x="2104" y="1092"/>
                    </a:lnTo>
                    <a:lnTo>
                      <a:pt x="2145" y="1092"/>
                    </a:lnTo>
                    <a:lnTo>
                      <a:pt x="2145" y="1135"/>
                    </a:lnTo>
                    <a:moveTo>
                      <a:pt x="2145" y="1061"/>
                    </a:moveTo>
                    <a:lnTo>
                      <a:pt x="2104" y="1061"/>
                    </a:lnTo>
                    <a:lnTo>
                      <a:pt x="2104" y="1019"/>
                    </a:lnTo>
                    <a:lnTo>
                      <a:pt x="2145" y="1019"/>
                    </a:lnTo>
                    <a:lnTo>
                      <a:pt x="2145" y="1061"/>
                    </a:lnTo>
                    <a:moveTo>
                      <a:pt x="2145" y="988"/>
                    </a:moveTo>
                    <a:lnTo>
                      <a:pt x="2104" y="988"/>
                    </a:lnTo>
                    <a:lnTo>
                      <a:pt x="2104" y="945"/>
                    </a:lnTo>
                    <a:lnTo>
                      <a:pt x="2145" y="945"/>
                    </a:lnTo>
                    <a:lnTo>
                      <a:pt x="2145" y="988"/>
                    </a:lnTo>
                    <a:moveTo>
                      <a:pt x="2145" y="915"/>
                    </a:moveTo>
                    <a:lnTo>
                      <a:pt x="2104" y="915"/>
                    </a:lnTo>
                    <a:lnTo>
                      <a:pt x="2104" y="872"/>
                    </a:lnTo>
                    <a:lnTo>
                      <a:pt x="2145" y="872"/>
                    </a:lnTo>
                    <a:lnTo>
                      <a:pt x="2145" y="915"/>
                    </a:lnTo>
                    <a:moveTo>
                      <a:pt x="2223" y="1651"/>
                    </a:moveTo>
                    <a:lnTo>
                      <a:pt x="2180" y="1651"/>
                    </a:lnTo>
                    <a:lnTo>
                      <a:pt x="2180" y="1609"/>
                    </a:lnTo>
                    <a:lnTo>
                      <a:pt x="2223" y="1609"/>
                    </a:lnTo>
                    <a:lnTo>
                      <a:pt x="2223" y="1651"/>
                    </a:lnTo>
                    <a:moveTo>
                      <a:pt x="2223" y="1575"/>
                    </a:moveTo>
                    <a:lnTo>
                      <a:pt x="2180" y="1575"/>
                    </a:lnTo>
                    <a:lnTo>
                      <a:pt x="2180" y="1535"/>
                    </a:lnTo>
                    <a:lnTo>
                      <a:pt x="2223" y="1535"/>
                    </a:lnTo>
                    <a:lnTo>
                      <a:pt x="2223" y="1575"/>
                    </a:lnTo>
                    <a:moveTo>
                      <a:pt x="2223" y="1502"/>
                    </a:moveTo>
                    <a:lnTo>
                      <a:pt x="2180" y="1502"/>
                    </a:lnTo>
                    <a:lnTo>
                      <a:pt x="2180" y="1462"/>
                    </a:lnTo>
                    <a:lnTo>
                      <a:pt x="2223" y="1462"/>
                    </a:lnTo>
                    <a:lnTo>
                      <a:pt x="2223" y="1502"/>
                    </a:lnTo>
                    <a:moveTo>
                      <a:pt x="2223" y="1429"/>
                    </a:moveTo>
                    <a:lnTo>
                      <a:pt x="2180" y="1429"/>
                    </a:lnTo>
                    <a:lnTo>
                      <a:pt x="2180" y="1388"/>
                    </a:lnTo>
                    <a:lnTo>
                      <a:pt x="2223" y="1388"/>
                    </a:lnTo>
                    <a:lnTo>
                      <a:pt x="2223" y="1429"/>
                    </a:lnTo>
                    <a:moveTo>
                      <a:pt x="2223" y="1355"/>
                    </a:moveTo>
                    <a:lnTo>
                      <a:pt x="2180" y="1355"/>
                    </a:lnTo>
                    <a:lnTo>
                      <a:pt x="2180" y="1313"/>
                    </a:lnTo>
                    <a:lnTo>
                      <a:pt x="2223" y="1313"/>
                    </a:lnTo>
                    <a:lnTo>
                      <a:pt x="2223" y="1355"/>
                    </a:lnTo>
                    <a:moveTo>
                      <a:pt x="2223" y="1282"/>
                    </a:moveTo>
                    <a:lnTo>
                      <a:pt x="2180" y="1282"/>
                    </a:lnTo>
                    <a:lnTo>
                      <a:pt x="2180" y="1239"/>
                    </a:lnTo>
                    <a:lnTo>
                      <a:pt x="2223" y="1239"/>
                    </a:lnTo>
                    <a:lnTo>
                      <a:pt x="2223" y="1282"/>
                    </a:lnTo>
                    <a:moveTo>
                      <a:pt x="2223" y="1208"/>
                    </a:moveTo>
                    <a:lnTo>
                      <a:pt x="2180" y="1208"/>
                    </a:lnTo>
                    <a:lnTo>
                      <a:pt x="2180" y="1166"/>
                    </a:lnTo>
                    <a:lnTo>
                      <a:pt x="2223" y="1166"/>
                    </a:lnTo>
                    <a:lnTo>
                      <a:pt x="2223" y="1208"/>
                    </a:lnTo>
                    <a:moveTo>
                      <a:pt x="2223" y="1135"/>
                    </a:moveTo>
                    <a:lnTo>
                      <a:pt x="2180" y="1135"/>
                    </a:lnTo>
                    <a:lnTo>
                      <a:pt x="2180" y="1092"/>
                    </a:lnTo>
                    <a:lnTo>
                      <a:pt x="2223" y="1092"/>
                    </a:lnTo>
                    <a:lnTo>
                      <a:pt x="2223" y="1135"/>
                    </a:lnTo>
                    <a:moveTo>
                      <a:pt x="2223" y="1061"/>
                    </a:moveTo>
                    <a:lnTo>
                      <a:pt x="2180" y="1061"/>
                    </a:lnTo>
                    <a:lnTo>
                      <a:pt x="2180" y="1019"/>
                    </a:lnTo>
                    <a:lnTo>
                      <a:pt x="2223" y="1019"/>
                    </a:lnTo>
                    <a:lnTo>
                      <a:pt x="2223" y="1061"/>
                    </a:lnTo>
                    <a:moveTo>
                      <a:pt x="2223" y="988"/>
                    </a:moveTo>
                    <a:lnTo>
                      <a:pt x="2180" y="988"/>
                    </a:lnTo>
                    <a:lnTo>
                      <a:pt x="2180" y="945"/>
                    </a:lnTo>
                    <a:lnTo>
                      <a:pt x="2223" y="945"/>
                    </a:lnTo>
                    <a:lnTo>
                      <a:pt x="2223" y="988"/>
                    </a:lnTo>
                    <a:moveTo>
                      <a:pt x="2223" y="915"/>
                    </a:moveTo>
                    <a:lnTo>
                      <a:pt x="2180" y="915"/>
                    </a:lnTo>
                    <a:lnTo>
                      <a:pt x="2180" y="872"/>
                    </a:lnTo>
                    <a:lnTo>
                      <a:pt x="2223" y="872"/>
                    </a:lnTo>
                    <a:lnTo>
                      <a:pt x="2223" y="915"/>
                    </a:lnTo>
                    <a:moveTo>
                      <a:pt x="2298" y="1651"/>
                    </a:moveTo>
                    <a:lnTo>
                      <a:pt x="2256" y="1651"/>
                    </a:lnTo>
                    <a:lnTo>
                      <a:pt x="2256" y="1609"/>
                    </a:lnTo>
                    <a:lnTo>
                      <a:pt x="2298" y="1609"/>
                    </a:lnTo>
                    <a:lnTo>
                      <a:pt x="2298" y="1651"/>
                    </a:lnTo>
                    <a:moveTo>
                      <a:pt x="2298" y="1575"/>
                    </a:moveTo>
                    <a:lnTo>
                      <a:pt x="2256" y="1575"/>
                    </a:lnTo>
                    <a:lnTo>
                      <a:pt x="2256" y="1535"/>
                    </a:lnTo>
                    <a:lnTo>
                      <a:pt x="2298" y="1535"/>
                    </a:lnTo>
                    <a:lnTo>
                      <a:pt x="2298" y="1575"/>
                    </a:lnTo>
                    <a:moveTo>
                      <a:pt x="2298" y="1502"/>
                    </a:moveTo>
                    <a:lnTo>
                      <a:pt x="2256" y="1502"/>
                    </a:lnTo>
                    <a:lnTo>
                      <a:pt x="2256" y="1462"/>
                    </a:lnTo>
                    <a:lnTo>
                      <a:pt x="2298" y="1462"/>
                    </a:lnTo>
                    <a:lnTo>
                      <a:pt x="2298" y="1502"/>
                    </a:lnTo>
                    <a:moveTo>
                      <a:pt x="2298" y="1429"/>
                    </a:moveTo>
                    <a:lnTo>
                      <a:pt x="2256" y="1429"/>
                    </a:lnTo>
                    <a:lnTo>
                      <a:pt x="2256" y="1388"/>
                    </a:lnTo>
                    <a:lnTo>
                      <a:pt x="2298" y="1388"/>
                    </a:lnTo>
                    <a:lnTo>
                      <a:pt x="2298" y="1429"/>
                    </a:lnTo>
                    <a:moveTo>
                      <a:pt x="2298" y="1355"/>
                    </a:moveTo>
                    <a:lnTo>
                      <a:pt x="2256" y="1355"/>
                    </a:lnTo>
                    <a:lnTo>
                      <a:pt x="2256" y="1313"/>
                    </a:lnTo>
                    <a:lnTo>
                      <a:pt x="2298" y="1313"/>
                    </a:lnTo>
                    <a:lnTo>
                      <a:pt x="2298" y="1355"/>
                    </a:lnTo>
                    <a:moveTo>
                      <a:pt x="2298" y="1282"/>
                    </a:moveTo>
                    <a:lnTo>
                      <a:pt x="2256" y="1282"/>
                    </a:lnTo>
                    <a:lnTo>
                      <a:pt x="2256" y="1239"/>
                    </a:lnTo>
                    <a:lnTo>
                      <a:pt x="2298" y="1239"/>
                    </a:lnTo>
                    <a:lnTo>
                      <a:pt x="2298" y="1282"/>
                    </a:lnTo>
                    <a:moveTo>
                      <a:pt x="2298" y="1208"/>
                    </a:moveTo>
                    <a:lnTo>
                      <a:pt x="2256" y="1208"/>
                    </a:lnTo>
                    <a:lnTo>
                      <a:pt x="2256" y="1166"/>
                    </a:lnTo>
                    <a:lnTo>
                      <a:pt x="2298" y="1166"/>
                    </a:lnTo>
                    <a:lnTo>
                      <a:pt x="2298" y="1208"/>
                    </a:lnTo>
                    <a:moveTo>
                      <a:pt x="2298" y="1135"/>
                    </a:moveTo>
                    <a:lnTo>
                      <a:pt x="2256" y="1135"/>
                    </a:lnTo>
                    <a:lnTo>
                      <a:pt x="2256" y="1092"/>
                    </a:lnTo>
                    <a:lnTo>
                      <a:pt x="2298" y="1092"/>
                    </a:lnTo>
                    <a:lnTo>
                      <a:pt x="2298" y="1135"/>
                    </a:lnTo>
                    <a:moveTo>
                      <a:pt x="2298" y="1061"/>
                    </a:moveTo>
                    <a:lnTo>
                      <a:pt x="2256" y="1061"/>
                    </a:lnTo>
                    <a:lnTo>
                      <a:pt x="2256" y="1019"/>
                    </a:lnTo>
                    <a:lnTo>
                      <a:pt x="2298" y="1019"/>
                    </a:lnTo>
                    <a:lnTo>
                      <a:pt x="2298" y="1061"/>
                    </a:lnTo>
                    <a:moveTo>
                      <a:pt x="2298" y="988"/>
                    </a:moveTo>
                    <a:lnTo>
                      <a:pt x="2256" y="988"/>
                    </a:lnTo>
                    <a:lnTo>
                      <a:pt x="2256" y="945"/>
                    </a:lnTo>
                    <a:lnTo>
                      <a:pt x="2298" y="945"/>
                    </a:lnTo>
                    <a:lnTo>
                      <a:pt x="2298" y="988"/>
                    </a:lnTo>
                    <a:moveTo>
                      <a:pt x="2298" y="915"/>
                    </a:moveTo>
                    <a:lnTo>
                      <a:pt x="2256" y="915"/>
                    </a:lnTo>
                    <a:lnTo>
                      <a:pt x="2256" y="872"/>
                    </a:lnTo>
                    <a:lnTo>
                      <a:pt x="2298" y="872"/>
                    </a:lnTo>
                    <a:lnTo>
                      <a:pt x="2298" y="915"/>
                    </a:lnTo>
                    <a:moveTo>
                      <a:pt x="2395" y="1654"/>
                    </a:moveTo>
                    <a:lnTo>
                      <a:pt x="2353" y="1654"/>
                    </a:lnTo>
                    <a:lnTo>
                      <a:pt x="2353" y="872"/>
                    </a:lnTo>
                    <a:lnTo>
                      <a:pt x="2395" y="872"/>
                    </a:lnTo>
                    <a:lnTo>
                      <a:pt x="2395" y="1654"/>
                    </a:lnTo>
                    <a:moveTo>
                      <a:pt x="2674" y="1777"/>
                    </a:moveTo>
                    <a:lnTo>
                      <a:pt x="2634" y="1777"/>
                    </a:lnTo>
                    <a:lnTo>
                      <a:pt x="2634" y="1734"/>
                    </a:lnTo>
                    <a:lnTo>
                      <a:pt x="2674" y="1734"/>
                    </a:lnTo>
                    <a:lnTo>
                      <a:pt x="2674" y="1777"/>
                    </a:lnTo>
                    <a:moveTo>
                      <a:pt x="2674" y="1694"/>
                    </a:moveTo>
                    <a:lnTo>
                      <a:pt x="2634" y="1694"/>
                    </a:lnTo>
                    <a:lnTo>
                      <a:pt x="2634" y="1651"/>
                    </a:lnTo>
                    <a:lnTo>
                      <a:pt x="2674" y="1651"/>
                    </a:lnTo>
                    <a:lnTo>
                      <a:pt x="2674" y="1694"/>
                    </a:lnTo>
                    <a:moveTo>
                      <a:pt x="2674" y="1611"/>
                    </a:moveTo>
                    <a:lnTo>
                      <a:pt x="2634" y="1611"/>
                    </a:lnTo>
                    <a:lnTo>
                      <a:pt x="2634" y="1568"/>
                    </a:lnTo>
                    <a:lnTo>
                      <a:pt x="2674" y="1568"/>
                    </a:lnTo>
                    <a:lnTo>
                      <a:pt x="2674" y="1611"/>
                    </a:lnTo>
                    <a:moveTo>
                      <a:pt x="2674" y="1528"/>
                    </a:moveTo>
                    <a:lnTo>
                      <a:pt x="2634" y="1528"/>
                    </a:lnTo>
                    <a:lnTo>
                      <a:pt x="2634" y="1485"/>
                    </a:lnTo>
                    <a:lnTo>
                      <a:pt x="2674" y="1485"/>
                    </a:lnTo>
                    <a:lnTo>
                      <a:pt x="2674" y="1528"/>
                    </a:lnTo>
                    <a:moveTo>
                      <a:pt x="2674" y="1443"/>
                    </a:moveTo>
                    <a:lnTo>
                      <a:pt x="2634" y="1443"/>
                    </a:lnTo>
                    <a:lnTo>
                      <a:pt x="2634" y="1403"/>
                    </a:lnTo>
                    <a:lnTo>
                      <a:pt x="2674" y="1403"/>
                    </a:lnTo>
                    <a:lnTo>
                      <a:pt x="2674" y="1443"/>
                    </a:lnTo>
                    <a:moveTo>
                      <a:pt x="2674" y="1360"/>
                    </a:moveTo>
                    <a:lnTo>
                      <a:pt x="2634" y="1360"/>
                    </a:lnTo>
                    <a:lnTo>
                      <a:pt x="2634" y="1320"/>
                    </a:lnTo>
                    <a:lnTo>
                      <a:pt x="2674" y="1320"/>
                    </a:lnTo>
                    <a:lnTo>
                      <a:pt x="2674" y="1360"/>
                    </a:lnTo>
                    <a:moveTo>
                      <a:pt x="2674" y="1277"/>
                    </a:moveTo>
                    <a:lnTo>
                      <a:pt x="2634" y="1277"/>
                    </a:lnTo>
                    <a:lnTo>
                      <a:pt x="2634" y="1234"/>
                    </a:lnTo>
                    <a:lnTo>
                      <a:pt x="2674" y="1234"/>
                    </a:lnTo>
                    <a:lnTo>
                      <a:pt x="2674" y="1277"/>
                    </a:lnTo>
                    <a:moveTo>
                      <a:pt x="2674" y="1194"/>
                    </a:moveTo>
                    <a:lnTo>
                      <a:pt x="2634" y="1194"/>
                    </a:lnTo>
                    <a:lnTo>
                      <a:pt x="2634" y="1151"/>
                    </a:lnTo>
                    <a:lnTo>
                      <a:pt x="2674" y="1151"/>
                    </a:lnTo>
                    <a:lnTo>
                      <a:pt x="2674" y="1194"/>
                    </a:lnTo>
                    <a:moveTo>
                      <a:pt x="2674" y="1111"/>
                    </a:moveTo>
                    <a:lnTo>
                      <a:pt x="2634" y="1111"/>
                    </a:lnTo>
                    <a:lnTo>
                      <a:pt x="2634" y="1069"/>
                    </a:lnTo>
                    <a:lnTo>
                      <a:pt x="2674" y="1069"/>
                    </a:lnTo>
                    <a:lnTo>
                      <a:pt x="2674" y="1111"/>
                    </a:lnTo>
                    <a:moveTo>
                      <a:pt x="2674" y="1028"/>
                    </a:moveTo>
                    <a:lnTo>
                      <a:pt x="2634" y="1028"/>
                    </a:lnTo>
                    <a:lnTo>
                      <a:pt x="2634" y="986"/>
                    </a:lnTo>
                    <a:lnTo>
                      <a:pt x="2674" y="986"/>
                    </a:lnTo>
                    <a:lnTo>
                      <a:pt x="2674" y="1028"/>
                    </a:lnTo>
                    <a:moveTo>
                      <a:pt x="2674" y="943"/>
                    </a:moveTo>
                    <a:lnTo>
                      <a:pt x="2634" y="943"/>
                    </a:lnTo>
                    <a:lnTo>
                      <a:pt x="2634" y="903"/>
                    </a:lnTo>
                    <a:lnTo>
                      <a:pt x="2674" y="903"/>
                    </a:lnTo>
                    <a:lnTo>
                      <a:pt x="2674" y="943"/>
                    </a:lnTo>
                    <a:moveTo>
                      <a:pt x="2674" y="860"/>
                    </a:moveTo>
                    <a:lnTo>
                      <a:pt x="2634" y="860"/>
                    </a:lnTo>
                    <a:lnTo>
                      <a:pt x="2634" y="817"/>
                    </a:lnTo>
                    <a:lnTo>
                      <a:pt x="2674" y="817"/>
                    </a:lnTo>
                    <a:lnTo>
                      <a:pt x="2674" y="860"/>
                    </a:lnTo>
                    <a:moveTo>
                      <a:pt x="2674" y="777"/>
                    </a:moveTo>
                    <a:lnTo>
                      <a:pt x="2634" y="777"/>
                    </a:lnTo>
                    <a:lnTo>
                      <a:pt x="2634" y="735"/>
                    </a:lnTo>
                    <a:lnTo>
                      <a:pt x="2674" y="735"/>
                    </a:lnTo>
                    <a:lnTo>
                      <a:pt x="2674" y="777"/>
                    </a:lnTo>
                    <a:moveTo>
                      <a:pt x="2674" y="694"/>
                    </a:moveTo>
                    <a:lnTo>
                      <a:pt x="2634" y="694"/>
                    </a:lnTo>
                    <a:lnTo>
                      <a:pt x="2634" y="652"/>
                    </a:lnTo>
                    <a:lnTo>
                      <a:pt x="2674" y="652"/>
                    </a:lnTo>
                    <a:lnTo>
                      <a:pt x="2674" y="694"/>
                    </a:lnTo>
                    <a:moveTo>
                      <a:pt x="2674" y="611"/>
                    </a:moveTo>
                    <a:lnTo>
                      <a:pt x="2634" y="611"/>
                    </a:lnTo>
                    <a:lnTo>
                      <a:pt x="2634" y="569"/>
                    </a:lnTo>
                    <a:lnTo>
                      <a:pt x="2674" y="569"/>
                    </a:lnTo>
                    <a:lnTo>
                      <a:pt x="2674" y="611"/>
                    </a:lnTo>
                    <a:moveTo>
                      <a:pt x="2674" y="528"/>
                    </a:moveTo>
                    <a:lnTo>
                      <a:pt x="2634" y="528"/>
                    </a:lnTo>
                    <a:lnTo>
                      <a:pt x="2634" y="486"/>
                    </a:lnTo>
                    <a:lnTo>
                      <a:pt x="2674" y="486"/>
                    </a:lnTo>
                    <a:lnTo>
                      <a:pt x="2674" y="528"/>
                    </a:lnTo>
                    <a:moveTo>
                      <a:pt x="2674" y="446"/>
                    </a:moveTo>
                    <a:lnTo>
                      <a:pt x="2634" y="446"/>
                    </a:lnTo>
                    <a:lnTo>
                      <a:pt x="2634" y="403"/>
                    </a:lnTo>
                    <a:lnTo>
                      <a:pt x="2674" y="403"/>
                    </a:lnTo>
                    <a:lnTo>
                      <a:pt x="2674" y="446"/>
                    </a:lnTo>
                    <a:moveTo>
                      <a:pt x="2674" y="363"/>
                    </a:moveTo>
                    <a:lnTo>
                      <a:pt x="2634" y="363"/>
                    </a:lnTo>
                    <a:lnTo>
                      <a:pt x="2634" y="320"/>
                    </a:lnTo>
                    <a:lnTo>
                      <a:pt x="2674" y="320"/>
                    </a:lnTo>
                    <a:lnTo>
                      <a:pt x="2674" y="363"/>
                    </a:lnTo>
                    <a:moveTo>
                      <a:pt x="2674" y="280"/>
                    </a:moveTo>
                    <a:lnTo>
                      <a:pt x="2634" y="280"/>
                    </a:lnTo>
                    <a:lnTo>
                      <a:pt x="2634" y="240"/>
                    </a:lnTo>
                    <a:lnTo>
                      <a:pt x="2674" y="240"/>
                    </a:lnTo>
                    <a:lnTo>
                      <a:pt x="2674" y="280"/>
                    </a:lnTo>
                    <a:moveTo>
                      <a:pt x="2977" y="1879"/>
                    </a:moveTo>
                    <a:lnTo>
                      <a:pt x="2935" y="1879"/>
                    </a:lnTo>
                    <a:lnTo>
                      <a:pt x="2935" y="1097"/>
                    </a:lnTo>
                    <a:lnTo>
                      <a:pt x="2977" y="1097"/>
                    </a:lnTo>
                    <a:lnTo>
                      <a:pt x="2977" y="1879"/>
                    </a:lnTo>
                    <a:moveTo>
                      <a:pt x="3076" y="1876"/>
                    </a:moveTo>
                    <a:lnTo>
                      <a:pt x="3034" y="1876"/>
                    </a:lnTo>
                    <a:lnTo>
                      <a:pt x="3034" y="1834"/>
                    </a:lnTo>
                    <a:lnTo>
                      <a:pt x="3076" y="1834"/>
                    </a:lnTo>
                    <a:lnTo>
                      <a:pt x="3076" y="1876"/>
                    </a:lnTo>
                    <a:moveTo>
                      <a:pt x="3076" y="1803"/>
                    </a:moveTo>
                    <a:lnTo>
                      <a:pt x="3034" y="1803"/>
                    </a:lnTo>
                    <a:lnTo>
                      <a:pt x="3034" y="1760"/>
                    </a:lnTo>
                    <a:lnTo>
                      <a:pt x="3076" y="1760"/>
                    </a:lnTo>
                    <a:lnTo>
                      <a:pt x="3076" y="1803"/>
                    </a:lnTo>
                    <a:moveTo>
                      <a:pt x="3076" y="1727"/>
                    </a:moveTo>
                    <a:lnTo>
                      <a:pt x="3034" y="1727"/>
                    </a:lnTo>
                    <a:lnTo>
                      <a:pt x="3034" y="1687"/>
                    </a:lnTo>
                    <a:lnTo>
                      <a:pt x="3076" y="1687"/>
                    </a:lnTo>
                    <a:lnTo>
                      <a:pt x="3076" y="1727"/>
                    </a:lnTo>
                    <a:moveTo>
                      <a:pt x="3076" y="1654"/>
                    </a:moveTo>
                    <a:lnTo>
                      <a:pt x="3034" y="1654"/>
                    </a:lnTo>
                    <a:lnTo>
                      <a:pt x="3034" y="1613"/>
                    </a:lnTo>
                    <a:lnTo>
                      <a:pt x="3076" y="1613"/>
                    </a:lnTo>
                    <a:lnTo>
                      <a:pt x="3076" y="1654"/>
                    </a:lnTo>
                    <a:moveTo>
                      <a:pt x="3076" y="1580"/>
                    </a:moveTo>
                    <a:lnTo>
                      <a:pt x="3034" y="1580"/>
                    </a:lnTo>
                    <a:lnTo>
                      <a:pt x="3034" y="1540"/>
                    </a:lnTo>
                    <a:lnTo>
                      <a:pt x="3076" y="1540"/>
                    </a:lnTo>
                    <a:lnTo>
                      <a:pt x="3076" y="1580"/>
                    </a:lnTo>
                    <a:moveTo>
                      <a:pt x="3076" y="1507"/>
                    </a:moveTo>
                    <a:lnTo>
                      <a:pt x="3034" y="1507"/>
                    </a:lnTo>
                    <a:lnTo>
                      <a:pt x="3034" y="1464"/>
                    </a:lnTo>
                    <a:lnTo>
                      <a:pt x="3076" y="1464"/>
                    </a:lnTo>
                    <a:lnTo>
                      <a:pt x="3076" y="1507"/>
                    </a:lnTo>
                    <a:moveTo>
                      <a:pt x="3076" y="1433"/>
                    </a:moveTo>
                    <a:lnTo>
                      <a:pt x="3034" y="1433"/>
                    </a:lnTo>
                    <a:lnTo>
                      <a:pt x="3034" y="1391"/>
                    </a:lnTo>
                    <a:lnTo>
                      <a:pt x="3076" y="1391"/>
                    </a:lnTo>
                    <a:lnTo>
                      <a:pt x="3076" y="1433"/>
                    </a:lnTo>
                    <a:moveTo>
                      <a:pt x="3076" y="1360"/>
                    </a:moveTo>
                    <a:lnTo>
                      <a:pt x="3034" y="1360"/>
                    </a:lnTo>
                    <a:lnTo>
                      <a:pt x="3034" y="1317"/>
                    </a:lnTo>
                    <a:lnTo>
                      <a:pt x="3076" y="1317"/>
                    </a:lnTo>
                    <a:lnTo>
                      <a:pt x="3076" y="1360"/>
                    </a:lnTo>
                    <a:moveTo>
                      <a:pt x="3076" y="1286"/>
                    </a:moveTo>
                    <a:lnTo>
                      <a:pt x="3034" y="1286"/>
                    </a:lnTo>
                    <a:lnTo>
                      <a:pt x="3034" y="1244"/>
                    </a:lnTo>
                    <a:lnTo>
                      <a:pt x="3076" y="1244"/>
                    </a:lnTo>
                    <a:lnTo>
                      <a:pt x="3076" y="1286"/>
                    </a:lnTo>
                    <a:moveTo>
                      <a:pt x="3076" y="1213"/>
                    </a:moveTo>
                    <a:lnTo>
                      <a:pt x="3034" y="1213"/>
                    </a:lnTo>
                    <a:lnTo>
                      <a:pt x="3034" y="1170"/>
                    </a:lnTo>
                    <a:lnTo>
                      <a:pt x="3076" y="1170"/>
                    </a:lnTo>
                    <a:lnTo>
                      <a:pt x="3076" y="1213"/>
                    </a:lnTo>
                    <a:moveTo>
                      <a:pt x="3076" y="1140"/>
                    </a:moveTo>
                    <a:lnTo>
                      <a:pt x="3034" y="1140"/>
                    </a:lnTo>
                    <a:lnTo>
                      <a:pt x="3034" y="1097"/>
                    </a:lnTo>
                    <a:lnTo>
                      <a:pt x="3076" y="1097"/>
                    </a:lnTo>
                    <a:lnTo>
                      <a:pt x="3076" y="1140"/>
                    </a:lnTo>
                    <a:moveTo>
                      <a:pt x="3152" y="1876"/>
                    </a:moveTo>
                    <a:lnTo>
                      <a:pt x="3110" y="1876"/>
                    </a:lnTo>
                    <a:lnTo>
                      <a:pt x="3110" y="1834"/>
                    </a:lnTo>
                    <a:lnTo>
                      <a:pt x="3152" y="1834"/>
                    </a:lnTo>
                    <a:lnTo>
                      <a:pt x="3152" y="1876"/>
                    </a:lnTo>
                    <a:moveTo>
                      <a:pt x="3152" y="1803"/>
                    </a:moveTo>
                    <a:lnTo>
                      <a:pt x="3110" y="1803"/>
                    </a:lnTo>
                    <a:lnTo>
                      <a:pt x="3110" y="1760"/>
                    </a:lnTo>
                    <a:lnTo>
                      <a:pt x="3152" y="1760"/>
                    </a:lnTo>
                    <a:lnTo>
                      <a:pt x="3152" y="1803"/>
                    </a:lnTo>
                    <a:moveTo>
                      <a:pt x="3152" y="1727"/>
                    </a:moveTo>
                    <a:lnTo>
                      <a:pt x="3110" y="1727"/>
                    </a:lnTo>
                    <a:lnTo>
                      <a:pt x="3110" y="1687"/>
                    </a:lnTo>
                    <a:lnTo>
                      <a:pt x="3152" y="1687"/>
                    </a:lnTo>
                    <a:lnTo>
                      <a:pt x="3152" y="1727"/>
                    </a:lnTo>
                    <a:moveTo>
                      <a:pt x="3152" y="1654"/>
                    </a:moveTo>
                    <a:lnTo>
                      <a:pt x="3110" y="1654"/>
                    </a:lnTo>
                    <a:lnTo>
                      <a:pt x="3110" y="1613"/>
                    </a:lnTo>
                    <a:lnTo>
                      <a:pt x="3152" y="1613"/>
                    </a:lnTo>
                    <a:lnTo>
                      <a:pt x="3152" y="1654"/>
                    </a:lnTo>
                    <a:moveTo>
                      <a:pt x="3152" y="1580"/>
                    </a:moveTo>
                    <a:lnTo>
                      <a:pt x="3110" y="1580"/>
                    </a:lnTo>
                    <a:lnTo>
                      <a:pt x="3110" y="1540"/>
                    </a:lnTo>
                    <a:lnTo>
                      <a:pt x="3152" y="1540"/>
                    </a:lnTo>
                    <a:lnTo>
                      <a:pt x="3152" y="1580"/>
                    </a:lnTo>
                    <a:moveTo>
                      <a:pt x="3152" y="1507"/>
                    </a:moveTo>
                    <a:lnTo>
                      <a:pt x="3110" y="1507"/>
                    </a:lnTo>
                    <a:lnTo>
                      <a:pt x="3110" y="1464"/>
                    </a:lnTo>
                    <a:lnTo>
                      <a:pt x="3152" y="1464"/>
                    </a:lnTo>
                    <a:lnTo>
                      <a:pt x="3152" y="1507"/>
                    </a:lnTo>
                    <a:moveTo>
                      <a:pt x="3152" y="1433"/>
                    </a:moveTo>
                    <a:lnTo>
                      <a:pt x="3110" y="1433"/>
                    </a:lnTo>
                    <a:lnTo>
                      <a:pt x="3110" y="1391"/>
                    </a:lnTo>
                    <a:lnTo>
                      <a:pt x="3152" y="1391"/>
                    </a:lnTo>
                    <a:lnTo>
                      <a:pt x="3152" y="1433"/>
                    </a:lnTo>
                    <a:moveTo>
                      <a:pt x="3152" y="1360"/>
                    </a:moveTo>
                    <a:lnTo>
                      <a:pt x="3110" y="1360"/>
                    </a:lnTo>
                    <a:lnTo>
                      <a:pt x="3110" y="1317"/>
                    </a:lnTo>
                    <a:lnTo>
                      <a:pt x="3152" y="1317"/>
                    </a:lnTo>
                    <a:lnTo>
                      <a:pt x="3152" y="1360"/>
                    </a:lnTo>
                    <a:moveTo>
                      <a:pt x="3152" y="1286"/>
                    </a:moveTo>
                    <a:lnTo>
                      <a:pt x="3110" y="1286"/>
                    </a:lnTo>
                    <a:lnTo>
                      <a:pt x="3110" y="1244"/>
                    </a:lnTo>
                    <a:lnTo>
                      <a:pt x="3152" y="1244"/>
                    </a:lnTo>
                    <a:lnTo>
                      <a:pt x="3152" y="1286"/>
                    </a:lnTo>
                    <a:moveTo>
                      <a:pt x="3152" y="1213"/>
                    </a:moveTo>
                    <a:lnTo>
                      <a:pt x="3110" y="1213"/>
                    </a:lnTo>
                    <a:lnTo>
                      <a:pt x="3110" y="1170"/>
                    </a:lnTo>
                    <a:lnTo>
                      <a:pt x="3152" y="1170"/>
                    </a:lnTo>
                    <a:lnTo>
                      <a:pt x="3152" y="1213"/>
                    </a:lnTo>
                    <a:moveTo>
                      <a:pt x="3152" y="1140"/>
                    </a:moveTo>
                    <a:lnTo>
                      <a:pt x="3110" y="1140"/>
                    </a:lnTo>
                    <a:lnTo>
                      <a:pt x="3110" y="1097"/>
                    </a:lnTo>
                    <a:lnTo>
                      <a:pt x="3152" y="1097"/>
                    </a:lnTo>
                    <a:lnTo>
                      <a:pt x="3152" y="1140"/>
                    </a:lnTo>
                    <a:moveTo>
                      <a:pt x="3228" y="1876"/>
                    </a:moveTo>
                    <a:lnTo>
                      <a:pt x="3185" y="1876"/>
                    </a:lnTo>
                    <a:lnTo>
                      <a:pt x="3185" y="1834"/>
                    </a:lnTo>
                    <a:lnTo>
                      <a:pt x="3228" y="1834"/>
                    </a:lnTo>
                    <a:lnTo>
                      <a:pt x="3228" y="1876"/>
                    </a:lnTo>
                    <a:moveTo>
                      <a:pt x="3228" y="1803"/>
                    </a:moveTo>
                    <a:lnTo>
                      <a:pt x="3185" y="1803"/>
                    </a:lnTo>
                    <a:lnTo>
                      <a:pt x="3185" y="1760"/>
                    </a:lnTo>
                    <a:lnTo>
                      <a:pt x="3228" y="1760"/>
                    </a:lnTo>
                    <a:lnTo>
                      <a:pt x="3228" y="1803"/>
                    </a:lnTo>
                    <a:moveTo>
                      <a:pt x="3228" y="1727"/>
                    </a:moveTo>
                    <a:lnTo>
                      <a:pt x="3185" y="1727"/>
                    </a:lnTo>
                    <a:lnTo>
                      <a:pt x="3185" y="1687"/>
                    </a:lnTo>
                    <a:lnTo>
                      <a:pt x="3228" y="1687"/>
                    </a:lnTo>
                    <a:lnTo>
                      <a:pt x="3228" y="1727"/>
                    </a:lnTo>
                    <a:moveTo>
                      <a:pt x="3228" y="1654"/>
                    </a:moveTo>
                    <a:lnTo>
                      <a:pt x="3185" y="1654"/>
                    </a:lnTo>
                    <a:lnTo>
                      <a:pt x="3185" y="1613"/>
                    </a:lnTo>
                    <a:lnTo>
                      <a:pt x="3228" y="1613"/>
                    </a:lnTo>
                    <a:lnTo>
                      <a:pt x="3228" y="1654"/>
                    </a:lnTo>
                    <a:moveTo>
                      <a:pt x="3228" y="1580"/>
                    </a:moveTo>
                    <a:lnTo>
                      <a:pt x="3185" y="1580"/>
                    </a:lnTo>
                    <a:lnTo>
                      <a:pt x="3185" y="1540"/>
                    </a:lnTo>
                    <a:lnTo>
                      <a:pt x="3228" y="1540"/>
                    </a:lnTo>
                    <a:lnTo>
                      <a:pt x="3228" y="1580"/>
                    </a:lnTo>
                    <a:moveTo>
                      <a:pt x="3228" y="1507"/>
                    </a:moveTo>
                    <a:lnTo>
                      <a:pt x="3185" y="1507"/>
                    </a:lnTo>
                    <a:lnTo>
                      <a:pt x="3185" y="1464"/>
                    </a:lnTo>
                    <a:lnTo>
                      <a:pt x="3228" y="1464"/>
                    </a:lnTo>
                    <a:lnTo>
                      <a:pt x="3228" y="1507"/>
                    </a:lnTo>
                    <a:moveTo>
                      <a:pt x="3228" y="1433"/>
                    </a:moveTo>
                    <a:lnTo>
                      <a:pt x="3185" y="1433"/>
                    </a:lnTo>
                    <a:lnTo>
                      <a:pt x="3185" y="1391"/>
                    </a:lnTo>
                    <a:lnTo>
                      <a:pt x="3228" y="1391"/>
                    </a:lnTo>
                    <a:lnTo>
                      <a:pt x="3228" y="1433"/>
                    </a:lnTo>
                    <a:moveTo>
                      <a:pt x="3228" y="1360"/>
                    </a:moveTo>
                    <a:lnTo>
                      <a:pt x="3185" y="1360"/>
                    </a:lnTo>
                    <a:lnTo>
                      <a:pt x="3185" y="1317"/>
                    </a:lnTo>
                    <a:lnTo>
                      <a:pt x="3228" y="1317"/>
                    </a:lnTo>
                    <a:lnTo>
                      <a:pt x="3228" y="1360"/>
                    </a:lnTo>
                    <a:moveTo>
                      <a:pt x="3228" y="1286"/>
                    </a:moveTo>
                    <a:lnTo>
                      <a:pt x="3185" y="1286"/>
                    </a:lnTo>
                    <a:lnTo>
                      <a:pt x="3185" y="1244"/>
                    </a:lnTo>
                    <a:lnTo>
                      <a:pt x="3228" y="1244"/>
                    </a:lnTo>
                    <a:lnTo>
                      <a:pt x="3228" y="1286"/>
                    </a:lnTo>
                    <a:moveTo>
                      <a:pt x="3228" y="1213"/>
                    </a:moveTo>
                    <a:lnTo>
                      <a:pt x="3185" y="1213"/>
                    </a:lnTo>
                    <a:lnTo>
                      <a:pt x="3185" y="1170"/>
                    </a:lnTo>
                    <a:lnTo>
                      <a:pt x="3228" y="1170"/>
                    </a:lnTo>
                    <a:lnTo>
                      <a:pt x="3228" y="1213"/>
                    </a:lnTo>
                    <a:moveTo>
                      <a:pt x="3228" y="1140"/>
                    </a:moveTo>
                    <a:lnTo>
                      <a:pt x="3185" y="1140"/>
                    </a:lnTo>
                    <a:lnTo>
                      <a:pt x="3185" y="1097"/>
                    </a:lnTo>
                    <a:lnTo>
                      <a:pt x="3228" y="1097"/>
                    </a:lnTo>
                    <a:lnTo>
                      <a:pt x="3228" y="1140"/>
                    </a:lnTo>
                    <a:moveTo>
                      <a:pt x="3304" y="1876"/>
                    </a:moveTo>
                    <a:lnTo>
                      <a:pt x="3261" y="1876"/>
                    </a:lnTo>
                    <a:lnTo>
                      <a:pt x="3261" y="1834"/>
                    </a:lnTo>
                    <a:lnTo>
                      <a:pt x="3304" y="1834"/>
                    </a:lnTo>
                    <a:lnTo>
                      <a:pt x="3304" y="1876"/>
                    </a:lnTo>
                    <a:moveTo>
                      <a:pt x="3304" y="1803"/>
                    </a:moveTo>
                    <a:lnTo>
                      <a:pt x="3261" y="1803"/>
                    </a:lnTo>
                    <a:lnTo>
                      <a:pt x="3261" y="1760"/>
                    </a:lnTo>
                    <a:lnTo>
                      <a:pt x="3304" y="1760"/>
                    </a:lnTo>
                    <a:lnTo>
                      <a:pt x="3304" y="1803"/>
                    </a:lnTo>
                    <a:moveTo>
                      <a:pt x="3304" y="1727"/>
                    </a:moveTo>
                    <a:lnTo>
                      <a:pt x="3261" y="1727"/>
                    </a:lnTo>
                    <a:lnTo>
                      <a:pt x="3261" y="1687"/>
                    </a:lnTo>
                    <a:lnTo>
                      <a:pt x="3304" y="1687"/>
                    </a:lnTo>
                    <a:lnTo>
                      <a:pt x="3304" y="1727"/>
                    </a:lnTo>
                    <a:moveTo>
                      <a:pt x="3304" y="1654"/>
                    </a:moveTo>
                    <a:lnTo>
                      <a:pt x="3261" y="1654"/>
                    </a:lnTo>
                    <a:lnTo>
                      <a:pt x="3261" y="1613"/>
                    </a:lnTo>
                    <a:lnTo>
                      <a:pt x="3304" y="1613"/>
                    </a:lnTo>
                    <a:lnTo>
                      <a:pt x="3304" y="1654"/>
                    </a:lnTo>
                    <a:moveTo>
                      <a:pt x="3304" y="1580"/>
                    </a:moveTo>
                    <a:lnTo>
                      <a:pt x="3261" y="1580"/>
                    </a:lnTo>
                    <a:lnTo>
                      <a:pt x="3261" y="1540"/>
                    </a:lnTo>
                    <a:lnTo>
                      <a:pt x="3304" y="1540"/>
                    </a:lnTo>
                    <a:lnTo>
                      <a:pt x="3304" y="1580"/>
                    </a:lnTo>
                    <a:moveTo>
                      <a:pt x="3304" y="1507"/>
                    </a:moveTo>
                    <a:lnTo>
                      <a:pt x="3261" y="1507"/>
                    </a:lnTo>
                    <a:lnTo>
                      <a:pt x="3261" y="1464"/>
                    </a:lnTo>
                    <a:lnTo>
                      <a:pt x="3304" y="1464"/>
                    </a:lnTo>
                    <a:lnTo>
                      <a:pt x="3304" y="1507"/>
                    </a:lnTo>
                    <a:moveTo>
                      <a:pt x="3304" y="1433"/>
                    </a:moveTo>
                    <a:lnTo>
                      <a:pt x="3261" y="1433"/>
                    </a:lnTo>
                    <a:lnTo>
                      <a:pt x="3261" y="1391"/>
                    </a:lnTo>
                    <a:lnTo>
                      <a:pt x="3304" y="1391"/>
                    </a:lnTo>
                    <a:lnTo>
                      <a:pt x="3304" y="1433"/>
                    </a:lnTo>
                    <a:moveTo>
                      <a:pt x="3304" y="1360"/>
                    </a:moveTo>
                    <a:lnTo>
                      <a:pt x="3261" y="1360"/>
                    </a:lnTo>
                    <a:lnTo>
                      <a:pt x="3261" y="1317"/>
                    </a:lnTo>
                    <a:lnTo>
                      <a:pt x="3304" y="1317"/>
                    </a:lnTo>
                    <a:lnTo>
                      <a:pt x="3304" y="1360"/>
                    </a:lnTo>
                    <a:moveTo>
                      <a:pt x="3304" y="1286"/>
                    </a:moveTo>
                    <a:lnTo>
                      <a:pt x="3261" y="1286"/>
                    </a:lnTo>
                    <a:lnTo>
                      <a:pt x="3261" y="1244"/>
                    </a:lnTo>
                    <a:lnTo>
                      <a:pt x="3304" y="1244"/>
                    </a:lnTo>
                    <a:lnTo>
                      <a:pt x="3304" y="1286"/>
                    </a:lnTo>
                    <a:moveTo>
                      <a:pt x="3304" y="1213"/>
                    </a:moveTo>
                    <a:lnTo>
                      <a:pt x="3261" y="1213"/>
                    </a:lnTo>
                    <a:lnTo>
                      <a:pt x="3261" y="1170"/>
                    </a:lnTo>
                    <a:lnTo>
                      <a:pt x="3304" y="1170"/>
                    </a:lnTo>
                    <a:lnTo>
                      <a:pt x="3304" y="1213"/>
                    </a:lnTo>
                    <a:moveTo>
                      <a:pt x="3304" y="1140"/>
                    </a:moveTo>
                    <a:lnTo>
                      <a:pt x="3261" y="1140"/>
                    </a:lnTo>
                    <a:lnTo>
                      <a:pt x="3261" y="1097"/>
                    </a:lnTo>
                    <a:lnTo>
                      <a:pt x="3304" y="1097"/>
                    </a:lnTo>
                    <a:lnTo>
                      <a:pt x="3304" y="1140"/>
                    </a:lnTo>
                    <a:moveTo>
                      <a:pt x="3400" y="1879"/>
                    </a:moveTo>
                    <a:lnTo>
                      <a:pt x="3358" y="1879"/>
                    </a:lnTo>
                    <a:lnTo>
                      <a:pt x="3358" y="1097"/>
                    </a:lnTo>
                    <a:lnTo>
                      <a:pt x="3400" y="1097"/>
                    </a:lnTo>
                    <a:lnTo>
                      <a:pt x="3400" y="1879"/>
                    </a:lnTo>
                    <a:moveTo>
                      <a:pt x="0" y="1900"/>
                    </a:moveTo>
                    <a:lnTo>
                      <a:pt x="0" y="2018"/>
                    </a:lnTo>
                    <a:lnTo>
                      <a:pt x="4070" y="2018"/>
                    </a:lnTo>
                  </a:path>
                </a:pathLst>
              </a:cu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4982753" y="11149013"/>
                <a:ext cx="858838" cy="1228725"/>
              </a:xfrm>
              <a:custGeom>
                <a:avLst/>
                <a:gdLst>
                  <a:gd name="T0" fmla="*/ 0 w 541"/>
                  <a:gd name="T1" fmla="*/ 774 h 774"/>
                  <a:gd name="T2" fmla="*/ 179 w 541"/>
                  <a:gd name="T3" fmla="*/ 289 h 774"/>
                  <a:gd name="T4" fmla="*/ 312 w 541"/>
                  <a:gd name="T5" fmla="*/ 369 h 774"/>
                  <a:gd name="T6" fmla="*/ 541 w 541"/>
                  <a:gd name="T7" fmla="*/ 0 h 774"/>
                  <a:gd name="T8" fmla="*/ 335 w 541"/>
                  <a:gd name="T9" fmla="*/ 504 h 774"/>
                  <a:gd name="T10" fmla="*/ 210 w 541"/>
                  <a:gd name="T11" fmla="*/ 428 h 774"/>
                  <a:gd name="T12" fmla="*/ 0 w 541"/>
                  <a:gd name="T13" fmla="*/ 774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74">
                    <a:moveTo>
                      <a:pt x="0" y="774"/>
                    </a:moveTo>
                    <a:lnTo>
                      <a:pt x="179" y="289"/>
                    </a:lnTo>
                    <a:lnTo>
                      <a:pt x="312" y="369"/>
                    </a:lnTo>
                    <a:lnTo>
                      <a:pt x="541" y="0"/>
                    </a:lnTo>
                    <a:lnTo>
                      <a:pt x="335" y="504"/>
                    </a:lnTo>
                    <a:lnTo>
                      <a:pt x="210" y="428"/>
                    </a:lnTo>
                    <a:lnTo>
                      <a:pt x="0" y="774"/>
                    </a:lnTo>
                    <a:close/>
                  </a:path>
                </a:pathLst>
              </a:cu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24" name="Rectangle 24"/>
              <p:cNvSpPr>
                <a:spLocks noChangeArrowheads="1"/>
              </p:cNvSpPr>
              <p:nvPr/>
            </p:nvSpPr>
            <p:spPr bwMode="auto">
              <a:xfrm>
                <a:off x="-1926047" y="10723563"/>
                <a:ext cx="217488" cy="958850"/>
              </a:xfrm>
              <a:prstGeom prst="rect">
                <a:avLst/>
              </a:pr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27" name="Rectangle 25"/>
              <p:cNvSpPr>
                <a:spLocks noChangeArrowheads="1"/>
              </p:cNvSpPr>
              <p:nvPr/>
            </p:nvSpPr>
            <p:spPr bwMode="auto">
              <a:xfrm>
                <a:off x="-2218147" y="10723563"/>
                <a:ext cx="217488" cy="958850"/>
              </a:xfrm>
              <a:prstGeom prst="rect">
                <a:avLst/>
              </a:pr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28" name="Rectangle 26"/>
              <p:cNvSpPr>
                <a:spLocks noChangeArrowheads="1"/>
              </p:cNvSpPr>
              <p:nvPr/>
            </p:nvSpPr>
            <p:spPr bwMode="auto">
              <a:xfrm>
                <a:off x="3439703" y="10893426"/>
                <a:ext cx="217488" cy="819150"/>
              </a:xfrm>
              <a:prstGeom prst="rect">
                <a:avLst/>
              </a:pr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29" name="Rectangle 27"/>
              <p:cNvSpPr>
                <a:spLocks noChangeArrowheads="1"/>
              </p:cNvSpPr>
              <p:nvPr/>
            </p:nvSpPr>
            <p:spPr bwMode="auto">
              <a:xfrm>
                <a:off x="3717516" y="10896601"/>
                <a:ext cx="217488" cy="815975"/>
              </a:xfrm>
              <a:prstGeom prst="rect">
                <a:avLst/>
              </a:pr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30" name="Rectangle 28"/>
              <p:cNvSpPr>
                <a:spLocks noChangeArrowheads="1"/>
              </p:cNvSpPr>
              <p:nvPr/>
            </p:nvSpPr>
            <p:spPr bwMode="auto">
              <a:xfrm>
                <a:off x="1625191" y="10893426"/>
                <a:ext cx="219075" cy="841375"/>
              </a:xfrm>
              <a:prstGeom prst="rect">
                <a:avLst/>
              </a:pr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31" name="Rectangle 29"/>
              <p:cNvSpPr>
                <a:spLocks noChangeArrowheads="1"/>
              </p:cNvSpPr>
              <p:nvPr/>
            </p:nvSpPr>
            <p:spPr bwMode="auto">
              <a:xfrm>
                <a:off x="-578259" y="11136313"/>
                <a:ext cx="217488" cy="546100"/>
              </a:xfrm>
              <a:prstGeom prst="rect">
                <a:avLst/>
              </a:pr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32" name="Rectangle 30"/>
              <p:cNvSpPr>
                <a:spLocks noChangeArrowheads="1"/>
              </p:cNvSpPr>
              <p:nvPr/>
            </p:nvSpPr>
            <p:spPr bwMode="auto">
              <a:xfrm>
                <a:off x="1002891" y="11430001"/>
                <a:ext cx="803275" cy="184150"/>
              </a:xfrm>
              <a:prstGeom prst="rect">
                <a:avLst/>
              </a:pr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</p:grpSp>
      <p:sp>
        <p:nvSpPr>
          <p:cNvPr id="211" name="직사각형 210"/>
          <p:cNvSpPr/>
          <p:nvPr/>
        </p:nvSpPr>
        <p:spPr>
          <a:xfrm>
            <a:off x="8960552" y="4074775"/>
            <a:ext cx="2582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2000" b="1" dirty="0">
                <a:solidFill>
                  <a:srgbClr val="C5C8CD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부제목을 입력하세요</a:t>
            </a:r>
            <a:endParaRPr lang="ko-KR" altLang="en-US" sz="1050" b="1" dirty="0">
              <a:solidFill>
                <a:srgbClr val="C5C8CD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18" name="Freeform 22"/>
          <p:cNvSpPr>
            <a:spLocks noEditPoints="1"/>
          </p:cNvSpPr>
          <p:nvPr/>
        </p:nvSpPr>
        <p:spPr bwMode="auto">
          <a:xfrm>
            <a:off x="11063207" y="2694527"/>
            <a:ext cx="248748" cy="250007"/>
          </a:xfrm>
          <a:custGeom>
            <a:avLst/>
            <a:gdLst>
              <a:gd name="T0" fmla="*/ 67 w 167"/>
              <a:gd name="T1" fmla="*/ 145 h 168"/>
              <a:gd name="T2" fmla="*/ 35 w 167"/>
              <a:gd name="T3" fmla="*/ 152 h 168"/>
              <a:gd name="T4" fmla="*/ 26 w 167"/>
              <a:gd name="T5" fmla="*/ 145 h 168"/>
              <a:gd name="T6" fmla="*/ 29 w 167"/>
              <a:gd name="T7" fmla="*/ 116 h 168"/>
              <a:gd name="T8" fmla="*/ 4 w 167"/>
              <a:gd name="T9" fmla="*/ 111 h 168"/>
              <a:gd name="T10" fmla="*/ 0 w 167"/>
              <a:gd name="T11" fmla="*/ 82 h 168"/>
              <a:gd name="T12" fmla="*/ 23 w 167"/>
              <a:gd name="T13" fmla="*/ 68 h 168"/>
              <a:gd name="T14" fmla="*/ 15 w 167"/>
              <a:gd name="T15" fmla="*/ 35 h 168"/>
              <a:gd name="T16" fmla="*/ 23 w 167"/>
              <a:gd name="T17" fmla="*/ 26 h 168"/>
              <a:gd name="T18" fmla="*/ 52 w 167"/>
              <a:gd name="T19" fmla="*/ 30 h 168"/>
              <a:gd name="T20" fmla="*/ 57 w 167"/>
              <a:gd name="T21" fmla="*/ 5 h 168"/>
              <a:gd name="T22" fmla="*/ 86 w 167"/>
              <a:gd name="T23" fmla="*/ 0 h 168"/>
              <a:gd name="T24" fmla="*/ 99 w 167"/>
              <a:gd name="T25" fmla="*/ 24 h 168"/>
              <a:gd name="T26" fmla="*/ 132 w 167"/>
              <a:gd name="T27" fmla="*/ 16 h 168"/>
              <a:gd name="T28" fmla="*/ 141 w 167"/>
              <a:gd name="T29" fmla="*/ 24 h 168"/>
              <a:gd name="T30" fmla="*/ 138 w 167"/>
              <a:gd name="T31" fmla="*/ 53 h 168"/>
              <a:gd name="T32" fmla="*/ 163 w 167"/>
              <a:gd name="T33" fmla="*/ 58 h 168"/>
              <a:gd name="T34" fmla="*/ 167 w 167"/>
              <a:gd name="T35" fmla="*/ 87 h 168"/>
              <a:gd name="T36" fmla="*/ 144 w 167"/>
              <a:gd name="T37" fmla="*/ 101 h 168"/>
              <a:gd name="T38" fmla="*/ 152 w 167"/>
              <a:gd name="T39" fmla="*/ 133 h 168"/>
              <a:gd name="T40" fmla="*/ 144 w 167"/>
              <a:gd name="T41" fmla="*/ 142 h 168"/>
              <a:gd name="T42" fmla="*/ 115 w 167"/>
              <a:gd name="T43" fmla="*/ 139 h 168"/>
              <a:gd name="T44" fmla="*/ 110 w 167"/>
              <a:gd name="T45" fmla="*/ 164 h 168"/>
              <a:gd name="T46" fmla="*/ 81 w 167"/>
              <a:gd name="T47" fmla="*/ 168 h 168"/>
              <a:gd name="T48" fmla="*/ 78 w 167"/>
              <a:gd name="T49" fmla="*/ 134 h 168"/>
              <a:gd name="T50" fmla="*/ 89 w 167"/>
              <a:gd name="T51" fmla="*/ 155 h 168"/>
              <a:gd name="T52" fmla="*/ 102 w 167"/>
              <a:gd name="T53" fmla="*/ 131 h 168"/>
              <a:gd name="T54" fmla="*/ 114 w 167"/>
              <a:gd name="T55" fmla="*/ 124 h 168"/>
              <a:gd name="T56" fmla="*/ 141 w 167"/>
              <a:gd name="T57" fmla="*/ 125 h 168"/>
              <a:gd name="T58" fmla="*/ 144 w 167"/>
              <a:gd name="T59" fmla="*/ 120 h 168"/>
              <a:gd name="T60" fmla="*/ 133 w 167"/>
              <a:gd name="T61" fmla="*/ 90 h 168"/>
              <a:gd name="T62" fmla="*/ 154 w 167"/>
              <a:gd name="T63" fmla="*/ 78 h 168"/>
              <a:gd name="T64" fmla="*/ 130 w 167"/>
              <a:gd name="T65" fmla="*/ 66 h 168"/>
              <a:gd name="T66" fmla="*/ 123 w 167"/>
              <a:gd name="T67" fmla="*/ 54 h 168"/>
              <a:gd name="T68" fmla="*/ 125 w 167"/>
              <a:gd name="T69" fmla="*/ 27 h 168"/>
              <a:gd name="T70" fmla="*/ 119 w 167"/>
              <a:gd name="T71" fmla="*/ 23 h 168"/>
              <a:gd name="T72" fmla="*/ 89 w 167"/>
              <a:gd name="T73" fmla="*/ 35 h 168"/>
              <a:gd name="T74" fmla="*/ 77 w 167"/>
              <a:gd name="T75" fmla="*/ 14 h 168"/>
              <a:gd name="T76" fmla="*/ 65 w 167"/>
              <a:gd name="T77" fmla="*/ 38 h 168"/>
              <a:gd name="T78" fmla="*/ 53 w 167"/>
              <a:gd name="T79" fmla="*/ 46 h 168"/>
              <a:gd name="T80" fmla="*/ 26 w 167"/>
              <a:gd name="T81" fmla="*/ 43 h 168"/>
              <a:gd name="T82" fmla="*/ 22 w 167"/>
              <a:gd name="T83" fmla="*/ 49 h 168"/>
              <a:gd name="T84" fmla="*/ 34 w 167"/>
              <a:gd name="T85" fmla="*/ 79 h 168"/>
              <a:gd name="T86" fmla="*/ 13 w 167"/>
              <a:gd name="T87" fmla="*/ 91 h 168"/>
              <a:gd name="T88" fmla="*/ 37 w 167"/>
              <a:gd name="T89" fmla="*/ 103 h 168"/>
              <a:gd name="T90" fmla="*/ 44 w 167"/>
              <a:gd name="T91" fmla="*/ 116 h 168"/>
              <a:gd name="T92" fmla="*/ 42 w 167"/>
              <a:gd name="T93" fmla="*/ 142 h 168"/>
              <a:gd name="T94" fmla="*/ 48 w 167"/>
              <a:gd name="T95" fmla="*/ 145 h 168"/>
              <a:gd name="T96" fmla="*/ 139 w 167"/>
              <a:gd name="T97" fmla="*/ 13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7" h="168">
                <a:moveTo>
                  <a:pt x="72" y="147"/>
                </a:moveTo>
                <a:cubicBezTo>
                  <a:pt x="71" y="146"/>
                  <a:pt x="69" y="146"/>
                  <a:pt x="67" y="145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2" y="157"/>
                  <a:pt x="38" y="155"/>
                  <a:pt x="35" y="152"/>
                </a:cubicBezTo>
                <a:cubicBezTo>
                  <a:pt x="35" y="152"/>
                  <a:pt x="35" y="152"/>
                  <a:pt x="35" y="152"/>
                </a:cubicBezTo>
                <a:cubicBezTo>
                  <a:pt x="32" y="150"/>
                  <a:pt x="29" y="147"/>
                  <a:pt x="26" y="145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22" y="142"/>
                  <a:pt x="22" y="142"/>
                  <a:pt x="22" y="14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1" y="119"/>
                  <a:pt x="30" y="117"/>
                  <a:pt x="29" y="116"/>
                </a:cubicBezTo>
                <a:cubicBezTo>
                  <a:pt x="29" y="116"/>
                  <a:pt x="29" y="116"/>
                  <a:pt x="29" y="116"/>
                </a:cubicBezTo>
                <a:cubicBezTo>
                  <a:pt x="6" y="115"/>
                  <a:pt x="6" y="115"/>
                  <a:pt x="6" y="115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03"/>
                  <a:pt x="0" y="95"/>
                  <a:pt x="0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2"/>
                  <a:pt x="0" y="82"/>
                  <a:pt x="0" y="82"/>
                </a:cubicBezTo>
                <a:cubicBezTo>
                  <a:pt x="22" y="73"/>
                  <a:pt x="22" y="73"/>
                  <a:pt x="22" y="73"/>
                </a:cubicBezTo>
                <a:cubicBezTo>
                  <a:pt x="22" y="72"/>
                  <a:pt x="22" y="70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7" y="51"/>
                  <a:pt x="7" y="51"/>
                  <a:pt x="7" y="51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3"/>
                  <a:pt x="13" y="39"/>
                  <a:pt x="15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8" y="32"/>
                  <a:pt x="20" y="29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48" y="33"/>
                  <a:pt x="48" y="33"/>
                  <a:pt x="48" y="33"/>
                </a:cubicBezTo>
                <a:cubicBezTo>
                  <a:pt x="49" y="32"/>
                  <a:pt x="51" y="31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3" y="6"/>
                  <a:pt x="53" y="6"/>
                  <a:pt x="53" y="6"/>
                </a:cubicBezTo>
                <a:cubicBezTo>
                  <a:pt x="57" y="5"/>
                  <a:pt x="57" y="5"/>
                  <a:pt x="57" y="5"/>
                </a:cubicBezTo>
                <a:cubicBezTo>
                  <a:pt x="65" y="2"/>
                  <a:pt x="73" y="1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5" y="23"/>
                  <a:pt x="95" y="23"/>
                  <a:pt x="95" y="23"/>
                </a:cubicBezTo>
                <a:cubicBezTo>
                  <a:pt x="96" y="23"/>
                  <a:pt x="98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117" y="7"/>
                  <a:pt x="117" y="7"/>
                  <a:pt x="117" y="7"/>
                </a:cubicBezTo>
                <a:cubicBezTo>
                  <a:pt x="121" y="9"/>
                  <a:pt x="121" y="9"/>
                  <a:pt x="121" y="9"/>
                </a:cubicBezTo>
                <a:cubicBezTo>
                  <a:pt x="125" y="11"/>
                  <a:pt x="129" y="14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6" y="18"/>
                  <a:pt x="139" y="21"/>
                  <a:pt x="141" y="24"/>
                </a:cubicBezTo>
                <a:cubicBezTo>
                  <a:pt x="141" y="24"/>
                  <a:pt x="141" y="24"/>
                  <a:pt x="141" y="24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35" y="49"/>
                  <a:pt x="135" y="49"/>
                  <a:pt x="135" y="49"/>
                </a:cubicBezTo>
                <a:cubicBezTo>
                  <a:pt x="136" y="50"/>
                  <a:pt x="137" y="52"/>
                  <a:pt x="138" y="53"/>
                </a:cubicBezTo>
                <a:cubicBezTo>
                  <a:pt x="138" y="53"/>
                  <a:pt x="138" y="53"/>
                  <a:pt x="138" y="53"/>
                </a:cubicBezTo>
                <a:cubicBezTo>
                  <a:pt x="162" y="54"/>
                  <a:pt x="162" y="54"/>
                  <a:pt x="162" y="54"/>
                </a:cubicBezTo>
                <a:cubicBezTo>
                  <a:pt x="163" y="58"/>
                  <a:pt x="163" y="58"/>
                  <a:pt x="163" y="58"/>
                </a:cubicBezTo>
                <a:cubicBezTo>
                  <a:pt x="166" y="66"/>
                  <a:pt x="167" y="74"/>
                  <a:pt x="167" y="83"/>
                </a:cubicBezTo>
                <a:cubicBezTo>
                  <a:pt x="167" y="83"/>
                  <a:pt x="167" y="83"/>
                  <a:pt x="167" y="83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7"/>
                  <a:pt x="145" y="99"/>
                  <a:pt x="144" y="101"/>
                </a:cubicBezTo>
                <a:cubicBezTo>
                  <a:pt x="144" y="101"/>
                  <a:pt x="144" y="101"/>
                  <a:pt x="144" y="101"/>
                </a:cubicBezTo>
                <a:cubicBezTo>
                  <a:pt x="160" y="118"/>
                  <a:pt x="160" y="118"/>
                  <a:pt x="160" y="118"/>
                </a:cubicBezTo>
                <a:cubicBezTo>
                  <a:pt x="158" y="122"/>
                  <a:pt x="158" y="122"/>
                  <a:pt x="158" y="122"/>
                </a:cubicBezTo>
                <a:cubicBezTo>
                  <a:pt x="156" y="126"/>
                  <a:pt x="154" y="129"/>
                  <a:pt x="152" y="133"/>
                </a:cubicBezTo>
                <a:cubicBezTo>
                  <a:pt x="152" y="133"/>
                  <a:pt x="152" y="133"/>
                  <a:pt x="152" y="133"/>
                </a:cubicBezTo>
                <a:cubicBezTo>
                  <a:pt x="149" y="136"/>
                  <a:pt x="147" y="139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1" y="146"/>
                  <a:pt x="141" y="146"/>
                  <a:pt x="141" y="146"/>
                </a:cubicBezTo>
                <a:cubicBezTo>
                  <a:pt x="119" y="136"/>
                  <a:pt x="119" y="136"/>
                  <a:pt x="119" y="136"/>
                </a:cubicBezTo>
                <a:cubicBezTo>
                  <a:pt x="118" y="137"/>
                  <a:pt x="116" y="138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4" y="162"/>
                  <a:pt x="114" y="162"/>
                  <a:pt x="114" y="16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02" y="166"/>
                  <a:pt x="94" y="168"/>
                  <a:pt x="85" y="168"/>
                </a:cubicBezTo>
                <a:cubicBezTo>
                  <a:pt x="85" y="168"/>
                  <a:pt x="85" y="168"/>
                  <a:pt x="85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72" y="147"/>
                  <a:pt x="72" y="147"/>
                  <a:pt x="72" y="147"/>
                </a:cubicBezTo>
                <a:close/>
                <a:moveTo>
                  <a:pt x="67" y="132"/>
                </a:moveTo>
                <a:cubicBezTo>
                  <a:pt x="71" y="133"/>
                  <a:pt x="74" y="134"/>
                  <a:pt x="78" y="134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9" y="155"/>
                  <a:pt x="89" y="155"/>
                  <a:pt x="89" y="155"/>
                </a:cubicBezTo>
                <a:cubicBezTo>
                  <a:pt x="93" y="154"/>
                  <a:pt x="97" y="153"/>
                  <a:pt x="101" y="152"/>
                </a:cubicBezTo>
                <a:cubicBezTo>
                  <a:pt x="101" y="152"/>
                  <a:pt x="101" y="152"/>
                  <a:pt x="101" y="152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6" y="129"/>
                  <a:pt x="106" y="129"/>
                  <a:pt x="106" y="129"/>
                </a:cubicBezTo>
                <a:cubicBezTo>
                  <a:pt x="109" y="128"/>
                  <a:pt x="112" y="126"/>
                  <a:pt x="114" y="124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18" y="121"/>
                  <a:pt x="118" y="121"/>
                  <a:pt x="118" y="121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39" y="128"/>
                  <a:pt x="140" y="127"/>
                  <a:pt x="141" y="125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2" y="124"/>
                  <a:pt x="143" y="122"/>
                  <a:pt x="144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2" y="97"/>
                  <a:pt x="132" y="94"/>
                  <a:pt x="133" y="90"/>
                </a:cubicBezTo>
                <a:cubicBezTo>
                  <a:pt x="133" y="90"/>
                  <a:pt x="133" y="90"/>
                  <a:pt x="133" y="90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4" y="74"/>
                  <a:pt x="153" y="70"/>
                  <a:pt x="152" y="67"/>
                </a:cubicBezTo>
                <a:cubicBezTo>
                  <a:pt x="152" y="67"/>
                  <a:pt x="152" y="67"/>
                  <a:pt x="152" y="67"/>
                </a:cubicBezTo>
                <a:cubicBezTo>
                  <a:pt x="130" y="66"/>
                  <a:pt x="130" y="66"/>
                  <a:pt x="130" y="66"/>
                </a:cubicBezTo>
                <a:cubicBezTo>
                  <a:pt x="128" y="62"/>
                  <a:pt x="128" y="62"/>
                  <a:pt x="128" y="62"/>
                </a:cubicBezTo>
                <a:cubicBezTo>
                  <a:pt x="126" y="59"/>
                  <a:pt x="125" y="57"/>
                  <a:pt x="123" y="54"/>
                </a:cubicBezTo>
                <a:cubicBezTo>
                  <a:pt x="123" y="54"/>
                  <a:pt x="123" y="54"/>
                  <a:pt x="123" y="54"/>
                </a:cubicBezTo>
                <a:cubicBezTo>
                  <a:pt x="120" y="51"/>
                  <a:pt x="120" y="51"/>
                  <a:pt x="120" y="51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8" y="29"/>
                  <a:pt x="126" y="28"/>
                  <a:pt x="125" y="27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23" y="25"/>
                  <a:pt x="121" y="24"/>
                  <a:pt x="119" y="23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99" y="38"/>
                  <a:pt x="99" y="38"/>
                  <a:pt x="99" y="38"/>
                </a:cubicBezTo>
                <a:cubicBezTo>
                  <a:pt x="96" y="37"/>
                  <a:pt x="93" y="36"/>
                  <a:pt x="89" y="35"/>
                </a:cubicBezTo>
                <a:cubicBezTo>
                  <a:pt x="89" y="35"/>
                  <a:pt x="89" y="35"/>
                  <a:pt x="89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77" y="14"/>
                  <a:pt x="77" y="14"/>
                  <a:pt x="77" y="14"/>
                </a:cubicBezTo>
                <a:cubicBezTo>
                  <a:pt x="73" y="14"/>
                  <a:pt x="69" y="15"/>
                  <a:pt x="66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38"/>
                  <a:pt x="65" y="38"/>
                  <a:pt x="65" y="38"/>
                </a:cubicBezTo>
                <a:cubicBezTo>
                  <a:pt x="61" y="40"/>
                  <a:pt x="61" y="40"/>
                  <a:pt x="61" y="40"/>
                </a:cubicBezTo>
                <a:cubicBezTo>
                  <a:pt x="58" y="42"/>
                  <a:pt x="55" y="44"/>
                  <a:pt x="53" y="46"/>
                </a:cubicBezTo>
                <a:cubicBezTo>
                  <a:pt x="53" y="46"/>
                  <a:pt x="53" y="46"/>
                  <a:pt x="53" y="46"/>
                </a:cubicBezTo>
                <a:cubicBezTo>
                  <a:pt x="50" y="48"/>
                  <a:pt x="50" y="48"/>
                  <a:pt x="50" y="48"/>
                </a:cubicBezTo>
                <a:cubicBezTo>
                  <a:pt x="29" y="39"/>
                  <a:pt x="29" y="39"/>
                  <a:pt x="29" y="39"/>
                </a:cubicBezTo>
                <a:cubicBezTo>
                  <a:pt x="28" y="40"/>
                  <a:pt x="27" y="42"/>
                  <a:pt x="26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5" y="45"/>
                  <a:pt x="23" y="47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38" y="65"/>
                  <a:pt x="38" y="65"/>
                  <a:pt x="38" y="65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2"/>
                  <a:pt x="34" y="75"/>
                  <a:pt x="34" y="79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3"/>
                  <a:pt x="34" y="83"/>
                  <a:pt x="34" y="83"/>
                </a:cubicBezTo>
                <a:cubicBezTo>
                  <a:pt x="13" y="91"/>
                  <a:pt x="13" y="91"/>
                  <a:pt x="13" y="91"/>
                </a:cubicBezTo>
                <a:cubicBezTo>
                  <a:pt x="13" y="95"/>
                  <a:pt x="14" y="99"/>
                  <a:pt x="15" y="102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0" y="110"/>
                  <a:pt x="42" y="113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7" y="119"/>
                  <a:pt x="47" y="119"/>
                  <a:pt x="47" y="119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40" y="139"/>
                  <a:pt x="41" y="141"/>
                  <a:pt x="42" y="142"/>
                </a:cubicBezTo>
                <a:cubicBezTo>
                  <a:pt x="42" y="142"/>
                  <a:pt x="42" y="142"/>
                  <a:pt x="42" y="142"/>
                </a:cubicBezTo>
                <a:cubicBezTo>
                  <a:pt x="44" y="143"/>
                  <a:pt x="46" y="144"/>
                  <a:pt x="48" y="145"/>
                </a:cubicBezTo>
                <a:cubicBezTo>
                  <a:pt x="48" y="145"/>
                  <a:pt x="48" y="145"/>
                  <a:pt x="48" y="145"/>
                </a:cubicBezTo>
                <a:cubicBezTo>
                  <a:pt x="64" y="131"/>
                  <a:pt x="64" y="131"/>
                  <a:pt x="64" y="131"/>
                </a:cubicBezTo>
                <a:cubicBezTo>
                  <a:pt x="67" y="132"/>
                  <a:pt x="67" y="132"/>
                  <a:pt x="67" y="132"/>
                </a:cubicBezTo>
                <a:close/>
                <a:moveTo>
                  <a:pt x="139" y="138"/>
                </a:moveTo>
                <a:cubicBezTo>
                  <a:pt x="142" y="132"/>
                  <a:pt x="142" y="132"/>
                  <a:pt x="142" y="132"/>
                </a:cubicBezTo>
                <a:cubicBezTo>
                  <a:pt x="139" y="138"/>
                  <a:pt x="139" y="138"/>
                  <a:pt x="139" y="138"/>
                </a:cubicBezTo>
                <a:close/>
              </a:path>
            </a:pathLst>
          </a:custGeom>
          <a:solidFill>
            <a:srgbClr val="558ED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69" name="그룹 268"/>
          <p:cNvGrpSpPr/>
          <p:nvPr/>
        </p:nvGrpSpPr>
        <p:grpSpPr>
          <a:xfrm>
            <a:off x="10609965" y="2226111"/>
            <a:ext cx="408518" cy="408517"/>
            <a:chOff x="10719370" y="2327647"/>
            <a:chExt cx="362101" cy="362100"/>
          </a:xfrm>
        </p:grpSpPr>
        <p:sp>
          <p:nvSpPr>
            <p:cNvPr id="219" name="Freeform 23"/>
            <p:cNvSpPr>
              <a:spLocks noEditPoints="1"/>
            </p:cNvSpPr>
            <p:nvPr/>
          </p:nvSpPr>
          <p:spPr bwMode="auto">
            <a:xfrm>
              <a:off x="10719370" y="2327647"/>
              <a:ext cx="362101" cy="362100"/>
            </a:xfrm>
            <a:custGeom>
              <a:avLst/>
              <a:gdLst>
                <a:gd name="T0" fmla="*/ 97 w 243"/>
                <a:gd name="T1" fmla="*/ 241 h 243"/>
                <a:gd name="T2" fmla="*/ 87 w 243"/>
                <a:gd name="T3" fmla="*/ 211 h 243"/>
                <a:gd name="T4" fmla="*/ 51 w 243"/>
                <a:gd name="T5" fmla="*/ 221 h 243"/>
                <a:gd name="T6" fmla="*/ 37 w 243"/>
                <a:gd name="T7" fmla="*/ 210 h 243"/>
                <a:gd name="T8" fmla="*/ 20 w 243"/>
                <a:gd name="T9" fmla="*/ 188 h 243"/>
                <a:gd name="T10" fmla="*/ 5 w 243"/>
                <a:gd name="T11" fmla="*/ 156 h 243"/>
                <a:gd name="T12" fmla="*/ 0 w 243"/>
                <a:gd name="T13" fmla="*/ 128 h 243"/>
                <a:gd name="T14" fmla="*/ 3 w 243"/>
                <a:gd name="T15" fmla="*/ 97 h 243"/>
                <a:gd name="T16" fmla="*/ 33 w 243"/>
                <a:gd name="T17" fmla="*/ 87 h 243"/>
                <a:gd name="T18" fmla="*/ 22 w 243"/>
                <a:gd name="T19" fmla="*/ 52 h 243"/>
                <a:gd name="T20" fmla="*/ 34 w 243"/>
                <a:gd name="T21" fmla="*/ 38 h 243"/>
                <a:gd name="T22" fmla="*/ 55 w 243"/>
                <a:gd name="T23" fmla="*/ 20 h 243"/>
                <a:gd name="T24" fmla="*/ 88 w 243"/>
                <a:gd name="T25" fmla="*/ 5 h 243"/>
                <a:gd name="T26" fmla="*/ 115 w 243"/>
                <a:gd name="T27" fmla="*/ 1 h 243"/>
                <a:gd name="T28" fmla="*/ 146 w 243"/>
                <a:gd name="T29" fmla="*/ 3 h 243"/>
                <a:gd name="T30" fmla="*/ 156 w 243"/>
                <a:gd name="T31" fmla="*/ 33 h 243"/>
                <a:gd name="T32" fmla="*/ 192 w 243"/>
                <a:gd name="T33" fmla="*/ 23 h 243"/>
                <a:gd name="T34" fmla="*/ 206 w 243"/>
                <a:gd name="T35" fmla="*/ 34 h 243"/>
                <a:gd name="T36" fmla="*/ 224 w 243"/>
                <a:gd name="T37" fmla="*/ 56 h 243"/>
                <a:gd name="T38" fmla="*/ 238 w 243"/>
                <a:gd name="T39" fmla="*/ 88 h 243"/>
                <a:gd name="T40" fmla="*/ 243 w 243"/>
                <a:gd name="T41" fmla="*/ 116 h 243"/>
                <a:gd name="T42" fmla="*/ 241 w 243"/>
                <a:gd name="T43" fmla="*/ 146 h 243"/>
                <a:gd name="T44" fmla="*/ 210 w 243"/>
                <a:gd name="T45" fmla="*/ 157 h 243"/>
                <a:gd name="T46" fmla="*/ 221 w 243"/>
                <a:gd name="T47" fmla="*/ 192 h 243"/>
                <a:gd name="T48" fmla="*/ 209 w 243"/>
                <a:gd name="T49" fmla="*/ 206 h 243"/>
                <a:gd name="T50" fmla="*/ 188 w 243"/>
                <a:gd name="T51" fmla="*/ 224 h 243"/>
                <a:gd name="T52" fmla="*/ 155 w 243"/>
                <a:gd name="T53" fmla="*/ 239 h 243"/>
                <a:gd name="T54" fmla="*/ 128 w 243"/>
                <a:gd name="T55" fmla="*/ 243 h 243"/>
                <a:gd name="T56" fmla="*/ 130 w 243"/>
                <a:gd name="T57" fmla="*/ 204 h 243"/>
                <a:gd name="T58" fmla="*/ 160 w 243"/>
                <a:gd name="T59" fmla="*/ 223 h 243"/>
                <a:gd name="T60" fmla="*/ 170 w 243"/>
                <a:gd name="T61" fmla="*/ 189 h 243"/>
                <a:gd name="T62" fmla="*/ 206 w 243"/>
                <a:gd name="T63" fmla="*/ 190 h 243"/>
                <a:gd name="T64" fmla="*/ 214 w 243"/>
                <a:gd name="T65" fmla="*/ 179 h 243"/>
                <a:gd name="T66" fmla="*/ 200 w 243"/>
                <a:gd name="T67" fmla="*/ 147 h 243"/>
                <a:gd name="T68" fmla="*/ 230 w 243"/>
                <a:gd name="T69" fmla="*/ 125 h 243"/>
                <a:gd name="T70" fmla="*/ 202 w 243"/>
                <a:gd name="T71" fmla="*/ 104 h 243"/>
                <a:gd name="T72" fmla="*/ 217 w 243"/>
                <a:gd name="T73" fmla="*/ 71 h 243"/>
                <a:gd name="T74" fmla="*/ 182 w 243"/>
                <a:gd name="T75" fmla="*/ 66 h 243"/>
                <a:gd name="T76" fmla="*/ 184 w 243"/>
                <a:gd name="T77" fmla="*/ 33 h 243"/>
                <a:gd name="T78" fmla="*/ 155 w 243"/>
                <a:gd name="T79" fmla="*/ 47 h 243"/>
                <a:gd name="T80" fmla="*/ 139 w 243"/>
                <a:gd name="T81" fmla="*/ 15 h 243"/>
                <a:gd name="T82" fmla="*/ 113 w 243"/>
                <a:gd name="T83" fmla="*/ 40 h 243"/>
                <a:gd name="T84" fmla="*/ 83 w 243"/>
                <a:gd name="T85" fmla="*/ 21 h 243"/>
                <a:gd name="T86" fmla="*/ 73 w 243"/>
                <a:gd name="T87" fmla="*/ 55 h 243"/>
                <a:gd name="T88" fmla="*/ 38 w 243"/>
                <a:gd name="T89" fmla="*/ 53 h 243"/>
                <a:gd name="T90" fmla="*/ 29 w 243"/>
                <a:gd name="T91" fmla="*/ 65 h 243"/>
                <a:gd name="T92" fmla="*/ 43 w 243"/>
                <a:gd name="T93" fmla="*/ 98 h 243"/>
                <a:gd name="T94" fmla="*/ 13 w 243"/>
                <a:gd name="T95" fmla="*/ 119 h 243"/>
                <a:gd name="T96" fmla="*/ 41 w 243"/>
                <a:gd name="T97" fmla="*/ 140 h 243"/>
                <a:gd name="T98" fmla="*/ 26 w 243"/>
                <a:gd name="T99" fmla="*/ 173 h 243"/>
                <a:gd name="T100" fmla="*/ 61 w 243"/>
                <a:gd name="T101" fmla="*/ 178 h 243"/>
                <a:gd name="T102" fmla="*/ 59 w 243"/>
                <a:gd name="T103" fmla="*/ 210 h 243"/>
                <a:gd name="T104" fmla="*/ 88 w 243"/>
                <a:gd name="T105" fmla="*/ 197 h 243"/>
                <a:gd name="T106" fmla="*/ 104 w 243"/>
                <a:gd name="T107" fmla="*/ 229 h 243"/>
                <a:gd name="T108" fmla="*/ 207 w 243"/>
                <a:gd name="T109" fmla="*/ 19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3" h="243">
                  <a:moveTo>
                    <a:pt x="123" y="243"/>
                  </a:moveTo>
                  <a:cubicBezTo>
                    <a:pt x="123" y="243"/>
                    <a:pt x="122" y="243"/>
                    <a:pt x="121" y="243"/>
                  </a:cubicBezTo>
                  <a:cubicBezTo>
                    <a:pt x="121" y="243"/>
                    <a:pt x="121" y="243"/>
                    <a:pt x="121" y="243"/>
                  </a:cubicBezTo>
                  <a:cubicBezTo>
                    <a:pt x="113" y="243"/>
                    <a:pt x="105" y="243"/>
                    <a:pt x="97" y="241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2" y="240"/>
                    <a:pt x="92" y="240"/>
                    <a:pt x="92" y="240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8" y="211"/>
                    <a:pt x="88" y="211"/>
                    <a:pt x="87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66" y="230"/>
                    <a:pt x="66" y="230"/>
                    <a:pt x="66" y="230"/>
                  </a:cubicBezTo>
                  <a:cubicBezTo>
                    <a:pt x="62" y="228"/>
                    <a:pt x="62" y="228"/>
                    <a:pt x="62" y="228"/>
                  </a:cubicBezTo>
                  <a:cubicBezTo>
                    <a:pt x="59" y="226"/>
                    <a:pt x="55" y="224"/>
                    <a:pt x="51" y="221"/>
                  </a:cubicBezTo>
                  <a:cubicBezTo>
                    <a:pt x="51" y="221"/>
                    <a:pt x="51" y="221"/>
                    <a:pt x="51" y="221"/>
                  </a:cubicBezTo>
                  <a:cubicBezTo>
                    <a:pt x="48" y="219"/>
                    <a:pt x="44" y="216"/>
                    <a:pt x="41" y="213"/>
                  </a:cubicBezTo>
                  <a:cubicBezTo>
                    <a:pt x="41" y="213"/>
                    <a:pt x="41" y="213"/>
                    <a:pt x="41" y="213"/>
                  </a:cubicBezTo>
                  <a:cubicBezTo>
                    <a:pt x="37" y="210"/>
                    <a:pt x="37" y="210"/>
                    <a:pt x="37" y="210"/>
                  </a:cubicBezTo>
                  <a:cubicBezTo>
                    <a:pt x="49" y="183"/>
                    <a:pt x="49" y="183"/>
                    <a:pt x="49" y="183"/>
                  </a:cubicBezTo>
                  <a:cubicBezTo>
                    <a:pt x="48" y="183"/>
                    <a:pt x="48" y="182"/>
                    <a:pt x="47" y="182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17" y="184"/>
                    <a:pt x="17" y="184"/>
                    <a:pt x="17" y="184"/>
                  </a:cubicBezTo>
                  <a:cubicBezTo>
                    <a:pt x="13" y="176"/>
                    <a:pt x="9" y="168"/>
                    <a:pt x="6" y="16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38"/>
                    <a:pt x="28" y="137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3"/>
                    <a:pt x="0" y="123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14"/>
                    <a:pt x="1" y="106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88"/>
                    <a:pt x="33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59"/>
                    <a:pt x="20" y="55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5" y="48"/>
                    <a:pt x="28" y="45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1" y="49"/>
                    <a:pt x="61" y="48"/>
                    <a:pt x="62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7" y="13"/>
                    <a:pt x="75" y="9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6" y="28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1" y="0"/>
                    <a:pt x="121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0" y="0"/>
                    <a:pt x="138" y="1"/>
                    <a:pt x="146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5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5" y="18"/>
                    <a:pt x="188" y="20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5" y="25"/>
                    <a:pt x="199" y="28"/>
                    <a:pt x="202" y="31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6" y="62"/>
                    <a:pt x="196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31" y="67"/>
                    <a:pt x="234" y="75"/>
                    <a:pt x="237" y="84"/>
                  </a:cubicBezTo>
                  <a:cubicBezTo>
                    <a:pt x="237" y="84"/>
                    <a:pt x="237" y="84"/>
                    <a:pt x="237" y="84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15" y="105"/>
                    <a:pt x="215" y="105"/>
                    <a:pt x="215" y="105"/>
                  </a:cubicBezTo>
                  <a:cubicBezTo>
                    <a:pt x="216" y="106"/>
                    <a:pt x="216" y="107"/>
                    <a:pt x="216" y="108"/>
                  </a:cubicBezTo>
                  <a:cubicBezTo>
                    <a:pt x="216" y="108"/>
                    <a:pt x="216" y="108"/>
                    <a:pt x="216" y="108"/>
                  </a:cubicBezTo>
                  <a:cubicBezTo>
                    <a:pt x="243" y="116"/>
                    <a:pt x="243" y="116"/>
                    <a:pt x="243" y="116"/>
                  </a:cubicBezTo>
                  <a:cubicBezTo>
                    <a:pt x="243" y="121"/>
                    <a:pt x="243" y="121"/>
                    <a:pt x="243" y="121"/>
                  </a:cubicBezTo>
                  <a:cubicBezTo>
                    <a:pt x="243" y="121"/>
                    <a:pt x="243" y="122"/>
                    <a:pt x="243" y="122"/>
                  </a:cubicBezTo>
                  <a:cubicBezTo>
                    <a:pt x="243" y="122"/>
                    <a:pt x="243" y="122"/>
                    <a:pt x="243" y="122"/>
                  </a:cubicBezTo>
                  <a:cubicBezTo>
                    <a:pt x="243" y="130"/>
                    <a:pt x="242" y="138"/>
                    <a:pt x="241" y="146"/>
                  </a:cubicBezTo>
                  <a:cubicBezTo>
                    <a:pt x="241" y="146"/>
                    <a:pt x="241" y="146"/>
                    <a:pt x="241" y="146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55"/>
                    <a:pt x="211" y="156"/>
                    <a:pt x="210" y="157"/>
                  </a:cubicBezTo>
                  <a:cubicBezTo>
                    <a:pt x="210" y="157"/>
                    <a:pt x="210" y="157"/>
                    <a:pt x="210" y="157"/>
                  </a:cubicBezTo>
                  <a:cubicBezTo>
                    <a:pt x="230" y="177"/>
                    <a:pt x="230" y="177"/>
                    <a:pt x="230" y="177"/>
                  </a:cubicBezTo>
                  <a:cubicBezTo>
                    <a:pt x="228" y="181"/>
                    <a:pt x="228" y="181"/>
                    <a:pt x="228" y="181"/>
                  </a:cubicBezTo>
                  <a:cubicBezTo>
                    <a:pt x="225" y="185"/>
                    <a:pt x="223" y="189"/>
                    <a:pt x="221" y="192"/>
                  </a:cubicBezTo>
                  <a:cubicBezTo>
                    <a:pt x="221" y="192"/>
                    <a:pt x="221" y="192"/>
                    <a:pt x="221" y="192"/>
                  </a:cubicBezTo>
                  <a:cubicBezTo>
                    <a:pt x="218" y="196"/>
                    <a:pt x="215" y="199"/>
                    <a:pt x="212" y="203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09" y="206"/>
                    <a:pt x="209" y="206"/>
                    <a:pt x="209" y="206"/>
                  </a:cubicBezTo>
                  <a:cubicBezTo>
                    <a:pt x="183" y="195"/>
                    <a:pt x="183" y="195"/>
                    <a:pt x="183" y="195"/>
                  </a:cubicBezTo>
                  <a:cubicBezTo>
                    <a:pt x="182" y="195"/>
                    <a:pt x="182" y="196"/>
                    <a:pt x="181" y="196"/>
                  </a:cubicBezTo>
                  <a:cubicBezTo>
                    <a:pt x="181" y="196"/>
                    <a:pt x="181" y="196"/>
                    <a:pt x="181" y="196"/>
                  </a:cubicBezTo>
                  <a:cubicBezTo>
                    <a:pt x="188" y="224"/>
                    <a:pt x="188" y="224"/>
                    <a:pt x="188" y="224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76" y="231"/>
                    <a:pt x="168" y="235"/>
                    <a:pt x="160" y="237"/>
                  </a:cubicBezTo>
                  <a:cubicBezTo>
                    <a:pt x="160" y="237"/>
                    <a:pt x="160" y="237"/>
                    <a:pt x="160" y="237"/>
                  </a:cubicBezTo>
                  <a:cubicBezTo>
                    <a:pt x="155" y="239"/>
                    <a:pt x="155" y="239"/>
                    <a:pt x="155" y="239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138" y="216"/>
                    <a:pt x="137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28" y="243"/>
                    <a:pt x="128" y="243"/>
                    <a:pt x="128" y="243"/>
                  </a:cubicBezTo>
                  <a:cubicBezTo>
                    <a:pt x="123" y="243"/>
                    <a:pt x="123" y="243"/>
                    <a:pt x="123" y="243"/>
                  </a:cubicBezTo>
                  <a:close/>
                  <a:moveTo>
                    <a:pt x="118" y="230"/>
                  </a:moveTo>
                  <a:cubicBezTo>
                    <a:pt x="126" y="204"/>
                    <a:pt x="126" y="204"/>
                    <a:pt x="126" y="204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33" y="203"/>
                    <a:pt x="137" y="203"/>
                    <a:pt x="140" y="202"/>
                  </a:cubicBezTo>
                  <a:cubicBezTo>
                    <a:pt x="140" y="202"/>
                    <a:pt x="140" y="202"/>
                    <a:pt x="140" y="202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60" y="223"/>
                    <a:pt x="160" y="223"/>
                    <a:pt x="160" y="223"/>
                  </a:cubicBezTo>
                  <a:cubicBezTo>
                    <a:pt x="165" y="222"/>
                    <a:pt x="169" y="220"/>
                    <a:pt x="173" y="218"/>
                  </a:cubicBezTo>
                  <a:cubicBezTo>
                    <a:pt x="173" y="218"/>
                    <a:pt x="173" y="218"/>
                    <a:pt x="173" y="218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70" y="189"/>
                    <a:pt x="170" y="189"/>
                    <a:pt x="170" y="189"/>
                  </a:cubicBezTo>
                  <a:cubicBezTo>
                    <a:pt x="173" y="187"/>
                    <a:pt x="175" y="185"/>
                    <a:pt x="177" y="182"/>
                  </a:cubicBezTo>
                  <a:cubicBezTo>
                    <a:pt x="177" y="182"/>
                    <a:pt x="177" y="182"/>
                    <a:pt x="177" y="182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206" y="190"/>
                    <a:pt x="206" y="190"/>
                    <a:pt x="206" y="190"/>
                  </a:cubicBezTo>
                  <a:cubicBezTo>
                    <a:pt x="207" y="189"/>
                    <a:pt x="209" y="187"/>
                    <a:pt x="210" y="185"/>
                  </a:cubicBezTo>
                  <a:cubicBezTo>
                    <a:pt x="210" y="185"/>
                    <a:pt x="210" y="185"/>
                    <a:pt x="210" y="185"/>
                  </a:cubicBezTo>
                  <a:cubicBezTo>
                    <a:pt x="211" y="183"/>
                    <a:pt x="213" y="181"/>
                    <a:pt x="214" y="179"/>
                  </a:cubicBezTo>
                  <a:cubicBezTo>
                    <a:pt x="214" y="179"/>
                    <a:pt x="214" y="179"/>
                    <a:pt x="214" y="179"/>
                  </a:cubicBezTo>
                  <a:cubicBezTo>
                    <a:pt x="195" y="159"/>
                    <a:pt x="195" y="159"/>
                    <a:pt x="195" y="159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8" y="152"/>
                    <a:pt x="199" y="149"/>
                    <a:pt x="200" y="147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29" y="139"/>
                    <a:pt x="229" y="139"/>
                    <a:pt x="229" y="139"/>
                  </a:cubicBezTo>
                  <a:cubicBezTo>
                    <a:pt x="229" y="135"/>
                    <a:pt x="230" y="130"/>
                    <a:pt x="230" y="125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0"/>
                    <a:pt x="203" y="107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1" y="79"/>
                    <a:pt x="219" y="75"/>
                    <a:pt x="217" y="71"/>
                  </a:cubicBezTo>
                  <a:cubicBezTo>
                    <a:pt x="217" y="71"/>
                    <a:pt x="217" y="71"/>
                    <a:pt x="217" y="71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6" y="71"/>
                    <a:pt x="184" y="69"/>
                    <a:pt x="182" y="66"/>
                  </a:cubicBezTo>
                  <a:cubicBezTo>
                    <a:pt x="182" y="66"/>
                    <a:pt x="182" y="66"/>
                    <a:pt x="182" y="66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90" y="38"/>
                    <a:pt x="190" y="38"/>
                    <a:pt x="190" y="38"/>
                  </a:cubicBezTo>
                  <a:cubicBezTo>
                    <a:pt x="188" y="36"/>
                    <a:pt x="186" y="35"/>
                    <a:pt x="184" y="33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2" y="32"/>
                    <a:pt x="181" y="31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2" y="45"/>
                    <a:pt x="149" y="44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4" y="14"/>
                    <a:pt x="130" y="14"/>
                    <a:pt x="125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10" y="41"/>
                    <a:pt x="107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79" y="22"/>
                    <a:pt x="74" y="24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1" y="57"/>
                    <a:pt x="68" y="59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6" y="55"/>
                    <a:pt x="35" y="57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2" y="61"/>
                    <a:pt x="31" y="63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91"/>
                    <a:pt x="44" y="94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4" y="109"/>
                    <a:pt x="13" y="114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34"/>
                    <a:pt x="41" y="137"/>
                    <a:pt x="41" y="140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22" y="165"/>
                    <a:pt x="24" y="169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7" y="173"/>
                    <a:pt x="59" y="175"/>
                    <a:pt x="61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3" y="206"/>
                    <a:pt x="53" y="206"/>
                    <a:pt x="53" y="206"/>
                  </a:cubicBezTo>
                  <a:cubicBezTo>
                    <a:pt x="55" y="208"/>
                    <a:pt x="57" y="209"/>
                    <a:pt x="59" y="210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61" y="212"/>
                    <a:pt x="63" y="213"/>
                    <a:pt x="65" y="214"/>
                  </a:cubicBezTo>
                  <a:cubicBezTo>
                    <a:pt x="65" y="214"/>
                    <a:pt x="65" y="214"/>
                    <a:pt x="65" y="214"/>
                  </a:cubicBezTo>
                  <a:cubicBezTo>
                    <a:pt x="84" y="195"/>
                    <a:pt x="84" y="195"/>
                    <a:pt x="84" y="195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91" y="198"/>
                    <a:pt x="94" y="200"/>
                    <a:pt x="97" y="200"/>
                  </a:cubicBezTo>
                  <a:cubicBezTo>
                    <a:pt x="97" y="200"/>
                    <a:pt x="97" y="200"/>
                    <a:pt x="97" y="200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104" y="229"/>
                    <a:pt x="104" y="229"/>
                    <a:pt x="104" y="229"/>
                  </a:cubicBezTo>
                  <a:cubicBezTo>
                    <a:pt x="109" y="230"/>
                    <a:pt x="114" y="230"/>
                    <a:pt x="118" y="230"/>
                  </a:cubicBezTo>
                  <a:close/>
                  <a:moveTo>
                    <a:pt x="207" y="198"/>
                  </a:moveTo>
                  <a:cubicBezTo>
                    <a:pt x="210" y="192"/>
                    <a:pt x="210" y="192"/>
                    <a:pt x="210" y="192"/>
                  </a:cubicBezTo>
                  <a:cubicBezTo>
                    <a:pt x="207" y="198"/>
                    <a:pt x="207" y="198"/>
                    <a:pt x="207" y="198"/>
                  </a:cubicBezTo>
                  <a:close/>
                </a:path>
              </a:pathLst>
            </a:custGeom>
            <a:solidFill>
              <a:srgbClr val="5E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20" name="Freeform 24"/>
            <p:cNvSpPr>
              <a:spLocks noEditPoints="1"/>
            </p:cNvSpPr>
            <p:nvPr/>
          </p:nvSpPr>
          <p:spPr bwMode="auto">
            <a:xfrm>
              <a:off x="10839021" y="2448557"/>
              <a:ext cx="123429" cy="122169"/>
            </a:xfrm>
            <a:custGeom>
              <a:avLst/>
              <a:gdLst>
                <a:gd name="T0" fmla="*/ 0 w 83"/>
                <a:gd name="T1" fmla="*/ 41 h 82"/>
                <a:gd name="T2" fmla="*/ 42 w 83"/>
                <a:gd name="T3" fmla="*/ 0 h 82"/>
                <a:gd name="T4" fmla="*/ 42 w 83"/>
                <a:gd name="T5" fmla="*/ 0 h 82"/>
                <a:gd name="T6" fmla="*/ 83 w 83"/>
                <a:gd name="T7" fmla="*/ 41 h 82"/>
                <a:gd name="T8" fmla="*/ 83 w 83"/>
                <a:gd name="T9" fmla="*/ 41 h 82"/>
                <a:gd name="T10" fmla="*/ 42 w 83"/>
                <a:gd name="T11" fmla="*/ 82 h 82"/>
                <a:gd name="T12" fmla="*/ 42 w 83"/>
                <a:gd name="T13" fmla="*/ 82 h 82"/>
                <a:gd name="T14" fmla="*/ 0 w 83"/>
                <a:gd name="T15" fmla="*/ 41 h 82"/>
                <a:gd name="T16" fmla="*/ 42 w 83"/>
                <a:gd name="T17" fmla="*/ 69 h 82"/>
                <a:gd name="T18" fmla="*/ 70 w 83"/>
                <a:gd name="T19" fmla="*/ 41 h 82"/>
                <a:gd name="T20" fmla="*/ 70 w 83"/>
                <a:gd name="T21" fmla="*/ 41 h 82"/>
                <a:gd name="T22" fmla="*/ 42 w 83"/>
                <a:gd name="T23" fmla="*/ 13 h 82"/>
                <a:gd name="T24" fmla="*/ 42 w 83"/>
                <a:gd name="T25" fmla="*/ 13 h 82"/>
                <a:gd name="T26" fmla="*/ 13 w 83"/>
                <a:gd name="T27" fmla="*/ 41 h 82"/>
                <a:gd name="T28" fmla="*/ 13 w 83"/>
                <a:gd name="T29" fmla="*/ 41 h 82"/>
                <a:gd name="T30" fmla="*/ 13 w 83"/>
                <a:gd name="T31" fmla="*/ 41 h 82"/>
                <a:gd name="T32" fmla="*/ 42 w 83"/>
                <a:gd name="T33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2">
                  <a:moveTo>
                    <a:pt x="0" y="41"/>
                  </a:moveTo>
                  <a:cubicBezTo>
                    <a:pt x="0" y="18"/>
                    <a:pt x="19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4" y="0"/>
                    <a:pt x="83" y="18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64"/>
                    <a:pt x="64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19" y="82"/>
                    <a:pt x="0" y="64"/>
                    <a:pt x="0" y="41"/>
                  </a:cubicBezTo>
                  <a:close/>
                  <a:moveTo>
                    <a:pt x="42" y="69"/>
                  </a:moveTo>
                  <a:cubicBezTo>
                    <a:pt x="57" y="69"/>
                    <a:pt x="70" y="57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25"/>
                    <a:pt x="5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26" y="13"/>
                    <a:pt x="13" y="25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57"/>
                    <a:pt x="26" y="69"/>
                    <a:pt x="42" y="69"/>
                  </a:cubicBezTo>
                  <a:close/>
                </a:path>
              </a:pathLst>
            </a:custGeom>
            <a:solidFill>
              <a:srgbClr val="5EC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222" name="Freeform 22"/>
          <p:cNvSpPr>
            <a:spLocks noEditPoints="1"/>
          </p:cNvSpPr>
          <p:nvPr/>
        </p:nvSpPr>
        <p:spPr bwMode="auto">
          <a:xfrm>
            <a:off x="6760343" y="4111738"/>
            <a:ext cx="359340" cy="323487"/>
          </a:xfrm>
          <a:custGeom>
            <a:avLst/>
            <a:gdLst>
              <a:gd name="T0" fmla="*/ 67 w 167"/>
              <a:gd name="T1" fmla="*/ 145 h 168"/>
              <a:gd name="T2" fmla="*/ 35 w 167"/>
              <a:gd name="T3" fmla="*/ 152 h 168"/>
              <a:gd name="T4" fmla="*/ 26 w 167"/>
              <a:gd name="T5" fmla="*/ 145 h 168"/>
              <a:gd name="T6" fmla="*/ 29 w 167"/>
              <a:gd name="T7" fmla="*/ 116 h 168"/>
              <a:gd name="T8" fmla="*/ 4 w 167"/>
              <a:gd name="T9" fmla="*/ 111 h 168"/>
              <a:gd name="T10" fmla="*/ 0 w 167"/>
              <a:gd name="T11" fmla="*/ 82 h 168"/>
              <a:gd name="T12" fmla="*/ 23 w 167"/>
              <a:gd name="T13" fmla="*/ 68 h 168"/>
              <a:gd name="T14" fmla="*/ 15 w 167"/>
              <a:gd name="T15" fmla="*/ 35 h 168"/>
              <a:gd name="T16" fmla="*/ 23 w 167"/>
              <a:gd name="T17" fmla="*/ 26 h 168"/>
              <a:gd name="T18" fmla="*/ 52 w 167"/>
              <a:gd name="T19" fmla="*/ 30 h 168"/>
              <a:gd name="T20" fmla="*/ 57 w 167"/>
              <a:gd name="T21" fmla="*/ 5 h 168"/>
              <a:gd name="T22" fmla="*/ 86 w 167"/>
              <a:gd name="T23" fmla="*/ 0 h 168"/>
              <a:gd name="T24" fmla="*/ 99 w 167"/>
              <a:gd name="T25" fmla="*/ 24 h 168"/>
              <a:gd name="T26" fmla="*/ 132 w 167"/>
              <a:gd name="T27" fmla="*/ 16 h 168"/>
              <a:gd name="T28" fmla="*/ 141 w 167"/>
              <a:gd name="T29" fmla="*/ 24 h 168"/>
              <a:gd name="T30" fmla="*/ 138 w 167"/>
              <a:gd name="T31" fmla="*/ 53 h 168"/>
              <a:gd name="T32" fmla="*/ 163 w 167"/>
              <a:gd name="T33" fmla="*/ 58 h 168"/>
              <a:gd name="T34" fmla="*/ 167 w 167"/>
              <a:gd name="T35" fmla="*/ 87 h 168"/>
              <a:gd name="T36" fmla="*/ 144 w 167"/>
              <a:gd name="T37" fmla="*/ 101 h 168"/>
              <a:gd name="T38" fmla="*/ 152 w 167"/>
              <a:gd name="T39" fmla="*/ 133 h 168"/>
              <a:gd name="T40" fmla="*/ 144 w 167"/>
              <a:gd name="T41" fmla="*/ 142 h 168"/>
              <a:gd name="T42" fmla="*/ 115 w 167"/>
              <a:gd name="T43" fmla="*/ 139 h 168"/>
              <a:gd name="T44" fmla="*/ 110 w 167"/>
              <a:gd name="T45" fmla="*/ 164 h 168"/>
              <a:gd name="T46" fmla="*/ 81 w 167"/>
              <a:gd name="T47" fmla="*/ 168 h 168"/>
              <a:gd name="T48" fmla="*/ 78 w 167"/>
              <a:gd name="T49" fmla="*/ 134 h 168"/>
              <a:gd name="T50" fmla="*/ 89 w 167"/>
              <a:gd name="T51" fmla="*/ 155 h 168"/>
              <a:gd name="T52" fmla="*/ 102 w 167"/>
              <a:gd name="T53" fmla="*/ 131 h 168"/>
              <a:gd name="T54" fmla="*/ 114 w 167"/>
              <a:gd name="T55" fmla="*/ 124 h 168"/>
              <a:gd name="T56" fmla="*/ 141 w 167"/>
              <a:gd name="T57" fmla="*/ 125 h 168"/>
              <a:gd name="T58" fmla="*/ 144 w 167"/>
              <a:gd name="T59" fmla="*/ 120 h 168"/>
              <a:gd name="T60" fmla="*/ 133 w 167"/>
              <a:gd name="T61" fmla="*/ 90 h 168"/>
              <a:gd name="T62" fmla="*/ 154 w 167"/>
              <a:gd name="T63" fmla="*/ 78 h 168"/>
              <a:gd name="T64" fmla="*/ 130 w 167"/>
              <a:gd name="T65" fmla="*/ 66 h 168"/>
              <a:gd name="T66" fmla="*/ 123 w 167"/>
              <a:gd name="T67" fmla="*/ 54 h 168"/>
              <a:gd name="T68" fmla="*/ 125 w 167"/>
              <a:gd name="T69" fmla="*/ 27 h 168"/>
              <a:gd name="T70" fmla="*/ 119 w 167"/>
              <a:gd name="T71" fmla="*/ 23 h 168"/>
              <a:gd name="T72" fmla="*/ 89 w 167"/>
              <a:gd name="T73" fmla="*/ 35 h 168"/>
              <a:gd name="T74" fmla="*/ 77 w 167"/>
              <a:gd name="T75" fmla="*/ 14 h 168"/>
              <a:gd name="T76" fmla="*/ 65 w 167"/>
              <a:gd name="T77" fmla="*/ 38 h 168"/>
              <a:gd name="T78" fmla="*/ 53 w 167"/>
              <a:gd name="T79" fmla="*/ 46 h 168"/>
              <a:gd name="T80" fmla="*/ 26 w 167"/>
              <a:gd name="T81" fmla="*/ 43 h 168"/>
              <a:gd name="T82" fmla="*/ 22 w 167"/>
              <a:gd name="T83" fmla="*/ 49 h 168"/>
              <a:gd name="T84" fmla="*/ 34 w 167"/>
              <a:gd name="T85" fmla="*/ 79 h 168"/>
              <a:gd name="T86" fmla="*/ 13 w 167"/>
              <a:gd name="T87" fmla="*/ 91 h 168"/>
              <a:gd name="T88" fmla="*/ 37 w 167"/>
              <a:gd name="T89" fmla="*/ 103 h 168"/>
              <a:gd name="T90" fmla="*/ 44 w 167"/>
              <a:gd name="T91" fmla="*/ 116 h 168"/>
              <a:gd name="T92" fmla="*/ 42 w 167"/>
              <a:gd name="T93" fmla="*/ 142 h 168"/>
              <a:gd name="T94" fmla="*/ 48 w 167"/>
              <a:gd name="T95" fmla="*/ 145 h 168"/>
              <a:gd name="T96" fmla="*/ 139 w 167"/>
              <a:gd name="T97" fmla="*/ 13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7" h="168">
                <a:moveTo>
                  <a:pt x="72" y="147"/>
                </a:moveTo>
                <a:cubicBezTo>
                  <a:pt x="71" y="146"/>
                  <a:pt x="69" y="146"/>
                  <a:pt x="67" y="145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2" y="157"/>
                  <a:pt x="38" y="155"/>
                  <a:pt x="35" y="152"/>
                </a:cubicBezTo>
                <a:cubicBezTo>
                  <a:pt x="35" y="152"/>
                  <a:pt x="35" y="152"/>
                  <a:pt x="35" y="152"/>
                </a:cubicBezTo>
                <a:cubicBezTo>
                  <a:pt x="32" y="150"/>
                  <a:pt x="29" y="147"/>
                  <a:pt x="26" y="145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22" y="142"/>
                  <a:pt x="22" y="142"/>
                  <a:pt x="22" y="14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1" y="119"/>
                  <a:pt x="30" y="117"/>
                  <a:pt x="29" y="116"/>
                </a:cubicBezTo>
                <a:cubicBezTo>
                  <a:pt x="29" y="116"/>
                  <a:pt x="29" y="116"/>
                  <a:pt x="29" y="116"/>
                </a:cubicBezTo>
                <a:cubicBezTo>
                  <a:pt x="6" y="115"/>
                  <a:pt x="6" y="115"/>
                  <a:pt x="6" y="115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03"/>
                  <a:pt x="0" y="95"/>
                  <a:pt x="0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2"/>
                  <a:pt x="0" y="82"/>
                  <a:pt x="0" y="82"/>
                </a:cubicBezTo>
                <a:cubicBezTo>
                  <a:pt x="22" y="73"/>
                  <a:pt x="22" y="73"/>
                  <a:pt x="22" y="73"/>
                </a:cubicBezTo>
                <a:cubicBezTo>
                  <a:pt x="22" y="72"/>
                  <a:pt x="22" y="70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7" y="51"/>
                  <a:pt x="7" y="51"/>
                  <a:pt x="7" y="51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3"/>
                  <a:pt x="13" y="39"/>
                  <a:pt x="15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8" y="32"/>
                  <a:pt x="20" y="29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48" y="33"/>
                  <a:pt x="48" y="33"/>
                  <a:pt x="48" y="33"/>
                </a:cubicBezTo>
                <a:cubicBezTo>
                  <a:pt x="49" y="32"/>
                  <a:pt x="51" y="31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3" y="6"/>
                  <a:pt x="53" y="6"/>
                  <a:pt x="53" y="6"/>
                </a:cubicBezTo>
                <a:cubicBezTo>
                  <a:pt x="57" y="5"/>
                  <a:pt x="57" y="5"/>
                  <a:pt x="57" y="5"/>
                </a:cubicBezTo>
                <a:cubicBezTo>
                  <a:pt x="65" y="2"/>
                  <a:pt x="73" y="1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5" y="23"/>
                  <a:pt x="95" y="23"/>
                  <a:pt x="95" y="23"/>
                </a:cubicBezTo>
                <a:cubicBezTo>
                  <a:pt x="96" y="23"/>
                  <a:pt x="98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117" y="7"/>
                  <a:pt x="117" y="7"/>
                  <a:pt x="117" y="7"/>
                </a:cubicBezTo>
                <a:cubicBezTo>
                  <a:pt x="121" y="9"/>
                  <a:pt x="121" y="9"/>
                  <a:pt x="121" y="9"/>
                </a:cubicBezTo>
                <a:cubicBezTo>
                  <a:pt x="125" y="11"/>
                  <a:pt x="129" y="14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6" y="18"/>
                  <a:pt x="139" y="21"/>
                  <a:pt x="141" y="24"/>
                </a:cubicBezTo>
                <a:cubicBezTo>
                  <a:pt x="141" y="24"/>
                  <a:pt x="141" y="24"/>
                  <a:pt x="141" y="24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35" y="49"/>
                  <a:pt x="135" y="49"/>
                  <a:pt x="135" y="49"/>
                </a:cubicBezTo>
                <a:cubicBezTo>
                  <a:pt x="136" y="50"/>
                  <a:pt x="137" y="52"/>
                  <a:pt x="138" y="53"/>
                </a:cubicBezTo>
                <a:cubicBezTo>
                  <a:pt x="138" y="53"/>
                  <a:pt x="138" y="53"/>
                  <a:pt x="138" y="53"/>
                </a:cubicBezTo>
                <a:cubicBezTo>
                  <a:pt x="162" y="54"/>
                  <a:pt x="162" y="54"/>
                  <a:pt x="162" y="54"/>
                </a:cubicBezTo>
                <a:cubicBezTo>
                  <a:pt x="163" y="58"/>
                  <a:pt x="163" y="58"/>
                  <a:pt x="163" y="58"/>
                </a:cubicBezTo>
                <a:cubicBezTo>
                  <a:pt x="166" y="66"/>
                  <a:pt x="167" y="74"/>
                  <a:pt x="167" y="83"/>
                </a:cubicBezTo>
                <a:cubicBezTo>
                  <a:pt x="167" y="83"/>
                  <a:pt x="167" y="83"/>
                  <a:pt x="167" y="83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7"/>
                  <a:pt x="145" y="99"/>
                  <a:pt x="144" y="101"/>
                </a:cubicBezTo>
                <a:cubicBezTo>
                  <a:pt x="144" y="101"/>
                  <a:pt x="144" y="101"/>
                  <a:pt x="144" y="101"/>
                </a:cubicBezTo>
                <a:cubicBezTo>
                  <a:pt x="160" y="118"/>
                  <a:pt x="160" y="118"/>
                  <a:pt x="160" y="118"/>
                </a:cubicBezTo>
                <a:cubicBezTo>
                  <a:pt x="158" y="122"/>
                  <a:pt x="158" y="122"/>
                  <a:pt x="158" y="122"/>
                </a:cubicBezTo>
                <a:cubicBezTo>
                  <a:pt x="156" y="126"/>
                  <a:pt x="154" y="129"/>
                  <a:pt x="152" y="133"/>
                </a:cubicBezTo>
                <a:cubicBezTo>
                  <a:pt x="152" y="133"/>
                  <a:pt x="152" y="133"/>
                  <a:pt x="152" y="133"/>
                </a:cubicBezTo>
                <a:cubicBezTo>
                  <a:pt x="149" y="136"/>
                  <a:pt x="147" y="139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1" y="146"/>
                  <a:pt x="141" y="146"/>
                  <a:pt x="141" y="146"/>
                </a:cubicBezTo>
                <a:cubicBezTo>
                  <a:pt x="119" y="136"/>
                  <a:pt x="119" y="136"/>
                  <a:pt x="119" y="136"/>
                </a:cubicBezTo>
                <a:cubicBezTo>
                  <a:pt x="118" y="137"/>
                  <a:pt x="116" y="138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4" y="162"/>
                  <a:pt x="114" y="162"/>
                  <a:pt x="114" y="16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02" y="166"/>
                  <a:pt x="94" y="168"/>
                  <a:pt x="85" y="168"/>
                </a:cubicBezTo>
                <a:cubicBezTo>
                  <a:pt x="85" y="168"/>
                  <a:pt x="85" y="168"/>
                  <a:pt x="85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72" y="147"/>
                  <a:pt x="72" y="147"/>
                  <a:pt x="72" y="147"/>
                </a:cubicBezTo>
                <a:close/>
                <a:moveTo>
                  <a:pt x="67" y="132"/>
                </a:moveTo>
                <a:cubicBezTo>
                  <a:pt x="71" y="133"/>
                  <a:pt x="74" y="134"/>
                  <a:pt x="78" y="134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9" y="155"/>
                  <a:pt x="89" y="155"/>
                  <a:pt x="89" y="155"/>
                </a:cubicBezTo>
                <a:cubicBezTo>
                  <a:pt x="93" y="154"/>
                  <a:pt x="97" y="153"/>
                  <a:pt x="101" y="152"/>
                </a:cubicBezTo>
                <a:cubicBezTo>
                  <a:pt x="101" y="152"/>
                  <a:pt x="101" y="152"/>
                  <a:pt x="101" y="152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6" y="129"/>
                  <a:pt x="106" y="129"/>
                  <a:pt x="106" y="129"/>
                </a:cubicBezTo>
                <a:cubicBezTo>
                  <a:pt x="109" y="128"/>
                  <a:pt x="112" y="126"/>
                  <a:pt x="114" y="124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18" y="121"/>
                  <a:pt x="118" y="121"/>
                  <a:pt x="118" y="121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39" y="128"/>
                  <a:pt x="140" y="127"/>
                  <a:pt x="141" y="125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2" y="124"/>
                  <a:pt x="143" y="122"/>
                  <a:pt x="144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2" y="97"/>
                  <a:pt x="132" y="94"/>
                  <a:pt x="133" y="90"/>
                </a:cubicBezTo>
                <a:cubicBezTo>
                  <a:pt x="133" y="90"/>
                  <a:pt x="133" y="90"/>
                  <a:pt x="133" y="90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4" y="74"/>
                  <a:pt x="153" y="70"/>
                  <a:pt x="152" y="67"/>
                </a:cubicBezTo>
                <a:cubicBezTo>
                  <a:pt x="152" y="67"/>
                  <a:pt x="152" y="67"/>
                  <a:pt x="152" y="67"/>
                </a:cubicBezTo>
                <a:cubicBezTo>
                  <a:pt x="130" y="66"/>
                  <a:pt x="130" y="66"/>
                  <a:pt x="130" y="66"/>
                </a:cubicBezTo>
                <a:cubicBezTo>
                  <a:pt x="128" y="62"/>
                  <a:pt x="128" y="62"/>
                  <a:pt x="128" y="62"/>
                </a:cubicBezTo>
                <a:cubicBezTo>
                  <a:pt x="126" y="59"/>
                  <a:pt x="125" y="57"/>
                  <a:pt x="123" y="54"/>
                </a:cubicBezTo>
                <a:cubicBezTo>
                  <a:pt x="123" y="54"/>
                  <a:pt x="123" y="54"/>
                  <a:pt x="123" y="54"/>
                </a:cubicBezTo>
                <a:cubicBezTo>
                  <a:pt x="120" y="51"/>
                  <a:pt x="120" y="51"/>
                  <a:pt x="120" y="51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8" y="29"/>
                  <a:pt x="126" y="28"/>
                  <a:pt x="125" y="27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23" y="25"/>
                  <a:pt x="121" y="24"/>
                  <a:pt x="119" y="23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99" y="38"/>
                  <a:pt x="99" y="38"/>
                  <a:pt x="99" y="38"/>
                </a:cubicBezTo>
                <a:cubicBezTo>
                  <a:pt x="96" y="37"/>
                  <a:pt x="93" y="36"/>
                  <a:pt x="89" y="35"/>
                </a:cubicBezTo>
                <a:cubicBezTo>
                  <a:pt x="89" y="35"/>
                  <a:pt x="89" y="35"/>
                  <a:pt x="89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77" y="14"/>
                  <a:pt x="77" y="14"/>
                  <a:pt x="77" y="14"/>
                </a:cubicBezTo>
                <a:cubicBezTo>
                  <a:pt x="73" y="14"/>
                  <a:pt x="69" y="15"/>
                  <a:pt x="66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38"/>
                  <a:pt x="65" y="38"/>
                  <a:pt x="65" y="38"/>
                </a:cubicBezTo>
                <a:cubicBezTo>
                  <a:pt x="61" y="40"/>
                  <a:pt x="61" y="40"/>
                  <a:pt x="61" y="40"/>
                </a:cubicBezTo>
                <a:cubicBezTo>
                  <a:pt x="58" y="42"/>
                  <a:pt x="55" y="44"/>
                  <a:pt x="53" y="46"/>
                </a:cubicBezTo>
                <a:cubicBezTo>
                  <a:pt x="53" y="46"/>
                  <a:pt x="53" y="46"/>
                  <a:pt x="53" y="46"/>
                </a:cubicBezTo>
                <a:cubicBezTo>
                  <a:pt x="50" y="48"/>
                  <a:pt x="50" y="48"/>
                  <a:pt x="50" y="48"/>
                </a:cubicBezTo>
                <a:cubicBezTo>
                  <a:pt x="29" y="39"/>
                  <a:pt x="29" y="39"/>
                  <a:pt x="29" y="39"/>
                </a:cubicBezTo>
                <a:cubicBezTo>
                  <a:pt x="28" y="40"/>
                  <a:pt x="27" y="42"/>
                  <a:pt x="26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5" y="45"/>
                  <a:pt x="23" y="47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38" y="65"/>
                  <a:pt x="38" y="65"/>
                  <a:pt x="38" y="65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2"/>
                  <a:pt x="34" y="75"/>
                  <a:pt x="34" y="79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3"/>
                  <a:pt x="34" y="83"/>
                  <a:pt x="34" y="83"/>
                </a:cubicBezTo>
                <a:cubicBezTo>
                  <a:pt x="13" y="91"/>
                  <a:pt x="13" y="91"/>
                  <a:pt x="13" y="91"/>
                </a:cubicBezTo>
                <a:cubicBezTo>
                  <a:pt x="13" y="95"/>
                  <a:pt x="14" y="99"/>
                  <a:pt x="15" y="102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0" y="110"/>
                  <a:pt x="42" y="113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7" y="119"/>
                  <a:pt x="47" y="119"/>
                  <a:pt x="47" y="119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40" y="139"/>
                  <a:pt x="41" y="141"/>
                  <a:pt x="42" y="142"/>
                </a:cubicBezTo>
                <a:cubicBezTo>
                  <a:pt x="42" y="142"/>
                  <a:pt x="42" y="142"/>
                  <a:pt x="42" y="142"/>
                </a:cubicBezTo>
                <a:cubicBezTo>
                  <a:pt x="44" y="143"/>
                  <a:pt x="46" y="144"/>
                  <a:pt x="48" y="145"/>
                </a:cubicBezTo>
                <a:cubicBezTo>
                  <a:pt x="48" y="145"/>
                  <a:pt x="48" y="145"/>
                  <a:pt x="48" y="145"/>
                </a:cubicBezTo>
                <a:cubicBezTo>
                  <a:pt x="64" y="131"/>
                  <a:pt x="64" y="131"/>
                  <a:pt x="64" y="131"/>
                </a:cubicBezTo>
                <a:cubicBezTo>
                  <a:pt x="67" y="132"/>
                  <a:pt x="67" y="132"/>
                  <a:pt x="67" y="132"/>
                </a:cubicBezTo>
                <a:close/>
                <a:moveTo>
                  <a:pt x="139" y="138"/>
                </a:moveTo>
                <a:cubicBezTo>
                  <a:pt x="142" y="132"/>
                  <a:pt x="142" y="132"/>
                  <a:pt x="142" y="132"/>
                </a:cubicBezTo>
                <a:cubicBezTo>
                  <a:pt x="139" y="138"/>
                  <a:pt x="139" y="138"/>
                  <a:pt x="139" y="138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68" name="그룹 267"/>
          <p:cNvGrpSpPr/>
          <p:nvPr/>
        </p:nvGrpSpPr>
        <p:grpSpPr>
          <a:xfrm>
            <a:off x="6116707" y="4128211"/>
            <a:ext cx="540060" cy="540059"/>
            <a:chOff x="6074560" y="4000623"/>
            <a:chExt cx="540060" cy="540059"/>
          </a:xfrm>
          <a:solidFill>
            <a:srgbClr val="4FC9D9"/>
          </a:solidFill>
        </p:grpSpPr>
        <p:sp>
          <p:nvSpPr>
            <p:cNvPr id="223" name="Freeform 23"/>
            <p:cNvSpPr>
              <a:spLocks noEditPoints="1"/>
            </p:cNvSpPr>
            <p:nvPr/>
          </p:nvSpPr>
          <p:spPr bwMode="auto">
            <a:xfrm>
              <a:off x="6074560" y="4000623"/>
              <a:ext cx="540060" cy="540059"/>
            </a:xfrm>
            <a:custGeom>
              <a:avLst/>
              <a:gdLst>
                <a:gd name="T0" fmla="*/ 97 w 243"/>
                <a:gd name="T1" fmla="*/ 241 h 243"/>
                <a:gd name="T2" fmla="*/ 87 w 243"/>
                <a:gd name="T3" fmla="*/ 211 h 243"/>
                <a:gd name="T4" fmla="*/ 51 w 243"/>
                <a:gd name="T5" fmla="*/ 221 h 243"/>
                <a:gd name="T6" fmla="*/ 37 w 243"/>
                <a:gd name="T7" fmla="*/ 210 h 243"/>
                <a:gd name="T8" fmla="*/ 20 w 243"/>
                <a:gd name="T9" fmla="*/ 188 h 243"/>
                <a:gd name="T10" fmla="*/ 5 w 243"/>
                <a:gd name="T11" fmla="*/ 156 h 243"/>
                <a:gd name="T12" fmla="*/ 0 w 243"/>
                <a:gd name="T13" fmla="*/ 128 h 243"/>
                <a:gd name="T14" fmla="*/ 3 w 243"/>
                <a:gd name="T15" fmla="*/ 97 h 243"/>
                <a:gd name="T16" fmla="*/ 33 w 243"/>
                <a:gd name="T17" fmla="*/ 87 h 243"/>
                <a:gd name="T18" fmla="*/ 22 w 243"/>
                <a:gd name="T19" fmla="*/ 52 h 243"/>
                <a:gd name="T20" fmla="*/ 34 w 243"/>
                <a:gd name="T21" fmla="*/ 38 h 243"/>
                <a:gd name="T22" fmla="*/ 55 w 243"/>
                <a:gd name="T23" fmla="*/ 20 h 243"/>
                <a:gd name="T24" fmla="*/ 88 w 243"/>
                <a:gd name="T25" fmla="*/ 5 h 243"/>
                <a:gd name="T26" fmla="*/ 115 w 243"/>
                <a:gd name="T27" fmla="*/ 1 h 243"/>
                <a:gd name="T28" fmla="*/ 146 w 243"/>
                <a:gd name="T29" fmla="*/ 3 h 243"/>
                <a:gd name="T30" fmla="*/ 156 w 243"/>
                <a:gd name="T31" fmla="*/ 33 h 243"/>
                <a:gd name="T32" fmla="*/ 192 w 243"/>
                <a:gd name="T33" fmla="*/ 23 h 243"/>
                <a:gd name="T34" fmla="*/ 206 w 243"/>
                <a:gd name="T35" fmla="*/ 34 h 243"/>
                <a:gd name="T36" fmla="*/ 224 w 243"/>
                <a:gd name="T37" fmla="*/ 56 h 243"/>
                <a:gd name="T38" fmla="*/ 238 w 243"/>
                <a:gd name="T39" fmla="*/ 88 h 243"/>
                <a:gd name="T40" fmla="*/ 243 w 243"/>
                <a:gd name="T41" fmla="*/ 116 h 243"/>
                <a:gd name="T42" fmla="*/ 241 w 243"/>
                <a:gd name="T43" fmla="*/ 146 h 243"/>
                <a:gd name="T44" fmla="*/ 210 w 243"/>
                <a:gd name="T45" fmla="*/ 157 h 243"/>
                <a:gd name="T46" fmla="*/ 221 w 243"/>
                <a:gd name="T47" fmla="*/ 192 h 243"/>
                <a:gd name="T48" fmla="*/ 209 w 243"/>
                <a:gd name="T49" fmla="*/ 206 h 243"/>
                <a:gd name="T50" fmla="*/ 188 w 243"/>
                <a:gd name="T51" fmla="*/ 224 h 243"/>
                <a:gd name="T52" fmla="*/ 155 w 243"/>
                <a:gd name="T53" fmla="*/ 239 h 243"/>
                <a:gd name="T54" fmla="*/ 128 w 243"/>
                <a:gd name="T55" fmla="*/ 243 h 243"/>
                <a:gd name="T56" fmla="*/ 130 w 243"/>
                <a:gd name="T57" fmla="*/ 204 h 243"/>
                <a:gd name="T58" fmla="*/ 160 w 243"/>
                <a:gd name="T59" fmla="*/ 223 h 243"/>
                <a:gd name="T60" fmla="*/ 170 w 243"/>
                <a:gd name="T61" fmla="*/ 189 h 243"/>
                <a:gd name="T62" fmla="*/ 206 w 243"/>
                <a:gd name="T63" fmla="*/ 190 h 243"/>
                <a:gd name="T64" fmla="*/ 214 w 243"/>
                <a:gd name="T65" fmla="*/ 179 h 243"/>
                <a:gd name="T66" fmla="*/ 200 w 243"/>
                <a:gd name="T67" fmla="*/ 147 h 243"/>
                <a:gd name="T68" fmla="*/ 230 w 243"/>
                <a:gd name="T69" fmla="*/ 125 h 243"/>
                <a:gd name="T70" fmla="*/ 202 w 243"/>
                <a:gd name="T71" fmla="*/ 104 h 243"/>
                <a:gd name="T72" fmla="*/ 217 w 243"/>
                <a:gd name="T73" fmla="*/ 71 h 243"/>
                <a:gd name="T74" fmla="*/ 182 w 243"/>
                <a:gd name="T75" fmla="*/ 66 h 243"/>
                <a:gd name="T76" fmla="*/ 184 w 243"/>
                <a:gd name="T77" fmla="*/ 33 h 243"/>
                <a:gd name="T78" fmla="*/ 155 w 243"/>
                <a:gd name="T79" fmla="*/ 47 h 243"/>
                <a:gd name="T80" fmla="*/ 139 w 243"/>
                <a:gd name="T81" fmla="*/ 15 h 243"/>
                <a:gd name="T82" fmla="*/ 113 w 243"/>
                <a:gd name="T83" fmla="*/ 40 h 243"/>
                <a:gd name="T84" fmla="*/ 83 w 243"/>
                <a:gd name="T85" fmla="*/ 21 h 243"/>
                <a:gd name="T86" fmla="*/ 73 w 243"/>
                <a:gd name="T87" fmla="*/ 55 h 243"/>
                <a:gd name="T88" fmla="*/ 38 w 243"/>
                <a:gd name="T89" fmla="*/ 53 h 243"/>
                <a:gd name="T90" fmla="*/ 29 w 243"/>
                <a:gd name="T91" fmla="*/ 65 h 243"/>
                <a:gd name="T92" fmla="*/ 43 w 243"/>
                <a:gd name="T93" fmla="*/ 98 h 243"/>
                <a:gd name="T94" fmla="*/ 13 w 243"/>
                <a:gd name="T95" fmla="*/ 119 h 243"/>
                <a:gd name="T96" fmla="*/ 41 w 243"/>
                <a:gd name="T97" fmla="*/ 140 h 243"/>
                <a:gd name="T98" fmla="*/ 26 w 243"/>
                <a:gd name="T99" fmla="*/ 173 h 243"/>
                <a:gd name="T100" fmla="*/ 61 w 243"/>
                <a:gd name="T101" fmla="*/ 178 h 243"/>
                <a:gd name="T102" fmla="*/ 59 w 243"/>
                <a:gd name="T103" fmla="*/ 210 h 243"/>
                <a:gd name="T104" fmla="*/ 88 w 243"/>
                <a:gd name="T105" fmla="*/ 197 h 243"/>
                <a:gd name="T106" fmla="*/ 104 w 243"/>
                <a:gd name="T107" fmla="*/ 229 h 243"/>
                <a:gd name="T108" fmla="*/ 207 w 243"/>
                <a:gd name="T109" fmla="*/ 19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3" h="243">
                  <a:moveTo>
                    <a:pt x="123" y="243"/>
                  </a:moveTo>
                  <a:cubicBezTo>
                    <a:pt x="123" y="243"/>
                    <a:pt x="122" y="243"/>
                    <a:pt x="121" y="243"/>
                  </a:cubicBezTo>
                  <a:cubicBezTo>
                    <a:pt x="121" y="243"/>
                    <a:pt x="121" y="243"/>
                    <a:pt x="121" y="243"/>
                  </a:cubicBezTo>
                  <a:cubicBezTo>
                    <a:pt x="113" y="243"/>
                    <a:pt x="105" y="243"/>
                    <a:pt x="97" y="241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2" y="240"/>
                    <a:pt x="92" y="240"/>
                    <a:pt x="92" y="240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8" y="211"/>
                    <a:pt x="88" y="211"/>
                    <a:pt x="87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66" y="230"/>
                    <a:pt x="66" y="230"/>
                    <a:pt x="66" y="230"/>
                  </a:cubicBezTo>
                  <a:cubicBezTo>
                    <a:pt x="62" y="228"/>
                    <a:pt x="62" y="228"/>
                    <a:pt x="62" y="228"/>
                  </a:cubicBezTo>
                  <a:cubicBezTo>
                    <a:pt x="59" y="226"/>
                    <a:pt x="55" y="224"/>
                    <a:pt x="51" y="221"/>
                  </a:cubicBezTo>
                  <a:cubicBezTo>
                    <a:pt x="51" y="221"/>
                    <a:pt x="51" y="221"/>
                    <a:pt x="51" y="221"/>
                  </a:cubicBezTo>
                  <a:cubicBezTo>
                    <a:pt x="48" y="219"/>
                    <a:pt x="44" y="216"/>
                    <a:pt x="41" y="213"/>
                  </a:cubicBezTo>
                  <a:cubicBezTo>
                    <a:pt x="41" y="213"/>
                    <a:pt x="41" y="213"/>
                    <a:pt x="41" y="213"/>
                  </a:cubicBezTo>
                  <a:cubicBezTo>
                    <a:pt x="37" y="210"/>
                    <a:pt x="37" y="210"/>
                    <a:pt x="37" y="210"/>
                  </a:cubicBezTo>
                  <a:cubicBezTo>
                    <a:pt x="49" y="183"/>
                    <a:pt x="49" y="183"/>
                    <a:pt x="49" y="183"/>
                  </a:cubicBezTo>
                  <a:cubicBezTo>
                    <a:pt x="48" y="183"/>
                    <a:pt x="48" y="182"/>
                    <a:pt x="47" y="182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17" y="184"/>
                    <a:pt x="17" y="184"/>
                    <a:pt x="17" y="184"/>
                  </a:cubicBezTo>
                  <a:cubicBezTo>
                    <a:pt x="13" y="176"/>
                    <a:pt x="9" y="168"/>
                    <a:pt x="6" y="16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38"/>
                    <a:pt x="28" y="137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3"/>
                    <a:pt x="0" y="123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14"/>
                    <a:pt x="1" y="106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88"/>
                    <a:pt x="33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59"/>
                    <a:pt x="20" y="55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5" y="48"/>
                    <a:pt x="28" y="45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1" y="49"/>
                    <a:pt x="61" y="48"/>
                    <a:pt x="62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7" y="13"/>
                    <a:pt x="75" y="9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6" y="28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1" y="0"/>
                    <a:pt x="121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0" y="0"/>
                    <a:pt x="138" y="1"/>
                    <a:pt x="146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5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5" y="18"/>
                    <a:pt x="188" y="20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5" y="25"/>
                    <a:pt x="199" y="28"/>
                    <a:pt x="202" y="31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6" y="62"/>
                    <a:pt x="196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31" y="67"/>
                    <a:pt x="234" y="75"/>
                    <a:pt x="237" y="84"/>
                  </a:cubicBezTo>
                  <a:cubicBezTo>
                    <a:pt x="237" y="84"/>
                    <a:pt x="237" y="84"/>
                    <a:pt x="237" y="84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15" y="105"/>
                    <a:pt x="215" y="105"/>
                    <a:pt x="215" y="105"/>
                  </a:cubicBezTo>
                  <a:cubicBezTo>
                    <a:pt x="216" y="106"/>
                    <a:pt x="216" y="107"/>
                    <a:pt x="216" y="108"/>
                  </a:cubicBezTo>
                  <a:cubicBezTo>
                    <a:pt x="216" y="108"/>
                    <a:pt x="216" y="108"/>
                    <a:pt x="216" y="108"/>
                  </a:cubicBezTo>
                  <a:cubicBezTo>
                    <a:pt x="243" y="116"/>
                    <a:pt x="243" y="116"/>
                    <a:pt x="243" y="116"/>
                  </a:cubicBezTo>
                  <a:cubicBezTo>
                    <a:pt x="243" y="121"/>
                    <a:pt x="243" y="121"/>
                    <a:pt x="243" y="121"/>
                  </a:cubicBezTo>
                  <a:cubicBezTo>
                    <a:pt x="243" y="121"/>
                    <a:pt x="243" y="122"/>
                    <a:pt x="243" y="122"/>
                  </a:cubicBezTo>
                  <a:cubicBezTo>
                    <a:pt x="243" y="122"/>
                    <a:pt x="243" y="122"/>
                    <a:pt x="243" y="122"/>
                  </a:cubicBezTo>
                  <a:cubicBezTo>
                    <a:pt x="243" y="130"/>
                    <a:pt x="242" y="138"/>
                    <a:pt x="241" y="146"/>
                  </a:cubicBezTo>
                  <a:cubicBezTo>
                    <a:pt x="241" y="146"/>
                    <a:pt x="241" y="146"/>
                    <a:pt x="241" y="146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55"/>
                    <a:pt x="211" y="156"/>
                    <a:pt x="210" y="157"/>
                  </a:cubicBezTo>
                  <a:cubicBezTo>
                    <a:pt x="210" y="157"/>
                    <a:pt x="210" y="157"/>
                    <a:pt x="210" y="157"/>
                  </a:cubicBezTo>
                  <a:cubicBezTo>
                    <a:pt x="230" y="177"/>
                    <a:pt x="230" y="177"/>
                    <a:pt x="230" y="177"/>
                  </a:cubicBezTo>
                  <a:cubicBezTo>
                    <a:pt x="228" y="181"/>
                    <a:pt x="228" y="181"/>
                    <a:pt x="228" y="181"/>
                  </a:cubicBezTo>
                  <a:cubicBezTo>
                    <a:pt x="225" y="185"/>
                    <a:pt x="223" y="189"/>
                    <a:pt x="221" y="192"/>
                  </a:cubicBezTo>
                  <a:cubicBezTo>
                    <a:pt x="221" y="192"/>
                    <a:pt x="221" y="192"/>
                    <a:pt x="221" y="192"/>
                  </a:cubicBezTo>
                  <a:cubicBezTo>
                    <a:pt x="218" y="196"/>
                    <a:pt x="215" y="199"/>
                    <a:pt x="212" y="203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09" y="206"/>
                    <a:pt x="209" y="206"/>
                    <a:pt x="209" y="206"/>
                  </a:cubicBezTo>
                  <a:cubicBezTo>
                    <a:pt x="183" y="195"/>
                    <a:pt x="183" y="195"/>
                    <a:pt x="183" y="195"/>
                  </a:cubicBezTo>
                  <a:cubicBezTo>
                    <a:pt x="182" y="195"/>
                    <a:pt x="182" y="196"/>
                    <a:pt x="181" y="196"/>
                  </a:cubicBezTo>
                  <a:cubicBezTo>
                    <a:pt x="181" y="196"/>
                    <a:pt x="181" y="196"/>
                    <a:pt x="181" y="196"/>
                  </a:cubicBezTo>
                  <a:cubicBezTo>
                    <a:pt x="188" y="224"/>
                    <a:pt x="188" y="224"/>
                    <a:pt x="188" y="224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76" y="231"/>
                    <a:pt x="168" y="235"/>
                    <a:pt x="160" y="237"/>
                  </a:cubicBezTo>
                  <a:cubicBezTo>
                    <a:pt x="160" y="237"/>
                    <a:pt x="160" y="237"/>
                    <a:pt x="160" y="237"/>
                  </a:cubicBezTo>
                  <a:cubicBezTo>
                    <a:pt x="155" y="239"/>
                    <a:pt x="155" y="239"/>
                    <a:pt x="155" y="239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138" y="216"/>
                    <a:pt x="137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28" y="243"/>
                    <a:pt x="128" y="243"/>
                    <a:pt x="128" y="243"/>
                  </a:cubicBezTo>
                  <a:cubicBezTo>
                    <a:pt x="123" y="243"/>
                    <a:pt x="123" y="243"/>
                    <a:pt x="123" y="243"/>
                  </a:cubicBezTo>
                  <a:close/>
                  <a:moveTo>
                    <a:pt x="118" y="230"/>
                  </a:moveTo>
                  <a:cubicBezTo>
                    <a:pt x="126" y="204"/>
                    <a:pt x="126" y="204"/>
                    <a:pt x="126" y="204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33" y="203"/>
                    <a:pt x="137" y="203"/>
                    <a:pt x="140" y="202"/>
                  </a:cubicBezTo>
                  <a:cubicBezTo>
                    <a:pt x="140" y="202"/>
                    <a:pt x="140" y="202"/>
                    <a:pt x="140" y="202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60" y="223"/>
                    <a:pt x="160" y="223"/>
                    <a:pt x="160" y="223"/>
                  </a:cubicBezTo>
                  <a:cubicBezTo>
                    <a:pt x="165" y="222"/>
                    <a:pt x="169" y="220"/>
                    <a:pt x="173" y="218"/>
                  </a:cubicBezTo>
                  <a:cubicBezTo>
                    <a:pt x="173" y="218"/>
                    <a:pt x="173" y="218"/>
                    <a:pt x="173" y="218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70" y="189"/>
                    <a:pt x="170" y="189"/>
                    <a:pt x="170" y="189"/>
                  </a:cubicBezTo>
                  <a:cubicBezTo>
                    <a:pt x="173" y="187"/>
                    <a:pt x="175" y="185"/>
                    <a:pt x="177" y="182"/>
                  </a:cubicBezTo>
                  <a:cubicBezTo>
                    <a:pt x="177" y="182"/>
                    <a:pt x="177" y="182"/>
                    <a:pt x="177" y="182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206" y="190"/>
                    <a:pt x="206" y="190"/>
                    <a:pt x="206" y="190"/>
                  </a:cubicBezTo>
                  <a:cubicBezTo>
                    <a:pt x="207" y="189"/>
                    <a:pt x="209" y="187"/>
                    <a:pt x="210" y="185"/>
                  </a:cubicBezTo>
                  <a:cubicBezTo>
                    <a:pt x="210" y="185"/>
                    <a:pt x="210" y="185"/>
                    <a:pt x="210" y="185"/>
                  </a:cubicBezTo>
                  <a:cubicBezTo>
                    <a:pt x="211" y="183"/>
                    <a:pt x="213" y="181"/>
                    <a:pt x="214" y="179"/>
                  </a:cubicBezTo>
                  <a:cubicBezTo>
                    <a:pt x="214" y="179"/>
                    <a:pt x="214" y="179"/>
                    <a:pt x="214" y="179"/>
                  </a:cubicBezTo>
                  <a:cubicBezTo>
                    <a:pt x="195" y="159"/>
                    <a:pt x="195" y="159"/>
                    <a:pt x="195" y="159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8" y="152"/>
                    <a:pt x="199" y="149"/>
                    <a:pt x="200" y="147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29" y="139"/>
                    <a:pt x="229" y="139"/>
                    <a:pt x="229" y="139"/>
                  </a:cubicBezTo>
                  <a:cubicBezTo>
                    <a:pt x="229" y="135"/>
                    <a:pt x="230" y="130"/>
                    <a:pt x="230" y="125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0"/>
                    <a:pt x="203" y="107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1" y="79"/>
                    <a:pt x="219" y="75"/>
                    <a:pt x="217" y="71"/>
                  </a:cubicBezTo>
                  <a:cubicBezTo>
                    <a:pt x="217" y="71"/>
                    <a:pt x="217" y="71"/>
                    <a:pt x="217" y="71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6" y="71"/>
                    <a:pt x="184" y="69"/>
                    <a:pt x="182" y="66"/>
                  </a:cubicBezTo>
                  <a:cubicBezTo>
                    <a:pt x="182" y="66"/>
                    <a:pt x="182" y="66"/>
                    <a:pt x="182" y="66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90" y="38"/>
                    <a:pt x="190" y="38"/>
                    <a:pt x="190" y="38"/>
                  </a:cubicBezTo>
                  <a:cubicBezTo>
                    <a:pt x="188" y="36"/>
                    <a:pt x="186" y="35"/>
                    <a:pt x="184" y="33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2" y="32"/>
                    <a:pt x="181" y="31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2" y="45"/>
                    <a:pt x="149" y="44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4" y="14"/>
                    <a:pt x="130" y="14"/>
                    <a:pt x="125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10" y="41"/>
                    <a:pt x="107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79" y="22"/>
                    <a:pt x="74" y="24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1" y="57"/>
                    <a:pt x="68" y="59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6" y="55"/>
                    <a:pt x="35" y="57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2" y="61"/>
                    <a:pt x="31" y="63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91"/>
                    <a:pt x="44" y="94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4" y="109"/>
                    <a:pt x="13" y="114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34"/>
                    <a:pt x="41" y="137"/>
                    <a:pt x="41" y="140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22" y="165"/>
                    <a:pt x="24" y="169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7" y="173"/>
                    <a:pt x="59" y="175"/>
                    <a:pt x="61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3" y="206"/>
                    <a:pt x="53" y="206"/>
                    <a:pt x="53" y="206"/>
                  </a:cubicBezTo>
                  <a:cubicBezTo>
                    <a:pt x="55" y="208"/>
                    <a:pt x="57" y="209"/>
                    <a:pt x="59" y="210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61" y="212"/>
                    <a:pt x="63" y="213"/>
                    <a:pt x="65" y="214"/>
                  </a:cubicBezTo>
                  <a:cubicBezTo>
                    <a:pt x="65" y="214"/>
                    <a:pt x="65" y="214"/>
                    <a:pt x="65" y="214"/>
                  </a:cubicBezTo>
                  <a:cubicBezTo>
                    <a:pt x="84" y="195"/>
                    <a:pt x="84" y="195"/>
                    <a:pt x="84" y="195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91" y="198"/>
                    <a:pt x="94" y="200"/>
                    <a:pt x="97" y="200"/>
                  </a:cubicBezTo>
                  <a:cubicBezTo>
                    <a:pt x="97" y="200"/>
                    <a:pt x="97" y="200"/>
                    <a:pt x="97" y="200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104" y="229"/>
                    <a:pt x="104" y="229"/>
                    <a:pt x="104" y="229"/>
                  </a:cubicBezTo>
                  <a:cubicBezTo>
                    <a:pt x="109" y="230"/>
                    <a:pt x="114" y="230"/>
                    <a:pt x="118" y="230"/>
                  </a:cubicBezTo>
                  <a:close/>
                  <a:moveTo>
                    <a:pt x="207" y="198"/>
                  </a:moveTo>
                  <a:cubicBezTo>
                    <a:pt x="210" y="192"/>
                    <a:pt x="210" y="192"/>
                    <a:pt x="210" y="192"/>
                  </a:cubicBezTo>
                  <a:cubicBezTo>
                    <a:pt x="207" y="198"/>
                    <a:pt x="207" y="198"/>
                    <a:pt x="207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67" name="Freeform 24"/>
            <p:cNvSpPr>
              <a:spLocks noEditPoints="1"/>
            </p:cNvSpPr>
            <p:nvPr/>
          </p:nvSpPr>
          <p:spPr bwMode="auto">
            <a:xfrm>
              <a:off x="6253014" y="4180956"/>
              <a:ext cx="184090" cy="182211"/>
            </a:xfrm>
            <a:custGeom>
              <a:avLst/>
              <a:gdLst>
                <a:gd name="T0" fmla="*/ 0 w 83"/>
                <a:gd name="T1" fmla="*/ 41 h 82"/>
                <a:gd name="T2" fmla="*/ 42 w 83"/>
                <a:gd name="T3" fmla="*/ 0 h 82"/>
                <a:gd name="T4" fmla="*/ 42 w 83"/>
                <a:gd name="T5" fmla="*/ 0 h 82"/>
                <a:gd name="T6" fmla="*/ 83 w 83"/>
                <a:gd name="T7" fmla="*/ 41 h 82"/>
                <a:gd name="T8" fmla="*/ 83 w 83"/>
                <a:gd name="T9" fmla="*/ 41 h 82"/>
                <a:gd name="T10" fmla="*/ 42 w 83"/>
                <a:gd name="T11" fmla="*/ 82 h 82"/>
                <a:gd name="T12" fmla="*/ 42 w 83"/>
                <a:gd name="T13" fmla="*/ 82 h 82"/>
                <a:gd name="T14" fmla="*/ 0 w 83"/>
                <a:gd name="T15" fmla="*/ 41 h 82"/>
                <a:gd name="T16" fmla="*/ 42 w 83"/>
                <a:gd name="T17" fmla="*/ 69 h 82"/>
                <a:gd name="T18" fmla="*/ 70 w 83"/>
                <a:gd name="T19" fmla="*/ 41 h 82"/>
                <a:gd name="T20" fmla="*/ 70 w 83"/>
                <a:gd name="T21" fmla="*/ 41 h 82"/>
                <a:gd name="T22" fmla="*/ 42 w 83"/>
                <a:gd name="T23" fmla="*/ 13 h 82"/>
                <a:gd name="T24" fmla="*/ 42 w 83"/>
                <a:gd name="T25" fmla="*/ 13 h 82"/>
                <a:gd name="T26" fmla="*/ 13 w 83"/>
                <a:gd name="T27" fmla="*/ 41 h 82"/>
                <a:gd name="T28" fmla="*/ 13 w 83"/>
                <a:gd name="T29" fmla="*/ 41 h 82"/>
                <a:gd name="T30" fmla="*/ 13 w 83"/>
                <a:gd name="T31" fmla="*/ 41 h 82"/>
                <a:gd name="T32" fmla="*/ 42 w 83"/>
                <a:gd name="T33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2">
                  <a:moveTo>
                    <a:pt x="0" y="41"/>
                  </a:moveTo>
                  <a:cubicBezTo>
                    <a:pt x="0" y="18"/>
                    <a:pt x="19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4" y="0"/>
                    <a:pt x="83" y="18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64"/>
                    <a:pt x="64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19" y="82"/>
                    <a:pt x="0" y="64"/>
                    <a:pt x="0" y="41"/>
                  </a:cubicBezTo>
                  <a:close/>
                  <a:moveTo>
                    <a:pt x="42" y="69"/>
                  </a:moveTo>
                  <a:cubicBezTo>
                    <a:pt x="57" y="69"/>
                    <a:pt x="70" y="57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25"/>
                    <a:pt x="5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26" y="13"/>
                    <a:pt x="13" y="25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57"/>
                    <a:pt x="26" y="69"/>
                    <a:pt x="4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271" name="Freeform 23"/>
          <p:cNvSpPr>
            <a:spLocks noEditPoints="1"/>
          </p:cNvSpPr>
          <p:nvPr/>
        </p:nvSpPr>
        <p:spPr bwMode="auto">
          <a:xfrm>
            <a:off x="6978282" y="4558606"/>
            <a:ext cx="866029" cy="866027"/>
          </a:xfrm>
          <a:custGeom>
            <a:avLst/>
            <a:gdLst>
              <a:gd name="T0" fmla="*/ 97 w 243"/>
              <a:gd name="T1" fmla="*/ 241 h 243"/>
              <a:gd name="T2" fmla="*/ 87 w 243"/>
              <a:gd name="T3" fmla="*/ 211 h 243"/>
              <a:gd name="T4" fmla="*/ 51 w 243"/>
              <a:gd name="T5" fmla="*/ 221 h 243"/>
              <a:gd name="T6" fmla="*/ 37 w 243"/>
              <a:gd name="T7" fmla="*/ 210 h 243"/>
              <a:gd name="T8" fmla="*/ 20 w 243"/>
              <a:gd name="T9" fmla="*/ 188 h 243"/>
              <a:gd name="T10" fmla="*/ 5 w 243"/>
              <a:gd name="T11" fmla="*/ 156 h 243"/>
              <a:gd name="T12" fmla="*/ 0 w 243"/>
              <a:gd name="T13" fmla="*/ 128 h 243"/>
              <a:gd name="T14" fmla="*/ 3 w 243"/>
              <a:gd name="T15" fmla="*/ 97 h 243"/>
              <a:gd name="T16" fmla="*/ 33 w 243"/>
              <a:gd name="T17" fmla="*/ 87 h 243"/>
              <a:gd name="T18" fmla="*/ 22 w 243"/>
              <a:gd name="T19" fmla="*/ 52 h 243"/>
              <a:gd name="T20" fmla="*/ 34 w 243"/>
              <a:gd name="T21" fmla="*/ 38 h 243"/>
              <a:gd name="T22" fmla="*/ 55 w 243"/>
              <a:gd name="T23" fmla="*/ 20 h 243"/>
              <a:gd name="T24" fmla="*/ 88 w 243"/>
              <a:gd name="T25" fmla="*/ 5 h 243"/>
              <a:gd name="T26" fmla="*/ 115 w 243"/>
              <a:gd name="T27" fmla="*/ 1 h 243"/>
              <a:gd name="T28" fmla="*/ 146 w 243"/>
              <a:gd name="T29" fmla="*/ 3 h 243"/>
              <a:gd name="T30" fmla="*/ 156 w 243"/>
              <a:gd name="T31" fmla="*/ 33 h 243"/>
              <a:gd name="T32" fmla="*/ 192 w 243"/>
              <a:gd name="T33" fmla="*/ 23 h 243"/>
              <a:gd name="T34" fmla="*/ 206 w 243"/>
              <a:gd name="T35" fmla="*/ 34 h 243"/>
              <a:gd name="T36" fmla="*/ 224 w 243"/>
              <a:gd name="T37" fmla="*/ 56 h 243"/>
              <a:gd name="T38" fmla="*/ 238 w 243"/>
              <a:gd name="T39" fmla="*/ 88 h 243"/>
              <a:gd name="T40" fmla="*/ 243 w 243"/>
              <a:gd name="T41" fmla="*/ 116 h 243"/>
              <a:gd name="T42" fmla="*/ 241 w 243"/>
              <a:gd name="T43" fmla="*/ 146 h 243"/>
              <a:gd name="T44" fmla="*/ 210 w 243"/>
              <a:gd name="T45" fmla="*/ 157 h 243"/>
              <a:gd name="T46" fmla="*/ 221 w 243"/>
              <a:gd name="T47" fmla="*/ 192 h 243"/>
              <a:gd name="T48" fmla="*/ 209 w 243"/>
              <a:gd name="T49" fmla="*/ 206 h 243"/>
              <a:gd name="T50" fmla="*/ 188 w 243"/>
              <a:gd name="T51" fmla="*/ 224 h 243"/>
              <a:gd name="T52" fmla="*/ 155 w 243"/>
              <a:gd name="T53" fmla="*/ 239 h 243"/>
              <a:gd name="T54" fmla="*/ 128 w 243"/>
              <a:gd name="T55" fmla="*/ 243 h 243"/>
              <a:gd name="T56" fmla="*/ 130 w 243"/>
              <a:gd name="T57" fmla="*/ 204 h 243"/>
              <a:gd name="T58" fmla="*/ 160 w 243"/>
              <a:gd name="T59" fmla="*/ 223 h 243"/>
              <a:gd name="T60" fmla="*/ 170 w 243"/>
              <a:gd name="T61" fmla="*/ 189 h 243"/>
              <a:gd name="T62" fmla="*/ 206 w 243"/>
              <a:gd name="T63" fmla="*/ 190 h 243"/>
              <a:gd name="T64" fmla="*/ 214 w 243"/>
              <a:gd name="T65" fmla="*/ 179 h 243"/>
              <a:gd name="T66" fmla="*/ 200 w 243"/>
              <a:gd name="T67" fmla="*/ 147 h 243"/>
              <a:gd name="T68" fmla="*/ 230 w 243"/>
              <a:gd name="T69" fmla="*/ 125 h 243"/>
              <a:gd name="T70" fmla="*/ 202 w 243"/>
              <a:gd name="T71" fmla="*/ 104 h 243"/>
              <a:gd name="T72" fmla="*/ 217 w 243"/>
              <a:gd name="T73" fmla="*/ 71 h 243"/>
              <a:gd name="T74" fmla="*/ 182 w 243"/>
              <a:gd name="T75" fmla="*/ 66 h 243"/>
              <a:gd name="T76" fmla="*/ 184 w 243"/>
              <a:gd name="T77" fmla="*/ 33 h 243"/>
              <a:gd name="T78" fmla="*/ 155 w 243"/>
              <a:gd name="T79" fmla="*/ 47 h 243"/>
              <a:gd name="T80" fmla="*/ 139 w 243"/>
              <a:gd name="T81" fmla="*/ 15 h 243"/>
              <a:gd name="T82" fmla="*/ 113 w 243"/>
              <a:gd name="T83" fmla="*/ 40 h 243"/>
              <a:gd name="T84" fmla="*/ 83 w 243"/>
              <a:gd name="T85" fmla="*/ 21 h 243"/>
              <a:gd name="T86" fmla="*/ 73 w 243"/>
              <a:gd name="T87" fmla="*/ 55 h 243"/>
              <a:gd name="T88" fmla="*/ 38 w 243"/>
              <a:gd name="T89" fmla="*/ 53 h 243"/>
              <a:gd name="T90" fmla="*/ 29 w 243"/>
              <a:gd name="T91" fmla="*/ 65 h 243"/>
              <a:gd name="T92" fmla="*/ 43 w 243"/>
              <a:gd name="T93" fmla="*/ 98 h 243"/>
              <a:gd name="T94" fmla="*/ 13 w 243"/>
              <a:gd name="T95" fmla="*/ 119 h 243"/>
              <a:gd name="T96" fmla="*/ 41 w 243"/>
              <a:gd name="T97" fmla="*/ 140 h 243"/>
              <a:gd name="T98" fmla="*/ 26 w 243"/>
              <a:gd name="T99" fmla="*/ 173 h 243"/>
              <a:gd name="T100" fmla="*/ 61 w 243"/>
              <a:gd name="T101" fmla="*/ 178 h 243"/>
              <a:gd name="T102" fmla="*/ 59 w 243"/>
              <a:gd name="T103" fmla="*/ 210 h 243"/>
              <a:gd name="T104" fmla="*/ 88 w 243"/>
              <a:gd name="T105" fmla="*/ 197 h 243"/>
              <a:gd name="T106" fmla="*/ 104 w 243"/>
              <a:gd name="T107" fmla="*/ 229 h 243"/>
              <a:gd name="T108" fmla="*/ 207 w 243"/>
              <a:gd name="T109" fmla="*/ 198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3" h="243">
                <a:moveTo>
                  <a:pt x="123" y="243"/>
                </a:moveTo>
                <a:cubicBezTo>
                  <a:pt x="123" y="243"/>
                  <a:pt x="122" y="243"/>
                  <a:pt x="121" y="243"/>
                </a:cubicBezTo>
                <a:cubicBezTo>
                  <a:pt x="121" y="243"/>
                  <a:pt x="121" y="243"/>
                  <a:pt x="121" y="243"/>
                </a:cubicBezTo>
                <a:cubicBezTo>
                  <a:pt x="113" y="243"/>
                  <a:pt x="105" y="243"/>
                  <a:pt x="97" y="241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8" y="211"/>
                  <a:pt x="88" y="211"/>
                  <a:pt x="87" y="211"/>
                </a:cubicBezTo>
                <a:cubicBezTo>
                  <a:pt x="87" y="211"/>
                  <a:pt x="87" y="211"/>
                  <a:pt x="87" y="211"/>
                </a:cubicBezTo>
                <a:cubicBezTo>
                  <a:pt x="66" y="230"/>
                  <a:pt x="66" y="230"/>
                  <a:pt x="66" y="230"/>
                </a:cubicBezTo>
                <a:cubicBezTo>
                  <a:pt x="62" y="228"/>
                  <a:pt x="62" y="228"/>
                  <a:pt x="62" y="228"/>
                </a:cubicBezTo>
                <a:cubicBezTo>
                  <a:pt x="59" y="226"/>
                  <a:pt x="55" y="224"/>
                  <a:pt x="51" y="221"/>
                </a:cubicBezTo>
                <a:cubicBezTo>
                  <a:pt x="51" y="221"/>
                  <a:pt x="51" y="221"/>
                  <a:pt x="51" y="221"/>
                </a:cubicBezTo>
                <a:cubicBezTo>
                  <a:pt x="48" y="219"/>
                  <a:pt x="44" y="216"/>
                  <a:pt x="41" y="213"/>
                </a:cubicBezTo>
                <a:cubicBezTo>
                  <a:pt x="41" y="213"/>
                  <a:pt x="41" y="213"/>
                  <a:pt x="41" y="213"/>
                </a:cubicBezTo>
                <a:cubicBezTo>
                  <a:pt x="37" y="210"/>
                  <a:pt x="37" y="210"/>
                  <a:pt x="37" y="210"/>
                </a:cubicBezTo>
                <a:cubicBezTo>
                  <a:pt x="49" y="183"/>
                  <a:pt x="49" y="183"/>
                  <a:pt x="49" y="183"/>
                </a:cubicBezTo>
                <a:cubicBezTo>
                  <a:pt x="48" y="183"/>
                  <a:pt x="48" y="182"/>
                  <a:pt x="47" y="182"/>
                </a:cubicBezTo>
                <a:cubicBezTo>
                  <a:pt x="47" y="182"/>
                  <a:pt x="47" y="182"/>
                  <a:pt x="47" y="182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17" y="184"/>
                  <a:pt x="17" y="184"/>
                  <a:pt x="17" y="184"/>
                </a:cubicBezTo>
                <a:cubicBezTo>
                  <a:pt x="13" y="176"/>
                  <a:pt x="9" y="168"/>
                  <a:pt x="6" y="160"/>
                </a:cubicBezTo>
                <a:cubicBezTo>
                  <a:pt x="6" y="160"/>
                  <a:pt x="6" y="160"/>
                  <a:pt x="6" y="160"/>
                </a:cubicBezTo>
                <a:cubicBezTo>
                  <a:pt x="5" y="156"/>
                  <a:pt x="5" y="156"/>
                  <a:pt x="5" y="156"/>
                </a:cubicBezTo>
                <a:cubicBezTo>
                  <a:pt x="28" y="139"/>
                  <a:pt x="28" y="139"/>
                  <a:pt x="28" y="139"/>
                </a:cubicBezTo>
                <a:cubicBezTo>
                  <a:pt x="28" y="138"/>
                  <a:pt x="28" y="137"/>
                  <a:pt x="27" y="136"/>
                </a:cubicBezTo>
                <a:cubicBezTo>
                  <a:pt x="27" y="136"/>
                  <a:pt x="27" y="136"/>
                  <a:pt x="27" y="136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3"/>
                  <a:pt x="0" y="123"/>
                  <a:pt x="0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14"/>
                  <a:pt x="1" y="106"/>
                  <a:pt x="3" y="97"/>
                </a:cubicBezTo>
                <a:cubicBezTo>
                  <a:pt x="3" y="97"/>
                  <a:pt x="3" y="97"/>
                  <a:pt x="3" y="97"/>
                </a:cubicBezTo>
                <a:cubicBezTo>
                  <a:pt x="4" y="93"/>
                  <a:pt x="4" y="93"/>
                  <a:pt x="4" y="93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3" y="88"/>
                  <a:pt x="33" y="87"/>
                </a:cubicBezTo>
                <a:cubicBezTo>
                  <a:pt x="33" y="87"/>
                  <a:pt x="33" y="87"/>
                  <a:pt x="33" y="87"/>
                </a:cubicBezTo>
                <a:cubicBezTo>
                  <a:pt x="13" y="67"/>
                  <a:pt x="13" y="67"/>
                  <a:pt x="13" y="67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59"/>
                  <a:pt x="20" y="55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5" y="48"/>
                  <a:pt x="28" y="45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4" y="38"/>
                  <a:pt x="34" y="38"/>
                  <a:pt x="34" y="38"/>
                </a:cubicBezTo>
                <a:cubicBezTo>
                  <a:pt x="60" y="49"/>
                  <a:pt x="60" y="49"/>
                  <a:pt x="60" y="49"/>
                </a:cubicBezTo>
                <a:cubicBezTo>
                  <a:pt x="61" y="49"/>
                  <a:pt x="61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55" y="20"/>
                  <a:pt x="55" y="20"/>
                  <a:pt x="55" y="20"/>
                </a:cubicBezTo>
                <a:cubicBezTo>
                  <a:pt x="60" y="18"/>
                  <a:pt x="60" y="18"/>
                  <a:pt x="60" y="18"/>
                </a:cubicBezTo>
                <a:cubicBezTo>
                  <a:pt x="67" y="13"/>
                  <a:pt x="75" y="9"/>
                  <a:pt x="83" y="7"/>
                </a:cubicBezTo>
                <a:cubicBezTo>
                  <a:pt x="83" y="7"/>
                  <a:pt x="83" y="7"/>
                  <a:pt x="83" y="7"/>
                </a:cubicBezTo>
                <a:cubicBezTo>
                  <a:pt x="88" y="5"/>
                  <a:pt x="88" y="5"/>
                  <a:pt x="88" y="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6" y="28"/>
                  <a:pt x="106" y="28"/>
                  <a:pt x="107" y="28"/>
                </a:cubicBezTo>
                <a:cubicBezTo>
                  <a:pt x="107" y="28"/>
                  <a:pt x="107" y="28"/>
                  <a:pt x="107" y="28"/>
                </a:cubicBezTo>
                <a:cubicBezTo>
                  <a:pt x="115" y="1"/>
                  <a:pt x="115" y="1"/>
                  <a:pt x="115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1" y="0"/>
                  <a:pt x="121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30" y="0"/>
                  <a:pt x="138" y="1"/>
                  <a:pt x="146" y="3"/>
                </a:cubicBezTo>
                <a:cubicBezTo>
                  <a:pt x="146" y="3"/>
                  <a:pt x="146" y="3"/>
                  <a:pt x="146" y="3"/>
                </a:cubicBezTo>
                <a:cubicBezTo>
                  <a:pt x="151" y="4"/>
                  <a:pt x="151" y="4"/>
                  <a:pt x="151" y="4"/>
                </a:cubicBezTo>
                <a:cubicBezTo>
                  <a:pt x="154" y="32"/>
                  <a:pt x="154" y="32"/>
                  <a:pt x="154" y="32"/>
                </a:cubicBezTo>
                <a:cubicBezTo>
                  <a:pt x="155" y="33"/>
                  <a:pt x="156" y="33"/>
                  <a:pt x="156" y="33"/>
                </a:cubicBezTo>
                <a:cubicBezTo>
                  <a:pt x="156" y="33"/>
                  <a:pt x="156" y="33"/>
                  <a:pt x="156" y="33"/>
                </a:cubicBezTo>
                <a:cubicBezTo>
                  <a:pt x="177" y="14"/>
                  <a:pt x="177" y="14"/>
                  <a:pt x="177" y="14"/>
                </a:cubicBezTo>
                <a:cubicBezTo>
                  <a:pt x="181" y="16"/>
                  <a:pt x="181" y="16"/>
                  <a:pt x="181" y="16"/>
                </a:cubicBezTo>
                <a:cubicBezTo>
                  <a:pt x="185" y="18"/>
                  <a:pt x="188" y="20"/>
                  <a:pt x="192" y="23"/>
                </a:cubicBezTo>
                <a:cubicBezTo>
                  <a:pt x="192" y="23"/>
                  <a:pt x="192" y="23"/>
                  <a:pt x="192" y="23"/>
                </a:cubicBezTo>
                <a:cubicBezTo>
                  <a:pt x="195" y="25"/>
                  <a:pt x="199" y="28"/>
                  <a:pt x="202" y="31"/>
                </a:cubicBezTo>
                <a:cubicBezTo>
                  <a:pt x="202" y="31"/>
                  <a:pt x="202" y="31"/>
                  <a:pt x="202" y="31"/>
                </a:cubicBezTo>
                <a:cubicBezTo>
                  <a:pt x="206" y="34"/>
                  <a:pt x="206" y="34"/>
                  <a:pt x="206" y="34"/>
                </a:cubicBezTo>
                <a:cubicBezTo>
                  <a:pt x="195" y="61"/>
                  <a:pt x="195" y="61"/>
                  <a:pt x="195" y="61"/>
                </a:cubicBezTo>
                <a:cubicBezTo>
                  <a:pt x="195" y="61"/>
                  <a:pt x="196" y="62"/>
                  <a:pt x="196" y="62"/>
                </a:cubicBezTo>
                <a:cubicBezTo>
                  <a:pt x="196" y="62"/>
                  <a:pt x="196" y="62"/>
                  <a:pt x="196" y="62"/>
                </a:cubicBezTo>
                <a:cubicBezTo>
                  <a:pt x="224" y="56"/>
                  <a:pt x="224" y="56"/>
                  <a:pt x="224" y="56"/>
                </a:cubicBezTo>
                <a:cubicBezTo>
                  <a:pt x="226" y="60"/>
                  <a:pt x="226" y="60"/>
                  <a:pt x="226" y="60"/>
                </a:cubicBezTo>
                <a:cubicBezTo>
                  <a:pt x="231" y="67"/>
                  <a:pt x="234" y="75"/>
                  <a:pt x="237" y="84"/>
                </a:cubicBezTo>
                <a:cubicBezTo>
                  <a:pt x="237" y="84"/>
                  <a:pt x="237" y="84"/>
                  <a:pt x="237" y="84"/>
                </a:cubicBezTo>
                <a:cubicBezTo>
                  <a:pt x="238" y="88"/>
                  <a:pt x="238" y="88"/>
                  <a:pt x="238" y="88"/>
                </a:cubicBezTo>
                <a:cubicBezTo>
                  <a:pt x="215" y="105"/>
                  <a:pt x="215" y="105"/>
                  <a:pt x="215" y="105"/>
                </a:cubicBezTo>
                <a:cubicBezTo>
                  <a:pt x="216" y="106"/>
                  <a:pt x="216" y="107"/>
                  <a:pt x="216" y="108"/>
                </a:cubicBezTo>
                <a:cubicBezTo>
                  <a:pt x="216" y="108"/>
                  <a:pt x="216" y="108"/>
                  <a:pt x="216" y="108"/>
                </a:cubicBezTo>
                <a:cubicBezTo>
                  <a:pt x="243" y="116"/>
                  <a:pt x="243" y="116"/>
                  <a:pt x="243" y="116"/>
                </a:cubicBezTo>
                <a:cubicBezTo>
                  <a:pt x="243" y="121"/>
                  <a:pt x="243" y="121"/>
                  <a:pt x="243" y="121"/>
                </a:cubicBezTo>
                <a:cubicBezTo>
                  <a:pt x="243" y="121"/>
                  <a:pt x="243" y="122"/>
                  <a:pt x="243" y="122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43" y="130"/>
                  <a:pt x="242" y="138"/>
                  <a:pt x="241" y="146"/>
                </a:cubicBezTo>
                <a:cubicBezTo>
                  <a:pt x="241" y="146"/>
                  <a:pt x="241" y="146"/>
                  <a:pt x="241" y="146"/>
                </a:cubicBezTo>
                <a:cubicBezTo>
                  <a:pt x="240" y="151"/>
                  <a:pt x="240" y="151"/>
                  <a:pt x="240" y="151"/>
                </a:cubicBezTo>
                <a:cubicBezTo>
                  <a:pt x="211" y="154"/>
                  <a:pt x="211" y="154"/>
                  <a:pt x="211" y="154"/>
                </a:cubicBezTo>
                <a:cubicBezTo>
                  <a:pt x="211" y="155"/>
                  <a:pt x="211" y="156"/>
                  <a:pt x="210" y="157"/>
                </a:cubicBezTo>
                <a:cubicBezTo>
                  <a:pt x="210" y="157"/>
                  <a:pt x="210" y="157"/>
                  <a:pt x="210" y="157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28" y="181"/>
                  <a:pt x="228" y="181"/>
                  <a:pt x="228" y="181"/>
                </a:cubicBezTo>
                <a:cubicBezTo>
                  <a:pt x="225" y="185"/>
                  <a:pt x="223" y="189"/>
                  <a:pt x="221" y="192"/>
                </a:cubicBezTo>
                <a:cubicBezTo>
                  <a:pt x="221" y="192"/>
                  <a:pt x="221" y="192"/>
                  <a:pt x="221" y="192"/>
                </a:cubicBezTo>
                <a:cubicBezTo>
                  <a:pt x="218" y="196"/>
                  <a:pt x="215" y="199"/>
                  <a:pt x="212" y="203"/>
                </a:cubicBezTo>
                <a:cubicBezTo>
                  <a:pt x="212" y="203"/>
                  <a:pt x="212" y="203"/>
                  <a:pt x="212" y="203"/>
                </a:cubicBezTo>
                <a:cubicBezTo>
                  <a:pt x="209" y="206"/>
                  <a:pt x="209" y="206"/>
                  <a:pt x="209" y="206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2" y="195"/>
                  <a:pt x="182" y="196"/>
                  <a:pt x="181" y="196"/>
                </a:cubicBezTo>
                <a:cubicBezTo>
                  <a:pt x="181" y="196"/>
                  <a:pt x="181" y="196"/>
                  <a:pt x="181" y="196"/>
                </a:cubicBezTo>
                <a:cubicBezTo>
                  <a:pt x="188" y="224"/>
                  <a:pt x="188" y="224"/>
                  <a:pt x="188" y="224"/>
                </a:cubicBezTo>
                <a:cubicBezTo>
                  <a:pt x="184" y="226"/>
                  <a:pt x="184" y="226"/>
                  <a:pt x="184" y="226"/>
                </a:cubicBezTo>
                <a:cubicBezTo>
                  <a:pt x="176" y="231"/>
                  <a:pt x="168" y="235"/>
                  <a:pt x="160" y="237"/>
                </a:cubicBezTo>
                <a:cubicBezTo>
                  <a:pt x="160" y="237"/>
                  <a:pt x="160" y="237"/>
                  <a:pt x="160" y="237"/>
                </a:cubicBezTo>
                <a:cubicBezTo>
                  <a:pt x="155" y="239"/>
                  <a:pt x="155" y="239"/>
                  <a:pt x="155" y="239"/>
                </a:cubicBezTo>
                <a:cubicBezTo>
                  <a:pt x="138" y="216"/>
                  <a:pt x="138" y="216"/>
                  <a:pt x="138" y="216"/>
                </a:cubicBezTo>
                <a:cubicBezTo>
                  <a:pt x="138" y="216"/>
                  <a:pt x="137" y="216"/>
                  <a:pt x="136" y="216"/>
                </a:cubicBezTo>
                <a:cubicBezTo>
                  <a:pt x="136" y="216"/>
                  <a:pt x="136" y="216"/>
                  <a:pt x="136" y="216"/>
                </a:cubicBezTo>
                <a:cubicBezTo>
                  <a:pt x="128" y="243"/>
                  <a:pt x="128" y="243"/>
                  <a:pt x="128" y="243"/>
                </a:cubicBezTo>
                <a:cubicBezTo>
                  <a:pt x="123" y="243"/>
                  <a:pt x="123" y="243"/>
                  <a:pt x="123" y="243"/>
                </a:cubicBezTo>
                <a:close/>
                <a:moveTo>
                  <a:pt x="118" y="230"/>
                </a:moveTo>
                <a:cubicBezTo>
                  <a:pt x="126" y="204"/>
                  <a:pt x="126" y="204"/>
                  <a:pt x="126" y="204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33" y="203"/>
                  <a:pt x="137" y="203"/>
                  <a:pt x="140" y="202"/>
                </a:cubicBezTo>
                <a:cubicBezTo>
                  <a:pt x="140" y="202"/>
                  <a:pt x="140" y="202"/>
                  <a:pt x="140" y="202"/>
                </a:cubicBezTo>
                <a:cubicBezTo>
                  <a:pt x="144" y="201"/>
                  <a:pt x="144" y="201"/>
                  <a:pt x="144" y="201"/>
                </a:cubicBezTo>
                <a:cubicBezTo>
                  <a:pt x="160" y="223"/>
                  <a:pt x="160" y="223"/>
                  <a:pt x="160" y="223"/>
                </a:cubicBezTo>
                <a:cubicBezTo>
                  <a:pt x="165" y="222"/>
                  <a:pt x="169" y="220"/>
                  <a:pt x="173" y="218"/>
                </a:cubicBezTo>
                <a:cubicBezTo>
                  <a:pt x="173" y="218"/>
                  <a:pt x="173" y="218"/>
                  <a:pt x="173" y="218"/>
                </a:cubicBezTo>
                <a:cubicBezTo>
                  <a:pt x="167" y="191"/>
                  <a:pt x="167" y="191"/>
                  <a:pt x="167" y="191"/>
                </a:cubicBezTo>
                <a:cubicBezTo>
                  <a:pt x="170" y="189"/>
                  <a:pt x="170" y="189"/>
                  <a:pt x="170" y="189"/>
                </a:cubicBezTo>
                <a:cubicBezTo>
                  <a:pt x="173" y="187"/>
                  <a:pt x="175" y="185"/>
                  <a:pt x="177" y="182"/>
                </a:cubicBezTo>
                <a:cubicBezTo>
                  <a:pt x="177" y="182"/>
                  <a:pt x="177" y="182"/>
                  <a:pt x="177" y="182"/>
                </a:cubicBezTo>
                <a:cubicBezTo>
                  <a:pt x="180" y="180"/>
                  <a:pt x="180" y="180"/>
                  <a:pt x="180" y="180"/>
                </a:cubicBezTo>
                <a:cubicBezTo>
                  <a:pt x="206" y="190"/>
                  <a:pt x="206" y="190"/>
                  <a:pt x="206" y="190"/>
                </a:cubicBezTo>
                <a:cubicBezTo>
                  <a:pt x="207" y="189"/>
                  <a:pt x="209" y="187"/>
                  <a:pt x="210" y="185"/>
                </a:cubicBezTo>
                <a:cubicBezTo>
                  <a:pt x="210" y="185"/>
                  <a:pt x="210" y="185"/>
                  <a:pt x="210" y="185"/>
                </a:cubicBezTo>
                <a:cubicBezTo>
                  <a:pt x="211" y="183"/>
                  <a:pt x="213" y="181"/>
                  <a:pt x="214" y="179"/>
                </a:cubicBezTo>
                <a:cubicBezTo>
                  <a:pt x="214" y="179"/>
                  <a:pt x="214" y="179"/>
                  <a:pt x="214" y="17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8" y="152"/>
                  <a:pt x="199" y="149"/>
                  <a:pt x="200" y="147"/>
                </a:cubicBezTo>
                <a:cubicBezTo>
                  <a:pt x="200" y="147"/>
                  <a:pt x="200" y="147"/>
                  <a:pt x="200" y="147"/>
                </a:cubicBezTo>
                <a:cubicBezTo>
                  <a:pt x="201" y="143"/>
                  <a:pt x="201" y="143"/>
                  <a:pt x="201" y="143"/>
                </a:cubicBezTo>
                <a:cubicBezTo>
                  <a:pt x="229" y="139"/>
                  <a:pt x="229" y="139"/>
                  <a:pt x="229" y="139"/>
                </a:cubicBezTo>
                <a:cubicBezTo>
                  <a:pt x="229" y="135"/>
                  <a:pt x="230" y="130"/>
                  <a:pt x="230" y="125"/>
                </a:cubicBezTo>
                <a:cubicBezTo>
                  <a:pt x="230" y="125"/>
                  <a:pt x="230" y="125"/>
                  <a:pt x="230" y="125"/>
                </a:cubicBezTo>
                <a:cubicBezTo>
                  <a:pt x="204" y="118"/>
                  <a:pt x="204" y="118"/>
                  <a:pt x="204" y="118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3" y="110"/>
                  <a:pt x="203" y="107"/>
                  <a:pt x="202" y="104"/>
                </a:cubicBezTo>
                <a:cubicBezTo>
                  <a:pt x="202" y="104"/>
                  <a:pt x="202" y="104"/>
                  <a:pt x="202" y="104"/>
                </a:cubicBezTo>
                <a:cubicBezTo>
                  <a:pt x="201" y="100"/>
                  <a:pt x="201" y="100"/>
                  <a:pt x="201" y="100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1" y="79"/>
                  <a:pt x="219" y="75"/>
                  <a:pt x="217" y="71"/>
                </a:cubicBezTo>
                <a:cubicBezTo>
                  <a:pt x="217" y="71"/>
                  <a:pt x="217" y="71"/>
                  <a:pt x="217" y="71"/>
                </a:cubicBezTo>
                <a:cubicBezTo>
                  <a:pt x="191" y="77"/>
                  <a:pt x="191" y="77"/>
                  <a:pt x="191" y="77"/>
                </a:cubicBezTo>
                <a:cubicBezTo>
                  <a:pt x="188" y="74"/>
                  <a:pt x="188" y="74"/>
                  <a:pt x="188" y="74"/>
                </a:cubicBezTo>
                <a:cubicBezTo>
                  <a:pt x="186" y="71"/>
                  <a:pt x="184" y="69"/>
                  <a:pt x="182" y="66"/>
                </a:cubicBezTo>
                <a:cubicBezTo>
                  <a:pt x="182" y="66"/>
                  <a:pt x="182" y="66"/>
                  <a:pt x="182" y="66"/>
                </a:cubicBezTo>
                <a:cubicBezTo>
                  <a:pt x="179" y="63"/>
                  <a:pt x="179" y="63"/>
                  <a:pt x="179" y="63"/>
                </a:cubicBezTo>
                <a:cubicBezTo>
                  <a:pt x="190" y="38"/>
                  <a:pt x="190" y="38"/>
                  <a:pt x="190" y="38"/>
                </a:cubicBezTo>
                <a:cubicBezTo>
                  <a:pt x="188" y="36"/>
                  <a:pt x="186" y="35"/>
                  <a:pt x="184" y="33"/>
                </a:cubicBezTo>
                <a:cubicBezTo>
                  <a:pt x="184" y="33"/>
                  <a:pt x="184" y="33"/>
                  <a:pt x="184" y="33"/>
                </a:cubicBezTo>
                <a:cubicBezTo>
                  <a:pt x="182" y="32"/>
                  <a:pt x="181" y="31"/>
                  <a:pt x="179" y="30"/>
                </a:cubicBezTo>
                <a:cubicBezTo>
                  <a:pt x="179" y="30"/>
                  <a:pt x="179" y="30"/>
                  <a:pt x="179" y="30"/>
                </a:cubicBezTo>
                <a:cubicBezTo>
                  <a:pt x="159" y="49"/>
                  <a:pt x="159" y="49"/>
                  <a:pt x="159" y="49"/>
                </a:cubicBezTo>
                <a:cubicBezTo>
                  <a:pt x="155" y="47"/>
                  <a:pt x="155" y="47"/>
                  <a:pt x="155" y="47"/>
                </a:cubicBezTo>
                <a:cubicBezTo>
                  <a:pt x="152" y="45"/>
                  <a:pt x="149" y="44"/>
                  <a:pt x="146" y="43"/>
                </a:cubicBezTo>
                <a:cubicBezTo>
                  <a:pt x="146" y="43"/>
                  <a:pt x="146" y="43"/>
                  <a:pt x="146" y="43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139" y="15"/>
                  <a:pt x="139" y="15"/>
                  <a:pt x="139" y="15"/>
                </a:cubicBezTo>
                <a:cubicBezTo>
                  <a:pt x="134" y="14"/>
                  <a:pt x="130" y="14"/>
                  <a:pt x="125" y="14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0" y="41"/>
                  <a:pt x="107" y="41"/>
                  <a:pt x="104" y="42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99" y="43"/>
                  <a:pt x="99" y="43"/>
                  <a:pt x="99" y="43"/>
                </a:cubicBezTo>
                <a:cubicBezTo>
                  <a:pt x="83" y="21"/>
                  <a:pt x="83" y="21"/>
                  <a:pt x="83" y="21"/>
                </a:cubicBezTo>
                <a:cubicBezTo>
                  <a:pt x="79" y="22"/>
                  <a:pt x="74" y="24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7" y="53"/>
                  <a:pt x="77" y="53"/>
                  <a:pt x="77" y="53"/>
                </a:cubicBezTo>
                <a:cubicBezTo>
                  <a:pt x="73" y="55"/>
                  <a:pt x="73" y="55"/>
                  <a:pt x="73" y="55"/>
                </a:cubicBezTo>
                <a:cubicBezTo>
                  <a:pt x="71" y="57"/>
                  <a:pt x="68" y="59"/>
                  <a:pt x="66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3" y="64"/>
                  <a:pt x="63" y="64"/>
                  <a:pt x="63" y="64"/>
                </a:cubicBezTo>
                <a:cubicBezTo>
                  <a:pt x="38" y="53"/>
                  <a:pt x="38" y="53"/>
                  <a:pt x="38" y="53"/>
                </a:cubicBezTo>
                <a:cubicBezTo>
                  <a:pt x="36" y="55"/>
                  <a:pt x="35" y="57"/>
                  <a:pt x="33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32" y="61"/>
                  <a:pt x="31" y="63"/>
                  <a:pt x="29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48" y="85"/>
                  <a:pt x="48" y="85"/>
                  <a:pt x="48" y="85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91"/>
                  <a:pt x="44" y="94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4" y="109"/>
                  <a:pt x="13" y="114"/>
                  <a:pt x="13" y="119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39" y="126"/>
                  <a:pt x="39" y="126"/>
                  <a:pt x="39" y="126"/>
                </a:cubicBezTo>
                <a:cubicBezTo>
                  <a:pt x="40" y="131"/>
                  <a:pt x="40" y="131"/>
                  <a:pt x="40" y="131"/>
                </a:cubicBezTo>
                <a:cubicBezTo>
                  <a:pt x="40" y="134"/>
                  <a:pt x="41" y="137"/>
                  <a:pt x="41" y="140"/>
                </a:cubicBezTo>
                <a:cubicBezTo>
                  <a:pt x="41" y="140"/>
                  <a:pt x="41" y="140"/>
                  <a:pt x="41" y="140"/>
                </a:cubicBezTo>
                <a:cubicBezTo>
                  <a:pt x="42" y="144"/>
                  <a:pt x="42" y="144"/>
                  <a:pt x="42" y="144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22" y="165"/>
                  <a:pt x="24" y="169"/>
                  <a:pt x="26" y="173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52" y="167"/>
                  <a:pt x="52" y="167"/>
                  <a:pt x="52" y="167"/>
                </a:cubicBezTo>
                <a:cubicBezTo>
                  <a:pt x="55" y="170"/>
                  <a:pt x="55" y="170"/>
                  <a:pt x="55" y="170"/>
                </a:cubicBezTo>
                <a:cubicBezTo>
                  <a:pt x="57" y="173"/>
                  <a:pt x="59" y="175"/>
                  <a:pt x="61" y="178"/>
                </a:cubicBezTo>
                <a:cubicBezTo>
                  <a:pt x="61" y="178"/>
                  <a:pt x="61" y="178"/>
                  <a:pt x="61" y="178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3" y="206"/>
                  <a:pt x="53" y="206"/>
                  <a:pt x="53" y="206"/>
                </a:cubicBezTo>
                <a:cubicBezTo>
                  <a:pt x="55" y="208"/>
                  <a:pt x="57" y="209"/>
                  <a:pt x="59" y="210"/>
                </a:cubicBezTo>
                <a:cubicBezTo>
                  <a:pt x="59" y="210"/>
                  <a:pt x="59" y="210"/>
                  <a:pt x="59" y="210"/>
                </a:cubicBezTo>
                <a:cubicBezTo>
                  <a:pt x="61" y="212"/>
                  <a:pt x="63" y="213"/>
                  <a:pt x="65" y="214"/>
                </a:cubicBezTo>
                <a:cubicBezTo>
                  <a:pt x="65" y="214"/>
                  <a:pt x="65" y="214"/>
                  <a:pt x="65" y="214"/>
                </a:cubicBezTo>
                <a:cubicBezTo>
                  <a:pt x="84" y="195"/>
                  <a:pt x="84" y="195"/>
                  <a:pt x="84" y="195"/>
                </a:cubicBezTo>
                <a:cubicBezTo>
                  <a:pt x="88" y="197"/>
                  <a:pt x="88" y="197"/>
                  <a:pt x="88" y="197"/>
                </a:cubicBezTo>
                <a:cubicBezTo>
                  <a:pt x="91" y="198"/>
                  <a:pt x="94" y="200"/>
                  <a:pt x="97" y="200"/>
                </a:cubicBezTo>
                <a:cubicBezTo>
                  <a:pt x="97" y="200"/>
                  <a:pt x="97" y="200"/>
                  <a:pt x="97" y="200"/>
                </a:cubicBezTo>
                <a:cubicBezTo>
                  <a:pt x="101" y="202"/>
                  <a:pt x="101" y="202"/>
                  <a:pt x="101" y="202"/>
                </a:cubicBezTo>
                <a:cubicBezTo>
                  <a:pt x="104" y="229"/>
                  <a:pt x="104" y="229"/>
                  <a:pt x="104" y="229"/>
                </a:cubicBezTo>
                <a:cubicBezTo>
                  <a:pt x="109" y="230"/>
                  <a:pt x="114" y="230"/>
                  <a:pt x="118" y="230"/>
                </a:cubicBezTo>
                <a:close/>
                <a:moveTo>
                  <a:pt x="207" y="198"/>
                </a:moveTo>
                <a:cubicBezTo>
                  <a:pt x="210" y="192"/>
                  <a:pt x="210" y="192"/>
                  <a:pt x="210" y="192"/>
                </a:cubicBezTo>
                <a:cubicBezTo>
                  <a:pt x="207" y="198"/>
                  <a:pt x="207" y="198"/>
                  <a:pt x="207" y="198"/>
                </a:cubicBezTo>
                <a:close/>
              </a:path>
            </a:pathLst>
          </a:custGeom>
          <a:solidFill>
            <a:schemeClr val="tx1">
              <a:lumMod val="75000"/>
              <a:alpha val="42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371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211" grpId="0"/>
      <p:bldP spid="218" grpId="0" animBg="1"/>
      <p:bldP spid="222" grpId="0" animBg="1"/>
      <p:bldP spid="2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8972794" y="972972"/>
            <a:ext cx="2580515" cy="0"/>
          </a:xfrm>
          <a:prstGeom prst="line">
            <a:avLst/>
          </a:prstGeom>
          <a:ln w="31750">
            <a:solidFill>
              <a:srgbClr val="5EC69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9253946" y="489772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학습목표 및 내용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8823379" y="387189"/>
            <a:ext cx="430567" cy="598483"/>
            <a:chOff x="1899557" y="2508699"/>
            <a:chExt cx="1204913" cy="1674813"/>
          </a:xfrm>
          <a:solidFill>
            <a:srgbClr val="5EC69C"/>
          </a:solidFill>
        </p:grpSpPr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2282145" y="3232599"/>
              <a:ext cx="280988" cy="263525"/>
            </a:xfrm>
            <a:custGeom>
              <a:avLst/>
              <a:gdLst>
                <a:gd name="T0" fmla="*/ 43 w 74"/>
                <a:gd name="T1" fmla="*/ 70 h 70"/>
                <a:gd name="T2" fmla="*/ 13 w 74"/>
                <a:gd name="T3" fmla="*/ 0 h 70"/>
                <a:gd name="T4" fmla="*/ 52 w 74"/>
                <a:gd name="T5" fmla="*/ 68 h 70"/>
                <a:gd name="T6" fmla="*/ 28 w 74"/>
                <a:gd name="T7" fmla="*/ 29 h 70"/>
                <a:gd name="T8" fmla="*/ 43 w 74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0">
                  <a:moveTo>
                    <a:pt x="43" y="70"/>
                  </a:moveTo>
                  <a:cubicBezTo>
                    <a:pt x="43" y="70"/>
                    <a:pt x="0" y="57"/>
                    <a:pt x="13" y="0"/>
                  </a:cubicBezTo>
                  <a:cubicBezTo>
                    <a:pt x="13" y="0"/>
                    <a:pt x="74" y="9"/>
                    <a:pt x="52" y="68"/>
                  </a:cubicBezTo>
                  <a:cubicBezTo>
                    <a:pt x="52" y="68"/>
                    <a:pt x="40" y="33"/>
                    <a:pt x="28" y="29"/>
                  </a:cubicBezTo>
                  <a:cubicBezTo>
                    <a:pt x="28" y="29"/>
                    <a:pt x="46" y="58"/>
                    <a:pt x="4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2358345" y="2953199"/>
              <a:ext cx="614363" cy="554038"/>
            </a:xfrm>
            <a:custGeom>
              <a:avLst/>
              <a:gdLst>
                <a:gd name="T0" fmla="*/ 83 w 162"/>
                <a:gd name="T1" fmla="*/ 146 h 147"/>
                <a:gd name="T2" fmla="*/ 115 w 162"/>
                <a:gd name="T3" fmla="*/ 0 h 147"/>
                <a:gd name="T4" fmla="*/ 65 w 162"/>
                <a:gd name="T5" fmla="*/ 147 h 147"/>
                <a:gd name="T6" fmla="*/ 97 w 162"/>
                <a:gd name="T7" fmla="*/ 62 h 147"/>
                <a:gd name="T8" fmla="*/ 83 w 162"/>
                <a:gd name="T9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7">
                  <a:moveTo>
                    <a:pt x="83" y="146"/>
                  </a:moveTo>
                  <a:cubicBezTo>
                    <a:pt x="83" y="146"/>
                    <a:pt x="162" y="106"/>
                    <a:pt x="115" y="0"/>
                  </a:cubicBezTo>
                  <a:cubicBezTo>
                    <a:pt x="115" y="0"/>
                    <a:pt x="0" y="40"/>
                    <a:pt x="65" y="147"/>
                  </a:cubicBezTo>
                  <a:cubicBezTo>
                    <a:pt x="65" y="147"/>
                    <a:pt x="76" y="73"/>
                    <a:pt x="97" y="62"/>
                  </a:cubicBezTo>
                  <a:cubicBezTo>
                    <a:pt x="97" y="62"/>
                    <a:pt x="73" y="125"/>
                    <a:pt x="83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1899557" y="2508699"/>
              <a:ext cx="1204913" cy="1482725"/>
            </a:xfrm>
            <a:custGeom>
              <a:avLst/>
              <a:gdLst>
                <a:gd name="T0" fmla="*/ 278 w 318"/>
                <a:gd name="T1" fmla="*/ 262 h 393"/>
                <a:gd name="T2" fmla="*/ 316 w 318"/>
                <a:gd name="T3" fmla="*/ 162 h 393"/>
                <a:gd name="T4" fmla="*/ 161 w 318"/>
                <a:gd name="T5" fmla="*/ 2 h 393"/>
                <a:gd name="T6" fmla="*/ 1 w 318"/>
                <a:gd name="T7" fmla="*/ 157 h 393"/>
                <a:gd name="T8" fmla="*/ 39 w 318"/>
                <a:gd name="T9" fmla="*/ 263 h 393"/>
                <a:gd name="T10" fmla="*/ 39 w 318"/>
                <a:gd name="T11" fmla="*/ 263 h 393"/>
                <a:gd name="T12" fmla="*/ 40 w 318"/>
                <a:gd name="T13" fmla="*/ 263 h 393"/>
                <a:gd name="T14" fmla="*/ 47 w 318"/>
                <a:gd name="T15" fmla="*/ 271 h 393"/>
                <a:gd name="T16" fmla="*/ 135 w 318"/>
                <a:gd name="T17" fmla="*/ 302 h 393"/>
                <a:gd name="T18" fmla="*/ 219 w 318"/>
                <a:gd name="T19" fmla="*/ 244 h 393"/>
                <a:gd name="T20" fmla="*/ 161 w 318"/>
                <a:gd name="T21" fmla="*/ 276 h 393"/>
                <a:gd name="T22" fmla="*/ 77 w 318"/>
                <a:gd name="T23" fmla="*/ 244 h 393"/>
                <a:gd name="T24" fmla="*/ 71 w 318"/>
                <a:gd name="T25" fmla="*/ 238 h 393"/>
                <a:gd name="T26" fmla="*/ 71 w 318"/>
                <a:gd name="T27" fmla="*/ 238 h 393"/>
                <a:gd name="T28" fmla="*/ 71 w 318"/>
                <a:gd name="T29" fmla="*/ 238 h 393"/>
                <a:gd name="T30" fmla="*/ 43 w 318"/>
                <a:gd name="T31" fmla="*/ 155 h 393"/>
                <a:gd name="T32" fmla="*/ 161 w 318"/>
                <a:gd name="T33" fmla="*/ 35 h 393"/>
                <a:gd name="T34" fmla="*/ 274 w 318"/>
                <a:gd name="T35" fmla="*/ 160 h 393"/>
                <a:gd name="T36" fmla="*/ 240 w 318"/>
                <a:gd name="T37" fmla="*/ 245 h 393"/>
                <a:gd name="T38" fmla="*/ 238 w 318"/>
                <a:gd name="T39" fmla="*/ 245 h 393"/>
                <a:gd name="T40" fmla="*/ 238 w 318"/>
                <a:gd name="T41" fmla="*/ 246 h 393"/>
                <a:gd name="T42" fmla="*/ 237 w 318"/>
                <a:gd name="T43" fmla="*/ 248 h 393"/>
                <a:gd name="T44" fmla="*/ 223 w 318"/>
                <a:gd name="T45" fmla="*/ 264 h 393"/>
                <a:gd name="T46" fmla="*/ 74 w 318"/>
                <a:gd name="T47" fmla="*/ 325 h 393"/>
                <a:gd name="T48" fmla="*/ 74 w 318"/>
                <a:gd name="T49" fmla="*/ 325 h 393"/>
                <a:gd name="T50" fmla="*/ 80 w 318"/>
                <a:gd name="T51" fmla="*/ 378 h 393"/>
                <a:gd name="T52" fmla="*/ 229 w 318"/>
                <a:gd name="T53" fmla="*/ 320 h 393"/>
                <a:gd name="T54" fmla="*/ 236 w 318"/>
                <a:gd name="T55" fmla="*/ 313 h 393"/>
                <a:gd name="T56" fmla="*/ 278 w 318"/>
                <a:gd name="T57" fmla="*/ 26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8" h="393">
                  <a:moveTo>
                    <a:pt x="278" y="262"/>
                  </a:moveTo>
                  <a:cubicBezTo>
                    <a:pt x="301" y="235"/>
                    <a:pt x="316" y="201"/>
                    <a:pt x="316" y="162"/>
                  </a:cubicBezTo>
                  <a:cubicBezTo>
                    <a:pt x="318" y="75"/>
                    <a:pt x="249" y="3"/>
                    <a:pt x="161" y="2"/>
                  </a:cubicBezTo>
                  <a:cubicBezTo>
                    <a:pt x="74" y="0"/>
                    <a:pt x="2" y="69"/>
                    <a:pt x="1" y="157"/>
                  </a:cubicBezTo>
                  <a:cubicBezTo>
                    <a:pt x="0" y="197"/>
                    <a:pt x="15" y="234"/>
                    <a:pt x="39" y="263"/>
                  </a:cubicBezTo>
                  <a:cubicBezTo>
                    <a:pt x="39" y="263"/>
                    <a:pt x="39" y="263"/>
                    <a:pt x="39" y="263"/>
                  </a:cubicBezTo>
                  <a:cubicBezTo>
                    <a:pt x="39" y="263"/>
                    <a:pt x="39" y="263"/>
                    <a:pt x="40" y="263"/>
                  </a:cubicBezTo>
                  <a:cubicBezTo>
                    <a:pt x="42" y="266"/>
                    <a:pt x="44" y="268"/>
                    <a:pt x="47" y="271"/>
                  </a:cubicBezTo>
                  <a:cubicBezTo>
                    <a:pt x="47" y="271"/>
                    <a:pt x="86" y="307"/>
                    <a:pt x="135" y="302"/>
                  </a:cubicBezTo>
                  <a:cubicBezTo>
                    <a:pt x="213" y="293"/>
                    <a:pt x="219" y="244"/>
                    <a:pt x="219" y="244"/>
                  </a:cubicBezTo>
                  <a:cubicBezTo>
                    <a:pt x="219" y="244"/>
                    <a:pt x="213" y="268"/>
                    <a:pt x="161" y="276"/>
                  </a:cubicBezTo>
                  <a:cubicBezTo>
                    <a:pt x="109" y="284"/>
                    <a:pt x="77" y="244"/>
                    <a:pt x="77" y="244"/>
                  </a:cubicBezTo>
                  <a:cubicBezTo>
                    <a:pt x="75" y="242"/>
                    <a:pt x="73" y="240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53" y="216"/>
                    <a:pt x="43" y="187"/>
                    <a:pt x="43" y="155"/>
                  </a:cubicBezTo>
                  <a:cubicBezTo>
                    <a:pt x="44" y="88"/>
                    <a:pt x="97" y="34"/>
                    <a:pt x="161" y="35"/>
                  </a:cubicBezTo>
                  <a:cubicBezTo>
                    <a:pt x="225" y="36"/>
                    <a:pt x="275" y="92"/>
                    <a:pt x="274" y="160"/>
                  </a:cubicBezTo>
                  <a:cubicBezTo>
                    <a:pt x="274" y="193"/>
                    <a:pt x="260" y="223"/>
                    <a:pt x="240" y="245"/>
                  </a:cubicBezTo>
                  <a:cubicBezTo>
                    <a:pt x="238" y="245"/>
                    <a:pt x="238" y="245"/>
                    <a:pt x="238" y="245"/>
                  </a:cubicBezTo>
                  <a:cubicBezTo>
                    <a:pt x="238" y="245"/>
                    <a:pt x="238" y="246"/>
                    <a:pt x="238" y="246"/>
                  </a:cubicBezTo>
                  <a:cubicBezTo>
                    <a:pt x="238" y="247"/>
                    <a:pt x="237" y="247"/>
                    <a:pt x="237" y="248"/>
                  </a:cubicBezTo>
                  <a:cubicBezTo>
                    <a:pt x="233" y="252"/>
                    <a:pt x="228" y="258"/>
                    <a:pt x="223" y="264"/>
                  </a:cubicBezTo>
                  <a:cubicBezTo>
                    <a:pt x="199" y="287"/>
                    <a:pt x="150" y="321"/>
                    <a:pt x="74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4" y="326"/>
                    <a:pt x="69" y="358"/>
                    <a:pt x="80" y="378"/>
                  </a:cubicBezTo>
                  <a:cubicBezTo>
                    <a:pt x="80" y="378"/>
                    <a:pt x="152" y="393"/>
                    <a:pt x="229" y="320"/>
                  </a:cubicBezTo>
                  <a:cubicBezTo>
                    <a:pt x="231" y="317"/>
                    <a:pt x="234" y="315"/>
                    <a:pt x="236" y="313"/>
                  </a:cubicBezTo>
                  <a:cubicBezTo>
                    <a:pt x="251" y="299"/>
                    <a:pt x="269" y="276"/>
                    <a:pt x="278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2156732" y="3734249"/>
              <a:ext cx="519113" cy="331788"/>
            </a:xfrm>
            <a:custGeom>
              <a:avLst/>
              <a:gdLst>
                <a:gd name="T0" fmla="*/ 6 w 137"/>
                <a:gd name="T1" fmla="*/ 0 h 88"/>
                <a:gd name="T2" fmla="*/ 137 w 137"/>
                <a:gd name="T3" fmla="*/ 34 h 88"/>
                <a:gd name="T4" fmla="*/ 125 w 137"/>
                <a:gd name="T5" fmla="*/ 88 h 88"/>
                <a:gd name="T6" fmla="*/ 11 w 137"/>
                <a:gd name="T7" fmla="*/ 53 h 88"/>
                <a:gd name="T8" fmla="*/ 6 w 137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8">
                  <a:moveTo>
                    <a:pt x="6" y="0"/>
                  </a:moveTo>
                  <a:cubicBezTo>
                    <a:pt x="6" y="0"/>
                    <a:pt x="71" y="53"/>
                    <a:pt x="137" y="34"/>
                  </a:cubicBezTo>
                  <a:cubicBezTo>
                    <a:pt x="137" y="34"/>
                    <a:pt x="134" y="73"/>
                    <a:pt x="125" y="88"/>
                  </a:cubicBezTo>
                  <a:cubicBezTo>
                    <a:pt x="125" y="88"/>
                    <a:pt x="33" y="83"/>
                    <a:pt x="11" y="53"/>
                  </a:cubicBezTo>
                  <a:cubicBezTo>
                    <a:pt x="11" y="53"/>
                    <a:pt x="0" y="3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2290082" y="4035874"/>
              <a:ext cx="314325" cy="147638"/>
            </a:xfrm>
            <a:custGeom>
              <a:avLst/>
              <a:gdLst>
                <a:gd name="T0" fmla="*/ 5 w 83"/>
                <a:gd name="T1" fmla="*/ 0 h 39"/>
                <a:gd name="T2" fmla="*/ 83 w 83"/>
                <a:gd name="T3" fmla="*/ 10 h 39"/>
                <a:gd name="T4" fmla="*/ 37 w 83"/>
                <a:gd name="T5" fmla="*/ 36 h 39"/>
                <a:gd name="T6" fmla="*/ 5 w 8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39">
                  <a:moveTo>
                    <a:pt x="5" y="0"/>
                  </a:moveTo>
                  <a:cubicBezTo>
                    <a:pt x="5" y="0"/>
                    <a:pt x="59" y="18"/>
                    <a:pt x="83" y="10"/>
                  </a:cubicBezTo>
                  <a:cubicBezTo>
                    <a:pt x="83" y="10"/>
                    <a:pt x="74" y="39"/>
                    <a:pt x="37" y="36"/>
                  </a:cubicBezTo>
                  <a:cubicBezTo>
                    <a:pt x="0" y="34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4742229" y="1749753"/>
            <a:ext cx="7449771" cy="599334"/>
            <a:chOff x="4742229" y="1749753"/>
            <a:chExt cx="7449771" cy="599334"/>
          </a:xfrm>
        </p:grpSpPr>
        <p:sp>
          <p:nvSpPr>
            <p:cNvPr id="85" name="직사각형 84"/>
            <p:cNvSpPr/>
            <p:nvPr/>
          </p:nvSpPr>
          <p:spPr>
            <a:xfrm flipH="1">
              <a:off x="5848350" y="1997034"/>
              <a:ext cx="6343650" cy="104773"/>
            </a:xfrm>
            <a:prstGeom prst="rect">
              <a:avLst/>
            </a:prstGeom>
            <a:solidFill>
              <a:srgbClr val="5EC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4742229" y="1749753"/>
              <a:ext cx="1063485" cy="599334"/>
              <a:chOff x="4659085" y="1354973"/>
              <a:chExt cx="1823416" cy="1110766"/>
            </a:xfrm>
          </p:grpSpPr>
          <p:sp>
            <p:nvSpPr>
              <p:cNvPr id="88" name="Freeform 31"/>
              <p:cNvSpPr>
                <a:spLocks/>
              </p:cNvSpPr>
              <p:nvPr/>
            </p:nvSpPr>
            <p:spPr bwMode="auto">
              <a:xfrm flipH="1">
                <a:off x="4659085" y="1354973"/>
                <a:ext cx="1823416" cy="1110766"/>
              </a:xfrm>
              <a:custGeom>
                <a:avLst/>
                <a:gdLst>
                  <a:gd name="T0" fmla="*/ 753 w 787"/>
                  <a:gd name="T1" fmla="*/ 344 h 528"/>
                  <a:gd name="T2" fmla="*/ 592 w 787"/>
                  <a:gd name="T3" fmla="*/ 344 h 528"/>
                  <a:gd name="T4" fmla="*/ 592 w 787"/>
                  <a:gd name="T5" fmla="*/ 185 h 528"/>
                  <a:gd name="T6" fmla="*/ 753 w 787"/>
                  <a:gd name="T7" fmla="*/ 185 h 528"/>
                  <a:gd name="T8" fmla="*/ 787 w 787"/>
                  <a:gd name="T9" fmla="*/ 150 h 528"/>
                  <a:gd name="T10" fmla="*/ 753 w 787"/>
                  <a:gd name="T11" fmla="*/ 116 h 528"/>
                  <a:gd name="T12" fmla="*/ 592 w 787"/>
                  <a:gd name="T13" fmla="*/ 116 h 528"/>
                  <a:gd name="T14" fmla="*/ 592 w 787"/>
                  <a:gd name="T15" fmla="*/ 75 h 528"/>
                  <a:gd name="T16" fmla="*/ 523 w 787"/>
                  <a:gd name="T17" fmla="*/ 0 h 528"/>
                  <a:gd name="T18" fmla="*/ 122 w 787"/>
                  <a:gd name="T19" fmla="*/ 0 h 528"/>
                  <a:gd name="T20" fmla="*/ 53 w 787"/>
                  <a:gd name="T21" fmla="*/ 75 h 528"/>
                  <a:gd name="T22" fmla="*/ 53 w 787"/>
                  <a:gd name="T23" fmla="*/ 166 h 528"/>
                  <a:gd name="T24" fmla="*/ 42 w 787"/>
                  <a:gd name="T25" fmla="*/ 166 h 528"/>
                  <a:gd name="T26" fmla="*/ 0 w 787"/>
                  <a:gd name="T27" fmla="*/ 208 h 528"/>
                  <a:gd name="T28" fmla="*/ 0 w 787"/>
                  <a:gd name="T29" fmla="*/ 327 h 528"/>
                  <a:gd name="T30" fmla="*/ 42 w 787"/>
                  <a:gd name="T31" fmla="*/ 369 h 528"/>
                  <a:gd name="T32" fmla="*/ 53 w 787"/>
                  <a:gd name="T33" fmla="*/ 369 h 528"/>
                  <a:gd name="T34" fmla="*/ 53 w 787"/>
                  <a:gd name="T35" fmla="*/ 454 h 528"/>
                  <a:gd name="T36" fmla="*/ 122 w 787"/>
                  <a:gd name="T37" fmla="*/ 528 h 528"/>
                  <a:gd name="T38" fmla="*/ 523 w 787"/>
                  <a:gd name="T39" fmla="*/ 528 h 528"/>
                  <a:gd name="T40" fmla="*/ 592 w 787"/>
                  <a:gd name="T41" fmla="*/ 454 h 528"/>
                  <a:gd name="T42" fmla="*/ 592 w 787"/>
                  <a:gd name="T43" fmla="*/ 412 h 528"/>
                  <a:gd name="T44" fmla="*/ 753 w 787"/>
                  <a:gd name="T45" fmla="*/ 412 h 528"/>
                  <a:gd name="T46" fmla="*/ 787 w 787"/>
                  <a:gd name="T47" fmla="*/ 378 h 528"/>
                  <a:gd name="T48" fmla="*/ 753 w 787"/>
                  <a:gd name="T49" fmla="*/ 3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7" h="528">
                    <a:moveTo>
                      <a:pt x="753" y="344"/>
                    </a:moveTo>
                    <a:cubicBezTo>
                      <a:pt x="592" y="344"/>
                      <a:pt x="592" y="344"/>
                      <a:pt x="592" y="344"/>
                    </a:cubicBezTo>
                    <a:cubicBezTo>
                      <a:pt x="592" y="185"/>
                      <a:pt x="592" y="185"/>
                      <a:pt x="592" y="185"/>
                    </a:cubicBezTo>
                    <a:cubicBezTo>
                      <a:pt x="753" y="185"/>
                      <a:pt x="753" y="185"/>
                      <a:pt x="753" y="185"/>
                    </a:cubicBezTo>
                    <a:cubicBezTo>
                      <a:pt x="772" y="185"/>
                      <a:pt x="787" y="169"/>
                      <a:pt x="787" y="150"/>
                    </a:cubicBezTo>
                    <a:cubicBezTo>
                      <a:pt x="787" y="131"/>
                      <a:pt x="772" y="116"/>
                      <a:pt x="753" y="116"/>
                    </a:cubicBezTo>
                    <a:cubicBezTo>
                      <a:pt x="592" y="116"/>
                      <a:pt x="592" y="116"/>
                      <a:pt x="592" y="116"/>
                    </a:cubicBezTo>
                    <a:cubicBezTo>
                      <a:pt x="592" y="75"/>
                      <a:pt x="592" y="75"/>
                      <a:pt x="592" y="75"/>
                    </a:cubicBezTo>
                    <a:cubicBezTo>
                      <a:pt x="592" y="34"/>
                      <a:pt x="561" y="0"/>
                      <a:pt x="523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84" y="0"/>
                      <a:pt x="53" y="34"/>
                      <a:pt x="53" y="75"/>
                    </a:cubicBezTo>
                    <a:cubicBezTo>
                      <a:pt x="53" y="166"/>
                      <a:pt x="53" y="166"/>
                      <a:pt x="53" y="166"/>
                    </a:cubicBezTo>
                    <a:cubicBezTo>
                      <a:pt x="42" y="166"/>
                      <a:pt x="42" y="166"/>
                      <a:pt x="42" y="166"/>
                    </a:cubicBezTo>
                    <a:cubicBezTo>
                      <a:pt x="19" y="166"/>
                      <a:pt x="0" y="185"/>
                      <a:pt x="0" y="208"/>
                    </a:cubicBezTo>
                    <a:cubicBezTo>
                      <a:pt x="0" y="327"/>
                      <a:pt x="0" y="327"/>
                      <a:pt x="0" y="327"/>
                    </a:cubicBezTo>
                    <a:cubicBezTo>
                      <a:pt x="0" y="350"/>
                      <a:pt x="19" y="369"/>
                      <a:pt x="42" y="369"/>
                    </a:cubicBezTo>
                    <a:cubicBezTo>
                      <a:pt x="53" y="369"/>
                      <a:pt x="53" y="369"/>
                      <a:pt x="53" y="369"/>
                    </a:cubicBezTo>
                    <a:cubicBezTo>
                      <a:pt x="53" y="454"/>
                      <a:pt x="53" y="454"/>
                      <a:pt x="53" y="454"/>
                    </a:cubicBezTo>
                    <a:cubicBezTo>
                      <a:pt x="53" y="495"/>
                      <a:pt x="84" y="528"/>
                      <a:pt x="122" y="528"/>
                    </a:cubicBezTo>
                    <a:cubicBezTo>
                      <a:pt x="523" y="528"/>
                      <a:pt x="523" y="528"/>
                      <a:pt x="523" y="528"/>
                    </a:cubicBezTo>
                    <a:cubicBezTo>
                      <a:pt x="561" y="528"/>
                      <a:pt x="592" y="495"/>
                      <a:pt x="592" y="454"/>
                    </a:cubicBezTo>
                    <a:cubicBezTo>
                      <a:pt x="592" y="412"/>
                      <a:pt x="592" y="412"/>
                      <a:pt x="592" y="412"/>
                    </a:cubicBezTo>
                    <a:cubicBezTo>
                      <a:pt x="753" y="412"/>
                      <a:pt x="753" y="412"/>
                      <a:pt x="753" y="412"/>
                    </a:cubicBezTo>
                    <a:cubicBezTo>
                      <a:pt x="772" y="412"/>
                      <a:pt x="787" y="397"/>
                      <a:pt x="787" y="378"/>
                    </a:cubicBezTo>
                    <a:cubicBezTo>
                      <a:pt x="787" y="359"/>
                      <a:pt x="772" y="344"/>
                      <a:pt x="753" y="344"/>
                    </a:cubicBezTo>
                    <a:close/>
                  </a:path>
                </a:pathLst>
              </a:custGeom>
              <a:noFill/>
              <a:ln w="88900" cap="flat">
                <a:solidFill>
                  <a:srgbClr val="5EC6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90" name="Freeform 23"/>
              <p:cNvSpPr>
                <a:spLocks/>
              </p:cNvSpPr>
              <p:nvPr/>
            </p:nvSpPr>
            <p:spPr bwMode="auto">
              <a:xfrm flipH="1">
                <a:off x="5495838" y="1568070"/>
                <a:ext cx="530074" cy="687236"/>
              </a:xfrm>
              <a:custGeom>
                <a:avLst/>
                <a:gdLst>
                  <a:gd name="T0" fmla="*/ 0 w 541"/>
                  <a:gd name="T1" fmla="*/ 774 h 774"/>
                  <a:gd name="T2" fmla="*/ 179 w 541"/>
                  <a:gd name="T3" fmla="*/ 289 h 774"/>
                  <a:gd name="T4" fmla="*/ 312 w 541"/>
                  <a:gd name="T5" fmla="*/ 369 h 774"/>
                  <a:gd name="T6" fmla="*/ 541 w 541"/>
                  <a:gd name="T7" fmla="*/ 0 h 774"/>
                  <a:gd name="T8" fmla="*/ 335 w 541"/>
                  <a:gd name="T9" fmla="*/ 504 h 774"/>
                  <a:gd name="T10" fmla="*/ 210 w 541"/>
                  <a:gd name="T11" fmla="*/ 428 h 774"/>
                  <a:gd name="T12" fmla="*/ 0 w 541"/>
                  <a:gd name="T13" fmla="*/ 774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74">
                    <a:moveTo>
                      <a:pt x="0" y="774"/>
                    </a:moveTo>
                    <a:lnTo>
                      <a:pt x="179" y="289"/>
                    </a:lnTo>
                    <a:lnTo>
                      <a:pt x="312" y="369"/>
                    </a:lnTo>
                    <a:lnTo>
                      <a:pt x="541" y="0"/>
                    </a:lnTo>
                    <a:lnTo>
                      <a:pt x="335" y="504"/>
                    </a:lnTo>
                    <a:lnTo>
                      <a:pt x="210" y="428"/>
                    </a:lnTo>
                    <a:lnTo>
                      <a:pt x="0" y="774"/>
                    </a:lnTo>
                    <a:close/>
                  </a:path>
                </a:pathLst>
              </a:cu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</p:grpSp>
      <p:sp>
        <p:nvSpPr>
          <p:cNvPr id="99" name="TextBox 98"/>
          <p:cNvSpPr txBox="1"/>
          <p:nvPr/>
        </p:nvSpPr>
        <p:spPr>
          <a:xfrm>
            <a:off x="5853474" y="2203567"/>
            <a:ext cx="4129657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848350" y="1460189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학습목표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742229" y="4275239"/>
            <a:ext cx="7449771" cy="599334"/>
            <a:chOff x="4742229" y="4275239"/>
            <a:chExt cx="7449771" cy="599334"/>
          </a:xfrm>
        </p:grpSpPr>
        <p:grpSp>
          <p:nvGrpSpPr>
            <p:cNvPr id="112" name="그룹 111"/>
            <p:cNvGrpSpPr/>
            <p:nvPr/>
          </p:nvGrpSpPr>
          <p:grpSpPr>
            <a:xfrm>
              <a:off x="4742229" y="4275239"/>
              <a:ext cx="1063485" cy="599334"/>
              <a:chOff x="4659085" y="1354973"/>
              <a:chExt cx="1823416" cy="1110766"/>
            </a:xfrm>
          </p:grpSpPr>
          <p:sp>
            <p:nvSpPr>
              <p:cNvPr id="113" name="Freeform 31"/>
              <p:cNvSpPr>
                <a:spLocks/>
              </p:cNvSpPr>
              <p:nvPr/>
            </p:nvSpPr>
            <p:spPr bwMode="auto">
              <a:xfrm flipH="1">
                <a:off x="4659085" y="1354973"/>
                <a:ext cx="1823416" cy="1110766"/>
              </a:xfrm>
              <a:custGeom>
                <a:avLst/>
                <a:gdLst>
                  <a:gd name="T0" fmla="*/ 753 w 787"/>
                  <a:gd name="T1" fmla="*/ 344 h 528"/>
                  <a:gd name="T2" fmla="*/ 592 w 787"/>
                  <a:gd name="T3" fmla="*/ 344 h 528"/>
                  <a:gd name="T4" fmla="*/ 592 w 787"/>
                  <a:gd name="T5" fmla="*/ 185 h 528"/>
                  <a:gd name="T6" fmla="*/ 753 w 787"/>
                  <a:gd name="T7" fmla="*/ 185 h 528"/>
                  <a:gd name="T8" fmla="*/ 787 w 787"/>
                  <a:gd name="T9" fmla="*/ 150 h 528"/>
                  <a:gd name="T10" fmla="*/ 753 w 787"/>
                  <a:gd name="T11" fmla="*/ 116 h 528"/>
                  <a:gd name="T12" fmla="*/ 592 w 787"/>
                  <a:gd name="T13" fmla="*/ 116 h 528"/>
                  <a:gd name="T14" fmla="*/ 592 w 787"/>
                  <a:gd name="T15" fmla="*/ 75 h 528"/>
                  <a:gd name="T16" fmla="*/ 523 w 787"/>
                  <a:gd name="T17" fmla="*/ 0 h 528"/>
                  <a:gd name="T18" fmla="*/ 122 w 787"/>
                  <a:gd name="T19" fmla="*/ 0 h 528"/>
                  <a:gd name="T20" fmla="*/ 53 w 787"/>
                  <a:gd name="T21" fmla="*/ 75 h 528"/>
                  <a:gd name="T22" fmla="*/ 53 w 787"/>
                  <a:gd name="T23" fmla="*/ 166 h 528"/>
                  <a:gd name="T24" fmla="*/ 42 w 787"/>
                  <a:gd name="T25" fmla="*/ 166 h 528"/>
                  <a:gd name="T26" fmla="*/ 0 w 787"/>
                  <a:gd name="T27" fmla="*/ 208 h 528"/>
                  <a:gd name="T28" fmla="*/ 0 w 787"/>
                  <a:gd name="T29" fmla="*/ 327 h 528"/>
                  <a:gd name="T30" fmla="*/ 42 w 787"/>
                  <a:gd name="T31" fmla="*/ 369 h 528"/>
                  <a:gd name="T32" fmla="*/ 53 w 787"/>
                  <a:gd name="T33" fmla="*/ 369 h 528"/>
                  <a:gd name="T34" fmla="*/ 53 w 787"/>
                  <a:gd name="T35" fmla="*/ 454 h 528"/>
                  <a:gd name="T36" fmla="*/ 122 w 787"/>
                  <a:gd name="T37" fmla="*/ 528 h 528"/>
                  <a:gd name="T38" fmla="*/ 523 w 787"/>
                  <a:gd name="T39" fmla="*/ 528 h 528"/>
                  <a:gd name="T40" fmla="*/ 592 w 787"/>
                  <a:gd name="T41" fmla="*/ 454 h 528"/>
                  <a:gd name="T42" fmla="*/ 592 w 787"/>
                  <a:gd name="T43" fmla="*/ 412 h 528"/>
                  <a:gd name="T44" fmla="*/ 753 w 787"/>
                  <a:gd name="T45" fmla="*/ 412 h 528"/>
                  <a:gd name="T46" fmla="*/ 787 w 787"/>
                  <a:gd name="T47" fmla="*/ 378 h 528"/>
                  <a:gd name="T48" fmla="*/ 753 w 787"/>
                  <a:gd name="T49" fmla="*/ 3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7" h="528">
                    <a:moveTo>
                      <a:pt x="753" y="344"/>
                    </a:moveTo>
                    <a:cubicBezTo>
                      <a:pt x="592" y="344"/>
                      <a:pt x="592" y="344"/>
                      <a:pt x="592" y="344"/>
                    </a:cubicBezTo>
                    <a:cubicBezTo>
                      <a:pt x="592" y="185"/>
                      <a:pt x="592" y="185"/>
                      <a:pt x="592" y="185"/>
                    </a:cubicBezTo>
                    <a:cubicBezTo>
                      <a:pt x="753" y="185"/>
                      <a:pt x="753" y="185"/>
                      <a:pt x="753" y="185"/>
                    </a:cubicBezTo>
                    <a:cubicBezTo>
                      <a:pt x="772" y="185"/>
                      <a:pt x="787" y="169"/>
                      <a:pt x="787" y="150"/>
                    </a:cubicBezTo>
                    <a:cubicBezTo>
                      <a:pt x="787" y="131"/>
                      <a:pt x="772" y="116"/>
                      <a:pt x="753" y="116"/>
                    </a:cubicBezTo>
                    <a:cubicBezTo>
                      <a:pt x="592" y="116"/>
                      <a:pt x="592" y="116"/>
                      <a:pt x="592" y="116"/>
                    </a:cubicBezTo>
                    <a:cubicBezTo>
                      <a:pt x="592" y="75"/>
                      <a:pt x="592" y="75"/>
                      <a:pt x="592" y="75"/>
                    </a:cubicBezTo>
                    <a:cubicBezTo>
                      <a:pt x="592" y="34"/>
                      <a:pt x="561" y="0"/>
                      <a:pt x="523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84" y="0"/>
                      <a:pt x="53" y="34"/>
                      <a:pt x="53" y="75"/>
                    </a:cubicBezTo>
                    <a:cubicBezTo>
                      <a:pt x="53" y="166"/>
                      <a:pt x="53" y="166"/>
                      <a:pt x="53" y="166"/>
                    </a:cubicBezTo>
                    <a:cubicBezTo>
                      <a:pt x="42" y="166"/>
                      <a:pt x="42" y="166"/>
                      <a:pt x="42" y="166"/>
                    </a:cubicBezTo>
                    <a:cubicBezTo>
                      <a:pt x="19" y="166"/>
                      <a:pt x="0" y="185"/>
                      <a:pt x="0" y="208"/>
                    </a:cubicBezTo>
                    <a:cubicBezTo>
                      <a:pt x="0" y="327"/>
                      <a:pt x="0" y="327"/>
                      <a:pt x="0" y="327"/>
                    </a:cubicBezTo>
                    <a:cubicBezTo>
                      <a:pt x="0" y="350"/>
                      <a:pt x="19" y="369"/>
                      <a:pt x="42" y="369"/>
                    </a:cubicBezTo>
                    <a:cubicBezTo>
                      <a:pt x="53" y="369"/>
                      <a:pt x="53" y="369"/>
                      <a:pt x="53" y="369"/>
                    </a:cubicBezTo>
                    <a:cubicBezTo>
                      <a:pt x="53" y="454"/>
                      <a:pt x="53" y="454"/>
                      <a:pt x="53" y="454"/>
                    </a:cubicBezTo>
                    <a:cubicBezTo>
                      <a:pt x="53" y="495"/>
                      <a:pt x="84" y="528"/>
                      <a:pt x="122" y="528"/>
                    </a:cubicBezTo>
                    <a:cubicBezTo>
                      <a:pt x="523" y="528"/>
                      <a:pt x="523" y="528"/>
                      <a:pt x="523" y="528"/>
                    </a:cubicBezTo>
                    <a:cubicBezTo>
                      <a:pt x="561" y="528"/>
                      <a:pt x="592" y="495"/>
                      <a:pt x="592" y="454"/>
                    </a:cubicBezTo>
                    <a:cubicBezTo>
                      <a:pt x="592" y="412"/>
                      <a:pt x="592" y="412"/>
                      <a:pt x="592" y="412"/>
                    </a:cubicBezTo>
                    <a:cubicBezTo>
                      <a:pt x="753" y="412"/>
                      <a:pt x="753" y="412"/>
                      <a:pt x="753" y="412"/>
                    </a:cubicBezTo>
                    <a:cubicBezTo>
                      <a:pt x="772" y="412"/>
                      <a:pt x="787" y="397"/>
                      <a:pt x="787" y="378"/>
                    </a:cubicBezTo>
                    <a:cubicBezTo>
                      <a:pt x="787" y="359"/>
                      <a:pt x="772" y="344"/>
                      <a:pt x="753" y="344"/>
                    </a:cubicBezTo>
                    <a:close/>
                  </a:path>
                </a:pathLst>
              </a:custGeom>
              <a:noFill/>
              <a:ln w="88900" cap="flat">
                <a:solidFill>
                  <a:srgbClr val="558ED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114" name="Freeform 23"/>
              <p:cNvSpPr>
                <a:spLocks/>
              </p:cNvSpPr>
              <p:nvPr/>
            </p:nvSpPr>
            <p:spPr bwMode="auto">
              <a:xfrm flipH="1">
                <a:off x="5495838" y="1568070"/>
                <a:ext cx="530074" cy="687236"/>
              </a:xfrm>
              <a:custGeom>
                <a:avLst/>
                <a:gdLst>
                  <a:gd name="T0" fmla="*/ 0 w 541"/>
                  <a:gd name="T1" fmla="*/ 774 h 774"/>
                  <a:gd name="T2" fmla="*/ 179 w 541"/>
                  <a:gd name="T3" fmla="*/ 289 h 774"/>
                  <a:gd name="T4" fmla="*/ 312 w 541"/>
                  <a:gd name="T5" fmla="*/ 369 h 774"/>
                  <a:gd name="T6" fmla="*/ 541 w 541"/>
                  <a:gd name="T7" fmla="*/ 0 h 774"/>
                  <a:gd name="T8" fmla="*/ 335 w 541"/>
                  <a:gd name="T9" fmla="*/ 504 h 774"/>
                  <a:gd name="T10" fmla="*/ 210 w 541"/>
                  <a:gd name="T11" fmla="*/ 428 h 774"/>
                  <a:gd name="T12" fmla="*/ 0 w 541"/>
                  <a:gd name="T13" fmla="*/ 774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74">
                    <a:moveTo>
                      <a:pt x="0" y="774"/>
                    </a:moveTo>
                    <a:lnTo>
                      <a:pt x="179" y="289"/>
                    </a:lnTo>
                    <a:lnTo>
                      <a:pt x="312" y="369"/>
                    </a:lnTo>
                    <a:lnTo>
                      <a:pt x="541" y="0"/>
                    </a:lnTo>
                    <a:lnTo>
                      <a:pt x="335" y="504"/>
                    </a:lnTo>
                    <a:lnTo>
                      <a:pt x="210" y="428"/>
                    </a:lnTo>
                    <a:lnTo>
                      <a:pt x="0" y="77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  <p:sp>
          <p:nvSpPr>
            <p:cNvPr id="117" name="직사각형 116"/>
            <p:cNvSpPr/>
            <p:nvPr/>
          </p:nvSpPr>
          <p:spPr>
            <a:xfrm flipH="1">
              <a:off x="5848350" y="4522681"/>
              <a:ext cx="6343650" cy="104773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5853474" y="4776108"/>
            <a:ext cx="4129657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848350" y="4015378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학습내용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80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11" grpId="0"/>
      <p:bldP spid="118" grpId="0"/>
      <p:bldP spid="1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9253946" y="489772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8823379" y="387189"/>
            <a:ext cx="430567" cy="598483"/>
            <a:chOff x="1899557" y="2508699"/>
            <a:chExt cx="1204913" cy="1674813"/>
          </a:xfrm>
          <a:solidFill>
            <a:srgbClr val="5EC69C"/>
          </a:solidFill>
        </p:grpSpPr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2282145" y="3232599"/>
              <a:ext cx="280988" cy="263525"/>
            </a:xfrm>
            <a:custGeom>
              <a:avLst/>
              <a:gdLst>
                <a:gd name="T0" fmla="*/ 43 w 74"/>
                <a:gd name="T1" fmla="*/ 70 h 70"/>
                <a:gd name="T2" fmla="*/ 13 w 74"/>
                <a:gd name="T3" fmla="*/ 0 h 70"/>
                <a:gd name="T4" fmla="*/ 52 w 74"/>
                <a:gd name="T5" fmla="*/ 68 h 70"/>
                <a:gd name="T6" fmla="*/ 28 w 74"/>
                <a:gd name="T7" fmla="*/ 29 h 70"/>
                <a:gd name="T8" fmla="*/ 43 w 74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0">
                  <a:moveTo>
                    <a:pt x="43" y="70"/>
                  </a:moveTo>
                  <a:cubicBezTo>
                    <a:pt x="43" y="70"/>
                    <a:pt x="0" y="57"/>
                    <a:pt x="13" y="0"/>
                  </a:cubicBezTo>
                  <a:cubicBezTo>
                    <a:pt x="13" y="0"/>
                    <a:pt x="74" y="9"/>
                    <a:pt x="52" y="68"/>
                  </a:cubicBezTo>
                  <a:cubicBezTo>
                    <a:pt x="52" y="68"/>
                    <a:pt x="40" y="33"/>
                    <a:pt x="28" y="29"/>
                  </a:cubicBezTo>
                  <a:cubicBezTo>
                    <a:pt x="28" y="29"/>
                    <a:pt x="46" y="58"/>
                    <a:pt x="4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2358345" y="2953199"/>
              <a:ext cx="614363" cy="554038"/>
            </a:xfrm>
            <a:custGeom>
              <a:avLst/>
              <a:gdLst>
                <a:gd name="T0" fmla="*/ 83 w 162"/>
                <a:gd name="T1" fmla="*/ 146 h 147"/>
                <a:gd name="T2" fmla="*/ 115 w 162"/>
                <a:gd name="T3" fmla="*/ 0 h 147"/>
                <a:gd name="T4" fmla="*/ 65 w 162"/>
                <a:gd name="T5" fmla="*/ 147 h 147"/>
                <a:gd name="T6" fmla="*/ 97 w 162"/>
                <a:gd name="T7" fmla="*/ 62 h 147"/>
                <a:gd name="T8" fmla="*/ 83 w 162"/>
                <a:gd name="T9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7">
                  <a:moveTo>
                    <a:pt x="83" y="146"/>
                  </a:moveTo>
                  <a:cubicBezTo>
                    <a:pt x="83" y="146"/>
                    <a:pt x="162" y="106"/>
                    <a:pt x="115" y="0"/>
                  </a:cubicBezTo>
                  <a:cubicBezTo>
                    <a:pt x="115" y="0"/>
                    <a:pt x="0" y="40"/>
                    <a:pt x="65" y="147"/>
                  </a:cubicBezTo>
                  <a:cubicBezTo>
                    <a:pt x="65" y="147"/>
                    <a:pt x="76" y="73"/>
                    <a:pt x="97" y="62"/>
                  </a:cubicBezTo>
                  <a:cubicBezTo>
                    <a:pt x="97" y="62"/>
                    <a:pt x="73" y="125"/>
                    <a:pt x="83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1899557" y="2508699"/>
              <a:ext cx="1204913" cy="1482725"/>
            </a:xfrm>
            <a:custGeom>
              <a:avLst/>
              <a:gdLst>
                <a:gd name="T0" fmla="*/ 278 w 318"/>
                <a:gd name="T1" fmla="*/ 262 h 393"/>
                <a:gd name="T2" fmla="*/ 316 w 318"/>
                <a:gd name="T3" fmla="*/ 162 h 393"/>
                <a:gd name="T4" fmla="*/ 161 w 318"/>
                <a:gd name="T5" fmla="*/ 2 h 393"/>
                <a:gd name="T6" fmla="*/ 1 w 318"/>
                <a:gd name="T7" fmla="*/ 157 h 393"/>
                <a:gd name="T8" fmla="*/ 39 w 318"/>
                <a:gd name="T9" fmla="*/ 263 h 393"/>
                <a:gd name="T10" fmla="*/ 39 w 318"/>
                <a:gd name="T11" fmla="*/ 263 h 393"/>
                <a:gd name="T12" fmla="*/ 40 w 318"/>
                <a:gd name="T13" fmla="*/ 263 h 393"/>
                <a:gd name="T14" fmla="*/ 47 w 318"/>
                <a:gd name="T15" fmla="*/ 271 h 393"/>
                <a:gd name="T16" fmla="*/ 135 w 318"/>
                <a:gd name="T17" fmla="*/ 302 h 393"/>
                <a:gd name="T18" fmla="*/ 219 w 318"/>
                <a:gd name="T19" fmla="*/ 244 h 393"/>
                <a:gd name="T20" fmla="*/ 161 w 318"/>
                <a:gd name="T21" fmla="*/ 276 h 393"/>
                <a:gd name="T22" fmla="*/ 77 w 318"/>
                <a:gd name="T23" fmla="*/ 244 h 393"/>
                <a:gd name="T24" fmla="*/ 71 w 318"/>
                <a:gd name="T25" fmla="*/ 238 h 393"/>
                <a:gd name="T26" fmla="*/ 71 w 318"/>
                <a:gd name="T27" fmla="*/ 238 h 393"/>
                <a:gd name="T28" fmla="*/ 71 w 318"/>
                <a:gd name="T29" fmla="*/ 238 h 393"/>
                <a:gd name="T30" fmla="*/ 43 w 318"/>
                <a:gd name="T31" fmla="*/ 155 h 393"/>
                <a:gd name="T32" fmla="*/ 161 w 318"/>
                <a:gd name="T33" fmla="*/ 35 h 393"/>
                <a:gd name="T34" fmla="*/ 274 w 318"/>
                <a:gd name="T35" fmla="*/ 160 h 393"/>
                <a:gd name="T36" fmla="*/ 240 w 318"/>
                <a:gd name="T37" fmla="*/ 245 h 393"/>
                <a:gd name="T38" fmla="*/ 238 w 318"/>
                <a:gd name="T39" fmla="*/ 245 h 393"/>
                <a:gd name="T40" fmla="*/ 238 w 318"/>
                <a:gd name="T41" fmla="*/ 246 h 393"/>
                <a:gd name="T42" fmla="*/ 237 w 318"/>
                <a:gd name="T43" fmla="*/ 248 h 393"/>
                <a:gd name="T44" fmla="*/ 223 w 318"/>
                <a:gd name="T45" fmla="*/ 264 h 393"/>
                <a:gd name="T46" fmla="*/ 74 w 318"/>
                <a:gd name="T47" fmla="*/ 325 h 393"/>
                <a:gd name="T48" fmla="*/ 74 w 318"/>
                <a:gd name="T49" fmla="*/ 325 h 393"/>
                <a:gd name="T50" fmla="*/ 80 w 318"/>
                <a:gd name="T51" fmla="*/ 378 h 393"/>
                <a:gd name="T52" fmla="*/ 229 w 318"/>
                <a:gd name="T53" fmla="*/ 320 h 393"/>
                <a:gd name="T54" fmla="*/ 236 w 318"/>
                <a:gd name="T55" fmla="*/ 313 h 393"/>
                <a:gd name="T56" fmla="*/ 278 w 318"/>
                <a:gd name="T57" fmla="*/ 26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8" h="393">
                  <a:moveTo>
                    <a:pt x="278" y="262"/>
                  </a:moveTo>
                  <a:cubicBezTo>
                    <a:pt x="301" y="235"/>
                    <a:pt x="316" y="201"/>
                    <a:pt x="316" y="162"/>
                  </a:cubicBezTo>
                  <a:cubicBezTo>
                    <a:pt x="318" y="75"/>
                    <a:pt x="249" y="3"/>
                    <a:pt x="161" y="2"/>
                  </a:cubicBezTo>
                  <a:cubicBezTo>
                    <a:pt x="74" y="0"/>
                    <a:pt x="2" y="69"/>
                    <a:pt x="1" y="157"/>
                  </a:cubicBezTo>
                  <a:cubicBezTo>
                    <a:pt x="0" y="197"/>
                    <a:pt x="15" y="234"/>
                    <a:pt x="39" y="263"/>
                  </a:cubicBezTo>
                  <a:cubicBezTo>
                    <a:pt x="39" y="263"/>
                    <a:pt x="39" y="263"/>
                    <a:pt x="39" y="263"/>
                  </a:cubicBezTo>
                  <a:cubicBezTo>
                    <a:pt x="39" y="263"/>
                    <a:pt x="39" y="263"/>
                    <a:pt x="40" y="263"/>
                  </a:cubicBezTo>
                  <a:cubicBezTo>
                    <a:pt x="42" y="266"/>
                    <a:pt x="44" y="268"/>
                    <a:pt x="47" y="271"/>
                  </a:cubicBezTo>
                  <a:cubicBezTo>
                    <a:pt x="47" y="271"/>
                    <a:pt x="86" y="307"/>
                    <a:pt x="135" y="302"/>
                  </a:cubicBezTo>
                  <a:cubicBezTo>
                    <a:pt x="213" y="293"/>
                    <a:pt x="219" y="244"/>
                    <a:pt x="219" y="244"/>
                  </a:cubicBezTo>
                  <a:cubicBezTo>
                    <a:pt x="219" y="244"/>
                    <a:pt x="213" y="268"/>
                    <a:pt x="161" y="276"/>
                  </a:cubicBezTo>
                  <a:cubicBezTo>
                    <a:pt x="109" y="284"/>
                    <a:pt x="77" y="244"/>
                    <a:pt x="77" y="244"/>
                  </a:cubicBezTo>
                  <a:cubicBezTo>
                    <a:pt x="75" y="242"/>
                    <a:pt x="73" y="240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53" y="216"/>
                    <a:pt x="43" y="187"/>
                    <a:pt x="43" y="155"/>
                  </a:cubicBezTo>
                  <a:cubicBezTo>
                    <a:pt x="44" y="88"/>
                    <a:pt x="97" y="34"/>
                    <a:pt x="161" y="35"/>
                  </a:cubicBezTo>
                  <a:cubicBezTo>
                    <a:pt x="225" y="36"/>
                    <a:pt x="275" y="92"/>
                    <a:pt x="274" y="160"/>
                  </a:cubicBezTo>
                  <a:cubicBezTo>
                    <a:pt x="274" y="193"/>
                    <a:pt x="260" y="223"/>
                    <a:pt x="240" y="245"/>
                  </a:cubicBezTo>
                  <a:cubicBezTo>
                    <a:pt x="238" y="245"/>
                    <a:pt x="238" y="245"/>
                    <a:pt x="238" y="245"/>
                  </a:cubicBezTo>
                  <a:cubicBezTo>
                    <a:pt x="238" y="245"/>
                    <a:pt x="238" y="246"/>
                    <a:pt x="238" y="246"/>
                  </a:cubicBezTo>
                  <a:cubicBezTo>
                    <a:pt x="238" y="247"/>
                    <a:pt x="237" y="247"/>
                    <a:pt x="237" y="248"/>
                  </a:cubicBezTo>
                  <a:cubicBezTo>
                    <a:pt x="233" y="252"/>
                    <a:pt x="228" y="258"/>
                    <a:pt x="223" y="264"/>
                  </a:cubicBezTo>
                  <a:cubicBezTo>
                    <a:pt x="199" y="287"/>
                    <a:pt x="150" y="321"/>
                    <a:pt x="74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4" y="326"/>
                    <a:pt x="69" y="358"/>
                    <a:pt x="80" y="378"/>
                  </a:cubicBezTo>
                  <a:cubicBezTo>
                    <a:pt x="80" y="378"/>
                    <a:pt x="152" y="393"/>
                    <a:pt x="229" y="320"/>
                  </a:cubicBezTo>
                  <a:cubicBezTo>
                    <a:pt x="231" y="317"/>
                    <a:pt x="234" y="315"/>
                    <a:pt x="236" y="313"/>
                  </a:cubicBezTo>
                  <a:cubicBezTo>
                    <a:pt x="251" y="299"/>
                    <a:pt x="269" y="276"/>
                    <a:pt x="278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2156732" y="3734249"/>
              <a:ext cx="519113" cy="331788"/>
            </a:xfrm>
            <a:custGeom>
              <a:avLst/>
              <a:gdLst>
                <a:gd name="T0" fmla="*/ 6 w 137"/>
                <a:gd name="T1" fmla="*/ 0 h 88"/>
                <a:gd name="T2" fmla="*/ 137 w 137"/>
                <a:gd name="T3" fmla="*/ 34 h 88"/>
                <a:gd name="T4" fmla="*/ 125 w 137"/>
                <a:gd name="T5" fmla="*/ 88 h 88"/>
                <a:gd name="T6" fmla="*/ 11 w 137"/>
                <a:gd name="T7" fmla="*/ 53 h 88"/>
                <a:gd name="T8" fmla="*/ 6 w 137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8">
                  <a:moveTo>
                    <a:pt x="6" y="0"/>
                  </a:moveTo>
                  <a:cubicBezTo>
                    <a:pt x="6" y="0"/>
                    <a:pt x="71" y="53"/>
                    <a:pt x="137" y="34"/>
                  </a:cubicBezTo>
                  <a:cubicBezTo>
                    <a:pt x="137" y="34"/>
                    <a:pt x="134" y="73"/>
                    <a:pt x="125" y="88"/>
                  </a:cubicBezTo>
                  <a:cubicBezTo>
                    <a:pt x="125" y="88"/>
                    <a:pt x="33" y="83"/>
                    <a:pt x="11" y="53"/>
                  </a:cubicBezTo>
                  <a:cubicBezTo>
                    <a:pt x="11" y="53"/>
                    <a:pt x="0" y="3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2290082" y="4035874"/>
              <a:ext cx="314325" cy="147638"/>
            </a:xfrm>
            <a:custGeom>
              <a:avLst/>
              <a:gdLst>
                <a:gd name="T0" fmla="*/ 5 w 83"/>
                <a:gd name="T1" fmla="*/ 0 h 39"/>
                <a:gd name="T2" fmla="*/ 83 w 83"/>
                <a:gd name="T3" fmla="*/ 10 h 39"/>
                <a:gd name="T4" fmla="*/ 37 w 83"/>
                <a:gd name="T5" fmla="*/ 36 h 39"/>
                <a:gd name="T6" fmla="*/ 5 w 8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39">
                  <a:moveTo>
                    <a:pt x="5" y="0"/>
                  </a:moveTo>
                  <a:cubicBezTo>
                    <a:pt x="5" y="0"/>
                    <a:pt x="59" y="18"/>
                    <a:pt x="83" y="10"/>
                  </a:cubicBezTo>
                  <a:cubicBezTo>
                    <a:pt x="83" y="10"/>
                    <a:pt x="74" y="39"/>
                    <a:pt x="37" y="36"/>
                  </a:cubicBezTo>
                  <a:cubicBezTo>
                    <a:pt x="0" y="34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0172700" y="3005138"/>
            <a:ext cx="1147967" cy="1147967"/>
            <a:chOff x="5672138" y="3005138"/>
            <a:chExt cx="847725" cy="847725"/>
          </a:xfrm>
          <a:solidFill>
            <a:srgbClr val="5EC69C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5672138" y="3005138"/>
              <a:ext cx="847725" cy="847725"/>
            </a:xfrm>
            <a:custGeom>
              <a:avLst/>
              <a:gdLst>
                <a:gd name="T0" fmla="*/ 223 w 223"/>
                <a:gd name="T1" fmla="*/ 111 h 223"/>
                <a:gd name="T2" fmla="*/ 111 w 223"/>
                <a:gd name="T3" fmla="*/ 0 h 223"/>
                <a:gd name="T4" fmla="*/ 0 w 223"/>
                <a:gd name="T5" fmla="*/ 111 h 223"/>
                <a:gd name="T6" fmla="*/ 111 w 223"/>
                <a:gd name="T7" fmla="*/ 223 h 223"/>
                <a:gd name="T8" fmla="*/ 223 w 223"/>
                <a:gd name="T9" fmla="*/ 111 h 223"/>
                <a:gd name="T10" fmla="*/ 23 w 223"/>
                <a:gd name="T11" fmla="*/ 111 h 223"/>
                <a:gd name="T12" fmla="*/ 111 w 223"/>
                <a:gd name="T13" fmla="*/ 23 h 223"/>
                <a:gd name="T14" fmla="*/ 200 w 223"/>
                <a:gd name="T15" fmla="*/ 111 h 223"/>
                <a:gd name="T16" fmla="*/ 111 w 223"/>
                <a:gd name="T17" fmla="*/ 200 h 223"/>
                <a:gd name="T18" fmla="*/ 23 w 223"/>
                <a:gd name="T19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223">
                  <a:moveTo>
                    <a:pt x="223" y="111"/>
                  </a:moveTo>
                  <a:cubicBezTo>
                    <a:pt x="223" y="50"/>
                    <a:pt x="173" y="0"/>
                    <a:pt x="111" y="0"/>
                  </a:cubicBezTo>
                  <a:cubicBezTo>
                    <a:pt x="50" y="0"/>
                    <a:pt x="0" y="50"/>
                    <a:pt x="0" y="111"/>
                  </a:cubicBezTo>
                  <a:cubicBezTo>
                    <a:pt x="0" y="173"/>
                    <a:pt x="50" y="223"/>
                    <a:pt x="111" y="223"/>
                  </a:cubicBezTo>
                  <a:cubicBezTo>
                    <a:pt x="173" y="223"/>
                    <a:pt x="223" y="173"/>
                    <a:pt x="223" y="111"/>
                  </a:cubicBezTo>
                  <a:close/>
                  <a:moveTo>
                    <a:pt x="23" y="111"/>
                  </a:moveTo>
                  <a:cubicBezTo>
                    <a:pt x="23" y="62"/>
                    <a:pt x="63" y="23"/>
                    <a:pt x="111" y="23"/>
                  </a:cubicBezTo>
                  <a:cubicBezTo>
                    <a:pt x="160" y="23"/>
                    <a:pt x="200" y="62"/>
                    <a:pt x="200" y="111"/>
                  </a:cubicBezTo>
                  <a:cubicBezTo>
                    <a:pt x="200" y="160"/>
                    <a:pt x="160" y="200"/>
                    <a:pt x="111" y="200"/>
                  </a:cubicBezTo>
                  <a:cubicBezTo>
                    <a:pt x="63" y="200"/>
                    <a:pt x="23" y="160"/>
                    <a:pt x="23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927726" y="3168651"/>
              <a:ext cx="336550" cy="512763"/>
            </a:xfrm>
            <a:custGeom>
              <a:avLst/>
              <a:gdLst>
                <a:gd name="T0" fmla="*/ 87 w 89"/>
                <a:gd name="T1" fmla="*/ 56 h 135"/>
                <a:gd name="T2" fmla="*/ 76 w 89"/>
                <a:gd name="T3" fmla="*/ 49 h 135"/>
                <a:gd name="T4" fmla="*/ 55 w 89"/>
                <a:gd name="T5" fmla="*/ 49 h 135"/>
                <a:gd name="T6" fmla="*/ 84 w 89"/>
                <a:gd name="T7" fmla="*/ 20 h 135"/>
                <a:gd name="T8" fmla="*/ 84 w 89"/>
                <a:gd name="T9" fmla="*/ 4 h 135"/>
                <a:gd name="T10" fmla="*/ 68 w 89"/>
                <a:gd name="T11" fmla="*/ 4 h 135"/>
                <a:gd name="T12" fmla="*/ 20 w 89"/>
                <a:gd name="T13" fmla="*/ 53 h 135"/>
                <a:gd name="T14" fmla="*/ 18 w 89"/>
                <a:gd name="T15" fmla="*/ 65 h 135"/>
                <a:gd name="T16" fmla="*/ 28 w 89"/>
                <a:gd name="T17" fmla="*/ 72 h 135"/>
                <a:gd name="T18" fmla="*/ 49 w 89"/>
                <a:gd name="T19" fmla="*/ 72 h 135"/>
                <a:gd name="T20" fmla="*/ 5 w 89"/>
                <a:gd name="T21" fmla="*/ 116 h 135"/>
                <a:gd name="T22" fmla="*/ 5 w 89"/>
                <a:gd name="T23" fmla="*/ 132 h 135"/>
                <a:gd name="T24" fmla="*/ 13 w 89"/>
                <a:gd name="T25" fmla="*/ 135 h 135"/>
                <a:gd name="T26" fmla="*/ 21 w 89"/>
                <a:gd name="T27" fmla="*/ 132 h 135"/>
                <a:gd name="T28" fmla="*/ 84 w 89"/>
                <a:gd name="T29" fmla="*/ 69 h 135"/>
                <a:gd name="T30" fmla="*/ 87 w 89"/>
                <a:gd name="T31" fmla="*/ 5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135">
                  <a:moveTo>
                    <a:pt x="87" y="56"/>
                  </a:moveTo>
                  <a:cubicBezTo>
                    <a:pt x="85" y="52"/>
                    <a:pt x="81" y="49"/>
                    <a:pt x="76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9" y="16"/>
                    <a:pt x="89" y="9"/>
                    <a:pt x="84" y="4"/>
                  </a:cubicBezTo>
                  <a:cubicBezTo>
                    <a:pt x="80" y="0"/>
                    <a:pt x="73" y="0"/>
                    <a:pt x="68" y="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7" y="56"/>
                    <a:pt x="16" y="61"/>
                    <a:pt x="18" y="65"/>
                  </a:cubicBezTo>
                  <a:cubicBezTo>
                    <a:pt x="19" y="69"/>
                    <a:pt x="23" y="72"/>
                    <a:pt x="28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0" y="121"/>
                    <a:pt x="0" y="128"/>
                    <a:pt x="5" y="132"/>
                  </a:cubicBezTo>
                  <a:cubicBezTo>
                    <a:pt x="7" y="134"/>
                    <a:pt x="10" y="135"/>
                    <a:pt x="13" y="135"/>
                  </a:cubicBezTo>
                  <a:cubicBezTo>
                    <a:pt x="16" y="135"/>
                    <a:pt x="18" y="134"/>
                    <a:pt x="21" y="132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7" y="65"/>
                    <a:pt x="88" y="60"/>
                    <a:pt x="87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608934" y="2869502"/>
            <a:ext cx="4698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5EC69C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“</a:t>
            </a:r>
            <a:r>
              <a:rPr lang="ko-KR" altLang="en-US" sz="2400" dirty="0" smtClean="0">
                <a:solidFill>
                  <a:srgbClr val="5EC69C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2400" dirty="0" smtClean="0">
                <a:solidFill>
                  <a:srgbClr val="5EC69C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”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5384858" y="2001196"/>
            <a:ext cx="439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</a:p>
        </p:txBody>
      </p:sp>
      <p:sp>
        <p:nvSpPr>
          <p:cNvPr id="48" name="텍스트 개체 틀 8"/>
          <p:cNvSpPr txBox="1">
            <a:spLocks/>
          </p:cNvSpPr>
          <p:nvPr/>
        </p:nvSpPr>
        <p:spPr>
          <a:xfrm>
            <a:off x="5384858" y="3826655"/>
            <a:ext cx="5897709" cy="23582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간격은 </a:t>
            </a:r>
            <a:r>
              <a:rPr lang="en-US" altLang="ko-KR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설정되어 있습니다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단락에서 줄 간격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8972794" y="972972"/>
            <a:ext cx="2580515" cy="0"/>
          </a:xfrm>
          <a:prstGeom prst="line">
            <a:avLst/>
          </a:prstGeom>
          <a:ln w="31750">
            <a:solidFill>
              <a:srgbClr val="5EC69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9253946" y="489772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77" name="그룹 76"/>
          <p:cNvGrpSpPr/>
          <p:nvPr/>
        </p:nvGrpSpPr>
        <p:grpSpPr>
          <a:xfrm>
            <a:off x="8823379" y="387189"/>
            <a:ext cx="430567" cy="598483"/>
            <a:chOff x="1899557" y="2508699"/>
            <a:chExt cx="1204913" cy="1674813"/>
          </a:xfrm>
          <a:solidFill>
            <a:srgbClr val="5EC69C"/>
          </a:solidFill>
        </p:grpSpPr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2282145" y="3232599"/>
              <a:ext cx="280988" cy="263525"/>
            </a:xfrm>
            <a:custGeom>
              <a:avLst/>
              <a:gdLst>
                <a:gd name="T0" fmla="*/ 43 w 74"/>
                <a:gd name="T1" fmla="*/ 70 h 70"/>
                <a:gd name="T2" fmla="*/ 13 w 74"/>
                <a:gd name="T3" fmla="*/ 0 h 70"/>
                <a:gd name="T4" fmla="*/ 52 w 74"/>
                <a:gd name="T5" fmla="*/ 68 h 70"/>
                <a:gd name="T6" fmla="*/ 28 w 74"/>
                <a:gd name="T7" fmla="*/ 29 h 70"/>
                <a:gd name="T8" fmla="*/ 43 w 74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0">
                  <a:moveTo>
                    <a:pt x="43" y="70"/>
                  </a:moveTo>
                  <a:cubicBezTo>
                    <a:pt x="43" y="70"/>
                    <a:pt x="0" y="57"/>
                    <a:pt x="13" y="0"/>
                  </a:cubicBezTo>
                  <a:cubicBezTo>
                    <a:pt x="13" y="0"/>
                    <a:pt x="74" y="9"/>
                    <a:pt x="52" y="68"/>
                  </a:cubicBezTo>
                  <a:cubicBezTo>
                    <a:pt x="52" y="68"/>
                    <a:pt x="40" y="33"/>
                    <a:pt x="28" y="29"/>
                  </a:cubicBezTo>
                  <a:cubicBezTo>
                    <a:pt x="28" y="29"/>
                    <a:pt x="46" y="58"/>
                    <a:pt x="4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2358345" y="2953199"/>
              <a:ext cx="614363" cy="554038"/>
            </a:xfrm>
            <a:custGeom>
              <a:avLst/>
              <a:gdLst>
                <a:gd name="T0" fmla="*/ 83 w 162"/>
                <a:gd name="T1" fmla="*/ 146 h 147"/>
                <a:gd name="T2" fmla="*/ 115 w 162"/>
                <a:gd name="T3" fmla="*/ 0 h 147"/>
                <a:gd name="T4" fmla="*/ 65 w 162"/>
                <a:gd name="T5" fmla="*/ 147 h 147"/>
                <a:gd name="T6" fmla="*/ 97 w 162"/>
                <a:gd name="T7" fmla="*/ 62 h 147"/>
                <a:gd name="T8" fmla="*/ 83 w 162"/>
                <a:gd name="T9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7">
                  <a:moveTo>
                    <a:pt x="83" y="146"/>
                  </a:moveTo>
                  <a:cubicBezTo>
                    <a:pt x="83" y="146"/>
                    <a:pt x="162" y="106"/>
                    <a:pt x="115" y="0"/>
                  </a:cubicBezTo>
                  <a:cubicBezTo>
                    <a:pt x="115" y="0"/>
                    <a:pt x="0" y="40"/>
                    <a:pt x="65" y="147"/>
                  </a:cubicBezTo>
                  <a:cubicBezTo>
                    <a:pt x="65" y="147"/>
                    <a:pt x="76" y="73"/>
                    <a:pt x="97" y="62"/>
                  </a:cubicBezTo>
                  <a:cubicBezTo>
                    <a:pt x="97" y="62"/>
                    <a:pt x="73" y="125"/>
                    <a:pt x="83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80" name="Freeform 15"/>
            <p:cNvSpPr>
              <a:spLocks/>
            </p:cNvSpPr>
            <p:nvPr/>
          </p:nvSpPr>
          <p:spPr bwMode="auto">
            <a:xfrm>
              <a:off x="1899557" y="2508699"/>
              <a:ext cx="1204913" cy="1482725"/>
            </a:xfrm>
            <a:custGeom>
              <a:avLst/>
              <a:gdLst>
                <a:gd name="T0" fmla="*/ 278 w 318"/>
                <a:gd name="T1" fmla="*/ 262 h 393"/>
                <a:gd name="T2" fmla="*/ 316 w 318"/>
                <a:gd name="T3" fmla="*/ 162 h 393"/>
                <a:gd name="T4" fmla="*/ 161 w 318"/>
                <a:gd name="T5" fmla="*/ 2 h 393"/>
                <a:gd name="T6" fmla="*/ 1 w 318"/>
                <a:gd name="T7" fmla="*/ 157 h 393"/>
                <a:gd name="T8" fmla="*/ 39 w 318"/>
                <a:gd name="T9" fmla="*/ 263 h 393"/>
                <a:gd name="T10" fmla="*/ 39 w 318"/>
                <a:gd name="T11" fmla="*/ 263 h 393"/>
                <a:gd name="T12" fmla="*/ 40 w 318"/>
                <a:gd name="T13" fmla="*/ 263 h 393"/>
                <a:gd name="T14" fmla="*/ 47 w 318"/>
                <a:gd name="T15" fmla="*/ 271 h 393"/>
                <a:gd name="T16" fmla="*/ 135 w 318"/>
                <a:gd name="T17" fmla="*/ 302 h 393"/>
                <a:gd name="T18" fmla="*/ 219 w 318"/>
                <a:gd name="T19" fmla="*/ 244 h 393"/>
                <a:gd name="T20" fmla="*/ 161 w 318"/>
                <a:gd name="T21" fmla="*/ 276 h 393"/>
                <a:gd name="T22" fmla="*/ 77 w 318"/>
                <a:gd name="T23" fmla="*/ 244 h 393"/>
                <a:gd name="T24" fmla="*/ 71 w 318"/>
                <a:gd name="T25" fmla="*/ 238 h 393"/>
                <a:gd name="T26" fmla="*/ 71 w 318"/>
                <a:gd name="T27" fmla="*/ 238 h 393"/>
                <a:gd name="T28" fmla="*/ 71 w 318"/>
                <a:gd name="T29" fmla="*/ 238 h 393"/>
                <a:gd name="T30" fmla="*/ 43 w 318"/>
                <a:gd name="T31" fmla="*/ 155 h 393"/>
                <a:gd name="T32" fmla="*/ 161 w 318"/>
                <a:gd name="T33" fmla="*/ 35 h 393"/>
                <a:gd name="T34" fmla="*/ 274 w 318"/>
                <a:gd name="T35" fmla="*/ 160 h 393"/>
                <a:gd name="T36" fmla="*/ 240 w 318"/>
                <a:gd name="T37" fmla="*/ 245 h 393"/>
                <a:gd name="T38" fmla="*/ 238 w 318"/>
                <a:gd name="T39" fmla="*/ 245 h 393"/>
                <a:gd name="T40" fmla="*/ 238 w 318"/>
                <a:gd name="T41" fmla="*/ 246 h 393"/>
                <a:gd name="T42" fmla="*/ 237 w 318"/>
                <a:gd name="T43" fmla="*/ 248 h 393"/>
                <a:gd name="T44" fmla="*/ 223 w 318"/>
                <a:gd name="T45" fmla="*/ 264 h 393"/>
                <a:gd name="T46" fmla="*/ 74 w 318"/>
                <a:gd name="T47" fmla="*/ 325 h 393"/>
                <a:gd name="T48" fmla="*/ 74 w 318"/>
                <a:gd name="T49" fmla="*/ 325 h 393"/>
                <a:gd name="T50" fmla="*/ 80 w 318"/>
                <a:gd name="T51" fmla="*/ 378 h 393"/>
                <a:gd name="T52" fmla="*/ 229 w 318"/>
                <a:gd name="T53" fmla="*/ 320 h 393"/>
                <a:gd name="T54" fmla="*/ 236 w 318"/>
                <a:gd name="T55" fmla="*/ 313 h 393"/>
                <a:gd name="T56" fmla="*/ 278 w 318"/>
                <a:gd name="T57" fmla="*/ 26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8" h="393">
                  <a:moveTo>
                    <a:pt x="278" y="262"/>
                  </a:moveTo>
                  <a:cubicBezTo>
                    <a:pt x="301" y="235"/>
                    <a:pt x="316" y="201"/>
                    <a:pt x="316" y="162"/>
                  </a:cubicBezTo>
                  <a:cubicBezTo>
                    <a:pt x="318" y="75"/>
                    <a:pt x="249" y="3"/>
                    <a:pt x="161" y="2"/>
                  </a:cubicBezTo>
                  <a:cubicBezTo>
                    <a:pt x="74" y="0"/>
                    <a:pt x="2" y="69"/>
                    <a:pt x="1" y="157"/>
                  </a:cubicBezTo>
                  <a:cubicBezTo>
                    <a:pt x="0" y="197"/>
                    <a:pt x="15" y="234"/>
                    <a:pt x="39" y="263"/>
                  </a:cubicBezTo>
                  <a:cubicBezTo>
                    <a:pt x="39" y="263"/>
                    <a:pt x="39" y="263"/>
                    <a:pt x="39" y="263"/>
                  </a:cubicBezTo>
                  <a:cubicBezTo>
                    <a:pt x="39" y="263"/>
                    <a:pt x="39" y="263"/>
                    <a:pt x="40" y="263"/>
                  </a:cubicBezTo>
                  <a:cubicBezTo>
                    <a:pt x="42" y="266"/>
                    <a:pt x="44" y="268"/>
                    <a:pt x="47" y="271"/>
                  </a:cubicBezTo>
                  <a:cubicBezTo>
                    <a:pt x="47" y="271"/>
                    <a:pt x="86" y="307"/>
                    <a:pt x="135" y="302"/>
                  </a:cubicBezTo>
                  <a:cubicBezTo>
                    <a:pt x="213" y="293"/>
                    <a:pt x="219" y="244"/>
                    <a:pt x="219" y="244"/>
                  </a:cubicBezTo>
                  <a:cubicBezTo>
                    <a:pt x="219" y="244"/>
                    <a:pt x="213" y="268"/>
                    <a:pt x="161" y="276"/>
                  </a:cubicBezTo>
                  <a:cubicBezTo>
                    <a:pt x="109" y="284"/>
                    <a:pt x="77" y="244"/>
                    <a:pt x="77" y="244"/>
                  </a:cubicBezTo>
                  <a:cubicBezTo>
                    <a:pt x="75" y="242"/>
                    <a:pt x="73" y="240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53" y="216"/>
                    <a:pt x="43" y="187"/>
                    <a:pt x="43" y="155"/>
                  </a:cubicBezTo>
                  <a:cubicBezTo>
                    <a:pt x="44" y="88"/>
                    <a:pt x="97" y="34"/>
                    <a:pt x="161" y="35"/>
                  </a:cubicBezTo>
                  <a:cubicBezTo>
                    <a:pt x="225" y="36"/>
                    <a:pt x="275" y="92"/>
                    <a:pt x="274" y="160"/>
                  </a:cubicBezTo>
                  <a:cubicBezTo>
                    <a:pt x="274" y="193"/>
                    <a:pt x="260" y="223"/>
                    <a:pt x="240" y="245"/>
                  </a:cubicBezTo>
                  <a:cubicBezTo>
                    <a:pt x="238" y="245"/>
                    <a:pt x="238" y="245"/>
                    <a:pt x="238" y="245"/>
                  </a:cubicBezTo>
                  <a:cubicBezTo>
                    <a:pt x="238" y="245"/>
                    <a:pt x="238" y="246"/>
                    <a:pt x="238" y="246"/>
                  </a:cubicBezTo>
                  <a:cubicBezTo>
                    <a:pt x="238" y="247"/>
                    <a:pt x="237" y="247"/>
                    <a:pt x="237" y="248"/>
                  </a:cubicBezTo>
                  <a:cubicBezTo>
                    <a:pt x="233" y="252"/>
                    <a:pt x="228" y="258"/>
                    <a:pt x="223" y="264"/>
                  </a:cubicBezTo>
                  <a:cubicBezTo>
                    <a:pt x="199" y="287"/>
                    <a:pt x="150" y="321"/>
                    <a:pt x="74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4" y="326"/>
                    <a:pt x="69" y="358"/>
                    <a:pt x="80" y="378"/>
                  </a:cubicBezTo>
                  <a:cubicBezTo>
                    <a:pt x="80" y="378"/>
                    <a:pt x="152" y="393"/>
                    <a:pt x="229" y="320"/>
                  </a:cubicBezTo>
                  <a:cubicBezTo>
                    <a:pt x="231" y="317"/>
                    <a:pt x="234" y="315"/>
                    <a:pt x="236" y="313"/>
                  </a:cubicBezTo>
                  <a:cubicBezTo>
                    <a:pt x="251" y="299"/>
                    <a:pt x="269" y="276"/>
                    <a:pt x="278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81" name="Freeform 16"/>
            <p:cNvSpPr>
              <a:spLocks/>
            </p:cNvSpPr>
            <p:nvPr/>
          </p:nvSpPr>
          <p:spPr bwMode="auto">
            <a:xfrm>
              <a:off x="2156732" y="3734249"/>
              <a:ext cx="519113" cy="331788"/>
            </a:xfrm>
            <a:custGeom>
              <a:avLst/>
              <a:gdLst>
                <a:gd name="T0" fmla="*/ 6 w 137"/>
                <a:gd name="T1" fmla="*/ 0 h 88"/>
                <a:gd name="T2" fmla="*/ 137 w 137"/>
                <a:gd name="T3" fmla="*/ 34 h 88"/>
                <a:gd name="T4" fmla="*/ 125 w 137"/>
                <a:gd name="T5" fmla="*/ 88 h 88"/>
                <a:gd name="T6" fmla="*/ 11 w 137"/>
                <a:gd name="T7" fmla="*/ 53 h 88"/>
                <a:gd name="T8" fmla="*/ 6 w 137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8">
                  <a:moveTo>
                    <a:pt x="6" y="0"/>
                  </a:moveTo>
                  <a:cubicBezTo>
                    <a:pt x="6" y="0"/>
                    <a:pt x="71" y="53"/>
                    <a:pt x="137" y="34"/>
                  </a:cubicBezTo>
                  <a:cubicBezTo>
                    <a:pt x="137" y="34"/>
                    <a:pt x="134" y="73"/>
                    <a:pt x="125" y="88"/>
                  </a:cubicBezTo>
                  <a:cubicBezTo>
                    <a:pt x="125" y="88"/>
                    <a:pt x="33" y="83"/>
                    <a:pt x="11" y="53"/>
                  </a:cubicBezTo>
                  <a:cubicBezTo>
                    <a:pt x="11" y="53"/>
                    <a:pt x="0" y="3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82" name="Freeform 17"/>
            <p:cNvSpPr>
              <a:spLocks/>
            </p:cNvSpPr>
            <p:nvPr/>
          </p:nvSpPr>
          <p:spPr bwMode="auto">
            <a:xfrm>
              <a:off x="2290082" y="4035874"/>
              <a:ext cx="314325" cy="147638"/>
            </a:xfrm>
            <a:custGeom>
              <a:avLst/>
              <a:gdLst>
                <a:gd name="T0" fmla="*/ 5 w 83"/>
                <a:gd name="T1" fmla="*/ 0 h 39"/>
                <a:gd name="T2" fmla="*/ 83 w 83"/>
                <a:gd name="T3" fmla="*/ 10 h 39"/>
                <a:gd name="T4" fmla="*/ 37 w 83"/>
                <a:gd name="T5" fmla="*/ 36 h 39"/>
                <a:gd name="T6" fmla="*/ 5 w 8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39">
                  <a:moveTo>
                    <a:pt x="5" y="0"/>
                  </a:moveTo>
                  <a:cubicBezTo>
                    <a:pt x="5" y="0"/>
                    <a:pt x="59" y="18"/>
                    <a:pt x="83" y="10"/>
                  </a:cubicBezTo>
                  <a:cubicBezTo>
                    <a:pt x="83" y="10"/>
                    <a:pt x="74" y="39"/>
                    <a:pt x="37" y="36"/>
                  </a:cubicBezTo>
                  <a:cubicBezTo>
                    <a:pt x="0" y="34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5360099" y="1100627"/>
            <a:ext cx="3348980" cy="5242342"/>
            <a:chOff x="5360099" y="1100627"/>
            <a:chExt cx="3348980" cy="5242342"/>
          </a:xfrm>
        </p:grpSpPr>
        <p:grpSp>
          <p:nvGrpSpPr>
            <p:cNvPr id="83" name="그룹 82"/>
            <p:cNvGrpSpPr/>
            <p:nvPr/>
          </p:nvGrpSpPr>
          <p:grpSpPr>
            <a:xfrm>
              <a:off x="6606278" y="5017590"/>
              <a:ext cx="1414742" cy="1325379"/>
              <a:chOff x="5818188" y="3702641"/>
              <a:chExt cx="587375" cy="550273"/>
            </a:xfrm>
            <a:solidFill>
              <a:srgbClr val="558ED5">
                <a:alpha val="60000"/>
              </a:srgbClr>
            </a:solidFill>
          </p:grpSpPr>
          <p:sp>
            <p:nvSpPr>
              <p:cNvPr id="84" name="Freeform 16"/>
              <p:cNvSpPr>
                <a:spLocks/>
              </p:cNvSpPr>
              <p:nvPr/>
            </p:nvSpPr>
            <p:spPr bwMode="auto">
              <a:xfrm>
                <a:off x="5819775" y="3867151"/>
                <a:ext cx="585788" cy="200025"/>
              </a:xfrm>
              <a:custGeom>
                <a:avLst/>
                <a:gdLst>
                  <a:gd name="T0" fmla="*/ 11 w 155"/>
                  <a:gd name="T1" fmla="*/ 9 h 53"/>
                  <a:gd name="T2" fmla="*/ 36 w 155"/>
                  <a:gd name="T3" fmla="*/ 43 h 53"/>
                  <a:gd name="T4" fmla="*/ 155 w 155"/>
                  <a:gd name="T5" fmla="*/ 7 h 53"/>
                  <a:gd name="T6" fmla="*/ 38 w 155"/>
                  <a:gd name="T7" fmla="*/ 10 h 53"/>
                  <a:gd name="T8" fmla="*/ 11 w 155"/>
                  <a:gd name="T9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53">
                    <a:moveTo>
                      <a:pt x="11" y="9"/>
                    </a:moveTo>
                    <a:cubicBezTo>
                      <a:pt x="11" y="9"/>
                      <a:pt x="0" y="33"/>
                      <a:pt x="36" y="43"/>
                    </a:cubicBezTo>
                    <a:cubicBezTo>
                      <a:pt x="71" y="53"/>
                      <a:pt x="139" y="36"/>
                      <a:pt x="155" y="7"/>
                    </a:cubicBezTo>
                    <a:cubicBezTo>
                      <a:pt x="155" y="7"/>
                      <a:pt x="83" y="29"/>
                      <a:pt x="38" y="10"/>
                    </a:cubicBezTo>
                    <a:cubicBezTo>
                      <a:pt x="16" y="0"/>
                      <a:pt x="11" y="9"/>
                      <a:pt x="1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85" name="Freeform 17"/>
              <p:cNvSpPr>
                <a:spLocks/>
              </p:cNvSpPr>
              <p:nvPr/>
            </p:nvSpPr>
            <p:spPr bwMode="auto">
              <a:xfrm>
                <a:off x="5868988" y="4022726"/>
                <a:ext cx="503238" cy="158750"/>
              </a:xfrm>
              <a:custGeom>
                <a:avLst/>
                <a:gdLst>
                  <a:gd name="T0" fmla="*/ 7 w 133"/>
                  <a:gd name="T1" fmla="*/ 11 h 42"/>
                  <a:gd name="T2" fmla="*/ 32 w 133"/>
                  <a:gd name="T3" fmla="*/ 36 h 42"/>
                  <a:gd name="T4" fmla="*/ 133 w 133"/>
                  <a:gd name="T5" fmla="*/ 0 h 42"/>
                  <a:gd name="T6" fmla="*/ 31 w 133"/>
                  <a:gd name="T7" fmla="*/ 10 h 42"/>
                  <a:gd name="T8" fmla="*/ 7 w 133"/>
                  <a:gd name="T9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42">
                    <a:moveTo>
                      <a:pt x="7" y="11"/>
                    </a:moveTo>
                    <a:cubicBezTo>
                      <a:pt x="7" y="11"/>
                      <a:pt x="0" y="30"/>
                      <a:pt x="32" y="36"/>
                    </a:cubicBezTo>
                    <a:cubicBezTo>
                      <a:pt x="64" y="42"/>
                      <a:pt x="122" y="25"/>
                      <a:pt x="133" y="0"/>
                    </a:cubicBezTo>
                    <a:cubicBezTo>
                      <a:pt x="133" y="0"/>
                      <a:pt x="72" y="22"/>
                      <a:pt x="31" y="10"/>
                    </a:cubicBezTo>
                    <a:cubicBezTo>
                      <a:pt x="11" y="3"/>
                      <a:pt x="7" y="11"/>
                      <a:pt x="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86" name="Freeform 18"/>
              <p:cNvSpPr>
                <a:spLocks/>
              </p:cNvSpPr>
              <p:nvPr/>
            </p:nvSpPr>
            <p:spPr bwMode="auto">
              <a:xfrm>
                <a:off x="6008688" y="4146551"/>
                <a:ext cx="204788" cy="106363"/>
              </a:xfrm>
              <a:custGeom>
                <a:avLst/>
                <a:gdLst>
                  <a:gd name="T0" fmla="*/ 4 w 54"/>
                  <a:gd name="T1" fmla="*/ 7 h 28"/>
                  <a:gd name="T2" fmla="*/ 54 w 54"/>
                  <a:gd name="T3" fmla="*/ 0 h 28"/>
                  <a:gd name="T4" fmla="*/ 31 w 54"/>
                  <a:gd name="T5" fmla="*/ 22 h 28"/>
                  <a:gd name="T6" fmla="*/ 4 w 54"/>
                  <a:gd name="T7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8">
                    <a:moveTo>
                      <a:pt x="4" y="7"/>
                    </a:moveTo>
                    <a:cubicBezTo>
                      <a:pt x="4" y="7"/>
                      <a:pt x="38" y="8"/>
                      <a:pt x="54" y="0"/>
                    </a:cubicBezTo>
                    <a:cubicBezTo>
                      <a:pt x="54" y="0"/>
                      <a:pt x="50" y="15"/>
                      <a:pt x="31" y="22"/>
                    </a:cubicBezTo>
                    <a:cubicBezTo>
                      <a:pt x="12" y="28"/>
                      <a:pt x="0" y="14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87" name="Freeform 16"/>
              <p:cNvSpPr>
                <a:spLocks/>
              </p:cNvSpPr>
              <p:nvPr/>
            </p:nvSpPr>
            <p:spPr bwMode="auto">
              <a:xfrm>
                <a:off x="5818188" y="3702641"/>
                <a:ext cx="585788" cy="200025"/>
              </a:xfrm>
              <a:custGeom>
                <a:avLst/>
                <a:gdLst>
                  <a:gd name="T0" fmla="*/ 11 w 155"/>
                  <a:gd name="T1" fmla="*/ 9 h 53"/>
                  <a:gd name="T2" fmla="*/ 36 w 155"/>
                  <a:gd name="T3" fmla="*/ 43 h 53"/>
                  <a:gd name="T4" fmla="*/ 155 w 155"/>
                  <a:gd name="T5" fmla="*/ 7 h 53"/>
                  <a:gd name="T6" fmla="*/ 38 w 155"/>
                  <a:gd name="T7" fmla="*/ 10 h 53"/>
                  <a:gd name="T8" fmla="*/ 11 w 155"/>
                  <a:gd name="T9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53">
                    <a:moveTo>
                      <a:pt x="11" y="9"/>
                    </a:moveTo>
                    <a:cubicBezTo>
                      <a:pt x="11" y="9"/>
                      <a:pt x="0" y="33"/>
                      <a:pt x="36" y="43"/>
                    </a:cubicBezTo>
                    <a:cubicBezTo>
                      <a:pt x="71" y="53"/>
                      <a:pt x="139" y="36"/>
                      <a:pt x="155" y="7"/>
                    </a:cubicBezTo>
                    <a:cubicBezTo>
                      <a:pt x="155" y="7"/>
                      <a:pt x="83" y="29"/>
                      <a:pt x="38" y="10"/>
                    </a:cubicBezTo>
                    <a:cubicBezTo>
                      <a:pt x="16" y="0"/>
                      <a:pt x="11" y="9"/>
                      <a:pt x="1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  <p:sp>
          <p:nvSpPr>
            <p:cNvPr id="88" name="자유형 87"/>
            <p:cNvSpPr/>
            <p:nvPr/>
          </p:nvSpPr>
          <p:spPr>
            <a:xfrm>
              <a:off x="5360099" y="1100627"/>
              <a:ext cx="3348980" cy="3270054"/>
            </a:xfrm>
            <a:custGeom>
              <a:avLst/>
              <a:gdLst>
                <a:gd name="connsiteX0" fmla="*/ 1886857 w 3348980"/>
                <a:gd name="connsiteY0" fmla="*/ 0 h 3270054"/>
                <a:gd name="connsiteX1" fmla="*/ 3342847 w 3348980"/>
                <a:gd name="connsiteY1" fmla="*/ 686641 h 3270054"/>
                <a:gd name="connsiteX2" fmla="*/ 3348980 w 3348980"/>
                <a:gd name="connsiteY2" fmla="*/ 694842 h 3270054"/>
                <a:gd name="connsiteX3" fmla="*/ 3268887 w 3348980"/>
                <a:gd name="connsiteY3" fmla="*/ 622049 h 3270054"/>
                <a:gd name="connsiteX4" fmla="*/ 2068671 w 3348980"/>
                <a:gd name="connsiteY4" fmla="*/ 191182 h 3270054"/>
                <a:gd name="connsiteX5" fmla="*/ 181814 w 3348980"/>
                <a:gd name="connsiteY5" fmla="*/ 2078039 h 3270054"/>
                <a:gd name="connsiteX6" fmla="*/ 504060 w 3348980"/>
                <a:gd name="connsiteY6" fmla="*/ 3132999 h 3270054"/>
                <a:gd name="connsiteX7" fmla="*/ 606548 w 3348980"/>
                <a:gd name="connsiteY7" fmla="*/ 3270054 h 3270054"/>
                <a:gd name="connsiteX8" fmla="*/ 552648 w 3348980"/>
                <a:gd name="connsiteY8" fmla="*/ 3221067 h 3270054"/>
                <a:gd name="connsiteX9" fmla="*/ 0 w 3348980"/>
                <a:gd name="connsiteY9" fmla="*/ 1886857 h 3270054"/>
                <a:gd name="connsiteX10" fmla="*/ 1886857 w 3348980"/>
                <a:gd name="connsiteY10" fmla="*/ 0 h 327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8980" h="3270054">
                  <a:moveTo>
                    <a:pt x="1886857" y="0"/>
                  </a:moveTo>
                  <a:cubicBezTo>
                    <a:pt x="2473028" y="0"/>
                    <a:pt x="2996770" y="267292"/>
                    <a:pt x="3342847" y="686641"/>
                  </a:cubicBezTo>
                  <a:lnTo>
                    <a:pt x="3348980" y="694842"/>
                  </a:lnTo>
                  <a:lnTo>
                    <a:pt x="3268887" y="622049"/>
                  </a:lnTo>
                  <a:cubicBezTo>
                    <a:pt x="2942727" y="352877"/>
                    <a:pt x="2524582" y="191182"/>
                    <a:pt x="2068671" y="191182"/>
                  </a:cubicBezTo>
                  <a:cubicBezTo>
                    <a:pt x="1026589" y="191182"/>
                    <a:pt x="181814" y="1035957"/>
                    <a:pt x="181814" y="2078039"/>
                  </a:cubicBezTo>
                  <a:cubicBezTo>
                    <a:pt x="181814" y="2468820"/>
                    <a:pt x="300611" y="2831854"/>
                    <a:pt x="504060" y="3132999"/>
                  </a:cubicBezTo>
                  <a:lnTo>
                    <a:pt x="606548" y="3270054"/>
                  </a:lnTo>
                  <a:lnTo>
                    <a:pt x="552648" y="3221067"/>
                  </a:lnTo>
                  <a:cubicBezTo>
                    <a:pt x="211194" y="2879612"/>
                    <a:pt x="0" y="2407898"/>
                    <a:pt x="0" y="1886857"/>
                  </a:cubicBezTo>
                  <a:cubicBezTo>
                    <a:pt x="0" y="844775"/>
                    <a:pt x="844775" y="0"/>
                    <a:pt x="1886857" y="0"/>
                  </a:cubicBezTo>
                  <a:close/>
                </a:path>
              </a:pathLst>
            </a:custGeom>
            <a:solidFill>
              <a:srgbClr val="5EC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89" name="텍스트 개체 틀 8"/>
          <p:cNvSpPr txBox="1">
            <a:spLocks/>
          </p:cNvSpPr>
          <p:nvPr/>
        </p:nvSpPr>
        <p:spPr>
          <a:xfrm>
            <a:off x="6356620" y="2425640"/>
            <a:ext cx="5170217" cy="925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</a:t>
            </a:r>
            <a:r>
              <a:rPr lang="ko-KR" altLang="en-US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간격은 </a:t>
            </a:r>
            <a:r>
              <a:rPr lang="en-US" altLang="ko-KR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설정되어 있습니다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90" name="자유형 89"/>
          <p:cNvSpPr/>
          <p:nvPr/>
        </p:nvSpPr>
        <p:spPr>
          <a:xfrm>
            <a:off x="6386217" y="1944357"/>
            <a:ext cx="2876787" cy="548838"/>
          </a:xfrm>
          <a:custGeom>
            <a:avLst/>
            <a:gdLst>
              <a:gd name="connsiteX0" fmla="*/ 0 w 4971864"/>
              <a:gd name="connsiteY0" fmla="*/ 0 h 548838"/>
              <a:gd name="connsiteX1" fmla="*/ 4971864 w 4971864"/>
              <a:gd name="connsiteY1" fmla="*/ 0 h 548838"/>
              <a:gd name="connsiteX2" fmla="*/ 4971864 w 4971864"/>
              <a:gd name="connsiteY2" fmla="*/ 548838 h 548838"/>
              <a:gd name="connsiteX3" fmla="*/ 1407 w 4971864"/>
              <a:gd name="connsiteY3" fmla="*/ 548838 h 548838"/>
              <a:gd name="connsiteX4" fmla="*/ 64584 w 4971864"/>
              <a:gd name="connsiteY4" fmla="*/ 483568 h 548838"/>
              <a:gd name="connsiteX5" fmla="*/ 64584 w 4971864"/>
              <a:gd name="connsiteY5" fmla="*/ 164056 h 548838"/>
              <a:gd name="connsiteX6" fmla="*/ 64584 w 4971864"/>
              <a:gd name="connsiteY6" fmla="*/ 142167 h 548838"/>
              <a:gd name="connsiteX7" fmla="*/ 64584 w 4971864"/>
              <a:gd name="connsiteY7" fmla="*/ 66723 h 548838"/>
              <a:gd name="connsiteX8" fmla="*/ 0 w 4971864"/>
              <a:gd name="connsiteY8" fmla="*/ 0 h 54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1864" h="548838">
                <a:moveTo>
                  <a:pt x="0" y="0"/>
                </a:moveTo>
                <a:lnTo>
                  <a:pt x="4971864" y="0"/>
                </a:lnTo>
                <a:lnTo>
                  <a:pt x="4971864" y="548838"/>
                </a:lnTo>
                <a:lnTo>
                  <a:pt x="1407" y="548838"/>
                </a:lnTo>
                <a:cubicBezTo>
                  <a:pt x="36298" y="548838"/>
                  <a:pt x="64584" y="519616"/>
                  <a:pt x="64584" y="483568"/>
                </a:cubicBezTo>
                <a:lnTo>
                  <a:pt x="64584" y="164056"/>
                </a:lnTo>
                <a:lnTo>
                  <a:pt x="64584" y="142167"/>
                </a:lnTo>
                <a:lnTo>
                  <a:pt x="64584" y="66723"/>
                </a:lnTo>
                <a:cubicBezTo>
                  <a:pt x="64584" y="29873"/>
                  <a:pt x="35669" y="0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넣으세요</a:t>
            </a:r>
            <a:endParaRPr lang="ko-KR" altLang="en-US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1" name="텍스트 개체 틀 8"/>
          <p:cNvSpPr txBox="1">
            <a:spLocks/>
          </p:cNvSpPr>
          <p:nvPr/>
        </p:nvSpPr>
        <p:spPr>
          <a:xfrm>
            <a:off x="6356621" y="3892326"/>
            <a:ext cx="5170216" cy="925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</a:t>
            </a:r>
            <a:r>
              <a:rPr lang="ko-KR" altLang="en-US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간격은 </a:t>
            </a:r>
            <a:r>
              <a:rPr lang="en-US" altLang="ko-KR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설정되어 있습니다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82563" indent="-1825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1400" dirty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</a:t>
            </a:r>
            <a:r>
              <a:rPr lang="ko-KR" altLang="en-US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1400" dirty="0" smtClean="0">
                <a:solidFill>
                  <a:schemeClr val="tx1">
                    <a:lumMod val="6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92" name="자유형 91"/>
          <p:cNvSpPr/>
          <p:nvPr/>
        </p:nvSpPr>
        <p:spPr>
          <a:xfrm>
            <a:off x="6386217" y="3411043"/>
            <a:ext cx="2876787" cy="548838"/>
          </a:xfrm>
          <a:custGeom>
            <a:avLst/>
            <a:gdLst>
              <a:gd name="connsiteX0" fmla="*/ 0 w 4971864"/>
              <a:gd name="connsiteY0" fmla="*/ 0 h 548838"/>
              <a:gd name="connsiteX1" fmla="*/ 4971864 w 4971864"/>
              <a:gd name="connsiteY1" fmla="*/ 0 h 548838"/>
              <a:gd name="connsiteX2" fmla="*/ 4971864 w 4971864"/>
              <a:gd name="connsiteY2" fmla="*/ 548838 h 548838"/>
              <a:gd name="connsiteX3" fmla="*/ 1407 w 4971864"/>
              <a:gd name="connsiteY3" fmla="*/ 548838 h 548838"/>
              <a:gd name="connsiteX4" fmla="*/ 64584 w 4971864"/>
              <a:gd name="connsiteY4" fmla="*/ 483568 h 548838"/>
              <a:gd name="connsiteX5" fmla="*/ 64584 w 4971864"/>
              <a:gd name="connsiteY5" fmla="*/ 164056 h 548838"/>
              <a:gd name="connsiteX6" fmla="*/ 64584 w 4971864"/>
              <a:gd name="connsiteY6" fmla="*/ 142167 h 548838"/>
              <a:gd name="connsiteX7" fmla="*/ 64584 w 4971864"/>
              <a:gd name="connsiteY7" fmla="*/ 66723 h 548838"/>
              <a:gd name="connsiteX8" fmla="*/ 0 w 4971864"/>
              <a:gd name="connsiteY8" fmla="*/ 0 h 54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1864" h="548838">
                <a:moveTo>
                  <a:pt x="0" y="0"/>
                </a:moveTo>
                <a:lnTo>
                  <a:pt x="4971864" y="0"/>
                </a:lnTo>
                <a:lnTo>
                  <a:pt x="4971864" y="548838"/>
                </a:lnTo>
                <a:lnTo>
                  <a:pt x="1407" y="548838"/>
                </a:lnTo>
                <a:cubicBezTo>
                  <a:pt x="36298" y="548838"/>
                  <a:pt x="64584" y="519616"/>
                  <a:pt x="64584" y="483568"/>
                </a:cubicBezTo>
                <a:lnTo>
                  <a:pt x="64584" y="164056"/>
                </a:lnTo>
                <a:lnTo>
                  <a:pt x="64584" y="142167"/>
                </a:lnTo>
                <a:lnTo>
                  <a:pt x="64584" y="66723"/>
                </a:lnTo>
                <a:cubicBezTo>
                  <a:pt x="64584" y="29873"/>
                  <a:pt x="35669" y="0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넣으세요</a:t>
            </a:r>
            <a:endParaRPr lang="ko-KR" altLang="en-US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8972794" y="972972"/>
            <a:ext cx="2580515" cy="0"/>
          </a:xfrm>
          <a:prstGeom prst="line">
            <a:avLst/>
          </a:prstGeom>
          <a:ln w="31750">
            <a:solidFill>
              <a:srgbClr val="5EC69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20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타원 122"/>
          <p:cNvSpPr/>
          <p:nvPr/>
        </p:nvSpPr>
        <p:spPr>
          <a:xfrm>
            <a:off x="7360293" y="4141016"/>
            <a:ext cx="1306981" cy="1306981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22" name="타원 121"/>
          <p:cNvSpPr/>
          <p:nvPr/>
        </p:nvSpPr>
        <p:spPr>
          <a:xfrm>
            <a:off x="8609987" y="2056725"/>
            <a:ext cx="2094160" cy="209416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21" name="타원 120"/>
          <p:cNvSpPr/>
          <p:nvPr/>
        </p:nvSpPr>
        <p:spPr>
          <a:xfrm>
            <a:off x="6688545" y="1310919"/>
            <a:ext cx="1498479" cy="1498479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253946" y="489772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12" name="그룹 111"/>
          <p:cNvGrpSpPr/>
          <p:nvPr/>
        </p:nvGrpSpPr>
        <p:grpSpPr>
          <a:xfrm>
            <a:off x="8823379" y="387189"/>
            <a:ext cx="430567" cy="598483"/>
            <a:chOff x="1899557" y="2508699"/>
            <a:chExt cx="1204913" cy="1674813"/>
          </a:xfrm>
          <a:solidFill>
            <a:srgbClr val="5EC69C"/>
          </a:solidFill>
        </p:grpSpPr>
        <p:sp>
          <p:nvSpPr>
            <p:cNvPr id="113" name="Freeform 13"/>
            <p:cNvSpPr>
              <a:spLocks/>
            </p:cNvSpPr>
            <p:nvPr/>
          </p:nvSpPr>
          <p:spPr bwMode="auto">
            <a:xfrm>
              <a:off x="2282145" y="3232599"/>
              <a:ext cx="280988" cy="263525"/>
            </a:xfrm>
            <a:custGeom>
              <a:avLst/>
              <a:gdLst>
                <a:gd name="T0" fmla="*/ 43 w 74"/>
                <a:gd name="T1" fmla="*/ 70 h 70"/>
                <a:gd name="T2" fmla="*/ 13 w 74"/>
                <a:gd name="T3" fmla="*/ 0 h 70"/>
                <a:gd name="T4" fmla="*/ 52 w 74"/>
                <a:gd name="T5" fmla="*/ 68 h 70"/>
                <a:gd name="T6" fmla="*/ 28 w 74"/>
                <a:gd name="T7" fmla="*/ 29 h 70"/>
                <a:gd name="T8" fmla="*/ 43 w 74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0">
                  <a:moveTo>
                    <a:pt x="43" y="70"/>
                  </a:moveTo>
                  <a:cubicBezTo>
                    <a:pt x="43" y="70"/>
                    <a:pt x="0" y="57"/>
                    <a:pt x="13" y="0"/>
                  </a:cubicBezTo>
                  <a:cubicBezTo>
                    <a:pt x="13" y="0"/>
                    <a:pt x="74" y="9"/>
                    <a:pt x="52" y="68"/>
                  </a:cubicBezTo>
                  <a:cubicBezTo>
                    <a:pt x="52" y="68"/>
                    <a:pt x="40" y="33"/>
                    <a:pt x="28" y="29"/>
                  </a:cubicBezTo>
                  <a:cubicBezTo>
                    <a:pt x="28" y="29"/>
                    <a:pt x="46" y="58"/>
                    <a:pt x="4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auto">
            <a:xfrm>
              <a:off x="2358345" y="2953199"/>
              <a:ext cx="614363" cy="554038"/>
            </a:xfrm>
            <a:custGeom>
              <a:avLst/>
              <a:gdLst>
                <a:gd name="T0" fmla="*/ 83 w 162"/>
                <a:gd name="T1" fmla="*/ 146 h 147"/>
                <a:gd name="T2" fmla="*/ 115 w 162"/>
                <a:gd name="T3" fmla="*/ 0 h 147"/>
                <a:gd name="T4" fmla="*/ 65 w 162"/>
                <a:gd name="T5" fmla="*/ 147 h 147"/>
                <a:gd name="T6" fmla="*/ 97 w 162"/>
                <a:gd name="T7" fmla="*/ 62 h 147"/>
                <a:gd name="T8" fmla="*/ 83 w 162"/>
                <a:gd name="T9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7">
                  <a:moveTo>
                    <a:pt x="83" y="146"/>
                  </a:moveTo>
                  <a:cubicBezTo>
                    <a:pt x="83" y="146"/>
                    <a:pt x="162" y="106"/>
                    <a:pt x="115" y="0"/>
                  </a:cubicBezTo>
                  <a:cubicBezTo>
                    <a:pt x="115" y="0"/>
                    <a:pt x="0" y="40"/>
                    <a:pt x="65" y="147"/>
                  </a:cubicBezTo>
                  <a:cubicBezTo>
                    <a:pt x="65" y="147"/>
                    <a:pt x="76" y="73"/>
                    <a:pt x="97" y="62"/>
                  </a:cubicBezTo>
                  <a:cubicBezTo>
                    <a:pt x="97" y="62"/>
                    <a:pt x="73" y="125"/>
                    <a:pt x="83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15" name="Freeform 15"/>
            <p:cNvSpPr>
              <a:spLocks/>
            </p:cNvSpPr>
            <p:nvPr/>
          </p:nvSpPr>
          <p:spPr bwMode="auto">
            <a:xfrm>
              <a:off x="1899557" y="2508699"/>
              <a:ext cx="1204913" cy="1482725"/>
            </a:xfrm>
            <a:custGeom>
              <a:avLst/>
              <a:gdLst>
                <a:gd name="T0" fmla="*/ 278 w 318"/>
                <a:gd name="T1" fmla="*/ 262 h 393"/>
                <a:gd name="T2" fmla="*/ 316 w 318"/>
                <a:gd name="T3" fmla="*/ 162 h 393"/>
                <a:gd name="T4" fmla="*/ 161 w 318"/>
                <a:gd name="T5" fmla="*/ 2 h 393"/>
                <a:gd name="T6" fmla="*/ 1 w 318"/>
                <a:gd name="T7" fmla="*/ 157 h 393"/>
                <a:gd name="T8" fmla="*/ 39 w 318"/>
                <a:gd name="T9" fmla="*/ 263 h 393"/>
                <a:gd name="T10" fmla="*/ 39 w 318"/>
                <a:gd name="T11" fmla="*/ 263 h 393"/>
                <a:gd name="T12" fmla="*/ 40 w 318"/>
                <a:gd name="T13" fmla="*/ 263 h 393"/>
                <a:gd name="T14" fmla="*/ 47 w 318"/>
                <a:gd name="T15" fmla="*/ 271 h 393"/>
                <a:gd name="T16" fmla="*/ 135 w 318"/>
                <a:gd name="T17" fmla="*/ 302 h 393"/>
                <a:gd name="T18" fmla="*/ 219 w 318"/>
                <a:gd name="T19" fmla="*/ 244 h 393"/>
                <a:gd name="T20" fmla="*/ 161 w 318"/>
                <a:gd name="T21" fmla="*/ 276 h 393"/>
                <a:gd name="T22" fmla="*/ 77 w 318"/>
                <a:gd name="T23" fmla="*/ 244 h 393"/>
                <a:gd name="T24" fmla="*/ 71 w 318"/>
                <a:gd name="T25" fmla="*/ 238 h 393"/>
                <a:gd name="T26" fmla="*/ 71 w 318"/>
                <a:gd name="T27" fmla="*/ 238 h 393"/>
                <a:gd name="T28" fmla="*/ 71 w 318"/>
                <a:gd name="T29" fmla="*/ 238 h 393"/>
                <a:gd name="T30" fmla="*/ 43 w 318"/>
                <a:gd name="T31" fmla="*/ 155 h 393"/>
                <a:gd name="T32" fmla="*/ 161 w 318"/>
                <a:gd name="T33" fmla="*/ 35 h 393"/>
                <a:gd name="T34" fmla="*/ 274 w 318"/>
                <a:gd name="T35" fmla="*/ 160 h 393"/>
                <a:gd name="T36" fmla="*/ 240 w 318"/>
                <a:gd name="T37" fmla="*/ 245 h 393"/>
                <a:gd name="T38" fmla="*/ 238 w 318"/>
                <a:gd name="T39" fmla="*/ 245 h 393"/>
                <a:gd name="T40" fmla="*/ 238 w 318"/>
                <a:gd name="T41" fmla="*/ 246 h 393"/>
                <a:gd name="T42" fmla="*/ 237 w 318"/>
                <a:gd name="T43" fmla="*/ 248 h 393"/>
                <a:gd name="T44" fmla="*/ 223 w 318"/>
                <a:gd name="T45" fmla="*/ 264 h 393"/>
                <a:gd name="T46" fmla="*/ 74 w 318"/>
                <a:gd name="T47" fmla="*/ 325 h 393"/>
                <a:gd name="T48" fmla="*/ 74 w 318"/>
                <a:gd name="T49" fmla="*/ 325 h 393"/>
                <a:gd name="T50" fmla="*/ 80 w 318"/>
                <a:gd name="T51" fmla="*/ 378 h 393"/>
                <a:gd name="T52" fmla="*/ 229 w 318"/>
                <a:gd name="T53" fmla="*/ 320 h 393"/>
                <a:gd name="T54" fmla="*/ 236 w 318"/>
                <a:gd name="T55" fmla="*/ 313 h 393"/>
                <a:gd name="T56" fmla="*/ 278 w 318"/>
                <a:gd name="T57" fmla="*/ 26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8" h="393">
                  <a:moveTo>
                    <a:pt x="278" y="262"/>
                  </a:moveTo>
                  <a:cubicBezTo>
                    <a:pt x="301" y="235"/>
                    <a:pt x="316" y="201"/>
                    <a:pt x="316" y="162"/>
                  </a:cubicBezTo>
                  <a:cubicBezTo>
                    <a:pt x="318" y="75"/>
                    <a:pt x="249" y="3"/>
                    <a:pt x="161" y="2"/>
                  </a:cubicBezTo>
                  <a:cubicBezTo>
                    <a:pt x="74" y="0"/>
                    <a:pt x="2" y="69"/>
                    <a:pt x="1" y="157"/>
                  </a:cubicBezTo>
                  <a:cubicBezTo>
                    <a:pt x="0" y="197"/>
                    <a:pt x="15" y="234"/>
                    <a:pt x="39" y="263"/>
                  </a:cubicBezTo>
                  <a:cubicBezTo>
                    <a:pt x="39" y="263"/>
                    <a:pt x="39" y="263"/>
                    <a:pt x="39" y="263"/>
                  </a:cubicBezTo>
                  <a:cubicBezTo>
                    <a:pt x="39" y="263"/>
                    <a:pt x="39" y="263"/>
                    <a:pt x="40" y="263"/>
                  </a:cubicBezTo>
                  <a:cubicBezTo>
                    <a:pt x="42" y="266"/>
                    <a:pt x="44" y="268"/>
                    <a:pt x="47" y="271"/>
                  </a:cubicBezTo>
                  <a:cubicBezTo>
                    <a:pt x="47" y="271"/>
                    <a:pt x="86" y="307"/>
                    <a:pt x="135" y="302"/>
                  </a:cubicBezTo>
                  <a:cubicBezTo>
                    <a:pt x="213" y="293"/>
                    <a:pt x="219" y="244"/>
                    <a:pt x="219" y="244"/>
                  </a:cubicBezTo>
                  <a:cubicBezTo>
                    <a:pt x="219" y="244"/>
                    <a:pt x="213" y="268"/>
                    <a:pt x="161" y="276"/>
                  </a:cubicBezTo>
                  <a:cubicBezTo>
                    <a:pt x="109" y="284"/>
                    <a:pt x="77" y="244"/>
                    <a:pt x="77" y="244"/>
                  </a:cubicBezTo>
                  <a:cubicBezTo>
                    <a:pt x="75" y="242"/>
                    <a:pt x="73" y="240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53" y="216"/>
                    <a:pt x="43" y="187"/>
                    <a:pt x="43" y="155"/>
                  </a:cubicBezTo>
                  <a:cubicBezTo>
                    <a:pt x="44" y="88"/>
                    <a:pt x="97" y="34"/>
                    <a:pt x="161" y="35"/>
                  </a:cubicBezTo>
                  <a:cubicBezTo>
                    <a:pt x="225" y="36"/>
                    <a:pt x="275" y="92"/>
                    <a:pt x="274" y="160"/>
                  </a:cubicBezTo>
                  <a:cubicBezTo>
                    <a:pt x="274" y="193"/>
                    <a:pt x="260" y="223"/>
                    <a:pt x="240" y="245"/>
                  </a:cubicBezTo>
                  <a:cubicBezTo>
                    <a:pt x="238" y="245"/>
                    <a:pt x="238" y="245"/>
                    <a:pt x="238" y="245"/>
                  </a:cubicBezTo>
                  <a:cubicBezTo>
                    <a:pt x="238" y="245"/>
                    <a:pt x="238" y="246"/>
                    <a:pt x="238" y="246"/>
                  </a:cubicBezTo>
                  <a:cubicBezTo>
                    <a:pt x="238" y="247"/>
                    <a:pt x="237" y="247"/>
                    <a:pt x="237" y="248"/>
                  </a:cubicBezTo>
                  <a:cubicBezTo>
                    <a:pt x="233" y="252"/>
                    <a:pt x="228" y="258"/>
                    <a:pt x="223" y="264"/>
                  </a:cubicBezTo>
                  <a:cubicBezTo>
                    <a:pt x="199" y="287"/>
                    <a:pt x="150" y="321"/>
                    <a:pt x="74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4" y="326"/>
                    <a:pt x="69" y="358"/>
                    <a:pt x="80" y="378"/>
                  </a:cubicBezTo>
                  <a:cubicBezTo>
                    <a:pt x="80" y="378"/>
                    <a:pt x="152" y="393"/>
                    <a:pt x="229" y="320"/>
                  </a:cubicBezTo>
                  <a:cubicBezTo>
                    <a:pt x="231" y="317"/>
                    <a:pt x="234" y="315"/>
                    <a:pt x="236" y="313"/>
                  </a:cubicBezTo>
                  <a:cubicBezTo>
                    <a:pt x="251" y="299"/>
                    <a:pt x="269" y="276"/>
                    <a:pt x="278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16" name="Freeform 16"/>
            <p:cNvSpPr>
              <a:spLocks/>
            </p:cNvSpPr>
            <p:nvPr/>
          </p:nvSpPr>
          <p:spPr bwMode="auto">
            <a:xfrm>
              <a:off x="2156732" y="3734249"/>
              <a:ext cx="519113" cy="331788"/>
            </a:xfrm>
            <a:custGeom>
              <a:avLst/>
              <a:gdLst>
                <a:gd name="T0" fmla="*/ 6 w 137"/>
                <a:gd name="T1" fmla="*/ 0 h 88"/>
                <a:gd name="T2" fmla="*/ 137 w 137"/>
                <a:gd name="T3" fmla="*/ 34 h 88"/>
                <a:gd name="T4" fmla="*/ 125 w 137"/>
                <a:gd name="T5" fmla="*/ 88 h 88"/>
                <a:gd name="T6" fmla="*/ 11 w 137"/>
                <a:gd name="T7" fmla="*/ 53 h 88"/>
                <a:gd name="T8" fmla="*/ 6 w 137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8">
                  <a:moveTo>
                    <a:pt x="6" y="0"/>
                  </a:moveTo>
                  <a:cubicBezTo>
                    <a:pt x="6" y="0"/>
                    <a:pt x="71" y="53"/>
                    <a:pt x="137" y="34"/>
                  </a:cubicBezTo>
                  <a:cubicBezTo>
                    <a:pt x="137" y="34"/>
                    <a:pt x="134" y="73"/>
                    <a:pt x="125" y="88"/>
                  </a:cubicBezTo>
                  <a:cubicBezTo>
                    <a:pt x="125" y="88"/>
                    <a:pt x="33" y="83"/>
                    <a:pt x="11" y="53"/>
                  </a:cubicBezTo>
                  <a:cubicBezTo>
                    <a:pt x="11" y="53"/>
                    <a:pt x="0" y="3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2290082" y="4035874"/>
              <a:ext cx="314325" cy="147638"/>
            </a:xfrm>
            <a:custGeom>
              <a:avLst/>
              <a:gdLst>
                <a:gd name="T0" fmla="*/ 5 w 83"/>
                <a:gd name="T1" fmla="*/ 0 h 39"/>
                <a:gd name="T2" fmla="*/ 83 w 83"/>
                <a:gd name="T3" fmla="*/ 10 h 39"/>
                <a:gd name="T4" fmla="*/ 37 w 83"/>
                <a:gd name="T5" fmla="*/ 36 h 39"/>
                <a:gd name="T6" fmla="*/ 5 w 8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39">
                  <a:moveTo>
                    <a:pt x="5" y="0"/>
                  </a:moveTo>
                  <a:cubicBezTo>
                    <a:pt x="5" y="0"/>
                    <a:pt x="59" y="18"/>
                    <a:pt x="83" y="10"/>
                  </a:cubicBezTo>
                  <a:cubicBezTo>
                    <a:pt x="83" y="10"/>
                    <a:pt x="74" y="39"/>
                    <a:pt x="37" y="36"/>
                  </a:cubicBezTo>
                  <a:cubicBezTo>
                    <a:pt x="0" y="34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6394137" y="1016511"/>
            <a:ext cx="2087295" cy="2087295"/>
          </a:xfrm>
          <a:custGeom>
            <a:avLst/>
            <a:gdLst>
              <a:gd name="T0" fmla="*/ 38 w 106"/>
              <a:gd name="T1" fmla="*/ 104 h 106"/>
              <a:gd name="T2" fmla="*/ 48 w 106"/>
              <a:gd name="T3" fmla="*/ 97 h 106"/>
              <a:gd name="T4" fmla="*/ 60 w 106"/>
              <a:gd name="T5" fmla="*/ 106 h 106"/>
              <a:gd name="T6" fmla="*/ 70 w 106"/>
              <a:gd name="T7" fmla="*/ 104 h 106"/>
              <a:gd name="T8" fmla="*/ 77 w 106"/>
              <a:gd name="T9" fmla="*/ 90 h 106"/>
              <a:gd name="T10" fmla="*/ 89 w 106"/>
              <a:gd name="T11" fmla="*/ 92 h 106"/>
              <a:gd name="T12" fmla="*/ 88 w 106"/>
              <a:gd name="T13" fmla="*/ 80 h 106"/>
              <a:gd name="T14" fmla="*/ 102 w 106"/>
              <a:gd name="T15" fmla="*/ 74 h 106"/>
              <a:gd name="T16" fmla="*/ 106 w 106"/>
              <a:gd name="T17" fmla="*/ 63 h 106"/>
              <a:gd name="T18" fmla="*/ 97 w 106"/>
              <a:gd name="T19" fmla="*/ 50 h 106"/>
              <a:gd name="T20" fmla="*/ 105 w 106"/>
              <a:gd name="T21" fmla="*/ 41 h 106"/>
              <a:gd name="T22" fmla="*/ 93 w 106"/>
              <a:gd name="T23" fmla="*/ 35 h 106"/>
              <a:gd name="T24" fmla="*/ 95 w 106"/>
              <a:gd name="T25" fmla="*/ 20 h 106"/>
              <a:gd name="T26" fmla="*/ 88 w 106"/>
              <a:gd name="T27" fmla="*/ 12 h 106"/>
              <a:gd name="T28" fmla="*/ 73 w 106"/>
              <a:gd name="T29" fmla="*/ 13 h 106"/>
              <a:gd name="T30" fmla="*/ 68 w 106"/>
              <a:gd name="T31" fmla="*/ 2 h 106"/>
              <a:gd name="T32" fmla="*/ 58 w 106"/>
              <a:gd name="T33" fmla="*/ 9 h 106"/>
              <a:gd name="T34" fmla="*/ 46 w 106"/>
              <a:gd name="T35" fmla="*/ 0 h 106"/>
              <a:gd name="T36" fmla="*/ 35 w 106"/>
              <a:gd name="T37" fmla="*/ 2 h 106"/>
              <a:gd name="T38" fmla="*/ 28 w 106"/>
              <a:gd name="T39" fmla="*/ 16 h 106"/>
              <a:gd name="T40" fmla="*/ 16 w 106"/>
              <a:gd name="T41" fmla="*/ 14 h 106"/>
              <a:gd name="T42" fmla="*/ 17 w 106"/>
              <a:gd name="T43" fmla="*/ 26 h 106"/>
              <a:gd name="T44" fmla="*/ 3 w 106"/>
              <a:gd name="T45" fmla="*/ 32 h 106"/>
              <a:gd name="T46" fmla="*/ 0 w 106"/>
              <a:gd name="T47" fmla="*/ 43 h 106"/>
              <a:gd name="T48" fmla="*/ 8 w 106"/>
              <a:gd name="T49" fmla="*/ 56 h 106"/>
              <a:gd name="T50" fmla="*/ 1 w 106"/>
              <a:gd name="T51" fmla="*/ 65 h 106"/>
              <a:gd name="T52" fmla="*/ 12 w 106"/>
              <a:gd name="T53" fmla="*/ 71 h 106"/>
              <a:gd name="T54" fmla="*/ 10 w 106"/>
              <a:gd name="T55" fmla="*/ 86 h 106"/>
              <a:gd name="T56" fmla="*/ 18 w 106"/>
              <a:gd name="T57" fmla="*/ 94 h 106"/>
              <a:gd name="T58" fmla="*/ 33 w 106"/>
              <a:gd name="T59" fmla="*/ 93 h 106"/>
              <a:gd name="T60" fmla="*/ 18 w 106"/>
              <a:gd name="T61" fmla="*/ 43 h 106"/>
              <a:gd name="T62" fmla="*/ 88 w 106"/>
              <a:gd name="T63" fmla="*/ 63 h 106"/>
              <a:gd name="T64" fmla="*/ 18 w 106"/>
              <a:gd name="T65" fmla="*/ 4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6" h="106">
                <a:moveTo>
                  <a:pt x="32" y="103"/>
                </a:moveTo>
                <a:cubicBezTo>
                  <a:pt x="38" y="104"/>
                  <a:pt x="38" y="104"/>
                  <a:pt x="38" y="104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8" y="97"/>
                  <a:pt x="48" y="97"/>
                  <a:pt x="48" y="97"/>
                </a:cubicBezTo>
                <a:cubicBezTo>
                  <a:pt x="50" y="97"/>
                  <a:pt x="53" y="97"/>
                  <a:pt x="55" y="97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70" y="94"/>
                  <a:pt x="70" y="94"/>
                  <a:pt x="70" y="94"/>
                </a:cubicBezTo>
                <a:cubicBezTo>
                  <a:pt x="73" y="93"/>
                  <a:pt x="75" y="91"/>
                  <a:pt x="77" y="90"/>
                </a:cubicBezTo>
                <a:cubicBezTo>
                  <a:pt x="85" y="96"/>
                  <a:pt x="85" y="96"/>
                  <a:pt x="85" y="96"/>
                </a:cubicBezTo>
                <a:cubicBezTo>
                  <a:pt x="89" y="92"/>
                  <a:pt x="89" y="92"/>
                  <a:pt x="89" y="92"/>
                </a:cubicBezTo>
                <a:cubicBezTo>
                  <a:pt x="93" y="88"/>
                  <a:pt x="93" y="88"/>
                  <a:pt x="93" y="88"/>
                </a:cubicBezTo>
                <a:cubicBezTo>
                  <a:pt x="88" y="80"/>
                  <a:pt x="88" y="80"/>
                  <a:pt x="88" y="80"/>
                </a:cubicBezTo>
                <a:cubicBezTo>
                  <a:pt x="90" y="77"/>
                  <a:pt x="91" y="75"/>
                  <a:pt x="92" y="73"/>
                </a:cubicBezTo>
                <a:cubicBezTo>
                  <a:pt x="102" y="74"/>
                  <a:pt x="102" y="74"/>
                  <a:pt x="102" y="74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6" y="63"/>
                  <a:pt x="106" y="63"/>
                  <a:pt x="106" y="63"/>
                </a:cubicBezTo>
                <a:cubicBezTo>
                  <a:pt x="97" y="58"/>
                  <a:pt x="97" y="58"/>
                  <a:pt x="97" y="58"/>
                </a:cubicBezTo>
                <a:cubicBezTo>
                  <a:pt x="97" y="56"/>
                  <a:pt x="97" y="53"/>
                  <a:pt x="97" y="50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93" y="35"/>
                  <a:pt x="93" y="35"/>
                  <a:pt x="93" y="35"/>
                </a:cubicBezTo>
                <a:cubicBezTo>
                  <a:pt x="92" y="33"/>
                  <a:pt x="91" y="31"/>
                  <a:pt x="90" y="29"/>
                </a:cubicBezTo>
                <a:cubicBezTo>
                  <a:pt x="95" y="20"/>
                  <a:pt x="95" y="20"/>
                  <a:pt x="95" y="20"/>
                </a:cubicBezTo>
                <a:cubicBezTo>
                  <a:pt x="92" y="16"/>
                  <a:pt x="92" y="16"/>
                  <a:pt x="92" y="16"/>
                </a:cubicBezTo>
                <a:cubicBezTo>
                  <a:pt x="88" y="12"/>
                  <a:pt x="88" y="12"/>
                  <a:pt x="88" y="12"/>
                </a:cubicBezTo>
                <a:cubicBezTo>
                  <a:pt x="79" y="17"/>
                  <a:pt x="79" y="17"/>
                  <a:pt x="79" y="17"/>
                </a:cubicBezTo>
                <a:cubicBezTo>
                  <a:pt x="77" y="16"/>
                  <a:pt x="75" y="15"/>
                  <a:pt x="73" y="13"/>
                </a:cubicBezTo>
                <a:cubicBezTo>
                  <a:pt x="73" y="3"/>
                  <a:pt x="73" y="3"/>
                  <a:pt x="73" y="3"/>
                </a:cubicBezTo>
                <a:cubicBezTo>
                  <a:pt x="68" y="2"/>
                  <a:pt x="68" y="2"/>
                  <a:pt x="68" y="2"/>
                </a:cubicBezTo>
                <a:cubicBezTo>
                  <a:pt x="63" y="0"/>
                  <a:pt x="63" y="0"/>
                  <a:pt x="63" y="0"/>
                </a:cubicBezTo>
                <a:cubicBezTo>
                  <a:pt x="58" y="9"/>
                  <a:pt x="58" y="9"/>
                  <a:pt x="58" y="9"/>
                </a:cubicBezTo>
                <a:cubicBezTo>
                  <a:pt x="55" y="9"/>
                  <a:pt x="53" y="9"/>
                  <a:pt x="50" y="9"/>
                </a:cubicBezTo>
                <a:cubicBezTo>
                  <a:pt x="46" y="0"/>
                  <a:pt x="46" y="0"/>
                  <a:pt x="46" y="0"/>
                </a:cubicBezTo>
                <a:cubicBezTo>
                  <a:pt x="40" y="1"/>
                  <a:pt x="40" y="1"/>
                  <a:pt x="40" y="1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2"/>
                  <a:pt x="35" y="12"/>
                  <a:pt x="35" y="12"/>
                </a:cubicBezTo>
                <a:cubicBezTo>
                  <a:pt x="33" y="13"/>
                  <a:pt x="30" y="15"/>
                  <a:pt x="28" y="16"/>
                </a:cubicBezTo>
                <a:cubicBezTo>
                  <a:pt x="20" y="10"/>
                  <a:pt x="20" y="10"/>
                  <a:pt x="20" y="10"/>
                </a:cubicBezTo>
                <a:cubicBezTo>
                  <a:pt x="16" y="14"/>
                  <a:pt x="16" y="14"/>
                  <a:pt x="16" y="14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9"/>
                  <a:pt x="14" y="31"/>
                  <a:pt x="1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43"/>
                  <a:pt x="0" y="43"/>
                  <a:pt x="0" y="43"/>
                </a:cubicBezTo>
                <a:cubicBezTo>
                  <a:pt x="9" y="48"/>
                  <a:pt x="9" y="48"/>
                  <a:pt x="9" y="48"/>
                </a:cubicBezTo>
                <a:cubicBezTo>
                  <a:pt x="8" y="50"/>
                  <a:pt x="8" y="53"/>
                  <a:pt x="8" y="56"/>
                </a:cubicBezTo>
                <a:cubicBezTo>
                  <a:pt x="0" y="60"/>
                  <a:pt x="0" y="60"/>
                  <a:pt x="0" y="60"/>
                </a:cubicBezTo>
                <a:cubicBezTo>
                  <a:pt x="1" y="65"/>
                  <a:pt x="1" y="65"/>
                  <a:pt x="1" y="65"/>
                </a:cubicBezTo>
                <a:cubicBezTo>
                  <a:pt x="2" y="71"/>
                  <a:pt x="2" y="71"/>
                  <a:pt x="2" y="71"/>
                </a:cubicBezTo>
                <a:cubicBezTo>
                  <a:pt x="12" y="71"/>
                  <a:pt x="12" y="71"/>
                  <a:pt x="12" y="71"/>
                </a:cubicBezTo>
                <a:cubicBezTo>
                  <a:pt x="13" y="73"/>
                  <a:pt x="14" y="75"/>
                  <a:pt x="16" y="77"/>
                </a:cubicBezTo>
                <a:cubicBezTo>
                  <a:pt x="10" y="86"/>
                  <a:pt x="10" y="86"/>
                  <a:pt x="10" y="86"/>
                </a:cubicBezTo>
                <a:cubicBezTo>
                  <a:pt x="14" y="90"/>
                  <a:pt x="14" y="90"/>
                  <a:pt x="14" y="90"/>
                </a:cubicBezTo>
                <a:cubicBezTo>
                  <a:pt x="18" y="94"/>
                  <a:pt x="18" y="94"/>
                  <a:pt x="18" y="94"/>
                </a:cubicBezTo>
                <a:cubicBezTo>
                  <a:pt x="26" y="89"/>
                  <a:pt x="26" y="89"/>
                  <a:pt x="26" y="89"/>
                </a:cubicBezTo>
                <a:cubicBezTo>
                  <a:pt x="28" y="90"/>
                  <a:pt x="31" y="91"/>
                  <a:pt x="33" y="93"/>
                </a:cubicBezTo>
                <a:lnTo>
                  <a:pt x="32" y="103"/>
                </a:lnTo>
                <a:close/>
                <a:moveTo>
                  <a:pt x="18" y="43"/>
                </a:moveTo>
                <a:cubicBezTo>
                  <a:pt x="23" y="23"/>
                  <a:pt x="44" y="12"/>
                  <a:pt x="63" y="18"/>
                </a:cubicBezTo>
                <a:cubicBezTo>
                  <a:pt x="83" y="24"/>
                  <a:pt x="94" y="44"/>
                  <a:pt x="88" y="63"/>
                </a:cubicBezTo>
                <a:cubicBezTo>
                  <a:pt x="82" y="83"/>
                  <a:pt x="62" y="94"/>
                  <a:pt x="42" y="88"/>
                </a:cubicBezTo>
                <a:cubicBezTo>
                  <a:pt x="23" y="82"/>
                  <a:pt x="12" y="62"/>
                  <a:pt x="18" y="4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3" name="Freeform 7"/>
          <p:cNvSpPr>
            <a:spLocks noEditPoints="1"/>
          </p:cNvSpPr>
          <p:nvPr/>
        </p:nvSpPr>
        <p:spPr bwMode="auto">
          <a:xfrm>
            <a:off x="7111848" y="3881639"/>
            <a:ext cx="1803871" cy="1825735"/>
          </a:xfrm>
          <a:custGeom>
            <a:avLst/>
            <a:gdLst>
              <a:gd name="T0" fmla="*/ 20 w 69"/>
              <a:gd name="T1" fmla="*/ 67 h 70"/>
              <a:gd name="T2" fmla="*/ 27 w 69"/>
              <a:gd name="T3" fmla="*/ 63 h 70"/>
              <a:gd name="T4" fmla="*/ 34 w 69"/>
              <a:gd name="T5" fmla="*/ 70 h 70"/>
              <a:gd name="T6" fmla="*/ 41 w 69"/>
              <a:gd name="T7" fmla="*/ 69 h 70"/>
              <a:gd name="T8" fmla="*/ 47 w 69"/>
              <a:gd name="T9" fmla="*/ 61 h 70"/>
              <a:gd name="T10" fmla="*/ 54 w 69"/>
              <a:gd name="T11" fmla="*/ 64 h 70"/>
              <a:gd name="T12" fmla="*/ 55 w 69"/>
              <a:gd name="T13" fmla="*/ 56 h 70"/>
              <a:gd name="T14" fmla="*/ 64 w 69"/>
              <a:gd name="T15" fmla="*/ 53 h 70"/>
              <a:gd name="T16" fmla="*/ 67 w 69"/>
              <a:gd name="T17" fmla="*/ 47 h 70"/>
              <a:gd name="T18" fmla="*/ 63 w 69"/>
              <a:gd name="T19" fmla="*/ 38 h 70"/>
              <a:gd name="T20" fmla="*/ 69 w 69"/>
              <a:gd name="T21" fmla="*/ 32 h 70"/>
              <a:gd name="T22" fmla="*/ 62 w 69"/>
              <a:gd name="T23" fmla="*/ 28 h 70"/>
              <a:gd name="T24" fmla="*/ 65 w 69"/>
              <a:gd name="T25" fmla="*/ 18 h 70"/>
              <a:gd name="T26" fmla="*/ 61 w 69"/>
              <a:gd name="T27" fmla="*/ 12 h 70"/>
              <a:gd name="T28" fmla="*/ 51 w 69"/>
              <a:gd name="T29" fmla="*/ 12 h 70"/>
              <a:gd name="T30" fmla="*/ 49 w 69"/>
              <a:gd name="T31" fmla="*/ 4 h 70"/>
              <a:gd name="T32" fmla="*/ 42 w 69"/>
              <a:gd name="T33" fmla="*/ 7 h 70"/>
              <a:gd name="T34" fmla="*/ 35 w 69"/>
              <a:gd name="T35" fmla="*/ 0 h 70"/>
              <a:gd name="T36" fmla="*/ 28 w 69"/>
              <a:gd name="T37" fmla="*/ 1 h 70"/>
              <a:gd name="T38" fmla="*/ 22 w 69"/>
              <a:gd name="T39" fmla="*/ 9 h 70"/>
              <a:gd name="T40" fmla="*/ 14 w 69"/>
              <a:gd name="T41" fmla="*/ 7 h 70"/>
              <a:gd name="T42" fmla="*/ 14 w 69"/>
              <a:gd name="T43" fmla="*/ 15 h 70"/>
              <a:gd name="T44" fmla="*/ 4 w 69"/>
              <a:gd name="T45" fmla="*/ 17 h 70"/>
              <a:gd name="T46" fmla="*/ 1 w 69"/>
              <a:gd name="T47" fmla="*/ 24 h 70"/>
              <a:gd name="T48" fmla="*/ 6 w 69"/>
              <a:gd name="T49" fmla="*/ 33 h 70"/>
              <a:gd name="T50" fmla="*/ 0 w 69"/>
              <a:gd name="T51" fmla="*/ 38 h 70"/>
              <a:gd name="T52" fmla="*/ 7 w 69"/>
              <a:gd name="T53" fmla="*/ 43 h 70"/>
              <a:gd name="T54" fmla="*/ 4 w 69"/>
              <a:gd name="T55" fmla="*/ 52 h 70"/>
              <a:gd name="T56" fmla="*/ 8 w 69"/>
              <a:gd name="T57" fmla="*/ 58 h 70"/>
              <a:gd name="T58" fmla="*/ 18 w 69"/>
              <a:gd name="T59" fmla="*/ 59 h 70"/>
              <a:gd name="T60" fmla="*/ 13 w 69"/>
              <a:gd name="T61" fmla="*/ 25 h 70"/>
              <a:gd name="T62" fmla="*/ 56 w 69"/>
              <a:gd name="T63" fmla="*/ 45 h 70"/>
              <a:gd name="T64" fmla="*/ 13 w 69"/>
              <a:gd name="T65" fmla="*/ 25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" h="70">
                <a:moveTo>
                  <a:pt x="17" y="65"/>
                </a:moveTo>
                <a:cubicBezTo>
                  <a:pt x="20" y="67"/>
                  <a:pt x="20" y="67"/>
                  <a:pt x="20" y="67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3"/>
                  <a:pt x="27" y="63"/>
                  <a:pt x="27" y="63"/>
                </a:cubicBezTo>
                <a:cubicBezTo>
                  <a:pt x="29" y="63"/>
                  <a:pt x="30" y="64"/>
                  <a:pt x="32" y="64"/>
                </a:cubicBezTo>
                <a:cubicBezTo>
                  <a:pt x="34" y="70"/>
                  <a:pt x="34" y="70"/>
                  <a:pt x="34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1" y="69"/>
                  <a:pt x="41" y="69"/>
                </a:cubicBezTo>
                <a:cubicBezTo>
                  <a:pt x="42" y="63"/>
                  <a:pt x="42" y="63"/>
                  <a:pt x="42" y="63"/>
                </a:cubicBezTo>
                <a:cubicBezTo>
                  <a:pt x="43" y="63"/>
                  <a:pt x="45" y="62"/>
                  <a:pt x="47" y="61"/>
                </a:cubicBezTo>
                <a:cubicBezTo>
                  <a:pt x="51" y="66"/>
                  <a:pt x="51" y="66"/>
                  <a:pt x="51" y="66"/>
                </a:cubicBezTo>
                <a:cubicBezTo>
                  <a:pt x="54" y="64"/>
                  <a:pt x="54" y="64"/>
                  <a:pt x="54" y="64"/>
                </a:cubicBezTo>
                <a:cubicBezTo>
                  <a:pt x="57" y="61"/>
                  <a:pt x="57" y="61"/>
                  <a:pt x="57" y="61"/>
                </a:cubicBezTo>
                <a:cubicBezTo>
                  <a:pt x="55" y="56"/>
                  <a:pt x="55" y="56"/>
                  <a:pt x="55" y="56"/>
                </a:cubicBezTo>
                <a:cubicBezTo>
                  <a:pt x="56" y="54"/>
                  <a:pt x="57" y="53"/>
                  <a:pt x="58" y="52"/>
                </a:cubicBezTo>
                <a:cubicBezTo>
                  <a:pt x="64" y="53"/>
                  <a:pt x="64" y="53"/>
                  <a:pt x="64" y="53"/>
                </a:cubicBezTo>
                <a:cubicBezTo>
                  <a:pt x="66" y="50"/>
                  <a:pt x="66" y="50"/>
                  <a:pt x="66" y="50"/>
                </a:cubicBezTo>
                <a:cubicBezTo>
                  <a:pt x="67" y="47"/>
                  <a:pt x="67" y="47"/>
                  <a:pt x="67" y="47"/>
                </a:cubicBezTo>
                <a:cubicBezTo>
                  <a:pt x="62" y="43"/>
                  <a:pt x="62" y="43"/>
                  <a:pt x="62" y="43"/>
                </a:cubicBezTo>
                <a:cubicBezTo>
                  <a:pt x="63" y="41"/>
                  <a:pt x="63" y="39"/>
                  <a:pt x="63" y="38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29"/>
                  <a:pt x="69" y="29"/>
                  <a:pt x="69" y="29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6"/>
                  <a:pt x="61" y="25"/>
                  <a:pt x="60" y="23"/>
                </a:cubicBezTo>
                <a:cubicBezTo>
                  <a:pt x="65" y="18"/>
                  <a:pt x="65" y="18"/>
                  <a:pt x="65" y="18"/>
                </a:cubicBezTo>
                <a:cubicBezTo>
                  <a:pt x="63" y="15"/>
                  <a:pt x="63" y="15"/>
                  <a:pt x="63" y="15"/>
                </a:cubicBezTo>
                <a:cubicBezTo>
                  <a:pt x="61" y="12"/>
                  <a:pt x="61" y="12"/>
                  <a:pt x="61" y="12"/>
                </a:cubicBezTo>
                <a:cubicBezTo>
                  <a:pt x="55" y="15"/>
                  <a:pt x="55" y="15"/>
                  <a:pt x="55" y="15"/>
                </a:cubicBezTo>
                <a:cubicBezTo>
                  <a:pt x="53" y="14"/>
                  <a:pt x="52" y="13"/>
                  <a:pt x="51" y="12"/>
                </a:cubicBezTo>
                <a:cubicBezTo>
                  <a:pt x="52" y="5"/>
                  <a:pt x="52" y="5"/>
                  <a:pt x="52" y="5"/>
                </a:cubicBezTo>
                <a:cubicBezTo>
                  <a:pt x="49" y="4"/>
                  <a:pt x="49" y="4"/>
                  <a:pt x="49" y="4"/>
                </a:cubicBezTo>
                <a:cubicBezTo>
                  <a:pt x="46" y="2"/>
                  <a:pt x="46" y="2"/>
                  <a:pt x="46" y="2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7"/>
                  <a:pt x="38" y="7"/>
                  <a:pt x="37" y="7"/>
                </a:cubicBezTo>
                <a:cubicBezTo>
                  <a:pt x="35" y="0"/>
                  <a:pt x="35" y="0"/>
                  <a:pt x="35" y="0"/>
                </a:cubicBezTo>
                <a:cubicBezTo>
                  <a:pt x="31" y="1"/>
                  <a:pt x="31" y="1"/>
                  <a:pt x="31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7"/>
                  <a:pt x="27" y="7"/>
                  <a:pt x="27" y="7"/>
                </a:cubicBezTo>
                <a:cubicBezTo>
                  <a:pt x="25" y="8"/>
                  <a:pt x="24" y="8"/>
                  <a:pt x="22" y="9"/>
                </a:cubicBezTo>
                <a:cubicBezTo>
                  <a:pt x="17" y="5"/>
                  <a:pt x="17" y="5"/>
                  <a:pt x="17" y="5"/>
                </a:cubicBezTo>
                <a:cubicBezTo>
                  <a:pt x="14" y="7"/>
                  <a:pt x="14" y="7"/>
                  <a:pt x="14" y="7"/>
                </a:cubicBezTo>
                <a:cubicBezTo>
                  <a:pt x="12" y="9"/>
                  <a:pt x="12" y="9"/>
                  <a:pt x="12" y="9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6"/>
                  <a:pt x="12" y="17"/>
                  <a:pt x="11" y="19"/>
                </a:cubicBezTo>
                <a:cubicBezTo>
                  <a:pt x="4" y="17"/>
                  <a:pt x="4" y="17"/>
                  <a:pt x="4" y="17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9"/>
                  <a:pt x="6" y="31"/>
                  <a:pt x="6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2"/>
                  <a:pt x="0" y="42"/>
                  <a:pt x="0" y="42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4"/>
                  <a:pt x="8" y="46"/>
                  <a:pt x="8" y="47"/>
                </a:cubicBezTo>
                <a:cubicBezTo>
                  <a:pt x="4" y="52"/>
                  <a:pt x="4" y="52"/>
                  <a:pt x="4" y="52"/>
                </a:cubicBezTo>
                <a:cubicBezTo>
                  <a:pt x="6" y="55"/>
                  <a:pt x="6" y="55"/>
                  <a:pt x="6" y="55"/>
                </a:cubicBezTo>
                <a:cubicBezTo>
                  <a:pt x="8" y="58"/>
                  <a:pt x="8" y="58"/>
                  <a:pt x="8" y="58"/>
                </a:cubicBezTo>
                <a:cubicBezTo>
                  <a:pt x="14" y="56"/>
                  <a:pt x="14" y="56"/>
                  <a:pt x="14" y="56"/>
                </a:cubicBezTo>
                <a:cubicBezTo>
                  <a:pt x="15" y="57"/>
                  <a:pt x="16" y="58"/>
                  <a:pt x="18" y="59"/>
                </a:cubicBezTo>
                <a:lnTo>
                  <a:pt x="17" y="65"/>
                </a:lnTo>
                <a:close/>
                <a:moveTo>
                  <a:pt x="13" y="25"/>
                </a:moveTo>
                <a:cubicBezTo>
                  <a:pt x="18" y="13"/>
                  <a:pt x="32" y="8"/>
                  <a:pt x="44" y="14"/>
                </a:cubicBezTo>
                <a:cubicBezTo>
                  <a:pt x="56" y="19"/>
                  <a:pt x="61" y="33"/>
                  <a:pt x="56" y="45"/>
                </a:cubicBezTo>
                <a:cubicBezTo>
                  <a:pt x="50" y="57"/>
                  <a:pt x="36" y="62"/>
                  <a:pt x="24" y="57"/>
                </a:cubicBezTo>
                <a:cubicBezTo>
                  <a:pt x="12" y="51"/>
                  <a:pt x="7" y="37"/>
                  <a:pt x="13" y="25"/>
                </a:cubicBezTo>
                <a:close/>
              </a:path>
            </a:pathLst>
          </a:cu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8221531" y="1668268"/>
            <a:ext cx="2871073" cy="2871075"/>
          </a:xfrm>
          <a:custGeom>
            <a:avLst/>
            <a:gdLst>
              <a:gd name="T0" fmla="*/ 47 w 132"/>
              <a:gd name="T1" fmla="*/ 130 h 132"/>
              <a:gd name="T2" fmla="*/ 60 w 132"/>
              <a:gd name="T3" fmla="*/ 121 h 132"/>
              <a:gd name="T4" fmla="*/ 75 w 132"/>
              <a:gd name="T5" fmla="*/ 132 h 132"/>
              <a:gd name="T6" fmla="*/ 88 w 132"/>
              <a:gd name="T7" fmla="*/ 129 h 132"/>
              <a:gd name="T8" fmla="*/ 97 w 132"/>
              <a:gd name="T9" fmla="*/ 112 h 132"/>
              <a:gd name="T10" fmla="*/ 112 w 132"/>
              <a:gd name="T11" fmla="*/ 115 h 132"/>
              <a:gd name="T12" fmla="*/ 110 w 132"/>
              <a:gd name="T13" fmla="*/ 99 h 132"/>
              <a:gd name="T14" fmla="*/ 128 w 132"/>
              <a:gd name="T15" fmla="*/ 92 h 132"/>
              <a:gd name="T16" fmla="*/ 132 w 132"/>
              <a:gd name="T17" fmla="*/ 79 h 132"/>
              <a:gd name="T18" fmla="*/ 121 w 132"/>
              <a:gd name="T19" fmla="*/ 63 h 132"/>
              <a:gd name="T20" fmla="*/ 131 w 132"/>
              <a:gd name="T21" fmla="*/ 51 h 132"/>
              <a:gd name="T22" fmla="*/ 117 w 132"/>
              <a:gd name="T23" fmla="*/ 44 h 132"/>
              <a:gd name="T24" fmla="*/ 119 w 132"/>
              <a:gd name="T25" fmla="*/ 26 h 132"/>
              <a:gd name="T26" fmla="*/ 110 w 132"/>
              <a:gd name="T27" fmla="*/ 16 h 132"/>
              <a:gd name="T28" fmla="*/ 91 w 132"/>
              <a:gd name="T29" fmla="*/ 17 h 132"/>
              <a:gd name="T30" fmla="*/ 85 w 132"/>
              <a:gd name="T31" fmla="*/ 3 h 132"/>
              <a:gd name="T32" fmla="*/ 73 w 132"/>
              <a:gd name="T33" fmla="*/ 12 h 132"/>
              <a:gd name="T34" fmla="*/ 57 w 132"/>
              <a:gd name="T35" fmla="*/ 0 h 132"/>
              <a:gd name="T36" fmla="*/ 44 w 132"/>
              <a:gd name="T37" fmla="*/ 3 h 132"/>
              <a:gd name="T38" fmla="*/ 36 w 132"/>
              <a:gd name="T39" fmla="*/ 20 h 132"/>
              <a:gd name="T40" fmla="*/ 21 w 132"/>
              <a:gd name="T41" fmla="*/ 18 h 132"/>
              <a:gd name="T42" fmla="*/ 22 w 132"/>
              <a:gd name="T43" fmla="*/ 33 h 132"/>
              <a:gd name="T44" fmla="*/ 4 w 132"/>
              <a:gd name="T45" fmla="*/ 41 h 132"/>
              <a:gd name="T46" fmla="*/ 1 w 132"/>
              <a:gd name="T47" fmla="*/ 54 h 132"/>
              <a:gd name="T48" fmla="*/ 11 w 132"/>
              <a:gd name="T49" fmla="*/ 70 h 132"/>
              <a:gd name="T50" fmla="*/ 2 w 132"/>
              <a:gd name="T51" fmla="*/ 82 h 132"/>
              <a:gd name="T52" fmla="*/ 16 w 132"/>
              <a:gd name="T53" fmla="*/ 88 h 132"/>
              <a:gd name="T54" fmla="*/ 13 w 132"/>
              <a:gd name="T55" fmla="*/ 107 h 132"/>
              <a:gd name="T56" fmla="*/ 23 w 132"/>
              <a:gd name="T57" fmla="*/ 117 h 132"/>
              <a:gd name="T58" fmla="*/ 42 w 132"/>
              <a:gd name="T59" fmla="*/ 116 h 132"/>
              <a:gd name="T60" fmla="*/ 22 w 132"/>
              <a:gd name="T61" fmla="*/ 53 h 132"/>
              <a:gd name="T62" fmla="*/ 110 w 132"/>
              <a:gd name="T63" fmla="*/ 79 h 132"/>
              <a:gd name="T64" fmla="*/ 22 w 132"/>
              <a:gd name="T65" fmla="*/ 5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" h="132">
                <a:moveTo>
                  <a:pt x="41" y="128"/>
                </a:moveTo>
                <a:cubicBezTo>
                  <a:pt x="47" y="130"/>
                  <a:pt x="47" y="130"/>
                  <a:pt x="47" y="130"/>
                </a:cubicBezTo>
                <a:cubicBezTo>
                  <a:pt x="54" y="132"/>
                  <a:pt x="54" y="132"/>
                  <a:pt x="54" y="132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3" y="121"/>
                  <a:pt x="66" y="122"/>
                  <a:pt x="70" y="121"/>
                </a:cubicBezTo>
                <a:cubicBezTo>
                  <a:pt x="75" y="132"/>
                  <a:pt x="75" y="132"/>
                  <a:pt x="75" y="132"/>
                </a:cubicBezTo>
                <a:cubicBezTo>
                  <a:pt x="82" y="131"/>
                  <a:pt x="82" y="131"/>
                  <a:pt x="82" y="131"/>
                </a:cubicBezTo>
                <a:cubicBezTo>
                  <a:pt x="88" y="129"/>
                  <a:pt x="88" y="129"/>
                  <a:pt x="88" y="129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91" y="116"/>
                  <a:pt x="94" y="114"/>
                  <a:pt x="97" y="112"/>
                </a:cubicBezTo>
                <a:cubicBezTo>
                  <a:pt x="107" y="119"/>
                  <a:pt x="107" y="119"/>
                  <a:pt x="107" y="119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0" y="99"/>
                  <a:pt x="110" y="99"/>
                  <a:pt x="110" y="99"/>
                </a:cubicBezTo>
                <a:cubicBezTo>
                  <a:pt x="112" y="97"/>
                  <a:pt x="114" y="94"/>
                  <a:pt x="115" y="91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30" y="85"/>
                  <a:pt x="130" y="85"/>
                  <a:pt x="130" y="85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21" y="73"/>
                  <a:pt x="121" y="73"/>
                  <a:pt x="121" y="73"/>
                </a:cubicBezTo>
                <a:cubicBezTo>
                  <a:pt x="121" y="69"/>
                  <a:pt x="121" y="66"/>
                  <a:pt x="121" y="63"/>
                </a:cubicBezTo>
                <a:cubicBezTo>
                  <a:pt x="132" y="58"/>
                  <a:pt x="132" y="58"/>
                  <a:pt x="132" y="58"/>
                </a:cubicBezTo>
                <a:cubicBezTo>
                  <a:pt x="131" y="51"/>
                  <a:pt x="131" y="51"/>
                  <a:pt x="131" y="51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5" y="41"/>
                  <a:pt x="114" y="39"/>
                  <a:pt x="112" y="36"/>
                </a:cubicBezTo>
                <a:cubicBezTo>
                  <a:pt x="119" y="26"/>
                  <a:pt x="119" y="26"/>
                  <a:pt x="119" y="26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10" y="16"/>
                  <a:pt x="110" y="16"/>
                  <a:pt x="110" y="16"/>
                </a:cubicBezTo>
                <a:cubicBezTo>
                  <a:pt x="99" y="22"/>
                  <a:pt x="99" y="22"/>
                  <a:pt x="99" y="22"/>
                </a:cubicBezTo>
                <a:cubicBezTo>
                  <a:pt x="97" y="20"/>
                  <a:pt x="94" y="18"/>
                  <a:pt x="91" y="17"/>
                </a:cubicBezTo>
                <a:cubicBezTo>
                  <a:pt x="92" y="5"/>
                  <a:pt x="92" y="5"/>
                  <a:pt x="92" y="5"/>
                </a:cubicBezTo>
                <a:cubicBezTo>
                  <a:pt x="85" y="3"/>
                  <a:pt x="85" y="3"/>
                  <a:pt x="85" y="3"/>
                </a:cubicBezTo>
                <a:cubicBezTo>
                  <a:pt x="79" y="1"/>
                  <a:pt x="79" y="1"/>
                  <a:pt x="79" y="1"/>
                </a:cubicBezTo>
                <a:cubicBezTo>
                  <a:pt x="73" y="12"/>
                  <a:pt x="73" y="12"/>
                  <a:pt x="73" y="12"/>
                </a:cubicBezTo>
                <a:cubicBezTo>
                  <a:pt x="69" y="11"/>
                  <a:pt x="66" y="11"/>
                  <a:pt x="63" y="11"/>
                </a:cubicBezTo>
                <a:cubicBezTo>
                  <a:pt x="57" y="0"/>
                  <a:pt x="57" y="0"/>
                  <a:pt x="57" y="0"/>
                </a:cubicBezTo>
                <a:cubicBezTo>
                  <a:pt x="51" y="2"/>
                  <a:pt x="51" y="2"/>
                  <a:pt x="51" y="2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6"/>
                  <a:pt x="44" y="16"/>
                  <a:pt x="44" y="16"/>
                </a:cubicBezTo>
                <a:cubicBezTo>
                  <a:pt x="41" y="17"/>
                  <a:pt x="38" y="19"/>
                  <a:pt x="36" y="20"/>
                </a:cubicBezTo>
                <a:cubicBezTo>
                  <a:pt x="25" y="13"/>
                  <a:pt x="25" y="13"/>
                  <a:pt x="25" y="13"/>
                </a:cubicBezTo>
                <a:cubicBezTo>
                  <a:pt x="21" y="18"/>
                  <a:pt x="21" y="18"/>
                  <a:pt x="21" y="18"/>
                </a:cubicBezTo>
                <a:cubicBezTo>
                  <a:pt x="16" y="23"/>
                  <a:pt x="16" y="23"/>
                  <a:pt x="16" y="23"/>
                </a:cubicBezTo>
                <a:cubicBezTo>
                  <a:pt x="22" y="33"/>
                  <a:pt x="22" y="33"/>
                  <a:pt x="22" y="33"/>
                </a:cubicBezTo>
                <a:cubicBezTo>
                  <a:pt x="20" y="36"/>
                  <a:pt x="18" y="39"/>
                  <a:pt x="17" y="42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7"/>
                  <a:pt x="3" y="47"/>
                  <a:pt x="3" y="47"/>
                </a:cubicBezTo>
                <a:cubicBezTo>
                  <a:pt x="1" y="54"/>
                  <a:pt x="1" y="54"/>
                  <a:pt x="1" y="54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63"/>
                  <a:pt x="11" y="66"/>
                  <a:pt x="11" y="70"/>
                </a:cubicBezTo>
                <a:cubicBezTo>
                  <a:pt x="0" y="75"/>
                  <a:pt x="0" y="75"/>
                  <a:pt x="0" y="75"/>
                </a:cubicBezTo>
                <a:cubicBezTo>
                  <a:pt x="2" y="82"/>
                  <a:pt x="2" y="82"/>
                  <a:pt x="2" y="82"/>
                </a:cubicBezTo>
                <a:cubicBezTo>
                  <a:pt x="3" y="88"/>
                  <a:pt x="3" y="88"/>
                  <a:pt x="3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17" y="91"/>
                  <a:pt x="18" y="94"/>
                  <a:pt x="20" y="97"/>
                </a:cubicBezTo>
                <a:cubicBezTo>
                  <a:pt x="13" y="107"/>
                  <a:pt x="13" y="107"/>
                  <a:pt x="13" y="107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6" y="112"/>
                  <a:pt x="39" y="114"/>
                  <a:pt x="42" y="116"/>
                </a:cubicBezTo>
                <a:lnTo>
                  <a:pt x="41" y="128"/>
                </a:lnTo>
                <a:close/>
                <a:moveTo>
                  <a:pt x="22" y="53"/>
                </a:moveTo>
                <a:cubicBezTo>
                  <a:pt x="30" y="29"/>
                  <a:pt x="55" y="15"/>
                  <a:pt x="79" y="23"/>
                </a:cubicBezTo>
                <a:cubicBezTo>
                  <a:pt x="103" y="30"/>
                  <a:pt x="117" y="55"/>
                  <a:pt x="110" y="79"/>
                </a:cubicBezTo>
                <a:cubicBezTo>
                  <a:pt x="103" y="103"/>
                  <a:pt x="77" y="117"/>
                  <a:pt x="53" y="110"/>
                </a:cubicBezTo>
                <a:cubicBezTo>
                  <a:pt x="29" y="103"/>
                  <a:pt x="15" y="77"/>
                  <a:pt x="22" y="53"/>
                </a:cubicBezTo>
                <a:close/>
              </a:path>
            </a:pathLst>
          </a:custGeom>
          <a:solidFill>
            <a:srgbClr val="59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24" name="텍스트 개체 틀 8"/>
          <p:cNvSpPr txBox="1">
            <a:spLocks/>
          </p:cNvSpPr>
          <p:nvPr/>
        </p:nvSpPr>
        <p:spPr>
          <a:xfrm>
            <a:off x="6810680" y="5948981"/>
            <a:ext cx="4830458" cy="460032"/>
          </a:xfrm>
          <a:prstGeom prst="rect">
            <a:avLst/>
          </a:prstGeom>
          <a:solidFill>
            <a:schemeClr val="tx1">
              <a:lumMod val="65000"/>
              <a:alpha val="3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이미지는 도형서식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_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채우기에서 변경하세요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125" name="갈매기형 수장 124"/>
          <p:cNvSpPr/>
          <p:nvPr/>
        </p:nvSpPr>
        <p:spPr>
          <a:xfrm>
            <a:off x="6203275" y="5990862"/>
            <a:ext cx="294640" cy="345440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26" name="갈매기형 수장 125"/>
          <p:cNvSpPr/>
          <p:nvPr/>
        </p:nvSpPr>
        <p:spPr>
          <a:xfrm>
            <a:off x="6444081" y="5990862"/>
            <a:ext cx="294640" cy="345440"/>
          </a:xfrm>
          <a:prstGeom prst="chevron">
            <a:avLst/>
          </a:prstGeom>
          <a:solidFill>
            <a:srgbClr val="5EC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972794" y="972972"/>
            <a:ext cx="2580515" cy="0"/>
          </a:xfrm>
          <a:prstGeom prst="line">
            <a:avLst/>
          </a:prstGeom>
          <a:ln w="31750">
            <a:solidFill>
              <a:srgbClr val="5EC69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8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2" grpId="0" animBg="1"/>
      <p:bldP spid="121" grpId="0" animBg="1"/>
      <p:bldP spid="22" grpId="0" animBg="1"/>
      <p:bldP spid="23" grpId="0" animBg="1"/>
      <p:bldP spid="25" grpId="0" animBg="1"/>
      <p:bldP spid="124" grpId="0" animBg="1"/>
      <p:bldP spid="125" grpId="0" animBg="1"/>
      <p:bldP spid="1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253946" y="489772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8823379" y="387189"/>
            <a:ext cx="430567" cy="598483"/>
            <a:chOff x="1899557" y="2508699"/>
            <a:chExt cx="1204913" cy="1674813"/>
          </a:xfrm>
          <a:solidFill>
            <a:srgbClr val="5EC69C"/>
          </a:solidFill>
        </p:grpSpPr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2282145" y="3232599"/>
              <a:ext cx="280988" cy="263525"/>
            </a:xfrm>
            <a:custGeom>
              <a:avLst/>
              <a:gdLst>
                <a:gd name="T0" fmla="*/ 43 w 74"/>
                <a:gd name="T1" fmla="*/ 70 h 70"/>
                <a:gd name="T2" fmla="*/ 13 w 74"/>
                <a:gd name="T3" fmla="*/ 0 h 70"/>
                <a:gd name="T4" fmla="*/ 52 w 74"/>
                <a:gd name="T5" fmla="*/ 68 h 70"/>
                <a:gd name="T6" fmla="*/ 28 w 74"/>
                <a:gd name="T7" fmla="*/ 29 h 70"/>
                <a:gd name="T8" fmla="*/ 43 w 74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0">
                  <a:moveTo>
                    <a:pt x="43" y="70"/>
                  </a:moveTo>
                  <a:cubicBezTo>
                    <a:pt x="43" y="70"/>
                    <a:pt x="0" y="57"/>
                    <a:pt x="13" y="0"/>
                  </a:cubicBezTo>
                  <a:cubicBezTo>
                    <a:pt x="13" y="0"/>
                    <a:pt x="74" y="9"/>
                    <a:pt x="52" y="68"/>
                  </a:cubicBezTo>
                  <a:cubicBezTo>
                    <a:pt x="52" y="68"/>
                    <a:pt x="40" y="33"/>
                    <a:pt x="28" y="29"/>
                  </a:cubicBezTo>
                  <a:cubicBezTo>
                    <a:pt x="28" y="29"/>
                    <a:pt x="46" y="58"/>
                    <a:pt x="4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2358345" y="2953199"/>
              <a:ext cx="614363" cy="554038"/>
            </a:xfrm>
            <a:custGeom>
              <a:avLst/>
              <a:gdLst>
                <a:gd name="T0" fmla="*/ 83 w 162"/>
                <a:gd name="T1" fmla="*/ 146 h 147"/>
                <a:gd name="T2" fmla="*/ 115 w 162"/>
                <a:gd name="T3" fmla="*/ 0 h 147"/>
                <a:gd name="T4" fmla="*/ 65 w 162"/>
                <a:gd name="T5" fmla="*/ 147 h 147"/>
                <a:gd name="T6" fmla="*/ 97 w 162"/>
                <a:gd name="T7" fmla="*/ 62 h 147"/>
                <a:gd name="T8" fmla="*/ 83 w 162"/>
                <a:gd name="T9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7">
                  <a:moveTo>
                    <a:pt x="83" y="146"/>
                  </a:moveTo>
                  <a:cubicBezTo>
                    <a:pt x="83" y="146"/>
                    <a:pt x="162" y="106"/>
                    <a:pt x="115" y="0"/>
                  </a:cubicBezTo>
                  <a:cubicBezTo>
                    <a:pt x="115" y="0"/>
                    <a:pt x="0" y="40"/>
                    <a:pt x="65" y="147"/>
                  </a:cubicBezTo>
                  <a:cubicBezTo>
                    <a:pt x="65" y="147"/>
                    <a:pt x="76" y="73"/>
                    <a:pt x="97" y="62"/>
                  </a:cubicBezTo>
                  <a:cubicBezTo>
                    <a:pt x="97" y="62"/>
                    <a:pt x="73" y="125"/>
                    <a:pt x="83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1899557" y="2508699"/>
              <a:ext cx="1204913" cy="1482725"/>
            </a:xfrm>
            <a:custGeom>
              <a:avLst/>
              <a:gdLst>
                <a:gd name="T0" fmla="*/ 278 w 318"/>
                <a:gd name="T1" fmla="*/ 262 h 393"/>
                <a:gd name="T2" fmla="*/ 316 w 318"/>
                <a:gd name="T3" fmla="*/ 162 h 393"/>
                <a:gd name="T4" fmla="*/ 161 w 318"/>
                <a:gd name="T5" fmla="*/ 2 h 393"/>
                <a:gd name="T6" fmla="*/ 1 w 318"/>
                <a:gd name="T7" fmla="*/ 157 h 393"/>
                <a:gd name="T8" fmla="*/ 39 w 318"/>
                <a:gd name="T9" fmla="*/ 263 h 393"/>
                <a:gd name="T10" fmla="*/ 39 w 318"/>
                <a:gd name="T11" fmla="*/ 263 h 393"/>
                <a:gd name="T12" fmla="*/ 40 w 318"/>
                <a:gd name="T13" fmla="*/ 263 h 393"/>
                <a:gd name="T14" fmla="*/ 47 w 318"/>
                <a:gd name="T15" fmla="*/ 271 h 393"/>
                <a:gd name="T16" fmla="*/ 135 w 318"/>
                <a:gd name="T17" fmla="*/ 302 h 393"/>
                <a:gd name="T18" fmla="*/ 219 w 318"/>
                <a:gd name="T19" fmla="*/ 244 h 393"/>
                <a:gd name="T20" fmla="*/ 161 w 318"/>
                <a:gd name="T21" fmla="*/ 276 h 393"/>
                <a:gd name="T22" fmla="*/ 77 w 318"/>
                <a:gd name="T23" fmla="*/ 244 h 393"/>
                <a:gd name="T24" fmla="*/ 71 w 318"/>
                <a:gd name="T25" fmla="*/ 238 h 393"/>
                <a:gd name="T26" fmla="*/ 71 w 318"/>
                <a:gd name="T27" fmla="*/ 238 h 393"/>
                <a:gd name="T28" fmla="*/ 71 w 318"/>
                <a:gd name="T29" fmla="*/ 238 h 393"/>
                <a:gd name="T30" fmla="*/ 43 w 318"/>
                <a:gd name="T31" fmla="*/ 155 h 393"/>
                <a:gd name="T32" fmla="*/ 161 w 318"/>
                <a:gd name="T33" fmla="*/ 35 h 393"/>
                <a:gd name="T34" fmla="*/ 274 w 318"/>
                <a:gd name="T35" fmla="*/ 160 h 393"/>
                <a:gd name="T36" fmla="*/ 240 w 318"/>
                <a:gd name="T37" fmla="*/ 245 h 393"/>
                <a:gd name="T38" fmla="*/ 238 w 318"/>
                <a:gd name="T39" fmla="*/ 245 h 393"/>
                <a:gd name="T40" fmla="*/ 238 w 318"/>
                <a:gd name="T41" fmla="*/ 246 h 393"/>
                <a:gd name="T42" fmla="*/ 237 w 318"/>
                <a:gd name="T43" fmla="*/ 248 h 393"/>
                <a:gd name="T44" fmla="*/ 223 w 318"/>
                <a:gd name="T45" fmla="*/ 264 h 393"/>
                <a:gd name="T46" fmla="*/ 74 w 318"/>
                <a:gd name="T47" fmla="*/ 325 h 393"/>
                <a:gd name="T48" fmla="*/ 74 w 318"/>
                <a:gd name="T49" fmla="*/ 325 h 393"/>
                <a:gd name="T50" fmla="*/ 80 w 318"/>
                <a:gd name="T51" fmla="*/ 378 h 393"/>
                <a:gd name="T52" fmla="*/ 229 w 318"/>
                <a:gd name="T53" fmla="*/ 320 h 393"/>
                <a:gd name="T54" fmla="*/ 236 w 318"/>
                <a:gd name="T55" fmla="*/ 313 h 393"/>
                <a:gd name="T56" fmla="*/ 278 w 318"/>
                <a:gd name="T57" fmla="*/ 26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8" h="393">
                  <a:moveTo>
                    <a:pt x="278" y="262"/>
                  </a:moveTo>
                  <a:cubicBezTo>
                    <a:pt x="301" y="235"/>
                    <a:pt x="316" y="201"/>
                    <a:pt x="316" y="162"/>
                  </a:cubicBezTo>
                  <a:cubicBezTo>
                    <a:pt x="318" y="75"/>
                    <a:pt x="249" y="3"/>
                    <a:pt x="161" y="2"/>
                  </a:cubicBezTo>
                  <a:cubicBezTo>
                    <a:pt x="74" y="0"/>
                    <a:pt x="2" y="69"/>
                    <a:pt x="1" y="157"/>
                  </a:cubicBezTo>
                  <a:cubicBezTo>
                    <a:pt x="0" y="197"/>
                    <a:pt x="15" y="234"/>
                    <a:pt x="39" y="263"/>
                  </a:cubicBezTo>
                  <a:cubicBezTo>
                    <a:pt x="39" y="263"/>
                    <a:pt x="39" y="263"/>
                    <a:pt x="39" y="263"/>
                  </a:cubicBezTo>
                  <a:cubicBezTo>
                    <a:pt x="39" y="263"/>
                    <a:pt x="39" y="263"/>
                    <a:pt x="40" y="263"/>
                  </a:cubicBezTo>
                  <a:cubicBezTo>
                    <a:pt x="42" y="266"/>
                    <a:pt x="44" y="268"/>
                    <a:pt x="47" y="271"/>
                  </a:cubicBezTo>
                  <a:cubicBezTo>
                    <a:pt x="47" y="271"/>
                    <a:pt x="86" y="307"/>
                    <a:pt x="135" y="302"/>
                  </a:cubicBezTo>
                  <a:cubicBezTo>
                    <a:pt x="213" y="293"/>
                    <a:pt x="219" y="244"/>
                    <a:pt x="219" y="244"/>
                  </a:cubicBezTo>
                  <a:cubicBezTo>
                    <a:pt x="219" y="244"/>
                    <a:pt x="213" y="268"/>
                    <a:pt x="161" y="276"/>
                  </a:cubicBezTo>
                  <a:cubicBezTo>
                    <a:pt x="109" y="284"/>
                    <a:pt x="77" y="244"/>
                    <a:pt x="77" y="244"/>
                  </a:cubicBezTo>
                  <a:cubicBezTo>
                    <a:pt x="75" y="242"/>
                    <a:pt x="73" y="240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53" y="216"/>
                    <a:pt x="43" y="187"/>
                    <a:pt x="43" y="155"/>
                  </a:cubicBezTo>
                  <a:cubicBezTo>
                    <a:pt x="44" y="88"/>
                    <a:pt x="97" y="34"/>
                    <a:pt x="161" y="35"/>
                  </a:cubicBezTo>
                  <a:cubicBezTo>
                    <a:pt x="225" y="36"/>
                    <a:pt x="275" y="92"/>
                    <a:pt x="274" y="160"/>
                  </a:cubicBezTo>
                  <a:cubicBezTo>
                    <a:pt x="274" y="193"/>
                    <a:pt x="260" y="223"/>
                    <a:pt x="240" y="245"/>
                  </a:cubicBezTo>
                  <a:cubicBezTo>
                    <a:pt x="238" y="245"/>
                    <a:pt x="238" y="245"/>
                    <a:pt x="238" y="245"/>
                  </a:cubicBezTo>
                  <a:cubicBezTo>
                    <a:pt x="238" y="245"/>
                    <a:pt x="238" y="246"/>
                    <a:pt x="238" y="246"/>
                  </a:cubicBezTo>
                  <a:cubicBezTo>
                    <a:pt x="238" y="247"/>
                    <a:pt x="237" y="247"/>
                    <a:pt x="237" y="248"/>
                  </a:cubicBezTo>
                  <a:cubicBezTo>
                    <a:pt x="233" y="252"/>
                    <a:pt x="228" y="258"/>
                    <a:pt x="223" y="264"/>
                  </a:cubicBezTo>
                  <a:cubicBezTo>
                    <a:pt x="199" y="287"/>
                    <a:pt x="150" y="321"/>
                    <a:pt x="74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4" y="326"/>
                    <a:pt x="69" y="358"/>
                    <a:pt x="80" y="378"/>
                  </a:cubicBezTo>
                  <a:cubicBezTo>
                    <a:pt x="80" y="378"/>
                    <a:pt x="152" y="393"/>
                    <a:pt x="229" y="320"/>
                  </a:cubicBezTo>
                  <a:cubicBezTo>
                    <a:pt x="231" y="317"/>
                    <a:pt x="234" y="315"/>
                    <a:pt x="236" y="313"/>
                  </a:cubicBezTo>
                  <a:cubicBezTo>
                    <a:pt x="251" y="299"/>
                    <a:pt x="269" y="276"/>
                    <a:pt x="278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2156732" y="3734249"/>
              <a:ext cx="519113" cy="331788"/>
            </a:xfrm>
            <a:custGeom>
              <a:avLst/>
              <a:gdLst>
                <a:gd name="T0" fmla="*/ 6 w 137"/>
                <a:gd name="T1" fmla="*/ 0 h 88"/>
                <a:gd name="T2" fmla="*/ 137 w 137"/>
                <a:gd name="T3" fmla="*/ 34 h 88"/>
                <a:gd name="T4" fmla="*/ 125 w 137"/>
                <a:gd name="T5" fmla="*/ 88 h 88"/>
                <a:gd name="T6" fmla="*/ 11 w 137"/>
                <a:gd name="T7" fmla="*/ 53 h 88"/>
                <a:gd name="T8" fmla="*/ 6 w 137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8">
                  <a:moveTo>
                    <a:pt x="6" y="0"/>
                  </a:moveTo>
                  <a:cubicBezTo>
                    <a:pt x="6" y="0"/>
                    <a:pt x="71" y="53"/>
                    <a:pt x="137" y="34"/>
                  </a:cubicBezTo>
                  <a:cubicBezTo>
                    <a:pt x="137" y="34"/>
                    <a:pt x="134" y="73"/>
                    <a:pt x="125" y="88"/>
                  </a:cubicBezTo>
                  <a:cubicBezTo>
                    <a:pt x="125" y="88"/>
                    <a:pt x="33" y="83"/>
                    <a:pt x="11" y="53"/>
                  </a:cubicBezTo>
                  <a:cubicBezTo>
                    <a:pt x="11" y="53"/>
                    <a:pt x="0" y="3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2290082" y="4035874"/>
              <a:ext cx="314325" cy="147638"/>
            </a:xfrm>
            <a:custGeom>
              <a:avLst/>
              <a:gdLst>
                <a:gd name="T0" fmla="*/ 5 w 83"/>
                <a:gd name="T1" fmla="*/ 0 h 39"/>
                <a:gd name="T2" fmla="*/ 83 w 83"/>
                <a:gd name="T3" fmla="*/ 10 h 39"/>
                <a:gd name="T4" fmla="*/ 37 w 83"/>
                <a:gd name="T5" fmla="*/ 36 h 39"/>
                <a:gd name="T6" fmla="*/ 5 w 8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39">
                  <a:moveTo>
                    <a:pt x="5" y="0"/>
                  </a:moveTo>
                  <a:cubicBezTo>
                    <a:pt x="5" y="0"/>
                    <a:pt x="59" y="18"/>
                    <a:pt x="83" y="10"/>
                  </a:cubicBezTo>
                  <a:cubicBezTo>
                    <a:pt x="83" y="10"/>
                    <a:pt x="74" y="39"/>
                    <a:pt x="37" y="36"/>
                  </a:cubicBezTo>
                  <a:cubicBezTo>
                    <a:pt x="0" y="34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321125" y="830573"/>
            <a:ext cx="7199090" cy="5643324"/>
            <a:chOff x="333825" y="825131"/>
            <a:chExt cx="7199090" cy="5643324"/>
          </a:xfrm>
        </p:grpSpPr>
        <p:grpSp>
          <p:nvGrpSpPr>
            <p:cNvPr id="21" name="그룹 20"/>
            <p:cNvGrpSpPr/>
            <p:nvPr/>
          </p:nvGrpSpPr>
          <p:grpSpPr>
            <a:xfrm>
              <a:off x="478971" y="825131"/>
              <a:ext cx="6952342" cy="5532127"/>
              <a:chOff x="362857" y="1043729"/>
              <a:chExt cx="6952342" cy="5532127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2844800" y="1451428"/>
                <a:ext cx="1930400" cy="711200"/>
              </a:xfrm>
              <a:prstGeom prst="rect">
                <a:avLst/>
              </a:prstGeom>
              <a:solidFill>
                <a:srgbClr val="558E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2844800" y="2699657"/>
                <a:ext cx="1930400" cy="711200"/>
              </a:xfrm>
              <a:prstGeom prst="rect">
                <a:avLst/>
              </a:prstGeom>
              <a:solidFill>
                <a:srgbClr val="4FC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2844800" y="3947886"/>
                <a:ext cx="1930400" cy="711200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2844800" y="5196115"/>
                <a:ext cx="1930400" cy="711200"/>
              </a:xfrm>
              <a:prstGeom prst="rect">
                <a:avLst/>
              </a:prstGeom>
              <a:solidFill>
                <a:srgbClr val="9DE0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cxnSp>
            <p:nvCxnSpPr>
              <p:cNvPr id="43" name="직선 연결선 42"/>
              <p:cNvCxnSpPr/>
              <p:nvPr/>
            </p:nvCxnSpPr>
            <p:spPr>
              <a:xfrm>
                <a:off x="4949371" y="1043729"/>
                <a:ext cx="0" cy="5532127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순서도: 수동 연산 11"/>
              <p:cNvSpPr/>
              <p:nvPr/>
            </p:nvSpPr>
            <p:spPr>
              <a:xfrm rot="5400000">
                <a:off x="1248228" y="1959429"/>
                <a:ext cx="420914" cy="2191656"/>
              </a:xfrm>
              <a:prstGeom prst="flowChartManualOperation">
                <a:avLst/>
              </a:prstGeom>
              <a:gradFill flip="none" rotWithShape="1">
                <a:gsLst>
                  <a:gs pos="0">
                    <a:srgbClr val="4FC9D9"/>
                  </a:gs>
                  <a:gs pos="79000">
                    <a:schemeClr val="tx1">
                      <a:alpha val="14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44" name="순서도: 수동 연산 43"/>
              <p:cNvSpPr/>
              <p:nvPr/>
            </p:nvSpPr>
            <p:spPr>
              <a:xfrm rot="16200000">
                <a:off x="6008914" y="3207658"/>
                <a:ext cx="420914" cy="2191656"/>
              </a:xfrm>
              <a:prstGeom prst="flowChartManualOperation">
                <a:avLst/>
              </a:prstGeom>
              <a:gradFill flip="none" rotWithShape="1">
                <a:gsLst>
                  <a:gs pos="0">
                    <a:srgbClr val="BFBFBF"/>
                  </a:gs>
                  <a:gs pos="79000">
                    <a:schemeClr val="tx1">
                      <a:alpha val="14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45" name="순서도: 수동 연산 44"/>
              <p:cNvSpPr/>
              <p:nvPr/>
            </p:nvSpPr>
            <p:spPr>
              <a:xfrm rot="5400000">
                <a:off x="1248228" y="4455887"/>
                <a:ext cx="420914" cy="2191656"/>
              </a:xfrm>
              <a:prstGeom prst="flowChartManualOperation">
                <a:avLst/>
              </a:prstGeom>
              <a:gradFill flip="none" rotWithShape="1">
                <a:gsLst>
                  <a:gs pos="0">
                    <a:srgbClr val="9DE0AD"/>
                  </a:gs>
                  <a:gs pos="79000">
                    <a:schemeClr val="tx1">
                      <a:alpha val="14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46" name="순서도: 수동 연산 45"/>
              <p:cNvSpPr/>
              <p:nvPr/>
            </p:nvSpPr>
            <p:spPr>
              <a:xfrm rot="16200000">
                <a:off x="5987143" y="711200"/>
                <a:ext cx="420914" cy="2191656"/>
              </a:xfrm>
              <a:prstGeom prst="flowChartManualOperation">
                <a:avLst/>
              </a:prstGeom>
              <a:gradFill flip="none" rotWithShape="1">
                <a:gsLst>
                  <a:gs pos="0">
                    <a:srgbClr val="558ED5"/>
                  </a:gs>
                  <a:gs pos="79000">
                    <a:schemeClr val="tx1">
                      <a:alpha val="14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cxnSp>
            <p:nvCxnSpPr>
              <p:cNvPr id="66" name="직선 연결선 65"/>
              <p:cNvCxnSpPr/>
              <p:nvPr/>
            </p:nvCxnSpPr>
            <p:spPr>
              <a:xfrm>
                <a:off x="2698478" y="1043729"/>
                <a:ext cx="0" cy="5532127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텍스트 개체 틀 8"/>
            <p:cNvSpPr txBox="1">
              <a:spLocks/>
            </p:cNvSpPr>
            <p:nvPr/>
          </p:nvSpPr>
          <p:spPr>
            <a:xfrm>
              <a:off x="5262811" y="1926811"/>
              <a:ext cx="2270104" cy="9258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r>
                <a:rPr lang="en-US" altLang="ko-KR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r>
                <a:rPr lang="en-US" altLang="ko-KR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  <p:sp>
          <p:nvSpPr>
            <p:cNvPr id="48" name="자유형 47"/>
            <p:cNvSpPr/>
            <p:nvPr/>
          </p:nvSpPr>
          <p:spPr>
            <a:xfrm>
              <a:off x="5150120" y="879038"/>
              <a:ext cx="2322285" cy="548838"/>
            </a:xfrm>
            <a:custGeom>
              <a:avLst/>
              <a:gdLst>
                <a:gd name="connsiteX0" fmla="*/ 0 w 4971864"/>
                <a:gd name="connsiteY0" fmla="*/ 0 h 548838"/>
                <a:gd name="connsiteX1" fmla="*/ 4971864 w 4971864"/>
                <a:gd name="connsiteY1" fmla="*/ 0 h 548838"/>
                <a:gd name="connsiteX2" fmla="*/ 4971864 w 4971864"/>
                <a:gd name="connsiteY2" fmla="*/ 548838 h 548838"/>
                <a:gd name="connsiteX3" fmla="*/ 1407 w 4971864"/>
                <a:gd name="connsiteY3" fmla="*/ 548838 h 548838"/>
                <a:gd name="connsiteX4" fmla="*/ 64584 w 4971864"/>
                <a:gd name="connsiteY4" fmla="*/ 483568 h 548838"/>
                <a:gd name="connsiteX5" fmla="*/ 64584 w 4971864"/>
                <a:gd name="connsiteY5" fmla="*/ 164056 h 548838"/>
                <a:gd name="connsiteX6" fmla="*/ 64584 w 4971864"/>
                <a:gd name="connsiteY6" fmla="*/ 142167 h 548838"/>
                <a:gd name="connsiteX7" fmla="*/ 64584 w 4971864"/>
                <a:gd name="connsiteY7" fmla="*/ 66723 h 548838"/>
                <a:gd name="connsiteX8" fmla="*/ 0 w 4971864"/>
                <a:gd name="connsiteY8" fmla="*/ 0 h 54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864" h="548838">
                  <a:moveTo>
                    <a:pt x="0" y="0"/>
                  </a:moveTo>
                  <a:lnTo>
                    <a:pt x="4971864" y="0"/>
                  </a:lnTo>
                  <a:lnTo>
                    <a:pt x="4971864" y="548838"/>
                  </a:lnTo>
                  <a:lnTo>
                    <a:pt x="1407" y="548838"/>
                  </a:lnTo>
                  <a:cubicBezTo>
                    <a:pt x="36298" y="548838"/>
                    <a:pt x="64584" y="519616"/>
                    <a:pt x="64584" y="483568"/>
                  </a:cubicBezTo>
                  <a:lnTo>
                    <a:pt x="64584" y="164056"/>
                  </a:lnTo>
                  <a:lnTo>
                    <a:pt x="64584" y="142167"/>
                  </a:lnTo>
                  <a:lnTo>
                    <a:pt x="64584" y="66723"/>
                  </a:lnTo>
                  <a:cubicBezTo>
                    <a:pt x="64584" y="29873"/>
                    <a:pt x="35669" y="0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400" b="1" dirty="0" smtClean="0">
                  <a:solidFill>
                    <a:schemeClr val="tx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넣으세요</a:t>
              </a:r>
              <a:endParaRPr lang="ko-KR" altLang="en-US" sz="1400" b="1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9" name="텍스트 개체 틀 8"/>
            <p:cNvSpPr txBox="1">
              <a:spLocks/>
            </p:cNvSpPr>
            <p:nvPr/>
          </p:nvSpPr>
          <p:spPr>
            <a:xfrm>
              <a:off x="5262811" y="4346671"/>
              <a:ext cx="2270104" cy="9258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r>
                <a:rPr lang="en-US" altLang="ko-KR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r>
                <a:rPr lang="en-US" altLang="ko-KR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  <p:sp>
          <p:nvSpPr>
            <p:cNvPr id="50" name="자유형 49"/>
            <p:cNvSpPr/>
            <p:nvPr/>
          </p:nvSpPr>
          <p:spPr>
            <a:xfrm>
              <a:off x="5150120" y="3298898"/>
              <a:ext cx="2322285" cy="548838"/>
            </a:xfrm>
            <a:custGeom>
              <a:avLst/>
              <a:gdLst>
                <a:gd name="connsiteX0" fmla="*/ 0 w 4971864"/>
                <a:gd name="connsiteY0" fmla="*/ 0 h 548838"/>
                <a:gd name="connsiteX1" fmla="*/ 4971864 w 4971864"/>
                <a:gd name="connsiteY1" fmla="*/ 0 h 548838"/>
                <a:gd name="connsiteX2" fmla="*/ 4971864 w 4971864"/>
                <a:gd name="connsiteY2" fmla="*/ 548838 h 548838"/>
                <a:gd name="connsiteX3" fmla="*/ 1407 w 4971864"/>
                <a:gd name="connsiteY3" fmla="*/ 548838 h 548838"/>
                <a:gd name="connsiteX4" fmla="*/ 64584 w 4971864"/>
                <a:gd name="connsiteY4" fmla="*/ 483568 h 548838"/>
                <a:gd name="connsiteX5" fmla="*/ 64584 w 4971864"/>
                <a:gd name="connsiteY5" fmla="*/ 164056 h 548838"/>
                <a:gd name="connsiteX6" fmla="*/ 64584 w 4971864"/>
                <a:gd name="connsiteY6" fmla="*/ 142167 h 548838"/>
                <a:gd name="connsiteX7" fmla="*/ 64584 w 4971864"/>
                <a:gd name="connsiteY7" fmla="*/ 66723 h 548838"/>
                <a:gd name="connsiteX8" fmla="*/ 0 w 4971864"/>
                <a:gd name="connsiteY8" fmla="*/ 0 h 54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864" h="548838">
                  <a:moveTo>
                    <a:pt x="0" y="0"/>
                  </a:moveTo>
                  <a:lnTo>
                    <a:pt x="4971864" y="0"/>
                  </a:lnTo>
                  <a:lnTo>
                    <a:pt x="4971864" y="548838"/>
                  </a:lnTo>
                  <a:lnTo>
                    <a:pt x="1407" y="548838"/>
                  </a:lnTo>
                  <a:cubicBezTo>
                    <a:pt x="36298" y="548838"/>
                    <a:pt x="64584" y="519616"/>
                    <a:pt x="64584" y="483568"/>
                  </a:cubicBezTo>
                  <a:lnTo>
                    <a:pt x="64584" y="164056"/>
                  </a:lnTo>
                  <a:lnTo>
                    <a:pt x="64584" y="142167"/>
                  </a:lnTo>
                  <a:lnTo>
                    <a:pt x="64584" y="66723"/>
                  </a:lnTo>
                  <a:cubicBezTo>
                    <a:pt x="64584" y="29873"/>
                    <a:pt x="35669" y="0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400" b="1" dirty="0" smtClean="0">
                  <a:solidFill>
                    <a:schemeClr val="tx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넣으세요</a:t>
              </a:r>
              <a:endParaRPr lang="ko-KR" altLang="en-US" sz="1400" b="1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1" name="텍스트 개체 틀 8"/>
            <p:cNvSpPr txBox="1">
              <a:spLocks/>
            </p:cNvSpPr>
            <p:nvPr/>
          </p:nvSpPr>
          <p:spPr>
            <a:xfrm>
              <a:off x="562630" y="3102839"/>
              <a:ext cx="2270104" cy="9258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r>
                <a:rPr lang="en-US" altLang="ko-KR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r>
                <a:rPr lang="en-US" altLang="ko-KR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  <p:sp>
          <p:nvSpPr>
            <p:cNvPr id="52" name="자유형 51"/>
            <p:cNvSpPr/>
            <p:nvPr/>
          </p:nvSpPr>
          <p:spPr>
            <a:xfrm>
              <a:off x="333825" y="2066876"/>
              <a:ext cx="2322285" cy="548838"/>
            </a:xfrm>
            <a:custGeom>
              <a:avLst/>
              <a:gdLst>
                <a:gd name="connsiteX0" fmla="*/ 0 w 4971864"/>
                <a:gd name="connsiteY0" fmla="*/ 0 h 548838"/>
                <a:gd name="connsiteX1" fmla="*/ 4971864 w 4971864"/>
                <a:gd name="connsiteY1" fmla="*/ 0 h 548838"/>
                <a:gd name="connsiteX2" fmla="*/ 4971864 w 4971864"/>
                <a:gd name="connsiteY2" fmla="*/ 548838 h 548838"/>
                <a:gd name="connsiteX3" fmla="*/ 1407 w 4971864"/>
                <a:gd name="connsiteY3" fmla="*/ 548838 h 548838"/>
                <a:gd name="connsiteX4" fmla="*/ 64584 w 4971864"/>
                <a:gd name="connsiteY4" fmla="*/ 483568 h 548838"/>
                <a:gd name="connsiteX5" fmla="*/ 64584 w 4971864"/>
                <a:gd name="connsiteY5" fmla="*/ 164056 h 548838"/>
                <a:gd name="connsiteX6" fmla="*/ 64584 w 4971864"/>
                <a:gd name="connsiteY6" fmla="*/ 142167 h 548838"/>
                <a:gd name="connsiteX7" fmla="*/ 64584 w 4971864"/>
                <a:gd name="connsiteY7" fmla="*/ 66723 h 548838"/>
                <a:gd name="connsiteX8" fmla="*/ 0 w 4971864"/>
                <a:gd name="connsiteY8" fmla="*/ 0 h 54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864" h="548838">
                  <a:moveTo>
                    <a:pt x="0" y="0"/>
                  </a:moveTo>
                  <a:lnTo>
                    <a:pt x="4971864" y="0"/>
                  </a:lnTo>
                  <a:lnTo>
                    <a:pt x="4971864" y="548838"/>
                  </a:lnTo>
                  <a:lnTo>
                    <a:pt x="1407" y="548838"/>
                  </a:lnTo>
                  <a:cubicBezTo>
                    <a:pt x="36298" y="548838"/>
                    <a:pt x="64584" y="519616"/>
                    <a:pt x="64584" y="483568"/>
                  </a:cubicBezTo>
                  <a:lnTo>
                    <a:pt x="64584" y="164056"/>
                  </a:lnTo>
                  <a:lnTo>
                    <a:pt x="64584" y="142167"/>
                  </a:lnTo>
                  <a:lnTo>
                    <a:pt x="64584" y="66723"/>
                  </a:lnTo>
                  <a:cubicBezTo>
                    <a:pt x="64584" y="29873"/>
                    <a:pt x="35669" y="0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400" b="1" dirty="0" smtClean="0">
                  <a:solidFill>
                    <a:schemeClr val="tx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넣으세요</a:t>
              </a:r>
              <a:endParaRPr lang="ko-KR" altLang="en-US" sz="1400" b="1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3" name="텍스트 개체 틀 8"/>
            <p:cNvSpPr txBox="1">
              <a:spLocks/>
            </p:cNvSpPr>
            <p:nvPr/>
          </p:nvSpPr>
          <p:spPr>
            <a:xfrm>
              <a:off x="519088" y="5542655"/>
              <a:ext cx="2270104" cy="9258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r>
                <a:rPr lang="en-US" altLang="ko-KR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r>
                <a:rPr lang="en-US" altLang="ko-KR" sz="1400" dirty="0" smtClean="0">
                  <a:solidFill>
                    <a:schemeClr val="tx1">
                      <a:lumMod val="6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  <p:sp>
          <p:nvSpPr>
            <p:cNvPr id="54" name="자유형 53"/>
            <p:cNvSpPr/>
            <p:nvPr/>
          </p:nvSpPr>
          <p:spPr>
            <a:xfrm>
              <a:off x="348339" y="4599220"/>
              <a:ext cx="2322285" cy="548838"/>
            </a:xfrm>
            <a:custGeom>
              <a:avLst/>
              <a:gdLst>
                <a:gd name="connsiteX0" fmla="*/ 0 w 4971864"/>
                <a:gd name="connsiteY0" fmla="*/ 0 h 548838"/>
                <a:gd name="connsiteX1" fmla="*/ 4971864 w 4971864"/>
                <a:gd name="connsiteY1" fmla="*/ 0 h 548838"/>
                <a:gd name="connsiteX2" fmla="*/ 4971864 w 4971864"/>
                <a:gd name="connsiteY2" fmla="*/ 548838 h 548838"/>
                <a:gd name="connsiteX3" fmla="*/ 1407 w 4971864"/>
                <a:gd name="connsiteY3" fmla="*/ 548838 h 548838"/>
                <a:gd name="connsiteX4" fmla="*/ 64584 w 4971864"/>
                <a:gd name="connsiteY4" fmla="*/ 483568 h 548838"/>
                <a:gd name="connsiteX5" fmla="*/ 64584 w 4971864"/>
                <a:gd name="connsiteY5" fmla="*/ 164056 h 548838"/>
                <a:gd name="connsiteX6" fmla="*/ 64584 w 4971864"/>
                <a:gd name="connsiteY6" fmla="*/ 142167 h 548838"/>
                <a:gd name="connsiteX7" fmla="*/ 64584 w 4971864"/>
                <a:gd name="connsiteY7" fmla="*/ 66723 h 548838"/>
                <a:gd name="connsiteX8" fmla="*/ 0 w 4971864"/>
                <a:gd name="connsiteY8" fmla="*/ 0 h 54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864" h="548838">
                  <a:moveTo>
                    <a:pt x="0" y="0"/>
                  </a:moveTo>
                  <a:lnTo>
                    <a:pt x="4971864" y="0"/>
                  </a:lnTo>
                  <a:lnTo>
                    <a:pt x="4971864" y="548838"/>
                  </a:lnTo>
                  <a:lnTo>
                    <a:pt x="1407" y="548838"/>
                  </a:lnTo>
                  <a:cubicBezTo>
                    <a:pt x="36298" y="548838"/>
                    <a:pt x="64584" y="519616"/>
                    <a:pt x="64584" y="483568"/>
                  </a:cubicBezTo>
                  <a:lnTo>
                    <a:pt x="64584" y="164056"/>
                  </a:lnTo>
                  <a:lnTo>
                    <a:pt x="64584" y="142167"/>
                  </a:lnTo>
                  <a:lnTo>
                    <a:pt x="64584" y="66723"/>
                  </a:lnTo>
                  <a:cubicBezTo>
                    <a:pt x="64584" y="29873"/>
                    <a:pt x="35669" y="0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400" b="1" dirty="0" smtClean="0">
                  <a:solidFill>
                    <a:schemeClr val="tx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넣으세요</a:t>
              </a:r>
              <a:endParaRPr lang="ko-KR" altLang="en-US" sz="1400" b="1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5" name="자유형 54"/>
            <p:cNvSpPr/>
            <p:nvPr/>
          </p:nvSpPr>
          <p:spPr>
            <a:xfrm>
              <a:off x="2751635" y="1276304"/>
              <a:ext cx="2322285" cy="548838"/>
            </a:xfrm>
            <a:custGeom>
              <a:avLst/>
              <a:gdLst>
                <a:gd name="connsiteX0" fmla="*/ 0 w 4971864"/>
                <a:gd name="connsiteY0" fmla="*/ 0 h 548838"/>
                <a:gd name="connsiteX1" fmla="*/ 4971864 w 4971864"/>
                <a:gd name="connsiteY1" fmla="*/ 0 h 548838"/>
                <a:gd name="connsiteX2" fmla="*/ 4971864 w 4971864"/>
                <a:gd name="connsiteY2" fmla="*/ 548838 h 548838"/>
                <a:gd name="connsiteX3" fmla="*/ 1407 w 4971864"/>
                <a:gd name="connsiteY3" fmla="*/ 548838 h 548838"/>
                <a:gd name="connsiteX4" fmla="*/ 64584 w 4971864"/>
                <a:gd name="connsiteY4" fmla="*/ 483568 h 548838"/>
                <a:gd name="connsiteX5" fmla="*/ 64584 w 4971864"/>
                <a:gd name="connsiteY5" fmla="*/ 164056 h 548838"/>
                <a:gd name="connsiteX6" fmla="*/ 64584 w 4971864"/>
                <a:gd name="connsiteY6" fmla="*/ 142167 h 548838"/>
                <a:gd name="connsiteX7" fmla="*/ 64584 w 4971864"/>
                <a:gd name="connsiteY7" fmla="*/ 66723 h 548838"/>
                <a:gd name="connsiteX8" fmla="*/ 0 w 4971864"/>
                <a:gd name="connsiteY8" fmla="*/ 0 h 54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864" h="548838">
                  <a:moveTo>
                    <a:pt x="0" y="0"/>
                  </a:moveTo>
                  <a:lnTo>
                    <a:pt x="4971864" y="0"/>
                  </a:lnTo>
                  <a:lnTo>
                    <a:pt x="4971864" y="548838"/>
                  </a:lnTo>
                  <a:lnTo>
                    <a:pt x="1407" y="548838"/>
                  </a:lnTo>
                  <a:cubicBezTo>
                    <a:pt x="36298" y="548838"/>
                    <a:pt x="64584" y="519616"/>
                    <a:pt x="64584" y="483568"/>
                  </a:cubicBezTo>
                  <a:lnTo>
                    <a:pt x="64584" y="164056"/>
                  </a:lnTo>
                  <a:lnTo>
                    <a:pt x="64584" y="142167"/>
                  </a:lnTo>
                  <a:lnTo>
                    <a:pt x="64584" y="66723"/>
                  </a:lnTo>
                  <a:cubicBezTo>
                    <a:pt x="64584" y="29873"/>
                    <a:pt x="35669" y="0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넣으세요</a:t>
              </a:r>
              <a:endParaRPr lang="ko-KR" altLang="en-US" sz="1400" b="1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6" name="자유형 55"/>
            <p:cNvSpPr/>
            <p:nvPr/>
          </p:nvSpPr>
          <p:spPr>
            <a:xfrm>
              <a:off x="2751635" y="2553048"/>
              <a:ext cx="2322285" cy="548838"/>
            </a:xfrm>
            <a:custGeom>
              <a:avLst/>
              <a:gdLst>
                <a:gd name="connsiteX0" fmla="*/ 0 w 4971864"/>
                <a:gd name="connsiteY0" fmla="*/ 0 h 548838"/>
                <a:gd name="connsiteX1" fmla="*/ 4971864 w 4971864"/>
                <a:gd name="connsiteY1" fmla="*/ 0 h 548838"/>
                <a:gd name="connsiteX2" fmla="*/ 4971864 w 4971864"/>
                <a:gd name="connsiteY2" fmla="*/ 548838 h 548838"/>
                <a:gd name="connsiteX3" fmla="*/ 1407 w 4971864"/>
                <a:gd name="connsiteY3" fmla="*/ 548838 h 548838"/>
                <a:gd name="connsiteX4" fmla="*/ 64584 w 4971864"/>
                <a:gd name="connsiteY4" fmla="*/ 483568 h 548838"/>
                <a:gd name="connsiteX5" fmla="*/ 64584 w 4971864"/>
                <a:gd name="connsiteY5" fmla="*/ 164056 h 548838"/>
                <a:gd name="connsiteX6" fmla="*/ 64584 w 4971864"/>
                <a:gd name="connsiteY6" fmla="*/ 142167 h 548838"/>
                <a:gd name="connsiteX7" fmla="*/ 64584 w 4971864"/>
                <a:gd name="connsiteY7" fmla="*/ 66723 h 548838"/>
                <a:gd name="connsiteX8" fmla="*/ 0 w 4971864"/>
                <a:gd name="connsiteY8" fmla="*/ 0 h 54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864" h="548838">
                  <a:moveTo>
                    <a:pt x="0" y="0"/>
                  </a:moveTo>
                  <a:lnTo>
                    <a:pt x="4971864" y="0"/>
                  </a:lnTo>
                  <a:lnTo>
                    <a:pt x="4971864" y="548838"/>
                  </a:lnTo>
                  <a:lnTo>
                    <a:pt x="1407" y="548838"/>
                  </a:lnTo>
                  <a:cubicBezTo>
                    <a:pt x="36298" y="548838"/>
                    <a:pt x="64584" y="519616"/>
                    <a:pt x="64584" y="483568"/>
                  </a:cubicBezTo>
                  <a:lnTo>
                    <a:pt x="64584" y="164056"/>
                  </a:lnTo>
                  <a:lnTo>
                    <a:pt x="64584" y="142167"/>
                  </a:lnTo>
                  <a:lnTo>
                    <a:pt x="64584" y="66723"/>
                  </a:lnTo>
                  <a:cubicBezTo>
                    <a:pt x="64584" y="29873"/>
                    <a:pt x="35669" y="0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넣으세요</a:t>
              </a:r>
              <a:endParaRPr lang="ko-KR" altLang="en-US" sz="1400" b="1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7" name="자유형 56"/>
            <p:cNvSpPr/>
            <p:nvPr/>
          </p:nvSpPr>
          <p:spPr>
            <a:xfrm>
              <a:off x="2751635" y="3809943"/>
              <a:ext cx="2322285" cy="548838"/>
            </a:xfrm>
            <a:custGeom>
              <a:avLst/>
              <a:gdLst>
                <a:gd name="connsiteX0" fmla="*/ 0 w 4971864"/>
                <a:gd name="connsiteY0" fmla="*/ 0 h 548838"/>
                <a:gd name="connsiteX1" fmla="*/ 4971864 w 4971864"/>
                <a:gd name="connsiteY1" fmla="*/ 0 h 548838"/>
                <a:gd name="connsiteX2" fmla="*/ 4971864 w 4971864"/>
                <a:gd name="connsiteY2" fmla="*/ 548838 h 548838"/>
                <a:gd name="connsiteX3" fmla="*/ 1407 w 4971864"/>
                <a:gd name="connsiteY3" fmla="*/ 548838 h 548838"/>
                <a:gd name="connsiteX4" fmla="*/ 64584 w 4971864"/>
                <a:gd name="connsiteY4" fmla="*/ 483568 h 548838"/>
                <a:gd name="connsiteX5" fmla="*/ 64584 w 4971864"/>
                <a:gd name="connsiteY5" fmla="*/ 164056 h 548838"/>
                <a:gd name="connsiteX6" fmla="*/ 64584 w 4971864"/>
                <a:gd name="connsiteY6" fmla="*/ 142167 h 548838"/>
                <a:gd name="connsiteX7" fmla="*/ 64584 w 4971864"/>
                <a:gd name="connsiteY7" fmla="*/ 66723 h 548838"/>
                <a:gd name="connsiteX8" fmla="*/ 0 w 4971864"/>
                <a:gd name="connsiteY8" fmla="*/ 0 h 54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864" h="548838">
                  <a:moveTo>
                    <a:pt x="0" y="0"/>
                  </a:moveTo>
                  <a:lnTo>
                    <a:pt x="4971864" y="0"/>
                  </a:lnTo>
                  <a:lnTo>
                    <a:pt x="4971864" y="548838"/>
                  </a:lnTo>
                  <a:lnTo>
                    <a:pt x="1407" y="548838"/>
                  </a:lnTo>
                  <a:cubicBezTo>
                    <a:pt x="36298" y="548838"/>
                    <a:pt x="64584" y="519616"/>
                    <a:pt x="64584" y="483568"/>
                  </a:cubicBezTo>
                  <a:lnTo>
                    <a:pt x="64584" y="164056"/>
                  </a:lnTo>
                  <a:lnTo>
                    <a:pt x="64584" y="142167"/>
                  </a:lnTo>
                  <a:lnTo>
                    <a:pt x="64584" y="66723"/>
                  </a:lnTo>
                  <a:cubicBezTo>
                    <a:pt x="64584" y="29873"/>
                    <a:pt x="35669" y="0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넣으세요</a:t>
              </a:r>
              <a:endParaRPr lang="ko-KR" altLang="en-US" sz="1400" b="1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8" name="자유형 57"/>
            <p:cNvSpPr/>
            <p:nvPr/>
          </p:nvSpPr>
          <p:spPr>
            <a:xfrm>
              <a:off x="2751635" y="5048751"/>
              <a:ext cx="2322285" cy="548838"/>
            </a:xfrm>
            <a:custGeom>
              <a:avLst/>
              <a:gdLst>
                <a:gd name="connsiteX0" fmla="*/ 0 w 4971864"/>
                <a:gd name="connsiteY0" fmla="*/ 0 h 548838"/>
                <a:gd name="connsiteX1" fmla="*/ 4971864 w 4971864"/>
                <a:gd name="connsiteY1" fmla="*/ 0 h 548838"/>
                <a:gd name="connsiteX2" fmla="*/ 4971864 w 4971864"/>
                <a:gd name="connsiteY2" fmla="*/ 548838 h 548838"/>
                <a:gd name="connsiteX3" fmla="*/ 1407 w 4971864"/>
                <a:gd name="connsiteY3" fmla="*/ 548838 h 548838"/>
                <a:gd name="connsiteX4" fmla="*/ 64584 w 4971864"/>
                <a:gd name="connsiteY4" fmla="*/ 483568 h 548838"/>
                <a:gd name="connsiteX5" fmla="*/ 64584 w 4971864"/>
                <a:gd name="connsiteY5" fmla="*/ 164056 h 548838"/>
                <a:gd name="connsiteX6" fmla="*/ 64584 w 4971864"/>
                <a:gd name="connsiteY6" fmla="*/ 142167 h 548838"/>
                <a:gd name="connsiteX7" fmla="*/ 64584 w 4971864"/>
                <a:gd name="connsiteY7" fmla="*/ 66723 h 548838"/>
                <a:gd name="connsiteX8" fmla="*/ 0 w 4971864"/>
                <a:gd name="connsiteY8" fmla="*/ 0 h 54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864" h="548838">
                  <a:moveTo>
                    <a:pt x="0" y="0"/>
                  </a:moveTo>
                  <a:lnTo>
                    <a:pt x="4971864" y="0"/>
                  </a:lnTo>
                  <a:lnTo>
                    <a:pt x="4971864" y="548838"/>
                  </a:lnTo>
                  <a:lnTo>
                    <a:pt x="1407" y="548838"/>
                  </a:lnTo>
                  <a:cubicBezTo>
                    <a:pt x="36298" y="548838"/>
                    <a:pt x="64584" y="519616"/>
                    <a:pt x="64584" y="483568"/>
                  </a:cubicBezTo>
                  <a:lnTo>
                    <a:pt x="64584" y="164056"/>
                  </a:lnTo>
                  <a:lnTo>
                    <a:pt x="64584" y="142167"/>
                  </a:lnTo>
                  <a:lnTo>
                    <a:pt x="64584" y="66723"/>
                  </a:lnTo>
                  <a:cubicBezTo>
                    <a:pt x="64584" y="29873"/>
                    <a:pt x="35669" y="0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넣으세요</a:t>
              </a:r>
              <a:endParaRPr lang="ko-KR" altLang="en-US" sz="14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cxnSp>
        <p:nvCxnSpPr>
          <p:cNvPr id="60" name="직선 연결선 59"/>
          <p:cNvCxnSpPr/>
          <p:nvPr/>
        </p:nvCxnSpPr>
        <p:spPr>
          <a:xfrm>
            <a:off x="8972794" y="972972"/>
            <a:ext cx="2580515" cy="0"/>
          </a:xfrm>
          <a:prstGeom prst="line">
            <a:avLst/>
          </a:prstGeom>
          <a:ln w="31750">
            <a:solidFill>
              <a:srgbClr val="5EC69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0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253946" y="489772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8823379" y="387189"/>
            <a:ext cx="430567" cy="598483"/>
            <a:chOff x="1899557" y="2508699"/>
            <a:chExt cx="1204913" cy="1674813"/>
          </a:xfrm>
          <a:solidFill>
            <a:srgbClr val="5EC69C"/>
          </a:solidFill>
        </p:grpSpPr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2145" y="3232599"/>
              <a:ext cx="280988" cy="263525"/>
            </a:xfrm>
            <a:custGeom>
              <a:avLst/>
              <a:gdLst>
                <a:gd name="T0" fmla="*/ 43 w 74"/>
                <a:gd name="T1" fmla="*/ 70 h 70"/>
                <a:gd name="T2" fmla="*/ 13 w 74"/>
                <a:gd name="T3" fmla="*/ 0 h 70"/>
                <a:gd name="T4" fmla="*/ 52 w 74"/>
                <a:gd name="T5" fmla="*/ 68 h 70"/>
                <a:gd name="T6" fmla="*/ 28 w 74"/>
                <a:gd name="T7" fmla="*/ 29 h 70"/>
                <a:gd name="T8" fmla="*/ 43 w 74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0">
                  <a:moveTo>
                    <a:pt x="43" y="70"/>
                  </a:moveTo>
                  <a:cubicBezTo>
                    <a:pt x="43" y="70"/>
                    <a:pt x="0" y="57"/>
                    <a:pt x="13" y="0"/>
                  </a:cubicBezTo>
                  <a:cubicBezTo>
                    <a:pt x="13" y="0"/>
                    <a:pt x="74" y="9"/>
                    <a:pt x="52" y="68"/>
                  </a:cubicBezTo>
                  <a:cubicBezTo>
                    <a:pt x="52" y="68"/>
                    <a:pt x="40" y="33"/>
                    <a:pt x="28" y="29"/>
                  </a:cubicBezTo>
                  <a:cubicBezTo>
                    <a:pt x="28" y="29"/>
                    <a:pt x="46" y="58"/>
                    <a:pt x="4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358345" y="2953199"/>
              <a:ext cx="614363" cy="554038"/>
            </a:xfrm>
            <a:custGeom>
              <a:avLst/>
              <a:gdLst>
                <a:gd name="T0" fmla="*/ 83 w 162"/>
                <a:gd name="T1" fmla="*/ 146 h 147"/>
                <a:gd name="T2" fmla="*/ 115 w 162"/>
                <a:gd name="T3" fmla="*/ 0 h 147"/>
                <a:gd name="T4" fmla="*/ 65 w 162"/>
                <a:gd name="T5" fmla="*/ 147 h 147"/>
                <a:gd name="T6" fmla="*/ 97 w 162"/>
                <a:gd name="T7" fmla="*/ 62 h 147"/>
                <a:gd name="T8" fmla="*/ 83 w 162"/>
                <a:gd name="T9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7">
                  <a:moveTo>
                    <a:pt x="83" y="146"/>
                  </a:moveTo>
                  <a:cubicBezTo>
                    <a:pt x="83" y="146"/>
                    <a:pt x="162" y="106"/>
                    <a:pt x="115" y="0"/>
                  </a:cubicBezTo>
                  <a:cubicBezTo>
                    <a:pt x="115" y="0"/>
                    <a:pt x="0" y="40"/>
                    <a:pt x="65" y="147"/>
                  </a:cubicBezTo>
                  <a:cubicBezTo>
                    <a:pt x="65" y="147"/>
                    <a:pt x="76" y="73"/>
                    <a:pt x="97" y="62"/>
                  </a:cubicBezTo>
                  <a:cubicBezTo>
                    <a:pt x="97" y="62"/>
                    <a:pt x="73" y="125"/>
                    <a:pt x="83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1899557" y="2508699"/>
              <a:ext cx="1204913" cy="1482725"/>
            </a:xfrm>
            <a:custGeom>
              <a:avLst/>
              <a:gdLst>
                <a:gd name="T0" fmla="*/ 278 w 318"/>
                <a:gd name="T1" fmla="*/ 262 h 393"/>
                <a:gd name="T2" fmla="*/ 316 w 318"/>
                <a:gd name="T3" fmla="*/ 162 h 393"/>
                <a:gd name="T4" fmla="*/ 161 w 318"/>
                <a:gd name="T5" fmla="*/ 2 h 393"/>
                <a:gd name="T6" fmla="*/ 1 w 318"/>
                <a:gd name="T7" fmla="*/ 157 h 393"/>
                <a:gd name="T8" fmla="*/ 39 w 318"/>
                <a:gd name="T9" fmla="*/ 263 h 393"/>
                <a:gd name="T10" fmla="*/ 39 w 318"/>
                <a:gd name="T11" fmla="*/ 263 h 393"/>
                <a:gd name="T12" fmla="*/ 40 w 318"/>
                <a:gd name="T13" fmla="*/ 263 h 393"/>
                <a:gd name="T14" fmla="*/ 47 w 318"/>
                <a:gd name="T15" fmla="*/ 271 h 393"/>
                <a:gd name="T16" fmla="*/ 135 w 318"/>
                <a:gd name="T17" fmla="*/ 302 h 393"/>
                <a:gd name="T18" fmla="*/ 219 w 318"/>
                <a:gd name="T19" fmla="*/ 244 h 393"/>
                <a:gd name="T20" fmla="*/ 161 w 318"/>
                <a:gd name="T21" fmla="*/ 276 h 393"/>
                <a:gd name="T22" fmla="*/ 77 w 318"/>
                <a:gd name="T23" fmla="*/ 244 h 393"/>
                <a:gd name="T24" fmla="*/ 71 w 318"/>
                <a:gd name="T25" fmla="*/ 238 h 393"/>
                <a:gd name="T26" fmla="*/ 71 w 318"/>
                <a:gd name="T27" fmla="*/ 238 h 393"/>
                <a:gd name="T28" fmla="*/ 71 w 318"/>
                <a:gd name="T29" fmla="*/ 238 h 393"/>
                <a:gd name="T30" fmla="*/ 43 w 318"/>
                <a:gd name="T31" fmla="*/ 155 h 393"/>
                <a:gd name="T32" fmla="*/ 161 w 318"/>
                <a:gd name="T33" fmla="*/ 35 h 393"/>
                <a:gd name="T34" fmla="*/ 274 w 318"/>
                <a:gd name="T35" fmla="*/ 160 h 393"/>
                <a:gd name="T36" fmla="*/ 240 w 318"/>
                <a:gd name="T37" fmla="*/ 245 h 393"/>
                <a:gd name="T38" fmla="*/ 238 w 318"/>
                <a:gd name="T39" fmla="*/ 245 h 393"/>
                <a:gd name="T40" fmla="*/ 238 w 318"/>
                <a:gd name="T41" fmla="*/ 246 h 393"/>
                <a:gd name="T42" fmla="*/ 237 w 318"/>
                <a:gd name="T43" fmla="*/ 248 h 393"/>
                <a:gd name="T44" fmla="*/ 223 w 318"/>
                <a:gd name="T45" fmla="*/ 264 h 393"/>
                <a:gd name="T46" fmla="*/ 74 w 318"/>
                <a:gd name="T47" fmla="*/ 325 h 393"/>
                <a:gd name="T48" fmla="*/ 74 w 318"/>
                <a:gd name="T49" fmla="*/ 325 h 393"/>
                <a:gd name="T50" fmla="*/ 80 w 318"/>
                <a:gd name="T51" fmla="*/ 378 h 393"/>
                <a:gd name="T52" fmla="*/ 229 w 318"/>
                <a:gd name="T53" fmla="*/ 320 h 393"/>
                <a:gd name="T54" fmla="*/ 236 w 318"/>
                <a:gd name="T55" fmla="*/ 313 h 393"/>
                <a:gd name="T56" fmla="*/ 278 w 318"/>
                <a:gd name="T57" fmla="*/ 26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8" h="393">
                  <a:moveTo>
                    <a:pt x="278" y="262"/>
                  </a:moveTo>
                  <a:cubicBezTo>
                    <a:pt x="301" y="235"/>
                    <a:pt x="316" y="201"/>
                    <a:pt x="316" y="162"/>
                  </a:cubicBezTo>
                  <a:cubicBezTo>
                    <a:pt x="318" y="75"/>
                    <a:pt x="249" y="3"/>
                    <a:pt x="161" y="2"/>
                  </a:cubicBezTo>
                  <a:cubicBezTo>
                    <a:pt x="74" y="0"/>
                    <a:pt x="2" y="69"/>
                    <a:pt x="1" y="157"/>
                  </a:cubicBezTo>
                  <a:cubicBezTo>
                    <a:pt x="0" y="197"/>
                    <a:pt x="15" y="234"/>
                    <a:pt x="39" y="263"/>
                  </a:cubicBezTo>
                  <a:cubicBezTo>
                    <a:pt x="39" y="263"/>
                    <a:pt x="39" y="263"/>
                    <a:pt x="39" y="263"/>
                  </a:cubicBezTo>
                  <a:cubicBezTo>
                    <a:pt x="39" y="263"/>
                    <a:pt x="39" y="263"/>
                    <a:pt x="40" y="263"/>
                  </a:cubicBezTo>
                  <a:cubicBezTo>
                    <a:pt x="42" y="266"/>
                    <a:pt x="44" y="268"/>
                    <a:pt x="47" y="271"/>
                  </a:cubicBezTo>
                  <a:cubicBezTo>
                    <a:pt x="47" y="271"/>
                    <a:pt x="86" y="307"/>
                    <a:pt x="135" y="302"/>
                  </a:cubicBezTo>
                  <a:cubicBezTo>
                    <a:pt x="213" y="293"/>
                    <a:pt x="219" y="244"/>
                    <a:pt x="219" y="244"/>
                  </a:cubicBezTo>
                  <a:cubicBezTo>
                    <a:pt x="219" y="244"/>
                    <a:pt x="213" y="268"/>
                    <a:pt x="161" y="276"/>
                  </a:cubicBezTo>
                  <a:cubicBezTo>
                    <a:pt x="109" y="284"/>
                    <a:pt x="77" y="244"/>
                    <a:pt x="77" y="244"/>
                  </a:cubicBezTo>
                  <a:cubicBezTo>
                    <a:pt x="75" y="242"/>
                    <a:pt x="73" y="240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53" y="216"/>
                    <a:pt x="43" y="187"/>
                    <a:pt x="43" y="155"/>
                  </a:cubicBezTo>
                  <a:cubicBezTo>
                    <a:pt x="44" y="88"/>
                    <a:pt x="97" y="34"/>
                    <a:pt x="161" y="35"/>
                  </a:cubicBezTo>
                  <a:cubicBezTo>
                    <a:pt x="225" y="36"/>
                    <a:pt x="275" y="92"/>
                    <a:pt x="274" y="160"/>
                  </a:cubicBezTo>
                  <a:cubicBezTo>
                    <a:pt x="274" y="193"/>
                    <a:pt x="260" y="223"/>
                    <a:pt x="240" y="245"/>
                  </a:cubicBezTo>
                  <a:cubicBezTo>
                    <a:pt x="238" y="245"/>
                    <a:pt x="238" y="245"/>
                    <a:pt x="238" y="245"/>
                  </a:cubicBezTo>
                  <a:cubicBezTo>
                    <a:pt x="238" y="245"/>
                    <a:pt x="238" y="246"/>
                    <a:pt x="238" y="246"/>
                  </a:cubicBezTo>
                  <a:cubicBezTo>
                    <a:pt x="238" y="247"/>
                    <a:pt x="237" y="247"/>
                    <a:pt x="237" y="248"/>
                  </a:cubicBezTo>
                  <a:cubicBezTo>
                    <a:pt x="233" y="252"/>
                    <a:pt x="228" y="258"/>
                    <a:pt x="223" y="264"/>
                  </a:cubicBezTo>
                  <a:cubicBezTo>
                    <a:pt x="199" y="287"/>
                    <a:pt x="150" y="321"/>
                    <a:pt x="74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4" y="326"/>
                    <a:pt x="69" y="358"/>
                    <a:pt x="80" y="378"/>
                  </a:cubicBezTo>
                  <a:cubicBezTo>
                    <a:pt x="80" y="378"/>
                    <a:pt x="152" y="393"/>
                    <a:pt x="229" y="320"/>
                  </a:cubicBezTo>
                  <a:cubicBezTo>
                    <a:pt x="231" y="317"/>
                    <a:pt x="234" y="315"/>
                    <a:pt x="236" y="313"/>
                  </a:cubicBezTo>
                  <a:cubicBezTo>
                    <a:pt x="251" y="299"/>
                    <a:pt x="269" y="276"/>
                    <a:pt x="278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2156732" y="3734249"/>
              <a:ext cx="519113" cy="331788"/>
            </a:xfrm>
            <a:custGeom>
              <a:avLst/>
              <a:gdLst>
                <a:gd name="T0" fmla="*/ 6 w 137"/>
                <a:gd name="T1" fmla="*/ 0 h 88"/>
                <a:gd name="T2" fmla="*/ 137 w 137"/>
                <a:gd name="T3" fmla="*/ 34 h 88"/>
                <a:gd name="T4" fmla="*/ 125 w 137"/>
                <a:gd name="T5" fmla="*/ 88 h 88"/>
                <a:gd name="T6" fmla="*/ 11 w 137"/>
                <a:gd name="T7" fmla="*/ 53 h 88"/>
                <a:gd name="T8" fmla="*/ 6 w 137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8">
                  <a:moveTo>
                    <a:pt x="6" y="0"/>
                  </a:moveTo>
                  <a:cubicBezTo>
                    <a:pt x="6" y="0"/>
                    <a:pt x="71" y="53"/>
                    <a:pt x="137" y="34"/>
                  </a:cubicBezTo>
                  <a:cubicBezTo>
                    <a:pt x="137" y="34"/>
                    <a:pt x="134" y="73"/>
                    <a:pt x="125" y="88"/>
                  </a:cubicBezTo>
                  <a:cubicBezTo>
                    <a:pt x="125" y="88"/>
                    <a:pt x="33" y="83"/>
                    <a:pt x="11" y="53"/>
                  </a:cubicBezTo>
                  <a:cubicBezTo>
                    <a:pt x="11" y="53"/>
                    <a:pt x="0" y="3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290082" y="4035874"/>
              <a:ext cx="314325" cy="147638"/>
            </a:xfrm>
            <a:custGeom>
              <a:avLst/>
              <a:gdLst>
                <a:gd name="T0" fmla="*/ 5 w 83"/>
                <a:gd name="T1" fmla="*/ 0 h 39"/>
                <a:gd name="T2" fmla="*/ 83 w 83"/>
                <a:gd name="T3" fmla="*/ 10 h 39"/>
                <a:gd name="T4" fmla="*/ 37 w 83"/>
                <a:gd name="T5" fmla="*/ 36 h 39"/>
                <a:gd name="T6" fmla="*/ 5 w 8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39">
                  <a:moveTo>
                    <a:pt x="5" y="0"/>
                  </a:moveTo>
                  <a:cubicBezTo>
                    <a:pt x="5" y="0"/>
                    <a:pt x="59" y="18"/>
                    <a:pt x="83" y="10"/>
                  </a:cubicBezTo>
                  <a:cubicBezTo>
                    <a:pt x="83" y="10"/>
                    <a:pt x="74" y="39"/>
                    <a:pt x="37" y="36"/>
                  </a:cubicBezTo>
                  <a:cubicBezTo>
                    <a:pt x="0" y="34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78362" y="1342338"/>
            <a:ext cx="3310678" cy="4695471"/>
            <a:chOff x="534820" y="1120514"/>
            <a:chExt cx="3310678" cy="4695471"/>
          </a:xfrm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 rot="21404846">
              <a:off x="1183230" y="1120514"/>
              <a:ext cx="2087295" cy="2087295"/>
            </a:xfrm>
            <a:custGeom>
              <a:avLst/>
              <a:gdLst>
                <a:gd name="T0" fmla="*/ 38 w 106"/>
                <a:gd name="T1" fmla="*/ 104 h 106"/>
                <a:gd name="T2" fmla="*/ 48 w 106"/>
                <a:gd name="T3" fmla="*/ 97 h 106"/>
                <a:gd name="T4" fmla="*/ 60 w 106"/>
                <a:gd name="T5" fmla="*/ 106 h 106"/>
                <a:gd name="T6" fmla="*/ 70 w 106"/>
                <a:gd name="T7" fmla="*/ 104 h 106"/>
                <a:gd name="T8" fmla="*/ 77 w 106"/>
                <a:gd name="T9" fmla="*/ 90 h 106"/>
                <a:gd name="T10" fmla="*/ 89 w 106"/>
                <a:gd name="T11" fmla="*/ 92 h 106"/>
                <a:gd name="T12" fmla="*/ 88 w 106"/>
                <a:gd name="T13" fmla="*/ 80 h 106"/>
                <a:gd name="T14" fmla="*/ 102 w 106"/>
                <a:gd name="T15" fmla="*/ 74 h 106"/>
                <a:gd name="T16" fmla="*/ 106 w 106"/>
                <a:gd name="T17" fmla="*/ 63 h 106"/>
                <a:gd name="T18" fmla="*/ 97 w 106"/>
                <a:gd name="T19" fmla="*/ 50 h 106"/>
                <a:gd name="T20" fmla="*/ 105 w 106"/>
                <a:gd name="T21" fmla="*/ 41 h 106"/>
                <a:gd name="T22" fmla="*/ 93 w 106"/>
                <a:gd name="T23" fmla="*/ 35 h 106"/>
                <a:gd name="T24" fmla="*/ 95 w 106"/>
                <a:gd name="T25" fmla="*/ 20 h 106"/>
                <a:gd name="T26" fmla="*/ 88 w 106"/>
                <a:gd name="T27" fmla="*/ 12 h 106"/>
                <a:gd name="T28" fmla="*/ 73 w 106"/>
                <a:gd name="T29" fmla="*/ 13 h 106"/>
                <a:gd name="T30" fmla="*/ 68 w 106"/>
                <a:gd name="T31" fmla="*/ 2 h 106"/>
                <a:gd name="T32" fmla="*/ 58 w 106"/>
                <a:gd name="T33" fmla="*/ 9 h 106"/>
                <a:gd name="T34" fmla="*/ 46 w 106"/>
                <a:gd name="T35" fmla="*/ 0 h 106"/>
                <a:gd name="T36" fmla="*/ 35 w 106"/>
                <a:gd name="T37" fmla="*/ 2 h 106"/>
                <a:gd name="T38" fmla="*/ 28 w 106"/>
                <a:gd name="T39" fmla="*/ 16 h 106"/>
                <a:gd name="T40" fmla="*/ 16 w 106"/>
                <a:gd name="T41" fmla="*/ 14 h 106"/>
                <a:gd name="T42" fmla="*/ 17 w 106"/>
                <a:gd name="T43" fmla="*/ 26 h 106"/>
                <a:gd name="T44" fmla="*/ 3 w 106"/>
                <a:gd name="T45" fmla="*/ 32 h 106"/>
                <a:gd name="T46" fmla="*/ 0 w 106"/>
                <a:gd name="T47" fmla="*/ 43 h 106"/>
                <a:gd name="T48" fmla="*/ 8 w 106"/>
                <a:gd name="T49" fmla="*/ 56 h 106"/>
                <a:gd name="T50" fmla="*/ 1 w 106"/>
                <a:gd name="T51" fmla="*/ 65 h 106"/>
                <a:gd name="T52" fmla="*/ 12 w 106"/>
                <a:gd name="T53" fmla="*/ 71 h 106"/>
                <a:gd name="T54" fmla="*/ 10 w 106"/>
                <a:gd name="T55" fmla="*/ 86 h 106"/>
                <a:gd name="T56" fmla="*/ 18 w 106"/>
                <a:gd name="T57" fmla="*/ 94 h 106"/>
                <a:gd name="T58" fmla="*/ 33 w 106"/>
                <a:gd name="T59" fmla="*/ 93 h 106"/>
                <a:gd name="T60" fmla="*/ 18 w 106"/>
                <a:gd name="T61" fmla="*/ 43 h 106"/>
                <a:gd name="T62" fmla="*/ 88 w 106"/>
                <a:gd name="T63" fmla="*/ 63 h 106"/>
                <a:gd name="T64" fmla="*/ 18 w 106"/>
                <a:gd name="T65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32" y="103"/>
                  </a:moveTo>
                  <a:cubicBezTo>
                    <a:pt x="38" y="104"/>
                    <a:pt x="38" y="104"/>
                    <a:pt x="38" y="104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50" y="97"/>
                    <a:pt x="53" y="97"/>
                    <a:pt x="55" y="97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3" y="93"/>
                    <a:pt x="75" y="91"/>
                    <a:pt x="77" y="90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0" y="77"/>
                    <a:pt x="91" y="75"/>
                    <a:pt x="92" y="73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6"/>
                    <a:pt x="97" y="53"/>
                    <a:pt x="97" y="50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2" y="33"/>
                    <a:pt x="91" y="31"/>
                    <a:pt x="90" y="29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7" y="16"/>
                    <a:pt x="75" y="15"/>
                    <a:pt x="73" y="1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5" y="9"/>
                    <a:pt x="53" y="9"/>
                    <a:pt x="50" y="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3"/>
                    <a:pt x="30" y="15"/>
                    <a:pt x="28" y="1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9"/>
                    <a:pt x="14" y="31"/>
                    <a:pt x="1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8" y="50"/>
                    <a:pt x="8" y="53"/>
                    <a:pt x="8" y="5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3" y="73"/>
                    <a:pt x="14" y="75"/>
                    <a:pt x="16" y="77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8" y="90"/>
                    <a:pt x="31" y="91"/>
                    <a:pt x="33" y="93"/>
                  </a:cubicBezTo>
                  <a:lnTo>
                    <a:pt x="32" y="103"/>
                  </a:lnTo>
                  <a:close/>
                  <a:moveTo>
                    <a:pt x="18" y="43"/>
                  </a:moveTo>
                  <a:cubicBezTo>
                    <a:pt x="23" y="23"/>
                    <a:pt x="44" y="12"/>
                    <a:pt x="63" y="18"/>
                  </a:cubicBezTo>
                  <a:cubicBezTo>
                    <a:pt x="83" y="24"/>
                    <a:pt x="94" y="44"/>
                    <a:pt x="88" y="63"/>
                  </a:cubicBezTo>
                  <a:cubicBezTo>
                    <a:pt x="82" y="83"/>
                    <a:pt x="62" y="94"/>
                    <a:pt x="42" y="88"/>
                  </a:cubicBezTo>
                  <a:cubicBezTo>
                    <a:pt x="23" y="82"/>
                    <a:pt x="12" y="62"/>
                    <a:pt x="18" y="43"/>
                  </a:cubicBezTo>
                  <a:close/>
                </a:path>
              </a:pathLst>
            </a:custGeom>
            <a:solidFill>
              <a:srgbClr val="9DE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613977" y="2395945"/>
              <a:ext cx="3225800" cy="3365933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619698" y="2450052"/>
              <a:ext cx="3225800" cy="3365933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729976" y="2558219"/>
              <a:ext cx="3030644" cy="3162299"/>
            </a:xfrm>
            <a:prstGeom prst="roundRect">
              <a:avLst>
                <a:gd name="adj" fmla="val 8286"/>
              </a:avLst>
            </a:prstGeom>
            <a:solidFill>
              <a:schemeClr val="tx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순서도: 수동 연산 30"/>
            <p:cNvSpPr/>
            <p:nvPr/>
          </p:nvSpPr>
          <p:spPr>
            <a:xfrm rot="5400000">
              <a:off x="1190571" y="4064012"/>
              <a:ext cx="897510" cy="2191656"/>
            </a:xfrm>
            <a:prstGeom prst="flowChartManualOperation">
              <a:avLst/>
            </a:prstGeom>
            <a:solidFill>
              <a:srgbClr val="9DE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6" name="텍스트 개체 틀 8"/>
            <p:cNvSpPr txBox="1">
              <a:spLocks/>
            </p:cNvSpPr>
            <p:nvPr/>
          </p:nvSpPr>
          <p:spPr>
            <a:xfrm>
              <a:off x="1150851" y="2809866"/>
              <a:ext cx="2270104" cy="190121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</a:t>
              </a:r>
              <a:r>
                <a:rPr lang="ko-KR" altLang="en-US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입력하세요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b="1" dirty="0">
                  <a:solidFill>
                    <a:prstClr val="black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endParaRPr lang="en-US" altLang="ko-KR" sz="14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9" name="자유형 48"/>
            <p:cNvSpPr/>
            <p:nvPr/>
          </p:nvSpPr>
          <p:spPr>
            <a:xfrm>
              <a:off x="534820" y="4889033"/>
              <a:ext cx="2322285" cy="548838"/>
            </a:xfrm>
            <a:custGeom>
              <a:avLst/>
              <a:gdLst>
                <a:gd name="connsiteX0" fmla="*/ 0 w 4971864"/>
                <a:gd name="connsiteY0" fmla="*/ 0 h 548838"/>
                <a:gd name="connsiteX1" fmla="*/ 4971864 w 4971864"/>
                <a:gd name="connsiteY1" fmla="*/ 0 h 548838"/>
                <a:gd name="connsiteX2" fmla="*/ 4971864 w 4971864"/>
                <a:gd name="connsiteY2" fmla="*/ 548838 h 548838"/>
                <a:gd name="connsiteX3" fmla="*/ 1407 w 4971864"/>
                <a:gd name="connsiteY3" fmla="*/ 548838 h 548838"/>
                <a:gd name="connsiteX4" fmla="*/ 64584 w 4971864"/>
                <a:gd name="connsiteY4" fmla="*/ 483568 h 548838"/>
                <a:gd name="connsiteX5" fmla="*/ 64584 w 4971864"/>
                <a:gd name="connsiteY5" fmla="*/ 164056 h 548838"/>
                <a:gd name="connsiteX6" fmla="*/ 64584 w 4971864"/>
                <a:gd name="connsiteY6" fmla="*/ 142167 h 548838"/>
                <a:gd name="connsiteX7" fmla="*/ 64584 w 4971864"/>
                <a:gd name="connsiteY7" fmla="*/ 66723 h 548838"/>
                <a:gd name="connsiteX8" fmla="*/ 0 w 4971864"/>
                <a:gd name="connsiteY8" fmla="*/ 0 h 54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864" h="548838">
                  <a:moveTo>
                    <a:pt x="0" y="0"/>
                  </a:moveTo>
                  <a:lnTo>
                    <a:pt x="4971864" y="0"/>
                  </a:lnTo>
                  <a:lnTo>
                    <a:pt x="4971864" y="548838"/>
                  </a:lnTo>
                  <a:lnTo>
                    <a:pt x="1407" y="548838"/>
                  </a:lnTo>
                  <a:cubicBezTo>
                    <a:pt x="36298" y="548838"/>
                    <a:pt x="64584" y="519616"/>
                    <a:pt x="64584" y="483568"/>
                  </a:cubicBezTo>
                  <a:lnTo>
                    <a:pt x="64584" y="164056"/>
                  </a:lnTo>
                  <a:lnTo>
                    <a:pt x="64584" y="142167"/>
                  </a:lnTo>
                  <a:lnTo>
                    <a:pt x="64584" y="66723"/>
                  </a:lnTo>
                  <a:cubicBezTo>
                    <a:pt x="64584" y="29873"/>
                    <a:pt x="35669" y="0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넣으세요</a:t>
              </a:r>
              <a:endParaRPr lang="ko-KR" altLang="en-US" sz="1600" b="1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1" name="자유형 50"/>
            <p:cNvSpPr/>
            <p:nvPr/>
          </p:nvSpPr>
          <p:spPr>
            <a:xfrm>
              <a:off x="1098670" y="1812240"/>
              <a:ext cx="2322285" cy="548838"/>
            </a:xfrm>
            <a:custGeom>
              <a:avLst/>
              <a:gdLst>
                <a:gd name="connsiteX0" fmla="*/ 0 w 4971864"/>
                <a:gd name="connsiteY0" fmla="*/ 0 h 548838"/>
                <a:gd name="connsiteX1" fmla="*/ 4971864 w 4971864"/>
                <a:gd name="connsiteY1" fmla="*/ 0 h 548838"/>
                <a:gd name="connsiteX2" fmla="*/ 4971864 w 4971864"/>
                <a:gd name="connsiteY2" fmla="*/ 548838 h 548838"/>
                <a:gd name="connsiteX3" fmla="*/ 1407 w 4971864"/>
                <a:gd name="connsiteY3" fmla="*/ 548838 h 548838"/>
                <a:gd name="connsiteX4" fmla="*/ 64584 w 4971864"/>
                <a:gd name="connsiteY4" fmla="*/ 483568 h 548838"/>
                <a:gd name="connsiteX5" fmla="*/ 64584 w 4971864"/>
                <a:gd name="connsiteY5" fmla="*/ 164056 h 548838"/>
                <a:gd name="connsiteX6" fmla="*/ 64584 w 4971864"/>
                <a:gd name="connsiteY6" fmla="*/ 142167 h 548838"/>
                <a:gd name="connsiteX7" fmla="*/ 64584 w 4971864"/>
                <a:gd name="connsiteY7" fmla="*/ 66723 h 548838"/>
                <a:gd name="connsiteX8" fmla="*/ 0 w 4971864"/>
                <a:gd name="connsiteY8" fmla="*/ 0 h 54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864" h="548838">
                  <a:moveTo>
                    <a:pt x="0" y="0"/>
                  </a:moveTo>
                  <a:lnTo>
                    <a:pt x="4971864" y="0"/>
                  </a:lnTo>
                  <a:lnTo>
                    <a:pt x="4971864" y="548838"/>
                  </a:lnTo>
                  <a:lnTo>
                    <a:pt x="1407" y="548838"/>
                  </a:lnTo>
                  <a:cubicBezTo>
                    <a:pt x="36298" y="548838"/>
                    <a:pt x="64584" y="519616"/>
                    <a:pt x="64584" y="483568"/>
                  </a:cubicBezTo>
                  <a:lnTo>
                    <a:pt x="64584" y="164056"/>
                  </a:lnTo>
                  <a:lnTo>
                    <a:pt x="64584" y="142167"/>
                  </a:lnTo>
                  <a:lnTo>
                    <a:pt x="64584" y="66723"/>
                  </a:lnTo>
                  <a:cubicBezTo>
                    <a:pt x="64584" y="29873"/>
                    <a:pt x="35669" y="0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solidFill>
                    <a:schemeClr val="tx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sz="2400" b="1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8219463" y="1342338"/>
            <a:ext cx="3365185" cy="4695471"/>
            <a:chOff x="613977" y="1120514"/>
            <a:chExt cx="3365185" cy="4695471"/>
          </a:xfrm>
        </p:grpSpPr>
        <p:sp>
          <p:nvSpPr>
            <p:cNvPr id="55" name="Freeform 6"/>
            <p:cNvSpPr>
              <a:spLocks noEditPoints="1"/>
            </p:cNvSpPr>
            <p:nvPr/>
          </p:nvSpPr>
          <p:spPr bwMode="auto">
            <a:xfrm rot="21404846">
              <a:off x="1183230" y="1120514"/>
              <a:ext cx="2087295" cy="2087295"/>
            </a:xfrm>
            <a:custGeom>
              <a:avLst/>
              <a:gdLst>
                <a:gd name="T0" fmla="*/ 38 w 106"/>
                <a:gd name="T1" fmla="*/ 104 h 106"/>
                <a:gd name="T2" fmla="*/ 48 w 106"/>
                <a:gd name="T3" fmla="*/ 97 h 106"/>
                <a:gd name="T4" fmla="*/ 60 w 106"/>
                <a:gd name="T5" fmla="*/ 106 h 106"/>
                <a:gd name="T6" fmla="*/ 70 w 106"/>
                <a:gd name="T7" fmla="*/ 104 h 106"/>
                <a:gd name="T8" fmla="*/ 77 w 106"/>
                <a:gd name="T9" fmla="*/ 90 h 106"/>
                <a:gd name="T10" fmla="*/ 89 w 106"/>
                <a:gd name="T11" fmla="*/ 92 h 106"/>
                <a:gd name="T12" fmla="*/ 88 w 106"/>
                <a:gd name="T13" fmla="*/ 80 h 106"/>
                <a:gd name="T14" fmla="*/ 102 w 106"/>
                <a:gd name="T15" fmla="*/ 74 h 106"/>
                <a:gd name="T16" fmla="*/ 106 w 106"/>
                <a:gd name="T17" fmla="*/ 63 h 106"/>
                <a:gd name="T18" fmla="*/ 97 w 106"/>
                <a:gd name="T19" fmla="*/ 50 h 106"/>
                <a:gd name="T20" fmla="*/ 105 w 106"/>
                <a:gd name="T21" fmla="*/ 41 h 106"/>
                <a:gd name="T22" fmla="*/ 93 w 106"/>
                <a:gd name="T23" fmla="*/ 35 h 106"/>
                <a:gd name="T24" fmla="*/ 95 w 106"/>
                <a:gd name="T25" fmla="*/ 20 h 106"/>
                <a:gd name="T26" fmla="*/ 88 w 106"/>
                <a:gd name="T27" fmla="*/ 12 h 106"/>
                <a:gd name="T28" fmla="*/ 73 w 106"/>
                <a:gd name="T29" fmla="*/ 13 h 106"/>
                <a:gd name="T30" fmla="*/ 68 w 106"/>
                <a:gd name="T31" fmla="*/ 2 h 106"/>
                <a:gd name="T32" fmla="*/ 58 w 106"/>
                <a:gd name="T33" fmla="*/ 9 h 106"/>
                <a:gd name="T34" fmla="*/ 46 w 106"/>
                <a:gd name="T35" fmla="*/ 0 h 106"/>
                <a:gd name="T36" fmla="*/ 35 w 106"/>
                <a:gd name="T37" fmla="*/ 2 h 106"/>
                <a:gd name="T38" fmla="*/ 28 w 106"/>
                <a:gd name="T39" fmla="*/ 16 h 106"/>
                <a:gd name="T40" fmla="*/ 16 w 106"/>
                <a:gd name="T41" fmla="*/ 14 h 106"/>
                <a:gd name="T42" fmla="*/ 17 w 106"/>
                <a:gd name="T43" fmla="*/ 26 h 106"/>
                <a:gd name="T44" fmla="*/ 3 w 106"/>
                <a:gd name="T45" fmla="*/ 32 h 106"/>
                <a:gd name="T46" fmla="*/ 0 w 106"/>
                <a:gd name="T47" fmla="*/ 43 h 106"/>
                <a:gd name="T48" fmla="*/ 8 w 106"/>
                <a:gd name="T49" fmla="*/ 56 h 106"/>
                <a:gd name="T50" fmla="*/ 1 w 106"/>
                <a:gd name="T51" fmla="*/ 65 h 106"/>
                <a:gd name="T52" fmla="*/ 12 w 106"/>
                <a:gd name="T53" fmla="*/ 71 h 106"/>
                <a:gd name="T54" fmla="*/ 10 w 106"/>
                <a:gd name="T55" fmla="*/ 86 h 106"/>
                <a:gd name="T56" fmla="*/ 18 w 106"/>
                <a:gd name="T57" fmla="*/ 94 h 106"/>
                <a:gd name="T58" fmla="*/ 33 w 106"/>
                <a:gd name="T59" fmla="*/ 93 h 106"/>
                <a:gd name="T60" fmla="*/ 18 w 106"/>
                <a:gd name="T61" fmla="*/ 43 h 106"/>
                <a:gd name="T62" fmla="*/ 88 w 106"/>
                <a:gd name="T63" fmla="*/ 63 h 106"/>
                <a:gd name="T64" fmla="*/ 18 w 106"/>
                <a:gd name="T65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32" y="103"/>
                  </a:moveTo>
                  <a:cubicBezTo>
                    <a:pt x="38" y="104"/>
                    <a:pt x="38" y="104"/>
                    <a:pt x="38" y="104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50" y="97"/>
                    <a:pt x="53" y="97"/>
                    <a:pt x="55" y="97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3" y="93"/>
                    <a:pt x="75" y="91"/>
                    <a:pt x="77" y="90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0" y="77"/>
                    <a:pt x="91" y="75"/>
                    <a:pt x="92" y="73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6"/>
                    <a:pt x="97" y="53"/>
                    <a:pt x="97" y="50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2" y="33"/>
                    <a:pt x="91" y="31"/>
                    <a:pt x="90" y="29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7" y="16"/>
                    <a:pt x="75" y="15"/>
                    <a:pt x="73" y="1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5" y="9"/>
                    <a:pt x="53" y="9"/>
                    <a:pt x="50" y="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3"/>
                    <a:pt x="30" y="15"/>
                    <a:pt x="28" y="1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9"/>
                    <a:pt x="14" y="31"/>
                    <a:pt x="1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8" y="50"/>
                    <a:pt x="8" y="53"/>
                    <a:pt x="8" y="5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3" y="73"/>
                    <a:pt x="14" y="75"/>
                    <a:pt x="16" y="77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8" y="90"/>
                    <a:pt x="31" y="91"/>
                    <a:pt x="33" y="93"/>
                  </a:cubicBezTo>
                  <a:lnTo>
                    <a:pt x="32" y="103"/>
                  </a:lnTo>
                  <a:close/>
                  <a:moveTo>
                    <a:pt x="18" y="43"/>
                  </a:moveTo>
                  <a:cubicBezTo>
                    <a:pt x="23" y="23"/>
                    <a:pt x="44" y="12"/>
                    <a:pt x="63" y="18"/>
                  </a:cubicBezTo>
                  <a:cubicBezTo>
                    <a:pt x="83" y="24"/>
                    <a:pt x="94" y="44"/>
                    <a:pt x="88" y="63"/>
                  </a:cubicBezTo>
                  <a:cubicBezTo>
                    <a:pt x="82" y="83"/>
                    <a:pt x="62" y="94"/>
                    <a:pt x="42" y="88"/>
                  </a:cubicBezTo>
                  <a:cubicBezTo>
                    <a:pt x="23" y="82"/>
                    <a:pt x="12" y="62"/>
                    <a:pt x="18" y="43"/>
                  </a:cubicBezTo>
                  <a:close/>
                </a:path>
              </a:pathLst>
            </a:custGeom>
            <a:solidFill>
              <a:srgbClr val="4FC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613977" y="2395945"/>
              <a:ext cx="3225800" cy="3365933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619698" y="2450052"/>
              <a:ext cx="3225800" cy="3365933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모서리가 둥근 직사각형 57"/>
            <p:cNvSpPr/>
            <p:nvPr/>
          </p:nvSpPr>
          <p:spPr>
            <a:xfrm>
              <a:off x="729976" y="2558219"/>
              <a:ext cx="3030644" cy="3162299"/>
            </a:xfrm>
            <a:prstGeom prst="roundRect">
              <a:avLst>
                <a:gd name="adj" fmla="val 8286"/>
              </a:avLst>
            </a:prstGeom>
            <a:solidFill>
              <a:schemeClr val="tx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순서도: 수동 연산 58"/>
            <p:cNvSpPr/>
            <p:nvPr/>
          </p:nvSpPr>
          <p:spPr>
            <a:xfrm rot="16200000">
              <a:off x="2399712" y="4064012"/>
              <a:ext cx="897510" cy="2191656"/>
            </a:xfrm>
            <a:prstGeom prst="flowChartManualOperation">
              <a:avLst/>
            </a:prstGeom>
            <a:solidFill>
              <a:srgbClr val="4FC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60" name="텍스트 개체 틀 8"/>
            <p:cNvSpPr txBox="1">
              <a:spLocks/>
            </p:cNvSpPr>
            <p:nvPr/>
          </p:nvSpPr>
          <p:spPr>
            <a:xfrm>
              <a:off x="1150851" y="2809866"/>
              <a:ext cx="2270104" cy="190121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</a:t>
              </a:r>
              <a:r>
                <a:rPr lang="ko-KR" altLang="en-US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입력하세요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marL="182563" indent="-182563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sz="1400" b="1" dirty="0">
                  <a:solidFill>
                    <a:prstClr val="black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endParaRPr lang="en-US" altLang="ko-KR" sz="14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61" name="자유형 60"/>
            <p:cNvSpPr/>
            <p:nvPr/>
          </p:nvSpPr>
          <p:spPr>
            <a:xfrm>
              <a:off x="1656877" y="4889033"/>
              <a:ext cx="2322285" cy="548838"/>
            </a:xfrm>
            <a:custGeom>
              <a:avLst/>
              <a:gdLst>
                <a:gd name="connsiteX0" fmla="*/ 0 w 4971864"/>
                <a:gd name="connsiteY0" fmla="*/ 0 h 548838"/>
                <a:gd name="connsiteX1" fmla="*/ 4971864 w 4971864"/>
                <a:gd name="connsiteY1" fmla="*/ 0 h 548838"/>
                <a:gd name="connsiteX2" fmla="*/ 4971864 w 4971864"/>
                <a:gd name="connsiteY2" fmla="*/ 548838 h 548838"/>
                <a:gd name="connsiteX3" fmla="*/ 1407 w 4971864"/>
                <a:gd name="connsiteY3" fmla="*/ 548838 h 548838"/>
                <a:gd name="connsiteX4" fmla="*/ 64584 w 4971864"/>
                <a:gd name="connsiteY4" fmla="*/ 483568 h 548838"/>
                <a:gd name="connsiteX5" fmla="*/ 64584 w 4971864"/>
                <a:gd name="connsiteY5" fmla="*/ 164056 h 548838"/>
                <a:gd name="connsiteX6" fmla="*/ 64584 w 4971864"/>
                <a:gd name="connsiteY6" fmla="*/ 142167 h 548838"/>
                <a:gd name="connsiteX7" fmla="*/ 64584 w 4971864"/>
                <a:gd name="connsiteY7" fmla="*/ 66723 h 548838"/>
                <a:gd name="connsiteX8" fmla="*/ 0 w 4971864"/>
                <a:gd name="connsiteY8" fmla="*/ 0 h 54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864" h="548838">
                  <a:moveTo>
                    <a:pt x="0" y="0"/>
                  </a:moveTo>
                  <a:lnTo>
                    <a:pt x="4971864" y="0"/>
                  </a:lnTo>
                  <a:lnTo>
                    <a:pt x="4971864" y="548838"/>
                  </a:lnTo>
                  <a:lnTo>
                    <a:pt x="1407" y="548838"/>
                  </a:lnTo>
                  <a:cubicBezTo>
                    <a:pt x="36298" y="548838"/>
                    <a:pt x="64584" y="519616"/>
                    <a:pt x="64584" y="483568"/>
                  </a:cubicBezTo>
                  <a:lnTo>
                    <a:pt x="64584" y="164056"/>
                  </a:lnTo>
                  <a:lnTo>
                    <a:pt x="64584" y="142167"/>
                  </a:lnTo>
                  <a:lnTo>
                    <a:pt x="64584" y="66723"/>
                  </a:lnTo>
                  <a:cubicBezTo>
                    <a:pt x="64584" y="29873"/>
                    <a:pt x="35669" y="0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텍스트를 넣으세요</a:t>
              </a:r>
              <a:endParaRPr lang="ko-KR" altLang="en-US" sz="1600" b="1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62" name="자유형 61"/>
            <p:cNvSpPr/>
            <p:nvPr/>
          </p:nvSpPr>
          <p:spPr>
            <a:xfrm>
              <a:off x="1098670" y="1812240"/>
              <a:ext cx="2322285" cy="548838"/>
            </a:xfrm>
            <a:custGeom>
              <a:avLst/>
              <a:gdLst>
                <a:gd name="connsiteX0" fmla="*/ 0 w 4971864"/>
                <a:gd name="connsiteY0" fmla="*/ 0 h 548838"/>
                <a:gd name="connsiteX1" fmla="*/ 4971864 w 4971864"/>
                <a:gd name="connsiteY1" fmla="*/ 0 h 548838"/>
                <a:gd name="connsiteX2" fmla="*/ 4971864 w 4971864"/>
                <a:gd name="connsiteY2" fmla="*/ 548838 h 548838"/>
                <a:gd name="connsiteX3" fmla="*/ 1407 w 4971864"/>
                <a:gd name="connsiteY3" fmla="*/ 548838 h 548838"/>
                <a:gd name="connsiteX4" fmla="*/ 64584 w 4971864"/>
                <a:gd name="connsiteY4" fmla="*/ 483568 h 548838"/>
                <a:gd name="connsiteX5" fmla="*/ 64584 w 4971864"/>
                <a:gd name="connsiteY5" fmla="*/ 164056 h 548838"/>
                <a:gd name="connsiteX6" fmla="*/ 64584 w 4971864"/>
                <a:gd name="connsiteY6" fmla="*/ 142167 h 548838"/>
                <a:gd name="connsiteX7" fmla="*/ 64584 w 4971864"/>
                <a:gd name="connsiteY7" fmla="*/ 66723 h 548838"/>
                <a:gd name="connsiteX8" fmla="*/ 0 w 4971864"/>
                <a:gd name="connsiteY8" fmla="*/ 0 h 54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864" h="548838">
                  <a:moveTo>
                    <a:pt x="0" y="0"/>
                  </a:moveTo>
                  <a:lnTo>
                    <a:pt x="4971864" y="0"/>
                  </a:lnTo>
                  <a:lnTo>
                    <a:pt x="4971864" y="548838"/>
                  </a:lnTo>
                  <a:lnTo>
                    <a:pt x="1407" y="548838"/>
                  </a:lnTo>
                  <a:cubicBezTo>
                    <a:pt x="36298" y="548838"/>
                    <a:pt x="64584" y="519616"/>
                    <a:pt x="64584" y="483568"/>
                  </a:cubicBezTo>
                  <a:lnTo>
                    <a:pt x="64584" y="164056"/>
                  </a:lnTo>
                  <a:lnTo>
                    <a:pt x="64584" y="142167"/>
                  </a:lnTo>
                  <a:lnTo>
                    <a:pt x="64584" y="66723"/>
                  </a:lnTo>
                  <a:cubicBezTo>
                    <a:pt x="64584" y="29873"/>
                    <a:pt x="35669" y="0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solidFill>
                    <a:schemeClr val="tx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sz="2400" b="1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cxnSp>
        <p:nvCxnSpPr>
          <p:cNvPr id="28" name="직선 연결선 27"/>
          <p:cNvCxnSpPr/>
          <p:nvPr/>
        </p:nvCxnSpPr>
        <p:spPr>
          <a:xfrm>
            <a:off x="8972794" y="972972"/>
            <a:ext cx="2580515" cy="0"/>
          </a:xfrm>
          <a:prstGeom prst="line">
            <a:avLst/>
          </a:prstGeom>
          <a:ln w="31750">
            <a:solidFill>
              <a:srgbClr val="5EC69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6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9355545" y="489772"/>
            <a:ext cx="2277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학습정리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94" name="그룹 93"/>
          <p:cNvGrpSpPr/>
          <p:nvPr/>
        </p:nvGrpSpPr>
        <p:grpSpPr>
          <a:xfrm>
            <a:off x="8823379" y="387189"/>
            <a:ext cx="430567" cy="598483"/>
            <a:chOff x="1899557" y="2508699"/>
            <a:chExt cx="1204913" cy="1674813"/>
          </a:xfrm>
          <a:solidFill>
            <a:srgbClr val="5EC69C"/>
          </a:solidFill>
        </p:grpSpPr>
        <p:sp>
          <p:nvSpPr>
            <p:cNvPr id="95" name="Freeform 13"/>
            <p:cNvSpPr>
              <a:spLocks/>
            </p:cNvSpPr>
            <p:nvPr/>
          </p:nvSpPr>
          <p:spPr bwMode="auto">
            <a:xfrm>
              <a:off x="2282145" y="3232599"/>
              <a:ext cx="280988" cy="263525"/>
            </a:xfrm>
            <a:custGeom>
              <a:avLst/>
              <a:gdLst>
                <a:gd name="T0" fmla="*/ 43 w 74"/>
                <a:gd name="T1" fmla="*/ 70 h 70"/>
                <a:gd name="T2" fmla="*/ 13 w 74"/>
                <a:gd name="T3" fmla="*/ 0 h 70"/>
                <a:gd name="T4" fmla="*/ 52 w 74"/>
                <a:gd name="T5" fmla="*/ 68 h 70"/>
                <a:gd name="T6" fmla="*/ 28 w 74"/>
                <a:gd name="T7" fmla="*/ 29 h 70"/>
                <a:gd name="T8" fmla="*/ 43 w 74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0">
                  <a:moveTo>
                    <a:pt x="43" y="70"/>
                  </a:moveTo>
                  <a:cubicBezTo>
                    <a:pt x="43" y="70"/>
                    <a:pt x="0" y="57"/>
                    <a:pt x="13" y="0"/>
                  </a:cubicBezTo>
                  <a:cubicBezTo>
                    <a:pt x="13" y="0"/>
                    <a:pt x="74" y="9"/>
                    <a:pt x="52" y="68"/>
                  </a:cubicBezTo>
                  <a:cubicBezTo>
                    <a:pt x="52" y="68"/>
                    <a:pt x="40" y="33"/>
                    <a:pt x="28" y="29"/>
                  </a:cubicBezTo>
                  <a:cubicBezTo>
                    <a:pt x="28" y="29"/>
                    <a:pt x="46" y="58"/>
                    <a:pt x="4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2358345" y="2953199"/>
              <a:ext cx="614363" cy="554038"/>
            </a:xfrm>
            <a:custGeom>
              <a:avLst/>
              <a:gdLst>
                <a:gd name="T0" fmla="*/ 83 w 162"/>
                <a:gd name="T1" fmla="*/ 146 h 147"/>
                <a:gd name="T2" fmla="*/ 115 w 162"/>
                <a:gd name="T3" fmla="*/ 0 h 147"/>
                <a:gd name="T4" fmla="*/ 65 w 162"/>
                <a:gd name="T5" fmla="*/ 147 h 147"/>
                <a:gd name="T6" fmla="*/ 97 w 162"/>
                <a:gd name="T7" fmla="*/ 62 h 147"/>
                <a:gd name="T8" fmla="*/ 83 w 162"/>
                <a:gd name="T9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7">
                  <a:moveTo>
                    <a:pt x="83" y="146"/>
                  </a:moveTo>
                  <a:cubicBezTo>
                    <a:pt x="83" y="146"/>
                    <a:pt x="162" y="106"/>
                    <a:pt x="115" y="0"/>
                  </a:cubicBezTo>
                  <a:cubicBezTo>
                    <a:pt x="115" y="0"/>
                    <a:pt x="0" y="40"/>
                    <a:pt x="65" y="147"/>
                  </a:cubicBezTo>
                  <a:cubicBezTo>
                    <a:pt x="65" y="147"/>
                    <a:pt x="76" y="73"/>
                    <a:pt x="97" y="62"/>
                  </a:cubicBezTo>
                  <a:cubicBezTo>
                    <a:pt x="97" y="62"/>
                    <a:pt x="73" y="125"/>
                    <a:pt x="83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97" name="Freeform 15"/>
            <p:cNvSpPr>
              <a:spLocks/>
            </p:cNvSpPr>
            <p:nvPr/>
          </p:nvSpPr>
          <p:spPr bwMode="auto">
            <a:xfrm>
              <a:off x="1899557" y="2508699"/>
              <a:ext cx="1204913" cy="1482725"/>
            </a:xfrm>
            <a:custGeom>
              <a:avLst/>
              <a:gdLst>
                <a:gd name="T0" fmla="*/ 278 w 318"/>
                <a:gd name="T1" fmla="*/ 262 h 393"/>
                <a:gd name="T2" fmla="*/ 316 w 318"/>
                <a:gd name="T3" fmla="*/ 162 h 393"/>
                <a:gd name="T4" fmla="*/ 161 w 318"/>
                <a:gd name="T5" fmla="*/ 2 h 393"/>
                <a:gd name="T6" fmla="*/ 1 w 318"/>
                <a:gd name="T7" fmla="*/ 157 h 393"/>
                <a:gd name="T8" fmla="*/ 39 w 318"/>
                <a:gd name="T9" fmla="*/ 263 h 393"/>
                <a:gd name="T10" fmla="*/ 39 w 318"/>
                <a:gd name="T11" fmla="*/ 263 h 393"/>
                <a:gd name="T12" fmla="*/ 40 w 318"/>
                <a:gd name="T13" fmla="*/ 263 h 393"/>
                <a:gd name="T14" fmla="*/ 47 w 318"/>
                <a:gd name="T15" fmla="*/ 271 h 393"/>
                <a:gd name="T16" fmla="*/ 135 w 318"/>
                <a:gd name="T17" fmla="*/ 302 h 393"/>
                <a:gd name="T18" fmla="*/ 219 w 318"/>
                <a:gd name="T19" fmla="*/ 244 h 393"/>
                <a:gd name="T20" fmla="*/ 161 w 318"/>
                <a:gd name="T21" fmla="*/ 276 h 393"/>
                <a:gd name="T22" fmla="*/ 77 w 318"/>
                <a:gd name="T23" fmla="*/ 244 h 393"/>
                <a:gd name="T24" fmla="*/ 71 w 318"/>
                <a:gd name="T25" fmla="*/ 238 h 393"/>
                <a:gd name="T26" fmla="*/ 71 w 318"/>
                <a:gd name="T27" fmla="*/ 238 h 393"/>
                <a:gd name="T28" fmla="*/ 71 w 318"/>
                <a:gd name="T29" fmla="*/ 238 h 393"/>
                <a:gd name="T30" fmla="*/ 43 w 318"/>
                <a:gd name="T31" fmla="*/ 155 h 393"/>
                <a:gd name="T32" fmla="*/ 161 w 318"/>
                <a:gd name="T33" fmla="*/ 35 h 393"/>
                <a:gd name="T34" fmla="*/ 274 w 318"/>
                <a:gd name="T35" fmla="*/ 160 h 393"/>
                <a:gd name="T36" fmla="*/ 240 w 318"/>
                <a:gd name="T37" fmla="*/ 245 h 393"/>
                <a:gd name="T38" fmla="*/ 238 w 318"/>
                <a:gd name="T39" fmla="*/ 245 h 393"/>
                <a:gd name="T40" fmla="*/ 238 w 318"/>
                <a:gd name="T41" fmla="*/ 246 h 393"/>
                <a:gd name="T42" fmla="*/ 237 w 318"/>
                <a:gd name="T43" fmla="*/ 248 h 393"/>
                <a:gd name="T44" fmla="*/ 223 w 318"/>
                <a:gd name="T45" fmla="*/ 264 h 393"/>
                <a:gd name="T46" fmla="*/ 74 w 318"/>
                <a:gd name="T47" fmla="*/ 325 h 393"/>
                <a:gd name="T48" fmla="*/ 74 w 318"/>
                <a:gd name="T49" fmla="*/ 325 h 393"/>
                <a:gd name="T50" fmla="*/ 80 w 318"/>
                <a:gd name="T51" fmla="*/ 378 h 393"/>
                <a:gd name="T52" fmla="*/ 229 w 318"/>
                <a:gd name="T53" fmla="*/ 320 h 393"/>
                <a:gd name="T54" fmla="*/ 236 w 318"/>
                <a:gd name="T55" fmla="*/ 313 h 393"/>
                <a:gd name="T56" fmla="*/ 278 w 318"/>
                <a:gd name="T57" fmla="*/ 26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8" h="393">
                  <a:moveTo>
                    <a:pt x="278" y="262"/>
                  </a:moveTo>
                  <a:cubicBezTo>
                    <a:pt x="301" y="235"/>
                    <a:pt x="316" y="201"/>
                    <a:pt x="316" y="162"/>
                  </a:cubicBezTo>
                  <a:cubicBezTo>
                    <a:pt x="318" y="75"/>
                    <a:pt x="249" y="3"/>
                    <a:pt x="161" y="2"/>
                  </a:cubicBezTo>
                  <a:cubicBezTo>
                    <a:pt x="74" y="0"/>
                    <a:pt x="2" y="69"/>
                    <a:pt x="1" y="157"/>
                  </a:cubicBezTo>
                  <a:cubicBezTo>
                    <a:pt x="0" y="197"/>
                    <a:pt x="15" y="234"/>
                    <a:pt x="39" y="263"/>
                  </a:cubicBezTo>
                  <a:cubicBezTo>
                    <a:pt x="39" y="263"/>
                    <a:pt x="39" y="263"/>
                    <a:pt x="39" y="263"/>
                  </a:cubicBezTo>
                  <a:cubicBezTo>
                    <a:pt x="39" y="263"/>
                    <a:pt x="39" y="263"/>
                    <a:pt x="40" y="263"/>
                  </a:cubicBezTo>
                  <a:cubicBezTo>
                    <a:pt x="42" y="266"/>
                    <a:pt x="44" y="268"/>
                    <a:pt x="47" y="271"/>
                  </a:cubicBezTo>
                  <a:cubicBezTo>
                    <a:pt x="47" y="271"/>
                    <a:pt x="86" y="307"/>
                    <a:pt x="135" y="302"/>
                  </a:cubicBezTo>
                  <a:cubicBezTo>
                    <a:pt x="213" y="293"/>
                    <a:pt x="219" y="244"/>
                    <a:pt x="219" y="244"/>
                  </a:cubicBezTo>
                  <a:cubicBezTo>
                    <a:pt x="219" y="244"/>
                    <a:pt x="213" y="268"/>
                    <a:pt x="161" y="276"/>
                  </a:cubicBezTo>
                  <a:cubicBezTo>
                    <a:pt x="109" y="284"/>
                    <a:pt x="77" y="244"/>
                    <a:pt x="77" y="244"/>
                  </a:cubicBezTo>
                  <a:cubicBezTo>
                    <a:pt x="75" y="242"/>
                    <a:pt x="73" y="240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53" y="216"/>
                    <a:pt x="43" y="187"/>
                    <a:pt x="43" y="155"/>
                  </a:cubicBezTo>
                  <a:cubicBezTo>
                    <a:pt x="44" y="88"/>
                    <a:pt x="97" y="34"/>
                    <a:pt x="161" y="35"/>
                  </a:cubicBezTo>
                  <a:cubicBezTo>
                    <a:pt x="225" y="36"/>
                    <a:pt x="275" y="92"/>
                    <a:pt x="274" y="160"/>
                  </a:cubicBezTo>
                  <a:cubicBezTo>
                    <a:pt x="274" y="193"/>
                    <a:pt x="260" y="223"/>
                    <a:pt x="240" y="245"/>
                  </a:cubicBezTo>
                  <a:cubicBezTo>
                    <a:pt x="238" y="245"/>
                    <a:pt x="238" y="245"/>
                    <a:pt x="238" y="245"/>
                  </a:cubicBezTo>
                  <a:cubicBezTo>
                    <a:pt x="238" y="245"/>
                    <a:pt x="238" y="246"/>
                    <a:pt x="238" y="246"/>
                  </a:cubicBezTo>
                  <a:cubicBezTo>
                    <a:pt x="238" y="247"/>
                    <a:pt x="237" y="247"/>
                    <a:pt x="237" y="248"/>
                  </a:cubicBezTo>
                  <a:cubicBezTo>
                    <a:pt x="233" y="252"/>
                    <a:pt x="228" y="258"/>
                    <a:pt x="223" y="264"/>
                  </a:cubicBezTo>
                  <a:cubicBezTo>
                    <a:pt x="199" y="287"/>
                    <a:pt x="150" y="321"/>
                    <a:pt x="74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4" y="326"/>
                    <a:pt x="69" y="358"/>
                    <a:pt x="80" y="378"/>
                  </a:cubicBezTo>
                  <a:cubicBezTo>
                    <a:pt x="80" y="378"/>
                    <a:pt x="152" y="393"/>
                    <a:pt x="229" y="320"/>
                  </a:cubicBezTo>
                  <a:cubicBezTo>
                    <a:pt x="231" y="317"/>
                    <a:pt x="234" y="315"/>
                    <a:pt x="236" y="313"/>
                  </a:cubicBezTo>
                  <a:cubicBezTo>
                    <a:pt x="251" y="299"/>
                    <a:pt x="269" y="276"/>
                    <a:pt x="278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98" name="Freeform 16"/>
            <p:cNvSpPr>
              <a:spLocks/>
            </p:cNvSpPr>
            <p:nvPr/>
          </p:nvSpPr>
          <p:spPr bwMode="auto">
            <a:xfrm>
              <a:off x="2156732" y="3734249"/>
              <a:ext cx="519113" cy="331788"/>
            </a:xfrm>
            <a:custGeom>
              <a:avLst/>
              <a:gdLst>
                <a:gd name="T0" fmla="*/ 6 w 137"/>
                <a:gd name="T1" fmla="*/ 0 h 88"/>
                <a:gd name="T2" fmla="*/ 137 w 137"/>
                <a:gd name="T3" fmla="*/ 34 h 88"/>
                <a:gd name="T4" fmla="*/ 125 w 137"/>
                <a:gd name="T5" fmla="*/ 88 h 88"/>
                <a:gd name="T6" fmla="*/ 11 w 137"/>
                <a:gd name="T7" fmla="*/ 53 h 88"/>
                <a:gd name="T8" fmla="*/ 6 w 137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8">
                  <a:moveTo>
                    <a:pt x="6" y="0"/>
                  </a:moveTo>
                  <a:cubicBezTo>
                    <a:pt x="6" y="0"/>
                    <a:pt x="71" y="53"/>
                    <a:pt x="137" y="34"/>
                  </a:cubicBezTo>
                  <a:cubicBezTo>
                    <a:pt x="137" y="34"/>
                    <a:pt x="134" y="73"/>
                    <a:pt x="125" y="88"/>
                  </a:cubicBezTo>
                  <a:cubicBezTo>
                    <a:pt x="125" y="88"/>
                    <a:pt x="33" y="83"/>
                    <a:pt x="11" y="53"/>
                  </a:cubicBezTo>
                  <a:cubicBezTo>
                    <a:pt x="11" y="53"/>
                    <a:pt x="0" y="3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99" name="Freeform 17"/>
            <p:cNvSpPr>
              <a:spLocks/>
            </p:cNvSpPr>
            <p:nvPr/>
          </p:nvSpPr>
          <p:spPr bwMode="auto">
            <a:xfrm>
              <a:off x="2290082" y="4035874"/>
              <a:ext cx="314325" cy="147638"/>
            </a:xfrm>
            <a:custGeom>
              <a:avLst/>
              <a:gdLst>
                <a:gd name="T0" fmla="*/ 5 w 83"/>
                <a:gd name="T1" fmla="*/ 0 h 39"/>
                <a:gd name="T2" fmla="*/ 83 w 83"/>
                <a:gd name="T3" fmla="*/ 10 h 39"/>
                <a:gd name="T4" fmla="*/ 37 w 83"/>
                <a:gd name="T5" fmla="*/ 36 h 39"/>
                <a:gd name="T6" fmla="*/ 5 w 8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39">
                  <a:moveTo>
                    <a:pt x="5" y="0"/>
                  </a:moveTo>
                  <a:cubicBezTo>
                    <a:pt x="5" y="0"/>
                    <a:pt x="59" y="18"/>
                    <a:pt x="83" y="10"/>
                  </a:cubicBezTo>
                  <a:cubicBezTo>
                    <a:pt x="83" y="10"/>
                    <a:pt x="74" y="39"/>
                    <a:pt x="37" y="36"/>
                  </a:cubicBezTo>
                  <a:cubicBezTo>
                    <a:pt x="0" y="34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4742229" y="1798430"/>
            <a:ext cx="7449771" cy="599334"/>
            <a:chOff x="4742229" y="1798430"/>
            <a:chExt cx="7449771" cy="599334"/>
          </a:xfrm>
        </p:grpSpPr>
        <p:grpSp>
          <p:nvGrpSpPr>
            <p:cNvPr id="100" name="그룹 99"/>
            <p:cNvGrpSpPr/>
            <p:nvPr/>
          </p:nvGrpSpPr>
          <p:grpSpPr>
            <a:xfrm>
              <a:off x="4742229" y="1798430"/>
              <a:ext cx="1063485" cy="599334"/>
              <a:chOff x="4659085" y="1354973"/>
              <a:chExt cx="1823416" cy="1110766"/>
            </a:xfrm>
            <a:noFill/>
          </p:grpSpPr>
          <p:sp>
            <p:nvSpPr>
              <p:cNvPr id="101" name="Freeform 31"/>
              <p:cNvSpPr>
                <a:spLocks/>
              </p:cNvSpPr>
              <p:nvPr/>
            </p:nvSpPr>
            <p:spPr bwMode="auto">
              <a:xfrm flipH="1">
                <a:off x="4659085" y="1354973"/>
                <a:ext cx="1823416" cy="1110766"/>
              </a:xfrm>
              <a:custGeom>
                <a:avLst/>
                <a:gdLst>
                  <a:gd name="T0" fmla="*/ 753 w 787"/>
                  <a:gd name="T1" fmla="*/ 344 h 528"/>
                  <a:gd name="T2" fmla="*/ 592 w 787"/>
                  <a:gd name="T3" fmla="*/ 344 h 528"/>
                  <a:gd name="T4" fmla="*/ 592 w 787"/>
                  <a:gd name="T5" fmla="*/ 185 h 528"/>
                  <a:gd name="T6" fmla="*/ 753 w 787"/>
                  <a:gd name="T7" fmla="*/ 185 h 528"/>
                  <a:gd name="T8" fmla="*/ 787 w 787"/>
                  <a:gd name="T9" fmla="*/ 150 h 528"/>
                  <a:gd name="T10" fmla="*/ 753 w 787"/>
                  <a:gd name="T11" fmla="*/ 116 h 528"/>
                  <a:gd name="T12" fmla="*/ 592 w 787"/>
                  <a:gd name="T13" fmla="*/ 116 h 528"/>
                  <a:gd name="T14" fmla="*/ 592 w 787"/>
                  <a:gd name="T15" fmla="*/ 75 h 528"/>
                  <a:gd name="T16" fmla="*/ 523 w 787"/>
                  <a:gd name="T17" fmla="*/ 0 h 528"/>
                  <a:gd name="T18" fmla="*/ 122 w 787"/>
                  <a:gd name="T19" fmla="*/ 0 h 528"/>
                  <a:gd name="T20" fmla="*/ 53 w 787"/>
                  <a:gd name="T21" fmla="*/ 75 h 528"/>
                  <a:gd name="T22" fmla="*/ 53 w 787"/>
                  <a:gd name="T23" fmla="*/ 166 h 528"/>
                  <a:gd name="T24" fmla="*/ 42 w 787"/>
                  <a:gd name="T25" fmla="*/ 166 h 528"/>
                  <a:gd name="T26" fmla="*/ 0 w 787"/>
                  <a:gd name="T27" fmla="*/ 208 h 528"/>
                  <a:gd name="T28" fmla="*/ 0 w 787"/>
                  <a:gd name="T29" fmla="*/ 327 h 528"/>
                  <a:gd name="T30" fmla="*/ 42 w 787"/>
                  <a:gd name="T31" fmla="*/ 369 h 528"/>
                  <a:gd name="T32" fmla="*/ 53 w 787"/>
                  <a:gd name="T33" fmla="*/ 369 h 528"/>
                  <a:gd name="T34" fmla="*/ 53 w 787"/>
                  <a:gd name="T35" fmla="*/ 454 h 528"/>
                  <a:gd name="T36" fmla="*/ 122 w 787"/>
                  <a:gd name="T37" fmla="*/ 528 h 528"/>
                  <a:gd name="T38" fmla="*/ 523 w 787"/>
                  <a:gd name="T39" fmla="*/ 528 h 528"/>
                  <a:gd name="T40" fmla="*/ 592 w 787"/>
                  <a:gd name="T41" fmla="*/ 454 h 528"/>
                  <a:gd name="T42" fmla="*/ 592 w 787"/>
                  <a:gd name="T43" fmla="*/ 412 h 528"/>
                  <a:gd name="T44" fmla="*/ 753 w 787"/>
                  <a:gd name="T45" fmla="*/ 412 h 528"/>
                  <a:gd name="T46" fmla="*/ 787 w 787"/>
                  <a:gd name="T47" fmla="*/ 378 h 528"/>
                  <a:gd name="T48" fmla="*/ 753 w 787"/>
                  <a:gd name="T49" fmla="*/ 3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7" h="528">
                    <a:moveTo>
                      <a:pt x="753" y="344"/>
                    </a:moveTo>
                    <a:cubicBezTo>
                      <a:pt x="592" y="344"/>
                      <a:pt x="592" y="344"/>
                      <a:pt x="592" y="344"/>
                    </a:cubicBezTo>
                    <a:cubicBezTo>
                      <a:pt x="592" y="185"/>
                      <a:pt x="592" y="185"/>
                      <a:pt x="592" y="185"/>
                    </a:cubicBezTo>
                    <a:cubicBezTo>
                      <a:pt x="753" y="185"/>
                      <a:pt x="753" y="185"/>
                      <a:pt x="753" y="185"/>
                    </a:cubicBezTo>
                    <a:cubicBezTo>
                      <a:pt x="772" y="185"/>
                      <a:pt x="787" y="169"/>
                      <a:pt x="787" y="150"/>
                    </a:cubicBezTo>
                    <a:cubicBezTo>
                      <a:pt x="787" y="131"/>
                      <a:pt x="772" y="116"/>
                      <a:pt x="753" y="116"/>
                    </a:cubicBezTo>
                    <a:cubicBezTo>
                      <a:pt x="592" y="116"/>
                      <a:pt x="592" y="116"/>
                      <a:pt x="592" y="116"/>
                    </a:cubicBezTo>
                    <a:cubicBezTo>
                      <a:pt x="592" y="75"/>
                      <a:pt x="592" y="75"/>
                      <a:pt x="592" y="75"/>
                    </a:cubicBezTo>
                    <a:cubicBezTo>
                      <a:pt x="592" y="34"/>
                      <a:pt x="561" y="0"/>
                      <a:pt x="523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84" y="0"/>
                      <a:pt x="53" y="34"/>
                      <a:pt x="53" y="75"/>
                    </a:cubicBezTo>
                    <a:cubicBezTo>
                      <a:pt x="53" y="166"/>
                      <a:pt x="53" y="166"/>
                      <a:pt x="53" y="166"/>
                    </a:cubicBezTo>
                    <a:cubicBezTo>
                      <a:pt x="42" y="166"/>
                      <a:pt x="42" y="166"/>
                      <a:pt x="42" y="166"/>
                    </a:cubicBezTo>
                    <a:cubicBezTo>
                      <a:pt x="19" y="166"/>
                      <a:pt x="0" y="185"/>
                      <a:pt x="0" y="208"/>
                    </a:cubicBezTo>
                    <a:cubicBezTo>
                      <a:pt x="0" y="327"/>
                      <a:pt x="0" y="327"/>
                      <a:pt x="0" y="327"/>
                    </a:cubicBezTo>
                    <a:cubicBezTo>
                      <a:pt x="0" y="350"/>
                      <a:pt x="19" y="369"/>
                      <a:pt x="42" y="369"/>
                    </a:cubicBezTo>
                    <a:cubicBezTo>
                      <a:pt x="53" y="369"/>
                      <a:pt x="53" y="369"/>
                      <a:pt x="53" y="369"/>
                    </a:cubicBezTo>
                    <a:cubicBezTo>
                      <a:pt x="53" y="454"/>
                      <a:pt x="53" y="454"/>
                      <a:pt x="53" y="454"/>
                    </a:cubicBezTo>
                    <a:cubicBezTo>
                      <a:pt x="53" y="495"/>
                      <a:pt x="84" y="528"/>
                      <a:pt x="122" y="528"/>
                    </a:cubicBezTo>
                    <a:cubicBezTo>
                      <a:pt x="523" y="528"/>
                      <a:pt x="523" y="528"/>
                      <a:pt x="523" y="528"/>
                    </a:cubicBezTo>
                    <a:cubicBezTo>
                      <a:pt x="561" y="528"/>
                      <a:pt x="592" y="495"/>
                      <a:pt x="592" y="454"/>
                    </a:cubicBezTo>
                    <a:cubicBezTo>
                      <a:pt x="592" y="412"/>
                      <a:pt x="592" y="412"/>
                      <a:pt x="592" y="412"/>
                    </a:cubicBezTo>
                    <a:cubicBezTo>
                      <a:pt x="753" y="412"/>
                      <a:pt x="753" y="412"/>
                      <a:pt x="753" y="412"/>
                    </a:cubicBezTo>
                    <a:cubicBezTo>
                      <a:pt x="772" y="412"/>
                      <a:pt x="787" y="397"/>
                      <a:pt x="787" y="378"/>
                    </a:cubicBezTo>
                    <a:cubicBezTo>
                      <a:pt x="787" y="359"/>
                      <a:pt x="772" y="344"/>
                      <a:pt x="753" y="344"/>
                    </a:cubicBezTo>
                    <a:close/>
                  </a:path>
                </a:pathLst>
              </a:custGeom>
              <a:grpFill/>
              <a:ln w="88900" cap="flat">
                <a:solidFill>
                  <a:srgbClr val="4FC9D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102" name="Freeform 23"/>
              <p:cNvSpPr>
                <a:spLocks/>
              </p:cNvSpPr>
              <p:nvPr/>
            </p:nvSpPr>
            <p:spPr bwMode="auto">
              <a:xfrm flipH="1">
                <a:off x="5495838" y="1568070"/>
                <a:ext cx="530074" cy="687236"/>
              </a:xfrm>
              <a:custGeom>
                <a:avLst/>
                <a:gdLst>
                  <a:gd name="T0" fmla="*/ 0 w 541"/>
                  <a:gd name="T1" fmla="*/ 774 h 774"/>
                  <a:gd name="T2" fmla="*/ 179 w 541"/>
                  <a:gd name="T3" fmla="*/ 289 h 774"/>
                  <a:gd name="T4" fmla="*/ 312 w 541"/>
                  <a:gd name="T5" fmla="*/ 369 h 774"/>
                  <a:gd name="T6" fmla="*/ 541 w 541"/>
                  <a:gd name="T7" fmla="*/ 0 h 774"/>
                  <a:gd name="T8" fmla="*/ 335 w 541"/>
                  <a:gd name="T9" fmla="*/ 504 h 774"/>
                  <a:gd name="T10" fmla="*/ 210 w 541"/>
                  <a:gd name="T11" fmla="*/ 428 h 774"/>
                  <a:gd name="T12" fmla="*/ 0 w 541"/>
                  <a:gd name="T13" fmla="*/ 774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74">
                    <a:moveTo>
                      <a:pt x="0" y="774"/>
                    </a:moveTo>
                    <a:lnTo>
                      <a:pt x="179" y="289"/>
                    </a:lnTo>
                    <a:lnTo>
                      <a:pt x="312" y="369"/>
                    </a:lnTo>
                    <a:lnTo>
                      <a:pt x="541" y="0"/>
                    </a:lnTo>
                    <a:lnTo>
                      <a:pt x="335" y="504"/>
                    </a:lnTo>
                    <a:lnTo>
                      <a:pt x="210" y="428"/>
                    </a:lnTo>
                    <a:lnTo>
                      <a:pt x="0" y="774"/>
                    </a:lnTo>
                    <a:close/>
                  </a:path>
                </a:pathLst>
              </a:custGeom>
              <a:solidFill>
                <a:srgbClr val="4FC9D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  <p:sp>
          <p:nvSpPr>
            <p:cNvPr id="103" name="직사각형 102"/>
            <p:cNvSpPr/>
            <p:nvPr/>
          </p:nvSpPr>
          <p:spPr>
            <a:xfrm flipH="1">
              <a:off x="5848350" y="2045872"/>
              <a:ext cx="6343650" cy="104773"/>
            </a:xfrm>
            <a:prstGeom prst="rect">
              <a:avLst/>
            </a:prstGeom>
            <a:solidFill>
              <a:srgbClr val="4FC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5870751" y="2499364"/>
            <a:ext cx="41296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849256" y="1488371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학습정리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8878054" y="5287468"/>
            <a:ext cx="2827037" cy="1022199"/>
            <a:chOff x="8878054" y="5287468"/>
            <a:chExt cx="2827037" cy="1022199"/>
          </a:xfrm>
        </p:grpSpPr>
        <p:grpSp>
          <p:nvGrpSpPr>
            <p:cNvPr id="190" name="그룹 189"/>
            <p:cNvGrpSpPr/>
            <p:nvPr/>
          </p:nvGrpSpPr>
          <p:grpSpPr>
            <a:xfrm>
              <a:off x="8878054" y="5566851"/>
              <a:ext cx="970689" cy="655731"/>
              <a:chOff x="4129088" y="2025650"/>
              <a:chExt cx="1492250" cy="10080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1" name="Freeform 117"/>
              <p:cNvSpPr>
                <a:spLocks/>
              </p:cNvSpPr>
              <p:nvPr/>
            </p:nvSpPr>
            <p:spPr bwMode="auto">
              <a:xfrm>
                <a:off x="4816476" y="2613025"/>
                <a:ext cx="112713" cy="420688"/>
              </a:xfrm>
              <a:custGeom>
                <a:avLst/>
                <a:gdLst>
                  <a:gd name="T0" fmla="*/ 30 w 30"/>
                  <a:gd name="T1" fmla="*/ 107 h 111"/>
                  <a:gd name="T2" fmla="*/ 30 w 30"/>
                  <a:gd name="T3" fmla="*/ 0 h 111"/>
                  <a:gd name="T4" fmla="*/ 0 w 30"/>
                  <a:gd name="T5" fmla="*/ 0 h 111"/>
                  <a:gd name="T6" fmla="*/ 0 w 30"/>
                  <a:gd name="T7" fmla="*/ 111 h 111"/>
                  <a:gd name="T8" fmla="*/ 30 w 30"/>
                  <a:gd name="T9" fmla="*/ 10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1">
                    <a:moveTo>
                      <a:pt x="30" y="107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0" y="110"/>
                      <a:pt x="20" y="108"/>
                      <a:pt x="30" y="107"/>
                    </a:cubicBezTo>
                    <a:close/>
                  </a:path>
                </a:pathLst>
              </a:custGeom>
              <a:solidFill>
                <a:srgbClr val="7EB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2" name="Freeform 118"/>
              <p:cNvSpPr>
                <a:spLocks/>
              </p:cNvSpPr>
              <p:nvPr/>
            </p:nvSpPr>
            <p:spPr bwMode="auto">
              <a:xfrm>
                <a:off x="4129088" y="2025650"/>
                <a:ext cx="1492250" cy="587375"/>
              </a:xfrm>
              <a:custGeom>
                <a:avLst/>
                <a:gdLst>
                  <a:gd name="T0" fmla="*/ 395 w 395"/>
                  <a:gd name="T1" fmla="*/ 155 h 155"/>
                  <a:gd name="T2" fmla="*/ 0 w 395"/>
                  <a:gd name="T3" fmla="*/ 155 h 155"/>
                  <a:gd name="T4" fmla="*/ 88 w 395"/>
                  <a:gd name="T5" fmla="*/ 0 h 155"/>
                  <a:gd name="T6" fmla="*/ 306 w 395"/>
                  <a:gd name="T7" fmla="*/ 0 h 155"/>
                  <a:gd name="T8" fmla="*/ 395 w 395"/>
                  <a:gd name="T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155">
                    <a:moveTo>
                      <a:pt x="395" y="155"/>
                    </a:moveTo>
                    <a:cubicBezTo>
                      <a:pt x="263" y="155"/>
                      <a:pt x="131" y="155"/>
                      <a:pt x="0" y="155"/>
                    </a:cubicBezTo>
                    <a:cubicBezTo>
                      <a:pt x="29" y="103"/>
                      <a:pt x="59" y="51"/>
                      <a:pt x="88" y="0"/>
                    </a:cubicBezTo>
                    <a:cubicBezTo>
                      <a:pt x="161" y="0"/>
                      <a:pt x="233" y="0"/>
                      <a:pt x="306" y="0"/>
                    </a:cubicBezTo>
                    <a:cubicBezTo>
                      <a:pt x="335" y="51"/>
                      <a:pt x="365" y="103"/>
                      <a:pt x="395" y="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3" name="Freeform 119"/>
              <p:cNvSpPr>
                <a:spLocks/>
              </p:cNvSpPr>
              <p:nvPr/>
            </p:nvSpPr>
            <p:spPr bwMode="auto">
              <a:xfrm>
                <a:off x="4441826" y="2055813"/>
                <a:ext cx="276225" cy="109538"/>
              </a:xfrm>
              <a:custGeom>
                <a:avLst/>
                <a:gdLst>
                  <a:gd name="T0" fmla="*/ 15 w 73"/>
                  <a:gd name="T1" fmla="*/ 0 h 29"/>
                  <a:gd name="T2" fmla="*/ 0 w 73"/>
                  <a:gd name="T3" fmla="*/ 29 h 29"/>
                  <a:gd name="T4" fmla="*/ 67 w 73"/>
                  <a:gd name="T5" fmla="*/ 29 h 29"/>
                  <a:gd name="T6" fmla="*/ 73 w 73"/>
                  <a:gd name="T7" fmla="*/ 0 h 29"/>
                  <a:gd name="T8" fmla="*/ 15 w 7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15" y="0"/>
                    </a:moveTo>
                    <a:cubicBezTo>
                      <a:pt x="10" y="10"/>
                      <a:pt x="5" y="20"/>
                      <a:pt x="0" y="29"/>
                    </a:cubicBezTo>
                    <a:cubicBezTo>
                      <a:pt x="23" y="29"/>
                      <a:pt x="45" y="29"/>
                      <a:pt x="67" y="29"/>
                    </a:cubicBezTo>
                    <a:cubicBezTo>
                      <a:pt x="69" y="20"/>
                      <a:pt x="71" y="10"/>
                      <a:pt x="73" y="0"/>
                    </a:cubicBezTo>
                    <a:cubicBezTo>
                      <a:pt x="54" y="0"/>
                      <a:pt x="34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4" name="Freeform 120"/>
              <p:cNvSpPr>
                <a:spLocks/>
              </p:cNvSpPr>
              <p:nvPr/>
            </p:nvSpPr>
            <p:spPr bwMode="auto">
              <a:xfrm>
                <a:off x="4375151" y="2192338"/>
                <a:ext cx="315913" cy="114300"/>
              </a:xfrm>
              <a:custGeom>
                <a:avLst/>
                <a:gdLst>
                  <a:gd name="T0" fmla="*/ 15 w 84"/>
                  <a:gd name="T1" fmla="*/ 0 h 30"/>
                  <a:gd name="T2" fmla="*/ 0 w 84"/>
                  <a:gd name="T3" fmla="*/ 30 h 30"/>
                  <a:gd name="T4" fmla="*/ 78 w 84"/>
                  <a:gd name="T5" fmla="*/ 30 h 30"/>
                  <a:gd name="T6" fmla="*/ 84 w 84"/>
                  <a:gd name="T7" fmla="*/ 0 h 30"/>
                  <a:gd name="T8" fmla="*/ 15 w 8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0">
                    <a:moveTo>
                      <a:pt x="15" y="0"/>
                    </a:moveTo>
                    <a:cubicBezTo>
                      <a:pt x="10" y="10"/>
                      <a:pt x="5" y="20"/>
                      <a:pt x="0" y="30"/>
                    </a:cubicBezTo>
                    <a:cubicBezTo>
                      <a:pt x="26" y="30"/>
                      <a:pt x="52" y="30"/>
                      <a:pt x="78" y="30"/>
                    </a:cubicBezTo>
                    <a:cubicBezTo>
                      <a:pt x="80" y="20"/>
                      <a:pt x="82" y="10"/>
                      <a:pt x="84" y="0"/>
                    </a:cubicBezTo>
                    <a:cubicBezTo>
                      <a:pt x="61" y="0"/>
                      <a:pt x="38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5" name="Freeform 121"/>
              <p:cNvSpPr>
                <a:spLocks/>
              </p:cNvSpPr>
              <p:nvPr/>
            </p:nvSpPr>
            <p:spPr bwMode="auto">
              <a:xfrm>
                <a:off x="4306888" y="2332038"/>
                <a:ext cx="354013" cy="111125"/>
              </a:xfrm>
              <a:custGeom>
                <a:avLst/>
                <a:gdLst>
                  <a:gd name="T0" fmla="*/ 15 w 94"/>
                  <a:gd name="T1" fmla="*/ 0 h 29"/>
                  <a:gd name="T2" fmla="*/ 0 w 94"/>
                  <a:gd name="T3" fmla="*/ 29 h 29"/>
                  <a:gd name="T4" fmla="*/ 88 w 94"/>
                  <a:gd name="T5" fmla="*/ 29 h 29"/>
                  <a:gd name="T6" fmla="*/ 94 w 94"/>
                  <a:gd name="T7" fmla="*/ 0 h 29"/>
                  <a:gd name="T8" fmla="*/ 15 w 9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">
                    <a:moveTo>
                      <a:pt x="15" y="0"/>
                    </a:moveTo>
                    <a:cubicBezTo>
                      <a:pt x="10" y="9"/>
                      <a:pt x="5" y="19"/>
                      <a:pt x="0" y="29"/>
                    </a:cubicBezTo>
                    <a:cubicBezTo>
                      <a:pt x="29" y="29"/>
                      <a:pt x="59" y="29"/>
                      <a:pt x="88" y="29"/>
                    </a:cubicBezTo>
                    <a:cubicBezTo>
                      <a:pt x="90" y="19"/>
                      <a:pt x="92" y="9"/>
                      <a:pt x="94" y="0"/>
                    </a:cubicBezTo>
                    <a:cubicBezTo>
                      <a:pt x="68" y="0"/>
                      <a:pt x="41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6" name="Freeform 122"/>
              <p:cNvSpPr>
                <a:spLocks/>
              </p:cNvSpPr>
              <p:nvPr/>
            </p:nvSpPr>
            <p:spPr bwMode="auto">
              <a:xfrm>
                <a:off x="4238626" y="2468563"/>
                <a:ext cx="396875" cy="111125"/>
              </a:xfrm>
              <a:custGeom>
                <a:avLst/>
                <a:gdLst>
                  <a:gd name="T0" fmla="*/ 15 w 105"/>
                  <a:gd name="T1" fmla="*/ 0 h 29"/>
                  <a:gd name="T2" fmla="*/ 0 w 105"/>
                  <a:gd name="T3" fmla="*/ 29 h 29"/>
                  <a:gd name="T4" fmla="*/ 99 w 105"/>
                  <a:gd name="T5" fmla="*/ 29 h 29"/>
                  <a:gd name="T6" fmla="*/ 105 w 105"/>
                  <a:gd name="T7" fmla="*/ 0 h 29"/>
                  <a:gd name="T8" fmla="*/ 15 w 10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9">
                    <a:moveTo>
                      <a:pt x="15" y="0"/>
                    </a:moveTo>
                    <a:cubicBezTo>
                      <a:pt x="10" y="10"/>
                      <a:pt x="5" y="19"/>
                      <a:pt x="0" y="29"/>
                    </a:cubicBezTo>
                    <a:cubicBezTo>
                      <a:pt x="33" y="29"/>
                      <a:pt x="66" y="29"/>
                      <a:pt x="99" y="29"/>
                    </a:cubicBezTo>
                    <a:cubicBezTo>
                      <a:pt x="101" y="19"/>
                      <a:pt x="103" y="10"/>
                      <a:pt x="105" y="0"/>
                    </a:cubicBezTo>
                    <a:cubicBezTo>
                      <a:pt x="75" y="0"/>
                      <a:pt x="45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7" name="Freeform 123"/>
              <p:cNvSpPr>
                <a:spLocks/>
              </p:cNvSpPr>
              <p:nvPr/>
            </p:nvSpPr>
            <p:spPr bwMode="auto">
              <a:xfrm>
                <a:off x="4748213" y="2055813"/>
                <a:ext cx="252413" cy="109538"/>
              </a:xfrm>
              <a:custGeom>
                <a:avLst/>
                <a:gdLst>
                  <a:gd name="T0" fmla="*/ 4 w 67"/>
                  <a:gd name="T1" fmla="*/ 0 h 29"/>
                  <a:gd name="T2" fmla="*/ 0 w 67"/>
                  <a:gd name="T3" fmla="*/ 29 h 29"/>
                  <a:gd name="T4" fmla="*/ 67 w 67"/>
                  <a:gd name="T5" fmla="*/ 29 h 29"/>
                  <a:gd name="T6" fmla="*/ 62 w 67"/>
                  <a:gd name="T7" fmla="*/ 0 h 29"/>
                  <a:gd name="T8" fmla="*/ 4 w 6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9">
                    <a:moveTo>
                      <a:pt x="4" y="0"/>
                    </a:moveTo>
                    <a:cubicBezTo>
                      <a:pt x="2" y="10"/>
                      <a:pt x="1" y="20"/>
                      <a:pt x="0" y="29"/>
                    </a:cubicBezTo>
                    <a:cubicBezTo>
                      <a:pt x="22" y="29"/>
                      <a:pt x="44" y="29"/>
                      <a:pt x="67" y="29"/>
                    </a:cubicBezTo>
                    <a:cubicBezTo>
                      <a:pt x="65" y="20"/>
                      <a:pt x="64" y="10"/>
                      <a:pt x="62" y="0"/>
                    </a:cubicBezTo>
                    <a:cubicBezTo>
                      <a:pt x="43" y="0"/>
                      <a:pt x="23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8" name="Freeform 124"/>
              <p:cNvSpPr>
                <a:spLocks/>
              </p:cNvSpPr>
              <p:nvPr/>
            </p:nvSpPr>
            <p:spPr bwMode="auto">
              <a:xfrm>
                <a:off x="4725988" y="2192338"/>
                <a:ext cx="293688" cy="114300"/>
              </a:xfrm>
              <a:custGeom>
                <a:avLst/>
                <a:gdLst>
                  <a:gd name="T0" fmla="*/ 5 w 78"/>
                  <a:gd name="T1" fmla="*/ 0 h 30"/>
                  <a:gd name="T2" fmla="*/ 0 w 78"/>
                  <a:gd name="T3" fmla="*/ 30 h 30"/>
                  <a:gd name="T4" fmla="*/ 78 w 78"/>
                  <a:gd name="T5" fmla="*/ 30 h 30"/>
                  <a:gd name="T6" fmla="*/ 74 w 78"/>
                  <a:gd name="T7" fmla="*/ 0 h 30"/>
                  <a:gd name="T8" fmla="*/ 5 w 7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0">
                    <a:moveTo>
                      <a:pt x="5" y="0"/>
                    </a:moveTo>
                    <a:cubicBezTo>
                      <a:pt x="3" y="10"/>
                      <a:pt x="2" y="20"/>
                      <a:pt x="0" y="30"/>
                    </a:cubicBezTo>
                    <a:cubicBezTo>
                      <a:pt x="26" y="30"/>
                      <a:pt x="52" y="30"/>
                      <a:pt x="78" y="30"/>
                    </a:cubicBezTo>
                    <a:cubicBezTo>
                      <a:pt x="77" y="20"/>
                      <a:pt x="75" y="10"/>
                      <a:pt x="74" y="0"/>
                    </a:cubicBezTo>
                    <a:cubicBezTo>
                      <a:pt x="51" y="0"/>
                      <a:pt x="28" y="0"/>
                      <a:pt x="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9" name="Freeform 125"/>
              <p:cNvSpPr>
                <a:spLocks/>
              </p:cNvSpPr>
              <p:nvPr/>
            </p:nvSpPr>
            <p:spPr bwMode="auto">
              <a:xfrm>
                <a:off x="4706938" y="2332038"/>
                <a:ext cx="331788" cy="111125"/>
              </a:xfrm>
              <a:custGeom>
                <a:avLst/>
                <a:gdLst>
                  <a:gd name="T0" fmla="*/ 4 w 88"/>
                  <a:gd name="T1" fmla="*/ 0 h 29"/>
                  <a:gd name="T2" fmla="*/ 0 w 88"/>
                  <a:gd name="T3" fmla="*/ 29 h 29"/>
                  <a:gd name="T4" fmla="*/ 88 w 88"/>
                  <a:gd name="T5" fmla="*/ 29 h 29"/>
                  <a:gd name="T6" fmla="*/ 84 w 88"/>
                  <a:gd name="T7" fmla="*/ 0 h 29"/>
                  <a:gd name="T8" fmla="*/ 4 w 88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9">
                    <a:moveTo>
                      <a:pt x="4" y="0"/>
                    </a:moveTo>
                    <a:cubicBezTo>
                      <a:pt x="3" y="9"/>
                      <a:pt x="1" y="19"/>
                      <a:pt x="0" y="29"/>
                    </a:cubicBezTo>
                    <a:cubicBezTo>
                      <a:pt x="29" y="29"/>
                      <a:pt x="59" y="29"/>
                      <a:pt x="88" y="29"/>
                    </a:cubicBezTo>
                    <a:cubicBezTo>
                      <a:pt x="87" y="19"/>
                      <a:pt x="85" y="9"/>
                      <a:pt x="84" y="0"/>
                    </a:cubicBezTo>
                    <a:cubicBezTo>
                      <a:pt x="57" y="0"/>
                      <a:pt x="31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0" name="Freeform 126"/>
              <p:cNvSpPr>
                <a:spLocks/>
              </p:cNvSpPr>
              <p:nvPr/>
            </p:nvSpPr>
            <p:spPr bwMode="auto">
              <a:xfrm>
                <a:off x="4687888" y="2468563"/>
                <a:ext cx="374650" cy="111125"/>
              </a:xfrm>
              <a:custGeom>
                <a:avLst/>
                <a:gdLst>
                  <a:gd name="T0" fmla="*/ 4 w 99"/>
                  <a:gd name="T1" fmla="*/ 0 h 29"/>
                  <a:gd name="T2" fmla="*/ 0 w 99"/>
                  <a:gd name="T3" fmla="*/ 29 h 29"/>
                  <a:gd name="T4" fmla="*/ 99 w 99"/>
                  <a:gd name="T5" fmla="*/ 29 h 29"/>
                  <a:gd name="T6" fmla="*/ 94 w 99"/>
                  <a:gd name="T7" fmla="*/ 0 h 29"/>
                  <a:gd name="T8" fmla="*/ 4 w 9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9">
                    <a:moveTo>
                      <a:pt x="4" y="0"/>
                    </a:moveTo>
                    <a:cubicBezTo>
                      <a:pt x="2" y="10"/>
                      <a:pt x="1" y="19"/>
                      <a:pt x="0" y="29"/>
                    </a:cubicBezTo>
                    <a:cubicBezTo>
                      <a:pt x="33" y="29"/>
                      <a:pt x="66" y="29"/>
                      <a:pt x="99" y="29"/>
                    </a:cubicBezTo>
                    <a:cubicBezTo>
                      <a:pt x="97" y="19"/>
                      <a:pt x="96" y="10"/>
                      <a:pt x="94" y="0"/>
                    </a:cubicBezTo>
                    <a:cubicBezTo>
                      <a:pt x="64" y="0"/>
                      <a:pt x="34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1" name="Freeform 127"/>
              <p:cNvSpPr>
                <a:spLocks/>
              </p:cNvSpPr>
              <p:nvPr/>
            </p:nvSpPr>
            <p:spPr bwMode="auto">
              <a:xfrm>
                <a:off x="5027613" y="2055813"/>
                <a:ext cx="276225" cy="109538"/>
              </a:xfrm>
              <a:custGeom>
                <a:avLst/>
                <a:gdLst>
                  <a:gd name="T0" fmla="*/ 0 w 73"/>
                  <a:gd name="T1" fmla="*/ 0 h 29"/>
                  <a:gd name="T2" fmla="*/ 6 w 73"/>
                  <a:gd name="T3" fmla="*/ 29 h 29"/>
                  <a:gd name="T4" fmla="*/ 73 w 73"/>
                  <a:gd name="T5" fmla="*/ 29 h 29"/>
                  <a:gd name="T6" fmla="*/ 58 w 73"/>
                  <a:gd name="T7" fmla="*/ 0 h 29"/>
                  <a:gd name="T8" fmla="*/ 0 w 7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0" y="0"/>
                    </a:moveTo>
                    <a:cubicBezTo>
                      <a:pt x="2" y="10"/>
                      <a:pt x="4" y="20"/>
                      <a:pt x="6" y="29"/>
                    </a:cubicBezTo>
                    <a:cubicBezTo>
                      <a:pt x="28" y="29"/>
                      <a:pt x="51" y="29"/>
                      <a:pt x="73" y="29"/>
                    </a:cubicBezTo>
                    <a:cubicBezTo>
                      <a:pt x="68" y="20"/>
                      <a:pt x="63" y="10"/>
                      <a:pt x="58" y="0"/>
                    </a:cubicBezTo>
                    <a:cubicBezTo>
                      <a:pt x="39" y="0"/>
                      <a:pt x="19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2" name="Freeform 128"/>
              <p:cNvSpPr>
                <a:spLocks/>
              </p:cNvSpPr>
              <p:nvPr/>
            </p:nvSpPr>
            <p:spPr bwMode="auto">
              <a:xfrm>
                <a:off x="5054601" y="2192338"/>
                <a:ext cx="317500" cy="114300"/>
              </a:xfrm>
              <a:custGeom>
                <a:avLst/>
                <a:gdLst>
                  <a:gd name="T0" fmla="*/ 0 w 84"/>
                  <a:gd name="T1" fmla="*/ 0 h 30"/>
                  <a:gd name="T2" fmla="*/ 6 w 84"/>
                  <a:gd name="T3" fmla="*/ 30 h 30"/>
                  <a:gd name="T4" fmla="*/ 84 w 84"/>
                  <a:gd name="T5" fmla="*/ 30 h 30"/>
                  <a:gd name="T6" fmla="*/ 70 w 84"/>
                  <a:gd name="T7" fmla="*/ 0 h 30"/>
                  <a:gd name="T8" fmla="*/ 0 w 8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0">
                    <a:moveTo>
                      <a:pt x="0" y="0"/>
                    </a:moveTo>
                    <a:cubicBezTo>
                      <a:pt x="2" y="10"/>
                      <a:pt x="4" y="20"/>
                      <a:pt x="6" y="30"/>
                    </a:cubicBezTo>
                    <a:cubicBezTo>
                      <a:pt x="32" y="30"/>
                      <a:pt x="58" y="30"/>
                      <a:pt x="84" y="30"/>
                    </a:cubicBezTo>
                    <a:cubicBezTo>
                      <a:pt x="79" y="20"/>
                      <a:pt x="74" y="10"/>
                      <a:pt x="70" y="0"/>
                    </a:cubicBezTo>
                    <a:cubicBezTo>
                      <a:pt x="47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3" name="Freeform 129"/>
              <p:cNvSpPr>
                <a:spLocks/>
              </p:cNvSpPr>
              <p:nvPr/>
            </p:nvSpPr>
            <p:spPr bwMode="auto">
              <a:xfrm>
                <a:off x="5084763" y="2332038"/>
                <a:ext cx="354013" cy="111125"/>
              </a:xfrm>
              <a:custGeom>
                <a:avLst/>
                <a:gdLst>
                  <a:gd name="T0" fmla="*/ 0 w 94"/>
                  <a:gd name="T1" fmla="*/ 0 h 29"/>
                  <a:gd name="T2" fmla="*/ 6 w 94"/>
                  <a:gd name="T3" fmla="*/ 29 h 29"/>
                  <a:gd name="T4" fmla="*/ 94 w 94"/>
                  <a:gd name="T5" fmla="*/ 29 h 29"/>
                  <a:gd name="T6" fmla="*/ 80 w 94"/>
                  <a:gd name="T7" fmla="*/ 0 h 29"/>
                  <a:gd name="T8" fmla="*/ 0 w 9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">
                    <a:moveTo>
                      <a:pt x="0" y="0"/>
                    </a:moveTo>
                    <a:cubicBezTo>
                      <a:pt x="2" y="9"/>
                      <a:pt x="4" y="19"/>
                      <a:pt x="6" y="29"/>
                    </a:cubicBezTo>
                    <a:cubicBezTo>
                      <a:pt x="35" y="29"/>
                      <a:pt x="65" y="29"/>
                      <a:pt x="94" y="29"/>
                    </a:cubicBezTo>
                    <a:cubicBezTo>
                      <a:pt x="89" y="19"/>
                      <a:pt x="85" y="9"/>
                      <a:pt x="80" y="0"/>
                    </a:cubicBezTo>
                    <a:cubicBezTo>
                      <a:pt x="53" y="0"/>
                      <a:pt x="26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4" name="Freeform 130"/>
              <p:cNvSpPr>
                <a:spLocks/>
              </p:cNvSpPr>
              <p:nvPr/>
            </p:nvSpPr>
            <p:spPr bwMode="auto">
              <a:xfrm>
                <a:off x="5110163" y="2468563"/>
                <a:ext cx="396875" cy="111125"/>
              </a:xfrm>
              <a:custGeom>
                <a:avLst/>
                <a:gdLst>
                  <a:gd name="T0" fmla="*/ 0 w 105"/>
                  <a:gd name="T1" fmla="*/ 0 h 29"/>
                  <a:gd name="T2" fmla="*/ 6 w 105"/>
                  <a:gd name="T3" fmla="*/ 29 h 29"/>
                  <a:gd name="T4" fmla="*/ 105 w 105"/>
                  <a:gd name="T5" fmla="*/ 29 h 29"/>
                  <a:gd name="T6" fmla="*/ 91 w 105"/>
                  <a:gd name="T7" fmla="*/ 0 h 29"/>
                  <a:gd name="T8" fmla="*/ 0 w 10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9">
                    <a:moveTo>
                      <a:pt x="0" y="0"/>
                    </a:moveTo>
                    <a:cubicBezTo>
                      <a:pt x="2" y="10"/>
                      <a:pt x="4" y="19"/>
                      <a:pt x="6" y="29"/>
                    </a:cubicBezTo>
                    <a:cubicBezTo>
                      <a:pt x="39" y="29"/>
                      <a:pt x="72" y="29"/>
                      <a:pt x="105" y="29"/>
                    </a:cubicBezTo>
                    <a:cubicBezTo>
                      <a:pt x="101" y="19"/>
                      <a:pt x="96" y="10"/>
                      <a:pt x="91" y="0"/>
                    </a:cubicBezTo>
                    <a:cubicBezTo>
                      <a:pt x="61" y="0"/>
                      <a:pt x="30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5" name="Rectangle 131"/>
              <p:cNvSpPr>
                <a:spLocks noChangeArrowheads="1"/>
              </p:cNvSpPr>
              <p:nvPr/>
            </p:nvSpPr>
            <p:spPr bwMode="auto">
              <a:xfrm>
                <a:off x="4129088" y="2613025"/>
                <a:ext cx="1492250" cy="90488"/>
              </a:xfrm>
              <a:prstGeom prst="rect">
                <a:avLst/>
              </a:prstGeom>
              <a:solidFill>
                <a:srgbClr val="BBE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58" name="그룹 157"/>
            <p:cNvGrpSpPr/>
            <p:nvPr/>
          </p:nvGrpSpPr>
          <p:grpSpPr>
            <a:xfrm>
              <a:off x="10452932" y="5287468"/>
              <a:ext cx="1252159" cy="845873"/>
              <a:chOff x="4129088" y="2025650"/>
              <a:chExt cx="1492250" cy="10080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9" name="Freeform 117"/>
              <p:cNvSpPr>
                <a:spLocks/>
              </p:cNvSpPr>
              <p:nvPr/>
            </p:nvSpPr>
            <p:spPr bwMode="auto">
              <a:xfrm>
                <a:off x="4816476" y="2613025"/>
                <a:ext cx="112713" cy="420688"/>
              </a:xfrm>
              <a:custGeom>
                <a:avLst/>
                <a:gdLst>
                  <a:gd name="T0" fmla="*/ 30 w 30"/>
                  <a:gd name="T1" fmla="*/ 107 h 111"/>
                  <a:gd name="T2" fmla="*/ 30 w 30"/>
                  <a:gd name="T3" fmla="*/ 0 h 111"/>
                  <a:gd name="T4" fmla="*/ 0 w 30"/>
                  <a:gd name="T5" fmla="*/ 0 h 111"/>
                  <a:gd name="T6" fmla="*/ 0 w 30"/>
                  <a:gd name="T7" fmla="*/ 111 h 111"/>
                  <a:gd name="T8" fmla="*/ 30 w 30"/>
                  <a:gd name="T9" fmla="*/ 10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1">
                    <a:moveTo>
                      <a:pt x="30" y="107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0" y="110"/>
                      <a:pt x="20" y="108"/>
                      <a:pt x="30" y="107"/>
                    </a:cubicBezTo>
                    <a:close/>
                  </a:path>
                </a:pathLst>
              </a:custGeom>
              <a:solidFill>
                <a:srgbClr val="7EB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" name="Freeform 118"/>
              <p:cNvSpPr>
                <a:spLocks/>
              </p:cNvSpPr>
              <p:nvPr/>
            </p:nvSpPr>
            <p:spPr bwMode="auto">
              <a:xfrm>
                <a:off x="4129088" y="2025650"/>
                <a:ext cx="1492250" cy="587375"/>
              </a:xfrm>
              <a:custGeom>
                <a:avLst/>
                <a:gdLst>
                  <a:gd name="T0" fmla="*/ 395 w 395"/>
                  <a:gd name="T1" fmla="*/ 155 h 155"/>
                  <a:gd name="T2" fmla="*/ 0 w 395"/>
                  <a:gd name="T3" fmla="*/ 155 h 155"/>
                  <a:gd name="T4" fmla="*/ 88 w 395"/>
                  <a:gd name="T5" fmla="*/ 0 h 155"/>
                  <a:gd name="T6" fmla="*/ 306 w 395"/>
                  <a:gd name="T7" fmla="*/ 0 h 155"/>
                  <a:gd name="T8" fmla="*/ 395 w 395"/>
                  <a:gd name="T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155">
                    <a:moveTo>
                      <a:pt x="395" y="155"/>
                    </a:moveTo>
                    <a:cubicBezTo>
                      <a:pt x="263" y="155"/>
                      <a:pt x="131" y="155"/>
                      <a:pt x="0" y="155"/>
                    </a:cubicBezTo>
                    <a:cubicBezTo>
                      <a:pt x="29" y="103"/>
                      <a:pt x="59" y="51"/>
                      <a:pt x="88" y="0"/>
                    </a:cubicBezTo>
                    <a:cubicBezTo>
                      <a:pt x="161" y="0"/>
                      <a:pt x="233" y="0"/>
                      <a:pt x="306" y="0"/>
                    </a:cubicBezTo>
                    <a:cubicBezTo>
                      <a:pt x="335" y="51"/>
                      <a:pt x="365" y="103"/>
                      <a:pt x="395" y="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" name="Freeform 119"/>
              <p:cNvSpPr>
                <a:spLocks/>
              </p:cNvSpPr>
              <p:nvPr/>
            </p:nvSpPr>
            <p:spPr bwMode="auto">
              <a:xfrm>
                <a:off x="4441826" y="2055813"/>
                <a:ext cx="276225" cy="109538"/>
              </a:xfrm>
              <a:custGeom>
                <a:avLst/>
                <a:gdLst>
                  <a:gd name="T0" fmla="*/ 15 w 73"/>
                  <a:gd name="T1" fmla="*/ 0 h 29"/>
                  <a:gd name="T2" fmla="*/ 0 w 73"/>
                  <a:gd name="T3" fmla="*/ 29 h 29"/>
                  <a:gd name="T4" fmla="*/ 67 w 73"/>
                  <a:gd name="T5" fmla="*/ 29 h 29"/>
                  <a:gd name="T6" fmla="*/ 73 w 73"/>
                  <a:gd name="T7" fmla="*/ 0 h 29"/>
                  <a:gd name="T8" fmla="*/ 15 w 7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15" y="0"/>
                    </a:moveTo>
                    <a:cubicBezTo>
                      <a:pt x="10" y="10"/>
                      <a:pt x="5" y="20"/>
                      <a:pt x="0" y="29"/>
                    </a:cubicBezTo>
                    <a:cubicBezTo>
                      <a:pt x="23" y="29"/>
                      <a:pt x="45" y="29"/>
                      <a:pt x="67" y="29"/>
                    </a:cubicBezTo>
                    <a:cubicBezTo>
                      <a:pt x="69" y="20"/>
                      <a:pt x="71" y="10"/>
                      <a:pt x="73" y="0"/>
                    </a:cubicBezTo>
                    <a:cubicBezTo>
                      <a:pt x="54" y="0"/>
                      <a:pt x="34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" name="Freeform 120"/>
              <p:cNvSpPr>
                <a:spLocks/>
              </p:cNvSpPr>
              <p:nvPr/>
            </p:nvSpPr>
            <p:spPr bwMode="auto">
              <a:xfrm>
                <a:off x="4375151" y="2192338"/>
                <a:ext cx="315913" cy="114300"/>
              </a:xfrm>
              <a:custGeom>
                <a:avLst/>
                <a:gdLst>
                  <a:gd name="T0" fmla="*/ 15 w 84"/>
                  <a:gd name="T1" fmla="*/ 0 h 30"/>
                  <a:gd name="T2" fmla="*/ 0 w 84"/>
                  <a:gd name="T3" fmla="*/ 30 h 30"/>
                  <a:gd name="T4" fmla="*/ 78 w 84"/>
                  <a:gd name="T5" fmla="*/ 30 h 30"/>
                  <a:gd name="T6" fmla="*/ 84 w 84"/>
                  <a:gd name="T7" fmla="*/ 0 h 30"/>
                  <a:gd name="T8" fmla="*/ 15 w 8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0">
                    <a:moveTo>
                      <a:pt x="15" y="0"/>
                    </a:moveTo>
                    <a:cubicBezTo>
                      <a:pt x="10" y="10"/>
                      <a:pt x="5" y="20"/>
                      <a:pt x="0" y="30"/>
                    </a:cubicBezTo>
                    <a:cubicBezTo>
                      <a:pt x="26" y="30"/>
                      <a:pt x="52" y="30"/>
                      <a:pt x="78" y="30"/>
                    </a:cubicBezTo>
                    <a:cubicBezTo>
                      <a:pt x="80" y="20"/>
                      <a:pt x="82" y="10"/>
                      <a:pt x="84" y="0"/>
                    </a:cubicBezTo>
                    <a:cubicBezTo>
                      <a:pt x="61" y="0"/>
                      <a:pt x="38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" name="Freeform 121"/>
              <p:cNvSpPr>
                <a:spLocks/>
              </p:cNvSpPr>
              <p:nvPr/>
            </p:nvSpPr>
            <p:spPr bwMode="auto">
              <a:xfrm>
                <a:off x="4306888" y="2332038"/>
                <a:ext cx="354013" cy="111125"/>
              </a:xfrm>
              <a:custGeom>
                <a:avLst/>
                <a:gdLst>
                  <a:gd name="T0" fmla="*/ 15 w 94"/>
                  <a:gd name="T1" fmla="*/ 0 h 29"/>
                  <a:gd name="T2" fmla="*/ 0 w 94"/>
                  <a:gd name="T3" fmla="*/ 29 h 29"/>
                  <a:gd name="T4" fmla="*/ 88 w 94"/>
                  <a:gd name="T5" fmla="*/ 29 h 29"/>
                  <a:gd name="T6" fmla="*/ 94 w 94"/>
                  <a:gd name="T7" fmla="*/ 0 h 29"/>
                  <a:gd name="T8" fmla="*/ 15 w 9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">
                    <a:moveTo>
                      <a:pt x="15" y="0"/>
                    </a:moveTo>
                    <a:cubicBezTo>
                      <a:pt x="10" y="9"/>
                      <a:pt x="5" y="19"/>
                      <a:pt x="0" y="29"/>
                    </a:cubicBezTo>
                    <a:cubicBezTo>
                      <a:pt x="29" y="29"/>
                      <a:pt x="59" y="29"/>
                      <a:pt x="88" y="29"/>
                    </a:cubicBezTo>
                    <a:cubicBezTo>
                      <a:pt x="90" y="19"/>
                      <a:pt x="92" y="9"/>
                      <a:pt x="94" y="0"/>
                    </a:cubicBezTo>
                    <a:cubicBezTo>
                      <a:pt x="68" y="0"/>
                      <a:pt x="41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122"/>
              <p:cNvSpPr>
                <a:spLocks/>
              </p:cNvSpPr>
              <p:nvPr/>
            </p:nvSpPr>
            <p:spPr bwMode="auto">
              <a:xfrm>
                <a:off x="4238626" y="2468563"/>
                <a:ext cx="396875" cy="111125"/>
              </a:xfrm>
              <a:custGeom>
                <a:avLst/>
                <a:gdLst>
                  <a:gd name="T0" fmla="*/ 15 w 105"/>
                  <a:gd name="T1" fmla="*/ 0 h 29"/>
                  <a:gd name="T2" fmla="*/ 0 w 105"/>
                  <a:gd name="T3" fmla="*/ 29 h 29"/>
                  <a:gd name="T4" fmla="*/ 99 w 105"/>
                  <a:gd name="T5" fmla="*/ 29 h 29"/>
                  <a:gd name="T6" fmla="*/ 105 w 105"/>
                  <a:gd name="T7" fmla="*/ 0 h 29"/>
                  <a:gd name="T8" fmla="*/ 15 w 10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9">
                    <a:moveTo>
                      <a:pt x="15" y="0"/>
                    </a:moveTo>
                    <a:cubicBezTo>
                      <a:pt x="10" y="10"/>
                      <a:pt x="5" y="19"/>
                      <a:pt x="0" y="29"/>
                    </a:cubicBezTo>
                    <a:cubicBezTo>
                      <a:pt x="33" y="29"/>
                      <a:pt x="66" y="29"/>
                      <a:pt x="99" y="29"/>
                    </a:cubicBezTo>
                    <a:cubicBezTo>
                      <a:pt x="101" y="19"/>
                      <a:pt x="103" y="10"/>
                      <a:pt x="105" y="0"/>
                    </a:cubicBezTo>
                    <a:cubicBezTo>
                      <a:pt x="75" y="0"/>
                      <a:pt x="45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123"/>
              <p:cNvSpPr>
                <a:spLocks/>
              </p:cNvSpPr>
              <p:nvPr/>
            </p:nvSpPr>
            <p:spPr bwMode="auto">
              <a:xfrm>
                <a:off x="4748213" y="2055813"/>
                <a:ext cx="252413" cy="109538"/>
              </a:xfrm>
              <a:custGeom>
                <a:avLst/>
                <a:gdLst>
                  <a:gd name="T0" fmla="*/ 4 w 67"/>
                  <a:gd name="T1" fmla="*/ 0 h 29"/>
                  <a:gd name="T2" fmla="*/ 0 w 67"/>
                  <a:gd name="T3" fmla="*/ 29 h 29"/>
                  <a:gd name="T4" fmla="*/ 67 w 67"/>
                  <a:gd name="T5" fmla="*/ 29 h 29"/>
                  <a:gd name="T6" fmla="*/ 62 w 67"/>
                  <a:gd name="T7" fmla="*/ 0 h 29"/>
                  <a:gd name="T8" fmla="*/ 4 w 6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9">
                    <a:moveTo>
                      <a:pt x="4" y="0"/>
                    </a:moveTo>
                    <a:cubicBezTo>
                      <a:pt x="2" y="10"/>
                      <a:pt x="1" y="20"/>
                      <a:pt x="0" y="29"/>
                    </a:cubicBezTo>
                    <a:cubicBezTo>
                      <a:pt x="22" y="29"/>
                      <a:pt x="44" y="29"/>
                      <a:pt x="67" y="29"/>
                    </a:cubicBezTo>
                    <a:cubicBezTo>
                      <a:pt x="65" y="20"/>
                      <a:pt x="64" y="10"/>
                      <a:pt x="62" y="0"/>
                    </a:cubicBezTo>
                    <a:cubicBezTo>
                      <a:pt x="43" y="0"/>
                      <a:pt x="23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" name="Freeform 124"/>
              <p:cNvSpPr>
                <a:spLocks/>
              </p:cNvSpPr>
              <p:nvPr/>
            </p:nvSpPr>
            <p:spPr bwMode="auto">
              <a:xfrm>
                <a:off x="4725988" y="2192338"/>
                <a:ext cx="293688" cy="114300"/>
              </a:xfrm>
              <a:custGeom>
                <a:avLst/>
                <a:gdLst>
                  <a:gd name="T0" fmla="*/ 5 w 78"/>
                  <a:gd name="T1" fmla="*/ 0 h 30"/>
                  <a:gd name="T2" fmla="*/ 0 w 78"/>
                  <a:gd name="T3" fmla="*/ 30 h 30"/>
                  <a:gd name="T4" fmla="*/ 78 w 78"/>
                  <a:gd name="T5" fmla="*/ 30 h 30"/>
                  <a:gd name="T6" fmla="*/ 74 w 78"/>
                  <a:gd name="T7" fmla="*/ 0 h 30"/>
                  <a:gd name="T8" fmla="*/ 5 w 7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0">
                    <a:moveTo>
                      <a:pt x="5" y="0"/>
                    </a:moveTo>
                    <a:cubicBezTo>
                      <a:pt x="3" y="10"/>
                      <a:pt x="2" y="20"/>
                      <a:pt x="0" y="30"/>
                    </a:cubicBezTo>
                    <a:cubicBezTo>
                      <a:pt x="26" y="30"/>
                      <a:pt x="52" y="30"/>
                      <a:pt x="78" y="30"/>
                    </a:cubicBezTo>
                    <a:cubicBezTo>
                      <a:pt x="77" y="20"/>
                      <a:pt x="75" y="10"/>
                      <a:pt x="74" y="0"/>
                    </a:cubicBezTo>
                    <a:cubicBezTo>
                      <a:pt x="51" y="0"/>
                      <a:pt x="28" y="0"/>
                      <a:pt x="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" name="Freeform 125"/>
              <p:cNvSpPr>
                <a:spLocks/>
              </p:cNvSpPr>
              <p:nvPr/>
            </p:nvSpPr>
            <p:spPr bwMode="auto">
              <a:xfrm>
                <a:off x="4706938" y="2332038"/>
                <a:ext cx="331788" cy="111125"/>
              </a:xfrm>
              <a:custGeom>
                <a:avLst/>
                <a:gdLst>
                  <a:gd name="T0" fmla="*/ 4 w 88"/>
                  <a:gd name="T1" fmla="*/ 0 h 29"/>
                  <a:gd name="T2" fmla="*/ 0 w 88"/>
                  <a:gd name="T3" fmla="*/ 29 h 29"/>
                  <a:gd name="T4" fmla="*/ 88 w 88"/>
                  <a:gd name="T5" fmla="*/ 29 h 29"/>
                  <a:gd name="T6" fmla="*/ 84 w 88"/>
                  <a:gd name="T7" fmla="*/ 0 h 29"/>
                  <a:gd name="T8" fmla="*/ 4 w 88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9">
                    <a:moveTo>
                      <a:pt x="4" y="0"/>
                    </a:moveTo>
                    <a:cubicBezTo>
                      <a:pt x="3" y="9"/>
                      <a:pt x="1" y="19"/>
                      <a:pt x="0" y="29"/>
                    </a:cubicBezTo>
                    <a:cubicBezTo>
                      <a:pt x="29" y="29"/>
                      <a:pt x="59" y="29"/>
                      <a:pt x="88" y="29"/>
                    </a:cubicBezTo>
                    <a:cubicBezTo>
                      <a:pt x="87" y="19"/>
                      <a:pt x="85" y="9"/>
                      <a:pt x="84" y="0"/>
                    </a:cubicBezTo>
                    <a:cubicBezTo>
                      <a:pt x="57" y="0"/>
                      <a:pt x="31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Freeform 126"/>
              <p:cNvSpPr>
                <a:spLocks/>
              </p:cNvSpPr>
              <p:nvPr/>
            </p:nvSpPr>
            <p:spPr bwMode="auto">
              <a:xfrm>
                <a:off x="4687888" y="2468563"/>
                <a:ext cx="374650" cy="111125"/>
              </a:xfrm>
              <a:custGeom>
                <a:avLst/>
                <a:gdLst>
                  <a:gd name="T0" fmla="*/ 4 w 99"/>
                  <a:gd name="T1" fmla="*/ 0 h 29"/>
                  <a:gd name="T2" fmla="*/ 0 w 99"/>
                  <a:gd name="T3" fmla="*/ 29 h 29"/>
                  <a:gd name="T4" fmla="*/ 99 w 99"/>
                  <a:gd name="T5" fmla="*/ 29 h 29"/>
                  <a:gd name="T6" fmla="*/ 94 w 99"/>
                  <a:gd name="T7" fmla="*/ 0 h 29"/>
                  <a:gd name="T8" fmla="*/ 4 w 9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9">
                    <a:moveTo>
                      <a:pt x="4" y="0"/>
                    </a:moveTo>
                    <a:cubicBezTo>
                      <a:pt x="2" y="10"/>
                      <a:pt x="1" y="19"/>
                      <a:pt x="0" y="29"/>
                    </a:cubicBezTo>
                    <a:cubicBezTo>
                      <a:pt x="33" y="29"/>
                      <a:pt x="66" y="29"/>
                      <a:pt x="99" y="29"/>
                    </a:cubicBezTo>
                    <a:cubicBezTo>
                      <a:pt x="97" y="19"/>
                      <a:pt x="96" y="10"/>
                      <a:pt x="94" y="0"/>
                    </a:cubicBezTo>
                    <a:cubicBezTo>
                      <a:pt x="64" y="0"/>
                      <a:pt x="34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127"/>
              <p:cNvSpPr>
                <a:spLocks/>
              </p:cNvSpPr>
              <p:nvPr/>
            </p:nvSpPr>
            <p:spPr bwMode="auto">
              <a:xfrm>
                <a:off x="5027613" y="2055813"/>
                <a:ext cx="276225" cy="109538"/>
              </a:xfrm>
              <a:custGeom>
                <a:avLst/>
                <a:gdLst>
                  <a:gd name="T0" fmla="*/ 0 w 73"/>
                  <a:gd name="T1" fmla="*/ 0 h 29"/>
                  <a:gd name="T2" fmla="*/ 6 w 73"/>
                  <a:gd name="T3" fmla="*/ 29 h 29"/>
                  <a:gd name="T4" fmla="*/ 73 w 73"/>
                  <a:gd name="T5" fmla="*/ 29 h 29"/>
                  <a:gd name="T6" fmla="*/ 58 w 73"/>
                  <a:gd name="T7" fmla="*/ 0 h 29"/>
                  <a:gd name="T8" fmla="*/ 0 w 7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0" y="0"/>
                    </a:moveTo>
                    <a:cubicBezTo>
                      <a:pt x="2" y="10"/>
                      <a:pt x="4" y="20"/>
                      <a:pt x="6" y="29"/>
                    </a:cubicBezTo>
                    <a:cubicBezTo>
                      <a:pt x="28" y="29"/>
                      <a:pt x="51" y="29"/>
                      <a:pt x="73" y="29"/>
                    </a:cubicBezTo>
                    <a:cubicBezTo>
                      <a:pt x="68" y="20"/>
                      <a:pt x="63" y="10"/>
                      <a:pt x="58" y="0"/>
                    </a:cubicBezTo>
                    <a:cubicBezTo>
                      <a:pt x="39" y="0"/>
                      <a:pt x="19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" name="Freeform 128"/>
              <p:cNvSpPr>
                <a:spLocks/>
              </p:cNvSpPr>
              <p:nvPr/>
            </p:nvSpPr>
            <p:spPr bwMode="auto">
              <a:xfrm>
                <a:off x="5054601" y="2192338"/>
                <a:ext cx="317500" cy="114300"/>
              </a:xfrm>
              <a:custGeom>
                <a:avLst/>
                <a:gdLst>
                  <a:gd name="T0" fmla="*/ 0 w 84"/>
                  <a:gd name="T1" fmla="*/ 0 h 30"/>
                  <a:gd name="T2" fmla="*/ 6 w 84"/>
                  <a:gd name="T3" fmla="*/ 30 h 30"/>
                  <a:gd name="T4" fmla="*/ 84 w 84"/>
                  <a:gd name="T5" fmla="*/ 30 h 30"/>
                  <a:gd name="T6" fmla="*/ 70 w 84"/>
                  <a:gd name="T7" fmla="*/ 0 h 30"/>
                  <a:gd name="T8" fmla="*/ 0 w 8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0">
                    <a:moveTo>
                      <a:pt x="0" y="0"/>
                    </a:moveTo>
                    <a:cubicBezTo>
                      <a:pt x="2" y="10"/>
                      <a:pt x="4" y="20"/>
                      <a:pt x="6" y="30"/>
                    </a:cubicBezTo>
                    <a:cubicBezTo>
                      <a:pt x="32" y="30"/>
                      <a:pt x="58" y="30"/>
                      <a:pt x="84" y="30"/>
                    </a:cubicBezTo>
                    <a:cubicBezTo>
                      <a:pt x="79" y="20"/>
                      <a:pt x="74" y="10"/>
                      <a:pt x="70" y="0"/>
                    </a:cubicBezTo>
                    <a:cubicBezTo>
                      <a:pt x="47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" name="Freeform 129"/>
              <p:cNvSpPr>
                <a:spLocks/>
              </p:cNvSpPr>
              <p:nvPr/>
            </p:nvSpPr>
            <p:spPr bwMode="auto">
              <a:xfrm>
                <a:off x="5084763" y="2332038"/>
                <a:ext cx="354013" cy="111125"/>
              </a:xfrm>
              <a:custGeom>
                <a:avLst/>
                <a:gdLst>
                  <a:gd name="T0" fmla="*/ 0 w 94"/>
                  <a:gd name="T1" fmla="*/ 0 h 29"/>
                  <a:gd name="T2" fmla="*/ 6 w 94"/>
                  <a:gd name="T3" fmla="*/ 29 h 29"/>
                  <a:gd name="T4" fmla="*/ 94 w 94"/>
                  <a:gd name="T5" fmla="*/ 29 h 29"/>
                  <a:gd name="T6" fmla="*/ 80 w 94"/>
                  <a:gd name="T7" fmla="*/ 0 h 29"/>
                  <a:gd name="T8" fmla="*/ 0 w 9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">
                    <a:moveTo>
                      <a:pt x="0" y="0"/>
                    </a:moveTo>
                    <a:cubicBezTo>
                      <a:pt x="2" y="9"/>
                      <a:pt x="4" y="19"/>
                      <a:pt x="6" y="29"/>
                    </a:cubicBezTo>
                    <a:cubicBezTo>
                      <a:pt x="35" y="29"/>
                      <a:pt x="65" y="29"/>
                      <a:pt x="94" y="29"/>
                    </a:cubicBezTo>
                    <a:cubicBezTo>
                      <a:pt x="89" y="19"/>
                      <a:pt x="85" y="9"/>
                      <a:pt x="80" y="0"/>
                    </a:cubicBezTo>
                    <a:cubicBezTo>
                      <a:pt x="53" y="0"/>
                      <a:pt x="26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" name="Freeform 130"/>
              <p:cNvSpPr>
                <a:spLocks/>
              </p:cNvSpPr>
              <p:nvPr/>
            </p:nvSpPr>
            <p:spPr bwMode="auto">
              <a:xfrm>
                <a:off x="5110163" y="2468563"/>
                <a:ext cx="396875" cy="111125"/>
              </a:xfrm>
              <a:custGeom>
                <a:avLst/>
                <a:gdLst>
                  <a:gd name="T0" fmla="*/ 0 w 105"/>
                  <a:gd name="T1" fmla="*/ 0 h 29"/>
                  <a:gd name="T2" fmla="*/ 6 w 105"/>
                  <a:gd name="T3" fmla="*/ 29 h 29"/>
                  <a:gd name="T4" fmla="*/ 105 w 105"/>
                  <a:gd name="T5" fmla="*/ 29 h 29"/>
                  <a:gd name="T6" fmla="*/ 91 w 105"/>
                  <a:gd name="T7" fmla="*/ 0 h 29"/>
                  <a:gd name="T8" fmla="*/ 0 w 10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9">
                    <a:moveTo>
                      <a:pt x="0" y="0"/>
                    </a:moveTo>
                    <a:cubicBezTo>
                      <a:pt x="2" y="10"/>
                      <a:pt x="4" y="19"/>
                      <a:pt x="6" y="29"/>
                    </a:cubicBezTo>
                    <a:cubicBezTo>
                      <a:pt x="39" y="29"/>
                      <a:pt x="72" y="29"/>
                      <a:pt x="105" y="29"/>
                    </a:cubicBezTo>
                    <a:cubicBezTo>
                      <a:pt x="101" y="19"/>
                      <a:pt x="96" y="10"/>
                      <a:pt x="91" y="0"/>
                    </a:cubicBezTo>
                    <a:cubicBezTo>
                      <a:pt x="61" y="0"/>
                      <a:pt x="30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" name="Rectangle 131"/>
              <p:cNvSpPr>
                <a:spLocks noChangeArrowheads="1"/>
              </p:cNvSpPr>
              <p:nvPr/>
            </p:nvSpPr>
            <p:spPr bwMode="auto">
              <a:xfrm>
                <a:off x="4129088" y="2613025"/>
                <a:ext cx="1492250" cy="90488"/>
              </a:xfrm>
              <a:prstGeom prst="rect">
                <a:avLst/>
              </a:prstGeom>
              <a:solidFill>
                <a:srgbClr val="BBE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74" name="그룹 173"/>
            <p:cNvGrpSpPr/>
            <p:nvPr/>
          </p:nvGrpSpPr>
          <p:grpSpPr>
            <a:xfrm>
              <a:off x="9550598" y="5579718"/>
              <a:ext cx="1080555" cy="729949"/>
              <a:chOff x="4129088" y="2025650"/>
              <a:chExt cx="1492250" cy="10080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5" name="Freeform 117"/>
              <p:cNvSpPr>
                <a:spLocks/>
              </p:cNvSpPr>
              <p:nvPr/>
            </p:nvSpPr>
            <p:spPr bwMode="auto">
              <a:xfrm>
                <a:off x="4816476" y="2613025"/>
                <a:ext cx="112713" cy="420688"/>
              </a:xfrm>
              <a:custGeom>
                <a:avLst/>
                <a:gdLst>
                  <a:gd name="T0" fmla="*/ 30 w 30"/>
                  <a:gd name="T1" fmla="*/ 107 h 111"/>
                  <a:gd name="T2" fmla="*/ 30 w 30"/>
                  <a:gd name="T3" fmla="*/ 0 h 111"/>
                  <a:gd name="T4" fmla="*/ 0 w 30"/>
                  <a:gd name="T5" fmla="*/ 0 h 111"/>
                  <a:gd name="T6" fmla="*/ 0 w 30"/>
                  <a:gd name="T7" fmla="*/ 111 h 111"/>
                  <a:gd name="T8" fmla="*/ 30 w 30"/>
                  <a:gd name="T9" fmla="*/ 10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1">
                    <a:moveTo>
                      <a:pt x="30" y="107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0" y="110"/>
                      <a:pt x="20" y="108"/>
                      <a:pt x="30" y="107"/>
                    </a:cubicBezTo>
                    <a:close/>
                  </a:path>
                </a:pathLst>
              </a:custGeom>
              <a:solidFill>
                <a:srgbClr val="7EB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" name="Freeform 118"/>
              <p:cNvSpPr>
                <a:spLocks/>
              </p:cNvSpPr>
              <p:nvPr/>
            </p:nvSpPr>
            <p:spPr bwMode="auto">
              <a:xfrm>
                <a:off x="4129088" y="2025650"/>
                <a:ext cx="1492250" cy="587375"/>
              </a:xfrm>
              <a:custGeom>
                <a:avLst/>
                <a:gdLst>
                  <a:gd name="T0" fmla="*/ 395 w 395"/>
                  <a:gd name="T1" fmla="*/ 155 h 155"/>
                  <a:gd name="T2" fmla="*/ 0 w 395"/>
                  <a:gd name="T3" fmla="*/ 155 h 155"/>
                  <a:gd name="T4" fmla="*/ 88 w 395"/>
                  <a:gd name="T5" fmla="*/ 0 h 155"/>
                  <a:gd name="T6" fmla="*/ 306 w 395"/>
                  <a:gd name="T7" fmla="*/ 0 h 155"/>
                  <a:gd name="T8" fmla="*/ 395 w 395"/>
                  <a:gd name="T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155">
                    <a:moveTo>
                      <a:pt x="395" y="155"/>
                    </a:moveTo>
                    <a:cubicBezTo>
                      <a:pt x="263" y="155"/>
                      <a:pt x="131" y="155"/>
                      <a:pt x="0" y="155"/>
                    </a:cubicBezTo>
                    <a:cubicBezTo>
                      <a:pt x="29" y="103"/>
                      <a:pt x="59" y="51"/>
                      <a:pt x="88" y="0"/>
                    </a:cubicBezTo>
                    <a:cubicBezTo>
                      <a:pt x="161" y="0"/>
                      <a:pt x="233" y="0"/>
                      <a:pt x="306" y="0"/>
                    </a:cubicBezTo>
                    <a:cubicBezTo>
                      <a:pt x="335" y="51"/>
                      <a:pt x="365" y="103"/>
                      <a:pt x="395" y="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7" name="Freeform 119"/>
              <p:cNvSpPr>
                <a:spLocks/>
              </p:cNvSpPr>
              <p:nvPr/>
            </p:nvSpPr>
            <p:spPr bwMode="auto">
              <a:xfrm>
                <a:off x="4441826" y="2055813"/>
                <a:ext cx="276225" cy="109538"/>
              </a:xfrm>
              <a:custGeom>
                <a:avLst/>
                <a:gdLst>
                  <a:gd name="T0" fmla="*/ 15 w 73"/>
                  <a:gd name="T1" fmla="*/ 0 h 29"/>
                  <a:gd name="T2" fmla="*/ 0 w 73"/>
                  <a:gd name="T3" fmla="*/ 29 h 29"/>
                  <a:gd name="T4" fmla="*/ 67 w 73"/>
                  <a:gd name="T5" fmla="*/ 29 h 29"/>
                  <a:gd name="T6" fmla="*/ 73 w 73"/>
                  <a:gd name="T7" fmla="*/ 0 h 29"/>
                  <a:gd name="T8" fmla="*/ 15 w 7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15" y="0"/>
                    </a:moveTo>
                    <a:cubicBezTo>
                      <a:pt x="10" y="10"/>
                      <a:pt x="5" y="20"/>
                      <a:pt x="0" y="29"/>
                    </a:cubicBezTo>
                    <a:cubicBezTo>
                      <a:pt x="23" y="29"/>
                      <a:pt x="45" y="29"/>
                      <a:pt x="67" y="29"/>
                    </a:cubicBezTo>
                    <a:cubicBezTo>
                      <a:pt x="69" y="20"/>
                      <a:pt x="71" y="10"/>
                      <a:pt x="73" y="0"/>
                    </a:cubicBezTo>
                    <a:cubicBezTo>
                      <a:pt x="54" y="0"/>
                      <a:pt x="34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8" name="Freeform 120"/>
              <p:cNvSpPr>
                <a:spLocks/>
              </p:cNvSpPr>
              <p:nvPr/>
            </p:nvSpPr>
            <p:spPr bwMode="auto">
              <a:xfrm>
                <a:off x="4375151" y="2192338"/>
                <a:ext cx="315913" cy="114300"/>
              </a:xfrm>
              <a:custGeom>
                <a:avLst/>
                <a:gdLst>
                  <a:gd name="T0" fmla="*/ 15 w 84"/>
                  <a:gd name="T1" fmla="*/ 0 h 30"/>
                  <a:gd name="T2" fmla="*/ 0 w 84"/>
                  <a:gd name="T3" fmla="*/ 30 h 30"/>
                  <a:gd name="T4" fmla="*/ 78 w 84"/>
                  <a:gd name="T5" fmla="*/ 30 h 30"/>
                  <a:gd name="T6" fmla="*/ 84 w 84"/>
                  <a:gd name="T7" fmla="*/ 0 h 30"/>
                  <a:gd name="T8" fmla="*/ 15 w 8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0">
                    <a:moveTo>
                      <a:pt x="15" y="0"/>
                    </a:moveTo>
                    <a:cubicBezTo>
                      <a:pt x="10" y="10"/>
                      <a:pt x="5" y="20"/>
                      <a:pt x="0" y="30"/>
                    </a:cubicBezTo>
                    <a:cubicBezTo>
                      <a:pt x="26" y="30"/>
                      <a:pt x="52" y="30"/>
                      <a:pt x="78" y="30"/>
                    </a:cubicBezTo>
                    <a:cubicBezTo>
                      <a:pt x="80" y="20"/>
                      <a:pt x="82" y="10"/>
                      <a:pt x="84" y="0"/>
                    </a:cubicBezTo>
                    <a:cubicBezTo>
                      <a:pt x="61" y="0"/>
                      <a:pt x="38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9" name="Freeform 121"/>
              <p:cNvSpPr>
                <a:spLocks/>
              </p:cNvSpPr>
              <p:nvPr/>
            </p:nvSpPr>
            <p:spPr bwMode="auto">
              <a:xfrm>
                <a:off x="4306888" y="2332038"/>
                <a:ext cx="354013" cy="111125"/>
              </a:xfrm>
              <a:custGeom>
                <a:avLst/>
                <a:gdLst>
                  <a:gd name="T0" fmla="*/ 15 w 94"/>
                  <a:gd name="T1" fmla="*/ 0 h 29"/>
                  <a:gd name="T2" fmla="*/ 0 w 94"/>
                  <a:gd name="T3" fmla="*/ 29 h 29"/>
                  <a:gd name="T4" fmla="*/ 88 w 94"/>
                  <a:gd name="T5" fmla="*/ 29 h 29"/>
                  <a:gd name="T6" fmla="*/ 94 w 94"/>
                  <a:gd name="T7" fmla="*/ 0 h 29"/>
                  <a:gd name="T8" fmla="*/ 15 w 9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">
                    <a:moveTo>
                      <a:pt x="15" y="0"/>
                    </a:moveTo>
                    <a:cubicBezTo>
                      <a:pt x="10" y="9"/>
                      <a:pt x="5" y="19"/>
                      <a:pt x="0" y="29"/>
                    </a:cubicBezTo>
                    <a:cubicBezTo>
                      <a:pt x="29" y="29"/>
                      <a:pt x="59" y="29"/>
                      <a:pt x="88" y="29"/>
                    </a:cubicBezTo>
                    <a:cubicBezTo>
                      <a:pt x="90" y="19"/>
                      <a:pt x="92" y="9"/>
                      <a:pt x="94" y="0"/>
                    </a:cubicBezTo>
                    <a:cubicBezTo>
                      <a:pt x="68" y="0"/>
                      <a:pt x="41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0" name="Freeform 122"/>
              <p:cNvSpPr>
                <a:spLocks/>
              </p:cNvSpPr>
              <p:nvPr/>
            </p:nvSpPr>
            <p:spPr bwMode="auto">
              <a:xfrm>
                <a:off x="4238626" y="2468563"/>
                <a:ext cx="396875" cy="111125"/>
              </a:xfrm>
              <a:custGeom>
                <a:avLst/>
                <a:gdLst>
                  <a:gd name="T0" fmla="*/ 15 w 105"/>
                  <a:gd name="T1" fmla="*/ 0 h 29"/>
                  <a:gd name="T2" fmla="*/ 0 w 105"/>
                  <a:gd name="T3" fmla="*/ 29 h 29"/>
                  <a:gd name="T4" fmla="*/ 99 w 105"/>
                  <a:gd name="T5" fmla="*/ 29 h 29"/>
                  <a:gd name="T6" fmla="*/ 105 w 105"/>
                  <a:gd name="T7" fmla="*/ 0 h 29"/>
                  <a:gd name="T8" fmla="*/ 15 w 10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9">
                    <a:moveTo>
                      <a:pt x="15" y="0"/>
                    </a:moveTo>
                    <a:cubicBezTo>
                      <a:pt x="10" y="10"/>
                      <a:pt x="5" y="19"/>
                      <a:pt x="0" y="29"/>
                    </a:cubicBezTo>
                    <a:cubicBezTo>
                      <a:pt x="33" y="29"/>
                      <a:pt x="66" y="29"/>
                      <a:pt x="99" y="29"/>
                    </a:cubicBezTo>
                    <a:cubicBezTo>
                      <a:pt x="101" y="19"/>
                      <a:pt x="103" y="10"/>
                      <a:pt x="105" y="0"/>
                    </a:cubicBezTo>
                    <a:cubicBezTo>
                      <a:pt x="75" y="0"/>
                      <a:pt x="45" y="0"/>
                      <a:pt x="1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1" name="Freeform 123"/>
              <p:cNvSpPr>
                <a:spLocks/>
              </p:cNvSpPr>
              <p:nvPr/>
            </p:nvSpPr>
            <p:spPr bwMode="auto">
              <a:xfrm>
                <a:off x="4748213" y="2055813"/>
                <a:ext cx="252413" cy="109538"/>
              </a:xfrm>
              <a:custGeom>
                <a:avLst/>
                <a:gdLst>
                  <a:gd name="T0" fmla="*/ 4 w 67"/>
                  <a:gd name="T1" fmla="*/ 0 h 29"/>
                  <a:gd name="T2" fmla="*/ 0 w 67"/>
                  <a:gd name="T3" fmla="*/ 29 h 29"/>
                  <a:gd name="T4" fmla="*/ 67 w 67"/>
                  <a:gd name="T5" fmla="*/ 29 h 29"/>
                  <a:gd name="T6" fmla="*/ 62 w 67"/>
                  <a:gd name="T7" fmla="*/ 0 h 29"/>
                  <a:gd name="T8" fmla="*/ 4 w 6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9">
                    <a:moveTo>
                      <a:pt x="4" y="0"/>
                    </a:moveTo>
                    <a:cubicBezTo>
                      <a:pt x="2" y="10"/>
                      <a:pt x="1" y="20"/>
                      <a:pt x="0" y="29"/>
                    </a:cubicBezTo>
                    <a:cubicBezTo>
                      <a:pt x="22" y="29"/>
                      <a:pt x="44" y="29"/>
                      <a:pt x="67" y="29"/>
                    </a:cubicBezTo>
                    <a:cubicBezTo>
                      <a:pt x="65" y="20"/>
                      <a:pt x="64" y="10"/>
                      <a:pt x="62" y="0"/>
                    </a:cubicBezTo>
                    <a:cubicBezTo>
                      <a:pt x="43" y="0"/>
                      <a:pt x="23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2" name="Freeform 124"/>
              <p:cNvSpPr>
                <a:spLocks/>
              </p:cNvSpPr>
              <p:nvPr/>
            </p:nvSpPr>
            <p:spPr bwMode="auto">
              <a:xfrm>
                <a:off x="4725988" y="2192338"/>
                <a:ext cx="293688" cy="114300"/>
              </a:xfrm>
              <a:custGeom>
                <a:avLst/>
                <a:gdLst>
                  <a:gd name="T0" fmla="*/ 5 w 78"/>
                  <a:gd name="T1" fmla="*/ 0 h 30"/>
                  <a:gd name="T2" fmla="*/ 0 w 78"/>
                  <a:gd name="T3" fmla="*/ 30 h 30"/>
                  <a:gd name="T4" fmla="*/ 78 w 78"/>
                  <a:gd name="T5" fmla="*/ 30 h 30"/>
                  <a:gd name="T6" fmla="*/ 74 w 78"/>
                  <a:gd name="T7" fmla="*/ 0 h 30"/>
                  <a:gd name="T8" fmla="*/ 5 w 7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0">
                    <a:moveTo>
                      <a:pt x="5" y="0"/>
                    </a:moveTo>
                    <a:cubicBezTo>
                      <a:pt x="3" y="10"/>
                      <a:pt x="2" y="20"/>
                      <a:pt x="0" y="30"/>
                    </a:cubicBezTo>
                    <a:cubicBezTo>
                      <a:pt x="26" y="30"/>
                      <a:pt x="52" y="30"/>
                      <a:pt x="78" y="30"/>
                    </a:cubicBezTo>
                    <a:cubicBezTo>
                      <a:pt x="77" y="20"/>
                      <a:pt x="75" y="10"/>
                      <a:pt x="74" y="0"/>
                    </a:cubicBezTo>
                    <a:cubicBezTo>
                      <a:pt x="51" y="0"/>
                      <a:pt x="28" y="0"/>
                      <a:pt x="5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3" name="Freeform 125"/>
              <p:cNvSpPr>
                <a:spLocks/>
              </p:cNvSpPr>
              <p:nvPr/>
            </p:nvSpPr>
            <p:spPr bwMode="auto">
              <a:xfrm>
                <a:off x="4706938" y="2332038"/>
                <a:ext cx="331788" cy="111125"/>
              </a:xfrm>
              <a:custGeom>
                <a:avLst/>
                <a:gdLst>
                  <a:gd name="T0" fmla="*/ 4 w 88"/>
                  <a:gd name="T1" fmla="*/ 0 h 29"/>
                  <a:gd name="T2" fmla="*/ 0 w 88"/>
                  <a:gd name="T3" fmla="*/ 29 h 29"/>
                  <a:gd name="T4" fmla="*/ 88 w 88"/>
                  <a:gd name="T5" fmla="*/ 29 h 29"/>
                  <a:gd name="T6" fmla="*/ 84 w 88"/>
                  <a:gd name="T7" fmla="*/ 0 h 29"/>
                  <a:gd name="T8" fmla="*/ 4 w 88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9">
                    <a:moveTo>
                      <a:pt x="4" y="0"/>
                    </a:moveTo>
                    <a:cubicBezTo>
                      <a:pt x="3" y="9"/>
                      <a:pt x="1" y="19"/>
                      <a:pt x="0" y="29"/>
                    </a:cubicBezTo>
                    <a:cubicBezTo>
                      <a:pt x="29" y="29"/>
                      <a:pt x="59" y="29"/>
                      <a:pt x="88" y="29"/>
                    </a:cubicBezTo>
                    <a:cubicBezTo>
                      <a:pt x="87" y="19"/>
                      <a:pt x="85" y="9"/>
                      <a:pt x="84" y="0"/>
                    </a:cubicBezTo>
                    <a:cubicBezTo>
                      <a:pt x="57" y="0"/>
                      <a:pt x="31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4" name="Freeform 126"/>
              <p:cNvSpPr>
                <a:spLocks/>
              </p:cNvSpPr>
              <p:nvPr/>
            </p:nvSpPr>
            <p:spPr bwMode="auto">
              <a:xfrm>
                <a:off x="4687888" y="2468563"/>
                <a:ext cx="374650" cy="111125"/>
              </a:xfrm>
              <a:custGeom>
                <a:avLst/>
                <a:gdLst>
                  <a:gd name="T0" fmla="*/ 4 w 99"/>
                  <a:gd name="T1" fmla="*/ 0 h 29"/>
                  <a:gd name="T2" fmla="*/ 0 w 99"/>
                  <a:gd name="T3" fmla="*/ 29 h 29"/>
                  <a:gd name="T4" fmla="*/ 99 w 99"/>
                  <a:gd name="T5" fmla="*/ 29 h 29"/>
                  <a:gd name="T6" fmla="*/ 94 w 99"/>
                  <a:gd name="T7" fmla="*/ 0 h 29"/>
                  <a:gd name="T8" fmla="*/ 4 w 9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9">
                    <a:moveTo>
                      <a:pt x="4" y="0"/>
                    </a:moveTo>
                    <a:cubicBezTo>
                      <a:pt x="2" y="10"/>
                      <a:pt x="1" y="19"/>
                      <a:pt x="0" y="29"/>
                    </a:cubicBezTo>
                    <a:cubicBezTo>
                      <a:pt x="33" y="29"/>
                      <a:pt x="66" y="29"/>
                      <a:pt x="99" y="29"/>
                    </a:cubicBezTo>
                    <a:cubicBezTo>
                      <a:pt x="97" y="19"/>
                      <a:pt x="96" y="10"/>
                      <a:pt x="94" y="0"/>
                    </a:cubicBezTo>
                    <a:cubicBezTo>
                      <a:pt x="64" y="0"/>
                      <a:pt x="34" y="0"/>
                      <a:pt x="4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5" name="Freeform 127"/>
              <p:cNvSpPr>
                <a:spLocks/>
              </p:cNvSpPr>
              <p:nvPr/>
            </p:nvSpPr>
            <p:spPr bwMode="auto">
              <a:xfrm>
                <a:off x="5027613" y="2055813"/>
                <a:ext cx="276225" cy="109538"/>
              </a:xfrm>
              <a:custGeom>
                <a:avLst/>
                <a:gdLst>
                  <a:gd name="T0" fmla="*/ 0 w 73"/>
                  <a:gd name="T1" fmla="*/ 0 h 29"/>
                  <a:gd name="T2" fmla="*/ 6 w 73"/>
                  <a:gd name="T3" fmla="*/ 29 h 29"/>
                  <a:gd name="T4" fmla="*/ 73 w 73"/>
                  <a:gd name="T5" fmla="*/ 29 h 29"/>
                  <a:gd name="T6" fmla="*/ 58 w 73"/>
                  <a:gd name="T7" fmla="*/ 0 h 29"/>
                  <a:gd name="T8" fmla="*/ 0 w 7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0" y="0"/>
                    </a:moveTo>
                    <a:cubicBezTo>
                      <a:pt x="2" y="10"/>
                      <a:pt x="4" y="20"/>
                      <a:pt x="6" y="29"/>
                    </a:cubicBezTo>
                    <a:cubicBezTo>
                      <a:pt x="28" y="29"/>
                      <a:pt x="51" y="29"/>
                      <a:pt x="73" y="29"/>
                    </a:cubicBezTo>
                    <a:cubicBezTo>
                      <a:pt x="68" y="20"/>
                      <a:pt x="63" y="10"/>
                      <a:pt x="58" y="0"/>
                    </a:cubicBezTo>
                    <a:cubicBezTo>
                      <a:pt x="39" y="0"/>
                      <a:pt x="19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6" name="Freeform 128"/>
              <p:cNvSpPr>
                <a:spLocks/>
              </p:cNvSpPr>
              <p:nvPr/>
            </p:nvSpPr>
            <p:spPr bwMode="auto">
              <a:xfrm>
                <a:off x="5054601" y="2192338"/>
                <a:ext cx="317500" cy="114300"/>
              </a:xfrm>
              <a:custGeom>
                <a:avLst/>
                <a:gdLst>
                  <a:gd name="T0" fmla="*/ 0 w 84"/>
                  <a:gd name="T1" fmla="*/ 0 h 30"/>
                  <a:gd name="T2" fmla="*/ 6 w 84"/>
                  <a:gd name="T3" fmla="*/ 30 h 30"/>
                  <a:gd name="T4" fmla="*/ 84 w 84"/>
                  <a:gd name="T5" fmla="*/ 30 h 30"/>
                  <a:gd name="T6" fmla="*/ 70 w 84"/>
                  <a:gd name="T7" fmla="*/ 0 h 30"/>
                  <a:gd name="T8" fmla="*/ 0 w 8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0">
                    <a:moveTo>
                      <a:pt x="0" y="0"/>
                    </a:moveTo>
                    <a:cubicBezTo>
                      <a:pt x="2" y="10"/>
                      <a:pt x="4" y="20"/>
                      <a:pt x="6" y="30"/>
                    </a:cubicBezTo>
                    <a:cubicBezTo>
                      <a:pt x="32" y="30"/>
                      <a:pt x="58" y="30"/>
                      <a:pt x="84" y="30"/>
                    </a:cubicBezTo>
                    <a:cubicBezTo>
                      <a:pt x="79" y="20"/>
                      <a:pt x="74" y="10"/>
                      <a:pt x="70" y="0"/>
                    </a:cubicBezTo>
                    <a:cubicBezTo>
                      <a:pt x="47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7" name="Freeform 129"/>
              <p:cNvSpPr>
                <a:spLocks/>
              </p:cNvSpPr>
              <p:nvPr/>
            </p:nvSpPr>
            <p:spPr bwMode="auto">
              <a:xfrm>
                <a:off x="5084763" y="2332038"/>
                <a:ext cx="354013" cy="111125"/>
              </a:xfrm>
              <a:custGeom>
                <a:avLst/>
                <a:gdLst>
                  <a:gd name="T0" fmla="*/ 0 w 94"/>
                  <a:gd name="T1" fmla="*/ 0 h 29"/>
                  <a:gd name="T2" fmla="*/ 6 w 94"/>
                  <a:gd name="T3" fmla="*/ 29 h 29"/>
                  <a:gd name="T4" fmla="*/ 94 w 94"/>
                  <a:gd name="T5" fmla="*/ 29 h 29"/>
                  <a:gd name="T6" fmla="*/ 80 w 94"/>
                  <a:gd name="T7" fmla="*/ 0 h 29"/>
                  <a:gd name="T8" fmla="*/ 0 w 9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9">
                    <a:moveTo>
                      <a:pt x="0" y="0"/>
                    </a:moveTo>
                    <a:cubicBezTo>
                      <a:pt x="2" y="9"/>
                      <a:pt x="4" y="19"/>
                      <a:pt x="6" y="29"/>
                    </a:cubicBezTo>
                    <a:cubicBezTo>
                      <a:pt x="35" y="29"/>
                      <a:pt x="65" y="29"/>
                      <a:pt x="94" y="29"/>
                    </a:cubicBezTo>
                    <a:cubicBezTo>
                      <a:pt x="89" y="19"/>
                      <a:pt x="85" y="9"/>
                      <a:pt x="80" y="0"/>
                    </a:cubicBezTo>
                    <a:cubicBezTo>
                      <a:pt x="53" y="0"/>
                      <a:pt x="26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8" name="Freeform 130"/>
              <p:cNvSpPr>
                <a:spLocks/>
              </p:cNvSpPr>
              <p:nvPr/>
            </p:nvSpPr>
            <p:spPr bwMode="auto">
              <a:xfrm>
                <a:off x="5110163" y="2468563"/>
                <a:ext cx="396875" cy="111125"/>
              </a:xfrm>
              <a:custGeom>
                <a:avLst/>
                <a:gdLst>
                  <a:gd name="T0" fmla="*/ 0 w 105"/>
                  <a:gd name="T1" fmla="*/ 0 h 29"/>
                  <a:gd name="T2" fmla="*/ 6 w 105"/>
                  <a:gd name="T3" fmla="*/ 29 h 29"/>
                  <a:gd name="T4" fmla="*/ 105 w 105"/>
                  <a:gd name="T5" fmla="*/ 29 h 29"/>
                  <a:gd name="T6" fmla="*/ 91 w 105"/>
                  <a:gd name="T7" fmla="*/ 0 h 29"/>
                  <a:gd name="T8" fmla="*/ 0 w 10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9">
                    <a:moveTo>
                      <a:pt x="0" y="0"/>
                    </a:moveTo>
                    <a:cubicBezTo>
                      <a:pt x="2" y="10"/>
                      <a:pt x="4" y="19"/>
                      <a:pt x="6" y="29"/>
                    </a:cubicBezTo>
                    <a:cubicBezTo>
                      <a:pt x="39" y="29"/>
                      <a:pt x="72" y="29"/>
                      <a:pt x="105" y="29"/>
                    </a:cubicBezTo>
                    <a:cubicBezTo>
                      <a:pt x="101" y="19"/>
                      <a:pt x="96" y="10"/>
                      <a:pt x="91" y="0"/>
                    </a:cubicBezTo>
                    <a:cubicBezTo>
                      <a:pt x="61" y="0"/>
                      <a:pt x="30" y="0"/>
                      <a:pt x="0" y="0"/>
                    </a:cubicBezTo>
                    <a:close/>
                  </a:path>
                </a:pathLst>
              </a:custGeom>
              <a:solidFill>
                <a:srgbClr val="3C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9" name="Rectangle 131"/>
              <p:cNvSpPr>
                <a:spLocks noChangeArrowheads="1"/>
              </p:cNvSpPr>
              <p:nvPr/>
            </p:nvSpPr>
            <p:spPr bwMode="auto">
              <a:xfrm>
                <a:off x="4129088" y="2613025"/>
                <a:ext cx="1492250" cy="90488"/>
              </a:xfrm>
              <a:prstGeom prst="rect">
                <a:avLst/>
              </a:prstGeom>
              <a:solidFill>
                <a:srgbClr val="BBE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cxnSp>
        <p:nvCxnSpPr>
          <p:cNvPr id="63" name="직선 연결선 62"/>
          <p:cNvCxnSpPr/>
          <p:nvPr/>
        </p:nvCxnSpPr>
        <p:spPr>
          <a:xfrm>
            <a:off x="8972794" y="972972"/>
            <a:ext cx="2580515" cy="0"/>
          </a:xfrm>
          <a:prstGeom prst="line">
            <a:avLst/>
          </a:prstGeom>
          <a:ln w="31750">
            <a:solidFill>
              <a:srgbClr val="5EC69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9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57267" y="484237"/>
            <a:ext cx="2655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사용 소스</a:t>
            </a:r>
            <a:endParaRPr lang="en-US" altLang="ko-KR" sz="2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89988" y="5553249"/>
            <a:ext cx="7354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본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PPT </a:t>
            </a:r>
            <a:r>
              <a:rPr lang="ko-KR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템플릿은 </a:t>
            </a:r>
            <a:r>
              <a:rPr lang="ko-KR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㈜ 재미의 소유이며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타 용도로 사용하실 수 없습니다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ko-KR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ⓒ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Copyright 2016 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XEMI all right reserved</a:t>
            </a:r>
            <a:endParaRPr lang="ko-KR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718385" y="4110270"/>
            <a:ext cx="5543658" cy="1195945"/>
            <a:chOff x="6313470" y="4110270"/>
            <a:chExt cx="5543658" cy="1195945"/>
          </a:xfrm>
        </p:grpSpPr>
        <p:sp>
          <p:nvSpPr>
            <p:cNvPr id="40" name="타원 39"/>
            <p:cNvSpPr/>
            <p:nvPr/>
          </p:nvSpPr>
          <p:spPr>
            <a:xfrm>
              <a:off x="6408292" y="4577576"/>
              <a:ext cx="728638" cy="728639"/>
            </a:xfrm>
            <a:prstGeom prst="ellipse">
              <a:avLst/>
            </a:prstGeom>
            <a:solidFill>
              <a:srgbClr val="9DE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11128490" y="4577576"/>
              <a:ext cx="728638" cy="72863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8296372" y="4577576"/>
              <a:ext cx="728638" cy="728639"/>
            </a:xfrm>
            <a:prstGeom prst="ellipse">
              <a:avLst/>
            </a:prstGeom>
            <a:solidFill>
              <a:srgbClr val="558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7352332" y="4577576"/>
              <a:ext cx="728638" cy="728639"/>
            </a:xfrm>
            <a:prstGeom prst="ellipse">
              <a:avLst/>
            </a:prstGeom>
            <a:solidFill>
              <a:srgbClr val="4FC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4" name="타원 43"/>
            <p:cNvSpPr/>
            <p:nvPr/>
          </p:nvSpPr>
          <p:spPr>
            <a:xfrm>
              <a:off x="10184452" y="4577576"/>
              <a:ext cx="728638" cy="728639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5" name="타원 44"/>
            <p:cNvSpPr/>
            <p:nvPr/>
          </p:nvSpPr>
          <p:spPr>
            <a:xfrm>
              <a:off x="9240412" y="4577576"/>
              <a:ext cx="728638" cy="728639"/>
            </a:xfrm>
            <a:prstGeom prst="ellipse">
              <a:avLst/>
            </a:prstGeom>
            <a:solidFill>
              <a:srgbClr val="5EC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6313470" y="4110270"/>
              <a:ext cx="1088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사용색상</a:t>
              </a:r>
              <a:endPara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202" name="그룹 201"/>
          <p:cNvGrpSpPr/>
          <p:nvPr/>
        </p:nvGrpSpPr>
        <p:grpSpPr>
          <a:xfrm>
            <a:off x="978791" y="1098389"/>
            <a:ext cx="806466" cy="1120978"/>
            <a:chOff x="1899557" y="2508699"/>
            <a:chExt cx="1204913" cy="1674813"/>
          </a:xfrm>
          <a:solidFill>
            <a:srgbClr val="5EC69C"/>
          </a:solidFill>
        </p:grpSpPr>
        <p:sp>
          <p:nvSpPr>
            <p:cNvPr id="203" name="Freeform 13"/>
            <p:cNvSpPr>
              <a:spLocks/>
            </p:cNvSpPr>
            <p:nvPr/>
          </p:nvSpPr>
          <p:spPr bwMode="auto">
            <a:xfrm>
              <a:off x="2282145" y="3232599"/>
              <a:ext cx="280988" cy="263525"/>
            </a:xfrm>
            <a:custGeom>
              <a:avLst/>
              <a:gdLst>
                <a:gd name="T0" fmla="*/ 43 w 74"/>
                <a:gd name="T1" fmla="*/ 70 h 70"/>
                <a:gd name="T2" fmla="*/ 13 w 74"/>
                <a:gd name="T3" fmla="*/ 0 h 70"/>
                <a:gd name="T4" fmla="*/ 52 w 74"/>
                <a:gd name="T5" fmla="*/ 68 h 70"/>
                <a:gd name="T6" fmla="*/ 28 w 74"/>
                <a:gd name="T7" fmla="*/ 29 h 70"/>
                <a:gd name="T8" fmla="*/ 43 w 74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0">
                  <a:moveTo>
                    <a:pt x="43" y="70"/>
                  </a:moveTo>
                  <a:cubicBezTo>
                    <a:pt x="43" y="70"/>
                    <a:pt x="0" y="57"/>
                    <a:pt x="13" y="0"/>
                  </a:cubicBezTo>
                  <a:cubicBezTo>
                    <a:pt x="13" y="0"/>
                    <a:pt x="74" y="9"/>
                    <a:pt x="52" y="68"/>
                  </a:cubicBezTo>
                  <a:cubicBezTo>
                    <a:pt x="52" y="68"/>
                    <a:pt x="40" y="33"/>
                    <a:pt x="28" y="29"/>
                  </a:cubicBezTo>
                  <a:cubicBezTo>
                    <a:pt x="28" y="29"/>
                    <a:pt x="46" y="58"/>
                    <a:pt x="4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20" name="Freeform 14"/>
            <p:cNvSpPr>
              <a:spLocks/>
            </p:cNvSpPr>
            <p:nvPr/>
          </p:nvSpPr>
          <p:spPr bwMode="auto">
            <a:xfrm>
              <a:off x="2358345" y="2953199"/>
              <a:ext cx="614363" cy="554038"/>
            </a:xfrm>
            <a:custGeom>
              <a:avLst/>
              <a:gdLst>
                <a:gd name="T0" fmla="*/ 83 w 162"/>
                <a:gd name="T1" fmla="*/ 146 h 147"/>
                <a:gd name="T2" fmla="*/ 115 w 162"/>
                <a:gd name="T3" fmla="*/ 0 h 147"/>
                <a:gd name="T4" fmla="*/ 65 w 162"/>
                <a:gd name="T5" fmla="*/ 147 h 147"/>
                <a:gd name="T6" fmla="*/ 97 w 162"/>
                <a:gd name="T7" fmla="*/ 62 h 147"/>
                <a:gd name="T8" fmla="*/ 83 w 162"/>
                <a:gd name="T9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47">
                  <a:moveTo>
                    <a:pt x="83" y="146"/>
                  </a:moveTo>
                  <a:cubicBezTo>
                    <a:pt x="83" y="146"/>
                    <a:pt x="162" y="106"/>
                    <a:pt x="115" y="0"/>
                  </a:cubicBezTo>
                  <a:cubicBezTo>
                    <a:pt x="115" y="0"/>
                    <a:pt x="0" y="40"/>
                    <a:pt x="65" y="147"/>
                  </a:cubicBezTo>
                  <a:cubicBezTo>
                    <a:pt x="65" y="147"/>
                    <a:pt x="76" y="73"/>
                    <a:pt x="97" y="62"/>
                  </a:cubicBezTo>
                  <a:cubicBezTo>
                    <a:pt x="97" y="62"/>
                    <a:pt x="73" y="125"/>
                    <a:pt x="83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21" name="Freeform 15"/>
            <p:cNvSpPr>
              <a:spLocks/>
            </p:cNvSpPr>
            <p:nvPr/>
          </p:nvSpPr>
          <p:spPr bwMode="auto">
            <a:xfrm>
              <a:off x="1899557" y="2508699"/>
              <a:ext cx="1204913" cy="1482725"/>
            </a:xfrm>
            <a:custGeom>
              <a:avLst/>
              <a:gdLst>
                <a:gd name="T0" fmla="*/ 278 w 318"/>
                <a:gd name="T1" fmla="*/ 262 h 393"/>
                <a:gd name="T2" fmla="*/ 316 w 318"/>
                <a:gd name="T3" fmla="*/ 162 h 393"/>
                <a:gd name="T4" fmla="*/ 161 w 318"/>
                <a:gd name="T5" fmla="*/ 2 h 393"/>
                <a:gd name="T6" fmla="*/ 1 w 318"/>
                <a:gd name="T7" fmla="*/ 157 h 393"/>
                <a:gd name="T8" fmla="*/ 39 w 318"/>
                <a:gd name="T9" fmla="*/ 263 h 393"/>
                <a:gd name="T10" fmla="*/ 39 w 318"/>
                <a:gd name="T11" fmla="*/ 263 h 393"/>
                <a:gd name="T12" fmla="*/ 40 w 318"/>
                <a:gd name="T13" fmla="*/ 263 h 393"/>
                <a:gd name="T14" fmla="*/ 47 w 318"/>
                <a:gd name="T15" fmla="*/ 271 h 393"/>
                <a:gd name="T16" fmla="*/ 135 w 318"/>
                <a:gd name="T17" fmla="*/ 302 h 393"/>
                <a:gd name="T18" fmla="*/ 219 w 318"/>
                <a:gd name="T19" fmla="*/ 244 h 393"/>
                <a:gd name="T20" fmla="*/ 161 w 318"/>
                <a:gd name="T21" fmla="*/ 276 h 393"/>
                <a:gd name="T22" fmla="*/ 77 w 318"/>
                <a:gd name="T23" fmla="*/ 244 h 393"/>
                <a:gd name="T24" fmla="*/ 71 w 318"/>
                <a:gd name="T25" fmla="*/ 238 h 393"/>
                <a:gd name="T26" fmla="*/ 71 w 318"/>
                <a:gd name="T27" fmla="*/ 238 h 393"/>
                <a:gd name="T28" fmla="*/ 71 w 318"/>
                <a:gd name="T29" fmla="*/ 238 h 393"/>
                <a:gd name="T30" fmla="*/ 43 w 318"/>
                <a:gd name="T31" fmla="*/ 155 h 393"/>
                <a:gd name="T32" fmla="*/ 161 w 318"/>
                <a:gd name="T33" fmla="*/ 35 h 393"/>
                <a:gd name="T34" fmla="*/ 274 w 318"/>
                <a:gd name="T35" fmla="*/ 160 h 393"/>
                <a:gd name="T36" fmla="*/ 240 w 318"/>
                <a:gd name="T37" fmla="*/ 245 h 393"/>
                <a:gd name="T38" fmla="*/ 238 w 318"/>
                <a:gd name="T39" fmla="*/ 245 h 393"/>
                <a:gd name="T40" fmla="*/ 238 w 318"/>
                <a:gd name="T41" fmla="*/ 246 h 393"/>
                <a:gd name="T42" fmla="*/ 237 w 318"/>
                <a:gd name="T43" fmla="*/ 248 h 393"/>
                <a:gd name="T44" fmla="*/ 223 w 318"/>
                <a:gd name="T45" fmla="*/ 264 h 393"/>
                <a:gd name="T46" fmla="*/ 74 w 318"/>
                <a:gd name="T47" fmla="*/ 325 h 393"/>
                <a:gd name="T48" fmla="*/ 74 w 318"/>
                <a:gd name="T49" fmla="*/ 325 h 393"/>
                <a:gd name="T50" fmla="*/ 80 w 318"/>
                <a:gd name="T51" fmla="*/ 378 h 393"/>
                <a:gd name="T52" fmla="*/ 229 w 318"/>
                <a:gd name="T53" fmla="*/ 320 h 393"/>
                <a:gd name="T54" fmla="*/ 236 w 318"/>
                <a:gd name="T55" fmla="*/ 313 h 393"/>
                <a:gd name="T56" fmla="*/ 278 w 318"/>
                <a:gd name="T57" fmla="*/ 26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8" h="393">
                  <a:moveTo>
                    <a:pt x="278" y="262"/>
                  </a:moveTo>
                  <a:cubicBezTo>
                    <a:pt x="301" y="235"/>
                    <a:pt x="316" y="201"/>
                    <a:pt x="316" y="162"/>
                  </a:cubicBezTo>
                  <a:cubicBezTo>
                    <a:pt x="318" y="75"/>
                    <a:pt x="249" y="3"/>
                    <a:pt x="161" y="2"/>
                  </a:cubicBezTo>
                  <a:cubicBezTo>
                    <a:pt x="74" y="0"/>
                    <a:pt x="2" y="69"/>
                    <a:pt x="1" y="157"/>
                  </a:cubicBezTo>
                  <a:cubicBezTo>
                    <a:pt x="0" y="197"/>
                    <a:pt x="15" y="234"/>
                    <a:pt x="39" y="263"/>
                  </a:cubicBezTo>
                  <a:cubicBezTo>
                    <a:pt x="39" y="263"/>
                    <a:pt x="39" y="263"/>
                    <a:pt x="39" y="263"/>
                  </a:cubicBezTo>
                  <a:cubicBezTo>
                    <a:pt x="39" y="263"/>
                    <a:pt x="39" y="263"/>
                    <a:pt x="40" y="263"/>
                  </a:cubicBezTo>
                  <a:cubicBezTo>
                    <a:pt x="42" y="266"/>
                    <a:pt x="44" y="268"/>
                    <a:pt x="47" y="271"/>
                  </a:cubicBezTo>
                  <a:cubicBezTo>
                    <a:pt x="47" y="271"/>
                    <a:pt x="86" y="307"/>
                    <a:pt x="135" y="302"/>
                  </a:cubicBezTo>
                  <a:cubicBezTo>
                    <a:pt x="213" y="293"/>
                    <a:pt x="219" y="244"/>
                    <a:pt x="219" y="244"/>
                  </a:cubicBezTo>
                  <a:cubicBezTo>
                    <a:pt x="219" y="244"/>
                    <a:pt x="213" y="268"/>
                    <a:pt x="161" y="276"/>
                  </a:cubicBezTo>
                  <a:cubicBezTo>
                    <a:pt x="109" y="284"/>
                    <a:pt x="77" y="244"/>
                    <a:pt x="77" y="244"/>
                  </a:cubicBezTo>
                  <a:cubicBezTo>
                    <a:pt x="75" y="242"/>
                    <a:pt x="73" y="240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53" y="216"/>
                    <a:pt x="43" y="187"/>
                    <a:pt x="43" y="155"/>
                  </a:cubicBezTo>
                  <a:cubicBezTo>
                    <a:pt x="44" y="88"/>
                    <a:pt x="97" y="34"/>
                    <a:pt x="161" y="35"/>
                  </a:cubicBezTo>
                  <a:cubicBezTo>
                    <a:pt x="225" y="36"/>
                    <a:pt x="275" y="92"/>
                    <a:pt x="274" y="160"/>
                  </a:cubicBezTo>
                  <a:cubicBezTo>
                    <a:pt x="274" y="193"/>
                    <a:pt x="260" y="223"/>
                    <a:pt x="240" y="245"/>
                  </a:cubicBezTo>
                  <a:cubicBezTo>
                    <a:pt x="238" y="245"/>
                    <a:pt x="238" y="245"/>
                    <a:pt x="238" y="245"/>
                  </a:cubicBezTo>
                  <a:cubicBezTo>
                    <a:pt x="238" y="245"/>
                    <a:pt x="238" y="246"/>
                    <a:pt x="238" y="246"/>
                  </a:cubicBezTo>
                  <a:cubicBezTo>
                    <a:pt x="238" y="247"/>
                    <a:pt x="237" y="247"/>
                    <a:pt x="237" y="248"/>
                  </a:cubicBezTo>
                  <a:cubicBezTo>
                    <a:pt x="233" y="252"/>
                    <a:pt x="228" y="258"/>
                    <a:pt x="223" y="264"/>
                  </a:cubicBezTo>
                  <a:cubicBezTo>
                    <a:pt x="199" y="287"/>
                    <a:pt x="150" y="321"/>
                    <a:pt x="74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4" y="326"/>
                    <a:pt x="69" y="358"/>
                    <a:pt x="80" y="378"/>
                  </a:cubicBezTo>
                  <a:cubicBezTo>
                    <a:pt x="80" y="378"/>
                    <a:pt x="152" y="393"/>
                    <a:pt x="229" y="320"/>
                  </a:cubicBezTo>
                  <a:cubicBezTo>
                    <a:pt x="231" y="317"/>
                    <a:pt x="234" y="315"/>
                    <a:pt x="236" y="313"/>
                  </a:cubicBezTo>
                  <a:cubicBezTo>
                    <a:pt x="251" y="299"/>
                    <a:pt x="269" y="276"/>
                    <a:pt x="278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22" name="Freeform 16"/>
            <p:cNvSpPr>
              <a:spLocks/>
            </p:cNvSpPr>
            <p:nvPr/>
          </p:nvSpPr>
          <p:spPr bwMode="auto">
            <a:xfrm>
              <a:off x="2156732" y="3734249"/>
              <a:ext cx="519113" cy="331788"/>
            </a:xfrm>
            <a:custGeom>
              <a:avLst/>
              <a:gdLst>
                <a:gd name="T0" fmla="*/ 6 w 137"/>
                <a:gd name="T1" fmla="*/ 0 h 88"/>
                <a:gd name="T2" fmla="*/ 137 w 137"/>
                <a:gd name="T3" fmla="*/ 34 h 88"/>
                <a:gd name="T4" fmla="*/ 125 w 137"/>
                <a:gd name="T5" fmla="*/ 88 h 88"/>
                <a:gd name="T6" fmla="*/ 11 w 137"/>
                <a:gd name="T7" fmla="*/ 53 h 88"/>
                <a:gd name="T8" fmla="*/ 6 w 137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8">
                  <a:moveTo>
                    <a:pt x="6" y="0"/>
                  </a:moveTo>
                  <a:cubicBezTo>
                    <a:pt x="6" y="0"/>
                    <a:pt x="71" y="53"/>
                    <a:pt x="137" y="34"/>
                  </a:cubicBezTo>
                  <a:cubicBezTo>
                    <a:pt x="137" y="34"/>
                    <a:pt x="134" y="73"/>
                    <a:pt x="125" y="88"/>
                  </a:cubicBezTo>
                  <a:cubicBezTo>
                    <a:pt x="125" y="88"/>
                    <a:pt x="33" y="83"/>
                    <a:pt x="11" y="53"/>
                  </a:cubicBezTo>
                  <a:cubicBezTo>
                    <a:pt x="11" y="53"/>
                    <a:pt x="0" y="3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23" name="Freeform 17"/>
            <p:cNvSpPr>
              <a:spLocks/>
            </p:cNvSpPr>
            <p:nvPr/>
          </p:nvSpPr>
          <p:spPr bwMode="auto">
            <a:xfrm>
              <a:off x="2290082" y="4035874"/>
              <a:ext cx="314325" cy="147638"/>
            </a:xfrm>
            <a:custGeom>
              <a:avLst/>
              <a:gdLst>
                <a:gd name="T0" fmla="*/ 5 w 83"/>
                <a:gd name="T1" fmla="*/ 0 h 39"/>
                <a:gd name="T2" fmla="*/ 83 w 83"/>
                <a:gd name="T3" fmla="*/ 10 h 39"/>
                <a:gd name="T4" fmla="*/ 37 w 83"/>
                <a:gd name="T5" fmla="*/ 36 h 39"/>
                <a:gd name="T6" fmla="*/ 5 w 8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39">
                  <a:moveTo>
                    <a:pt x="5" y="0"/>
                  </a:moveTo>
                  <a:cubicBezTo>
                    <a:pt x="5" y="0"/>
                    <a:pt x="59" y="18"/>
                    <a:pt x="83" y="10"/>
                  </a:cubicBezTo>
                  <a:cubicBezTo>
                    <a:pt x="83" y="10"/>
                    <a:pt x="74" y="39"/>
                    <a:pt x="37" y="36"/>
                  </a:cubicBezTo>
                  <a:cubicBezTo>
                    <a:pt x="0" y="34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224" name="그룹 223"/>
          <p:cNvGrpSpPr/>
          <p:nvPr/>
        </p:nvGrpSpPr>
        <p:grpSpPr>
          <a:xfrm>
            <a:off x="2078660" y="1071617"/>
            <a:ext cx="1147967" cy="1147967"/>
            <a:chOff x="5672138" y="3005138"/>
            <a:chExt cx="847725" cy="847725"/>
          </a:xfrm>
          <a:solidFill>
            <a:srgbClr val="5EC69C"/>
          </a:solidFill>
        </p:grpSpPr>
        <p:sp>
          <p:nvSpPr>
            <p:cNvPr id="225" name="Freeform 5"/>
            <p:cNvSpPr>
              <a:spLocks noEditPoints="1"/>
            </p:cNvSpPr>
            <p:nvPr/>
          </p:nvSpPr>
          <p:spPr bwMode="auto">
            <a:xfrm>
              <a:off x="5672138" y="3005138"/>
              <a:ext cx="847725" cy="847725"/>
            </a:xfrm>
            <a:custGeom>
              <a:avLst/>
              <a:gdLst>
                <a:gd name="T0" fmla="*/ 223 w 223"/>
                <a:gd name="T1" fmla="*/ 111 h 223"/>
                <a:gd name="T2" fmla="*/ 111 w 223"/>
                <a:gd name="T3" fmla="*/ 0 h 223"/>
                <a:gd name="T4" fmla="*/ 0 w 223"/>
                <a:gd name="T5" fmla="*/ 111 h 223"/>
                <a:gd name="T6" fmla="*/ 111 w 223"/>
                <a:gd name="T7" fmla="*/ 223 h 223"/>
                <a:gd name="T8" fmla="*/ 223 w 223"/>
                <a:gd name="T9" fmla="*/ 111 h 223"/>
                <a:gd name="T10" fmla="*/ 23 w 223"/>
                <a:gd name="T11" fmla="*/ 111 h 223"/>
                <a:gd name="T12" fmla="*/ 111 w 223"/>
                <a:gd name="T13" fmla="*/ 23 h 223"/>
                <a:gd name="T14" fmla="*/ 200 w 223"/>
                <a:gd name="T15" fmla="*/ 111 h 223"/>
                <a:gd name="T16" fmla="*/ 111 w 223"/>
                <a:gd name="T17" fmla="*/ 200 h 223"/>
                <a:gd name="T18" fmla="*/ 23 w 223"/>
                <a:gd name="T19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223">
                  <a:moveTo>
                    <a:pt x="223" y="111"/>
                  </a:moveTo>
                  <a:cubicBezTo>
                    <a:pt x="223" y="50"/>
                    <a:pt x="173" y="0"/>
                    <a:pt x="111" y="0"/>
                  </a:cubicBezTo>
                  <a:cubicBezTo>
                    <a:pt x="50" y="0"/>
                    <a:pt x="0" y="50"/>
                    <a:pt x="0" y="111"/>
                  </a:cubicBezTo>
                  <a:cubicBezTo>
                    <a:pt x="0" y="173"/>
                    <a:pt x="50" y="223"/>
                    <a:pt x="111" y="223"/>
                  </a:cubicBezTo>
                  <a:cubicBezTo>
                    <a:pt x="173" y="223"/>
                    <a:pt x="223" y="173"/>
                    <a:pt x="223" y="111"/>
                  </a:cubicBezTo>
                  <a:close/>
                  <a:moveTo>
                    <a:pt x="23" y="111"/>
                  </a:moveTo>
                  <a:cubicBezTo>
                    <a:pt x="23" y="62"/>
                    <a:pt x="63" y="23"/>
                    <a:pt x="111" y="23"/>
                  </a:cubicBezTo>
                  <a:cubicBezTo>
                    <a:pt x="160" y="23"/>
                    <a:pt x="200" y="62"/>
                    <a:pt x="200" y="111"/>
                  </a:cubicBezTo>
                  <a:cubicBezTo>
                    <a:pt x="200" y="160"/>
                    <a:pt x="160" y="200"/>
                    <a:pt x="111" y="200"/>
                  </a:cubicBezTo>
                  <a:cubicBezTo>
                    <a:pt x="63" y="200"/>
                    <a:pt x="23" y="160"/>
                    <a:pt x="23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26" name="Freeform 6"/>
            <p:cNvSpPr>
              <a:spLocks/>
            </p:cNvSpPr>
            <p:nvPr/>
          </p:nvSpPr>
          <p:spPr bwMode="auto">
            <a:xfrm>
              <a:off x="5927726" y="3168651"/>
              <a:ext cx="336550" cy="512763"/>
            </a:xfrm>
            <a:custGeom>
              <a:avLst/>
              <a:gdLst>
                <a:gd name="T0" fmla="*/ 87 w 89"/>
                <a:gd name="T1" fmla="*/ 56 h 135"/>
                <a:gd name="T2" fmla="*/ 76 w 89"/>
                <a:gd name="T3" fmla="*/ 49 h 135"/>
                <a:gd name="T4" fmla="*/ 55 w 89"/>
                <a:gd name="T5" fmla="*/ 49 h 135"/>
                <a:gd name="T6" fmla="*/ 84 w 89"/>
                <a:gd name="T7" fmla="*/ 20 h 135"/>
                <a:gd name="T8" fmla="*/ 84 w 89"/>
                <a:gd name="T9" fmla="*/ 4 h 135"/>
                <a:gd name="T10" fmla="*/ 68 w 89"/>
                <a:gd name="T11" fmla="*/ 4 h 135"/>
                <a:gd name="T12" fmla="*/ 20 w 89"/>
                <a:gd name="T13" fmla="*/ 53 h 135"/>
                <a:gd name="T14" fmla="*/ 18 w 89"/>
                <a:gd name="T15" fmla="*/ 65 h 135"/>
                <a:gd name="T16" fmla="*/ 28 w 89"/>
                <a:gd name="T17" fmla="*/ 72 h 135"/>
                <a:gd name="T18" fmla="*/ 49 w 89"/>
                <a:gd name="T19" fmla="*/ 72 h 135"/>
                <a:gd name="T20" fmla="*/ 5 w 89"/>
                <a:gd name="T21" fmla="*/ 116 h 135"/>
                <a:gd name="T22" fmla="*/ 5 w 89"/>
                <a:gd name="T23" fmla="*/ 132 h 135"/>
                <a:gd name="T24" fmla="*/ 13 w 89"/>
                <a:gd name="T25" fmla="*/ 135 h 135"/>
                <a:gd name="T26" fmla="*/ 21 w 89"/>
                <a:gd name="T27" fmla="*/ 132 h 135"/>
                <a:gd name="T28" fmla="*/ 84 w 89"/>
                <a:gd name="T29" fmla="*/ 69 h 135"/>
                <a:gd name="T30" fmla="*/ 87 w 89"/>
                <a:gd name="T31" fmla="*/ 5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135">
                  <a:moveTo>
                    <a:pt x="87" y="56"/>
                  </a:moveTo>
                  <a:cubicBezTo>
                    <a:pt x="85" y="52"/>
                    <a:pt x="81" y="49"/>
                    <a:pt x="76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9" y="16"/>
                    <a:pt x="89" y="9"/>
                    <a:pt x="84" y="4"/>
                  </a:cubicBezTo>
                  <a:cubicBezTo>
                    <a:pt x="80" y="0"/>
                    <a:pt x="73" y="0"/>
                    <a:pt x="68" y="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7" y="56"/>
                    <a:pt x="16" y="61"/>
                    <a:pt x="18" y="65"/>
                  </a:cubicBezTo>
                  <a:cubicBezTo>
                    <a:pt x="19" y="69"/>
                    <a:pt x="23" y="72"/>
                    <a:pt x="28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0" y="121"/>
                    <a:pt x="0" y="128"/>
                    <a:pt x="5" y="132"/>
                  </a:cubicBezTo>
                  <a:cubicBezTo>
                    <a:pt x="7" y="134"/>
                    <a:pt x="10" y="135"/>
                    <a:pt x="13" y="135"/>
                  </a:cubicBezTo>
                  <a:cubicBezTo>
                    <a:pt x="16" y="135"/>
                    <a:pt x="18" y="134"/>
                    <a:pt x="21" y="132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7" y="65"/>
                    <a:pt x="88" y="60"/>
                    <a:pt x="87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229" name="Freeform 6"/>
          <p:cNvSpPr>
            <a:spLocks noEditPoints="1"/>
          </p:cNvSpPr>
          <p:nvPr/>
        </p:nvSpPr>
        <p:spPr bwMode="auto">
          <a:xfrm>
            <a:off x="7198474" y="2256358"/>
            <a:ext cx="1488051" cy="1488051"/>
          </a:xfrm>
          <a:custGeom>
            <a:avLst/>
            <a:gdLst>
              <a:gd name="T0" fmla="*/ 38 w 106"/>
              <a:gd name="T1" fmla="*/ 104 h 106"/>
              <a:gd name="T2" fmla="*/ 48 w 106"/>
              <a:gd name="T3" fmla="*/ 97 h 106"/>
              <a:gd name="T4" fmla="*/ 60 w 106"/>
              <a:gd name="T5" fmla="*/ 106 h 106"/>
              <a:gd name="T6" fmla="*/ 70 w 106"/>
              <a:gd name="T7" fmla="*/ 104 h 106"/>
              <a:gd name="T8" fmla="*/ 77 w 106"/>
              <a:gd name="T9" fmla="*/ 90 h 106"/>
              <a:gd name="T10" fmla="*/ 89 w 106"/>
              <a:gd name="T11" fmla="*/ 92 h 106"/>
              <a:gd name="T12" fmla="*/ 88 w 106"/>
              <a:gd name="T13" fmla="*/ 80 h 106"/>
              <a:gd name="T14" fmla="*/ 102 w 106"/>
              <a:gd name="T15" fmla="*/ 74 h 106"/>
              <a:gd name="T16" fmla="*/ 106 w 106"/>
              <a:gd name="T17" fmla="*/ 63 h 106"/>
              <a:gd name="T18" fmla="*/ 97 w 106"/>
              <a:gd name="T19" fmla="*/ 50 h 106"/>
              <a:gd name="T20" fmla="*/ 105 w 106"/>
              <a:gd name="T21" fmla="*/ 41 h 106"/>
              <a:gd name="T22" fmla="*/ 93 w 106"/>
              <a:gd name="T23" fmla="*/ 35 h 106"/>
              <a:gd name="T24" fmla="*/ 95 w 106"/>
              <a:gd name="T25" fmla="*/ 20 h 106"/>
              <a:gd name="T26" fmla="*/ 88 w 106"/>
              <a:gd name="T27" fmla="*/ 12 h 106"/>
              <a:gd name="T28" fmla="*/ 73 w 106"/>
              <a:gd name="T29" fmla="*/ 13 h 106"/>
              <a:gd name="T30" fmla="*/ 68 w 106"/>
              <a:gd name="T31" fmla="*/ 2 h 106"/>
              <a:gd name="T32" fmla="*/ 58 w 106"/>
              <a:gd name="T33" fmla="*/ 9 h 106"/>
              <a:gd name="T34" fmla="*/ 46 w 106"/>
              <a:gd name="T35" fmla="*/ 0 h 106"/>
              <a:gd name="T36" fmla="*/ 35 w 106"/>
              <a:gd name="T37" fmla="*/ 2 h 106"/>
              <a:gd name="T38" fmla="*/ 28 w 106"/>
              <a:gd name="T39" fmla="*/ 16 h 106"/>
              <a:gd name="T40" fmla="*/ 16 w 106"/>
              <a:gd name="T41" fmla="*/ 14 h 106"/>
              <a:gd name="T42" fmla="*/ 17 w 106"/>
              <a:gd name="T43" fmla="*/ 26 h 106"/>
              <a:gd name="T44" fmla="*/ 3 w 106"/>
              <a:gd name="T45" fmla="*/ 32 h 106"/>
              <a:gd name="T46" fmla="*/ 0 w 106"/>
              <a:gd name="T47" fmla="*/ 43 h 106"/>
              <a:gd name="T48" fmla="*/ 8 w 106"/>
              <a:gd name="T49" fmla="*/ 56 h 106"/>
              <a:gd name="T50" fmla="*/ 1 w 106"/>
              <a:gd name="T51" fmla="*/ 65 h 106"/>
              <a:gd name="T52" fmla="*/ 12 w 106"/>
              <a:gd name="T53" fmla="*/ 71 h 106"/>
              <a:gd name="T54" fmla="*/ 10 w 106"/>
              <a:gd name="T55" fmla="*/ 86 h 106"/>
              <a:gd name="T56" fmla="*/ 18 w 106"/>
              <a:gd name="T57" fmla="*/ 94 h 106"/>
              <a:gd name="T58" fmla="*/ 33 w 106"/>
              <a:gd name="T59" fmla="*/ 93 h 106"/>
              <a:gd name="T60" fmla="*/ 18 w 106"/>
              <a:gd name="T61" fmla="*/ 43 h 106"/>
              <a:gd name="T62" fmla="*/ 88 w 106"/>
              <a:gd name="T63" fmla="*/ 63 h 106"/>
              <a:gd name="T64" fmla="*/ 18 w 106"/>
              <a:gd name="T65" fmla="*/ 4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6" h="106">
                <a:moveTo>
                  <a:pt x="32" y="103"/>
                </a:moveTo>
                <a:cubicBezTo>
                  <a:pt x="38" y="104"/>
                  <a:pt x="38" y="104"/>
                  <a:pt x="38" y="104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8" y="97"/>
                  <a:pt x="48" y="97"/>
                  <a:pt x="48" y="97"/>
                </a:cubicBezTo>
                <a:cubicBezTo>
                  <a:pt x="50" y="97"/>
                  <a:pt x="53" y="97"/>
                  <a:pt x="55" y="97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70" y="94"/>
                  <a:pt x="70" y="94"/>
                  <a:pt x="70" y="94"/>
                </a:cubicBezTo>
                <a:cubicBezTo>
                  <a:pt x="73" y="93"/>
                  <a:pt x="75" y="91"/>
                  <a:pt x="77" y="90"/>
                </a:cubicBezTo>
                <a:cubicBezTo>
                  <a:pt x="85" y="96"/>
                  <a:pt x="85" y="96"/>
                  <a:pt x="85" y="96"/>
                </a:cubicBezTo>
                <a:cubicBezTo>
                  <a:pt x="89" y="92"/>
                  <a:pt x="89" y="92"/>
                  <a:pt x="89" y="92"/>
                </a:cubicBezTo>
                <a:cubicBezTo>
                  <a:pt x="93" y="88"/>
                  <a:pt x="93" y="88"/>
                  <a:pt x="93" y="88"/>
                </a:cubicBezTo>
                <a:cubicBezTo>
                  <a:pt x="88" y="80"/>
                  <a:pt x="88" y="80"/>
                  <a:pt x="88" y="80"/>
                </a:cubicBezTo>
                <a:cubicBezTo>
                  <a:pt x="90" y="77"/>
                  <a:pt x="91" y="75"/>
                  <a:pt x="92" y="73"/>
                </a:cubicBezTo>
                <a:cubicBezTo>
                  <a:pt x="102" y="74"/>
                  <a:pt x="102" y="74"/>
                  <a:pt x="102" y="74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6" y="63"/>
                  <a:pt x="106" y="63"/>
                  <a:pt x="106" y="63"/>
                </a:cubicBezTo>
                <a:cubicBezTo>
                  <a:pt x="97" y="58"/>
                  <a:pt x="97" y="58"/>
                  <a:pt x="97" y="58"/>
                </a:cubicBezTo>
                <a:cubicBezTo>
                  <a:pt x="97" y="56"/>
                  <a:pt x="97" y="53"/>
                  <a:pt x="97" y="50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93" y="35"/>
                  <a:pt x="93" y="35"/>
                  <a:pt x="93" y="35"/>
                </a:cubicBezTo>
                <a:cubicBezTo>
                  <a:pt x="92" y="33"/>
                  <a:pt x="91" y="31"/>
                  <a:pt x="90" y="29"/>
                </a:cubicBezTo>
                <a:cubicBezTo>
                  <a:pt x="95" y="20"/>
                  <a:pt x="95" y="20"/>
                  <a:pt x="95" y="20"/>
                </a:cubicBezTo>
                <a:cubicBezTo>
                  <a:pt x="92" y="16"/>
                  <a:pt x="92" y="16"/>
                  <a:pt x="92" y="16"/>
                </a:cubicBezTo>
                <a:cubicBezTo>
                  <a:pt x="88" y="12"/>
                  <a:pt x="88" y="12"/>
                  <a:pt x="88" y="12"/>
                </a:cubicBezTo>
                <a:cubicBezTo>
                  <a:pt x="79" y="17"/>
                  <a:pt x="79" y="17"/>
                  <a:pt x="79" y="17"/>
                </a:cubicBezTo>
                <a:cubicBezTo>
                  <a:pt x="77" y="16"/>
                  <a:pt x="75" y="15"/>
                  <a:pt x="73" y="13"/>
                </a:cubicBezTo>
                <a:cubicBezTo>
                  <a:pt x="73" y="3"/>
                  <a:pt x="73" y="3"/>
                  <a:pt x="73" y="3"/>
                </a:cubicBezTo>
                <a:cubicBezTo>
                  <a:pt x="68" y="2"/>
                  <a:pt x="68" y="2"/>
                  <a:pt x="68" y="2"/>
                </a:cubicBezTo>
                <a:cubicBezTo>
                  <a:pt x="63" y="0"/>
                  <a:pt x="63" y="0"/>
                  <a:pt x="63" y="0"/>
                </a:cubicBezTo>
                <a:cubicBezTo>
                  <a:pt x="58" y="9"/>
                  <a:pt x="58" y="9"/>
                  <a:pt x="58" y="9"/>
                </a:cubicBezTo>
                <a:cubicBezTo>
                  <a:pt x="55" y="9"/>
                  <a:pt x="53" y="9"/>
                  <a:pt x="50" y="9"/>
                </a:cubicBezTo>
                <a:cubicBezTo>
                  <a:pt x="46" y="0"/>
                  <a:pt x="46" y="0"/>
                  <a:pt x="46" y="0"/>
                </a:cubicBezTo>
                <a:cubicBezTo>
                  <a:pt x="40" y="1"/>
                  <a:pt x="40" y="1"/>
                  <a:pt x="40" y="1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2"/>
                  <a:pt x="35" y="12"/>
                  <a:pt x="35" y="12"/>
                </a:cubicBezTo>
                <a:cubicBezTo>
                  <a:pt x="33" y="13"/>
                  <a:pt x="30" y="15"/>
                  <a:pt x="28" y="16"/>
                </a:cubicBezTo>
                <a:cubicBezTo>
                  <a:pt x="20" y="10"/>
                  <a:pt x="20" y="10"/>
                  <a:pt x="20" y="10"/>
                </a:cubicBezTo>
                <a:cubicBezTo>
                  <a:pt x="16" y="14"/>
                  <a:pt x="16" y="14"/>
                  <a:pt x="16" y="14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9"/>
                  <a:pt x="14" y="31"/>
                  <a:pt x="1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43"/>
                  <a:pt x="0" y="43"/>
                  <a:pt x="0" y="43"/>
                </a:cubicBezTo>
                <a:cubicBezTo>
                  <a:pt x="9" y="48"/>
                  <a:pt x="9" y="48"/>
                  <a:pt x="9" y="48"/>
                </a:cubicBezTo>
                <a:cubicBezTo>
                  <a:pt x="8" y="50"/>
                  <a:pt x="8" y="53"/>
                  <a:pt x="8" y="56"/>
                </a:cubicBezTo>
                <a:cubicBezTo>
                  <a:pt x="0" y="60"/>
                  <a:pt x="0" y="60"/>
                  <a:pt x="0" y="60"/>
                </a:cubicBezTo>
                <a:cubicBezTo>
                  <a:pt x="1" y="65"/>
                  <a:pt x="1" y="65"/>
                  <a:pt x="1" y="65"/>
                </a:cubicBezTo>
                <a:cubicBezTo>
                  <a:pt x="2" y="71"/>
                  <a:pt x="2" y="71"/>
                  <a:pt x="2" y="71"/>
                </a:cubicBezTo>
                <a:cubicBezTo>
                  <a:pt x="12" y="71"/>
                  <a:pt x="12" y="71"/>
                  <a:pt x="12" y="71"/>
                </a:cubicBezTo>
                <a:cubicBezTo>
                  <a:pt x="13" y="73"/>
                  <a:pt x="14" y="75"/>
                  <a:pt x="16" y="77"/>
                </a:cubicBezTo>
                <a:cubicBezTo>
                  <a:pt x="10" y="86"/>
                  <a:pt x="10" y="86"/>
                  <a:pt x="10" y="86"/>
                </a:cubicBezTo>
                <a:cubicBezTo>
                  <a:pt x="14" y="90"/>
                  <a:pt x="14" y="90"/>
                  <a:pt x="14" y="90"/>
                </a:cubicBezTo>
                <a:cubicBezTo>
                  <a:pt x="18" y="94"/>
                  <a:pt x="18" y="94"/>
                  <a:pt x="18" y="94"/>
                </a:cubicBezTo>
                <a:cubicBezTo>
                  <a:pt x="26" y="89"/>
                  <a:pt x="26" y="89"/>
                  <a:pt x="26" y="89"/>
                </a:cubicBezTo>
                <a:cubicBezTo>
                  <a:pt x="28" y="90"/>
                  <a:pt x="31" y="91"/>
                  <a:pt x="33" y="93"/>
                </a:cubicBezTo>
                <a:lnTo>
                  <a:pt x="32" y="103"/>
                </a:lnTo>
                <a:close/>
                <a:moveTo>
                  <a:pt x="18" y="43"/>
                </a:moveTo>
                <a:cubicBezTo>
                  <a:pt x="23" y="23"/>
                  <a:pt x="44" y="12"/>
                  <a:pt x="63" y="18"/>
                </a:cubicBezTo>
                <a:cubicBezTo>
                  <a:pt x="83" y="24"/>
                  <a:pt x="94" y="44"/>
                  <a:pt x="88" y="63"/>
                </a:cubicBezTo>
                <a:cubicBezTo>
                  <a:pt x="82" y="83"/>
                  <a:pt x="62" y="94"/>
                  <a:pt x="42" y="88"/>
                </a:cubicBezTo>
                <a:cubicBezTo>
                  <a:pt x="23" y="82"/>
                  <a:pt x="12" y="62"/>
                  <a:pt x="18" y="43"/>
                </a:cubicBezTo>
                <a:close/>
              </a:path>
            </a:pathLst>
          </a:custGeom>
          <a:solidFill>
            <a:srgbClr val="9DE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140992" y="1316715"/>
            <a:ext cx="2354025" cy="2399603"/>
            <a:chOff x="9140992" y="2008874"/>
            <a:chExt cx="2354025" cy="2399603"/>
          </a:xfrm>
        </p:grpSpPr>
        <p:sp>
          <p:nvSpPr>
            <p:cNvPr id="228" name="직사각형 227"/>
            <p:cNvSpPr/>
            <p:nvPr/>
          </p:nvSpPr>
          <p:spPr>
            <a:xfrm>
              <a:off x="9195316" y="2008874"/>
              <a:ext cx="2299701" cy="2399603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모서리가 둥근 직사각형 229"/>
            <p:cNvSpPr/>
            <p:nvPr/>
          </p:nvSpPr>
          <p:spPr>
            <a:xfrm>
              <a:off x="9273934" y="2085987"/>
              <a:ext cx="2160573" cy="2254431"/>
            </a:xfrm>
            <a:prstGeom prst="roundRect">
              <a:avLst>
                <a:gd name="adj" fmla="val 8286"/>
              </a:avLst>
            </a:prstGeom>
            <a:solidFill>
              <a:schemeClr val="tx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순서도: 수동 연산 230"/>
            <p:cNvSpPr/>
            <p:nvPr/>
          </p:nvSpPr>
          <p:spPr>
            <a:xfrm rot="5400000">
              <a:off x="9602296" y="3159480"/>
              <a:ext cx="639843" cy="1562451"/>
            </a:xfrm>
            <a:prstGeom prst="flowChartManualOperation">
              <a:avLst/>
            </a:prstGeom>
            <a:solidFill>
              <a:srgbClr val="9DE0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740247" y="2363122"/>
            <a:ext cx="2037958" cy="3190127"/>
            <a:chOff x="5360099" y="1100627"/>
            <a:chExt cx="3348980" cy="5242342"/>
          </a:xfrm>
        </p:grpSpPr>
        <p:grpSp>
          <p:nvGrpSpPr>
            <p:cNvPr id="235" name="그룹 234"/>
            <p:cNvGrpSpPr/>
            <p:nvPr/>
          </p:nvGrpSpPr>
          <p:grpSpPr>
            <a:xfrm>
              <a:off x="6606278" y="5017590"/>
              <a:ext cx="1414742" cy="1325379"/>
              <a:chOff x="5818188" y="3702641"/>
              <a:chExt cx="587375" cy="550273"/>
            </a:xfrm>
            <a:solidFill>
              <a:srgbClr val="558ED5">
                <a:alpha val="60000"/>
              </a:srgbClr>
            </a:solidFill>
          </p:grpSpPr>
          <p:sp>
            <p:nvSpPr>
              <p:cNvPr id="236" name="Freeform 16"/>
              <p:cNvSpPr>
                <a:spLocks/>
              </p:cNvSpPr>
              <p:nvPr/>
            </p:nvSpPr>
            <p:spPr bwMode="auto">
              <a:xfrm>
                <a:off x="5819775" y="3867151"/>
                <a:ext cx="585788" cy="200025"/>
              </a:xfrm>
              <a:custGeom>
                <a:avLst/>
                <a:gdLst>
                  <a:gd name="T0" fmla="*/ 11 w 155"/>
                  <a:gd name="T1" fmla="*/ 9 h 53"/>
                  <a:gd name="T2" fmla="*/ 36 w 155"/>
                  <a:gd name="T3" fmla="*/ 43 h 53"/>
                  <a:gd name="T4" fmla="*/ 155 w 155"/>
                  <a:gd name="T5" fmla="*/ 7 h 53"/>
                  <a:gd name="T6" fmla="*/ 38 w 155"/>
                  <a:gd name="T7" fmla="*/ 10 h 53"/>
                  <a:gd name="T8" fmla="*/ 11 w 155"/>
                  <a:gd name="T9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53">
                    <a:moveTo>
                      <a:pt x="11" y="9"/>
                    </a:moveTo>
                    <a:cubicBezTo>
                      <a:pt x="11" y="9"/>
                      <a:pt x="0" y="33"/>
                      <a:pt x="36" y="43"/>
                    </a:cubicBezTo>
                    <a:cubicBezTo>
                      <a:pt x="71" y="53"/>
                      <a:pt x="139" y="36"/>
                      <a:pt x="155" y="7"/>
                    </a:cubicBezTo>
                    <a:cubicBezTo>
                      <a:pt x="155" y="7"/>
                      <a:pt x="83" y="29"/>
                      <a:pt x="38" y="10"/>
                    </a:cubicBezTo>
                    <a:cubicBezTo>
                      <a:pt x="16" y="0"/>
                      <a:pt x="11" y="9"/>
                      <a:pt x="1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37" name="Freeform 17"/>
              <p:cNvSpPr>
                <a:spLocks/>
              </p:cNvSpPr>
              <p:nvPr/>
            </p:nvSpPr>
            <p:spPr bwMode="auto">
              <a:xfrm>
                <a:off x="5868988" y="4022726"/>
                <a:ext cx="503238" cy="158750"/>
              </a:xfrm>
              <a:custGeom>
                <a:avLst/>
                <a:gdLst>
                  <a:gd name="T0" fmla="*/ 7 w 133"/>
                  <a:gd name="T1" fmla="*/ 11 h 42"/>
                  <a:gd name="T2" fmla="*/ 32 w 133"/>
                  <a:gd name="T3" fmla="*/ 36 h 42"/>
                  <a:gd name="T4" fmla="*/ 133 w 133"/>
                  <a:gd name="T5" fmla="*/ 0 h 42"/>
                  <a:gd name="T6" fmla="*/ 31 w 133"/>
                  <a:gd name="T7" fmla="*/ 10 h 42"/>
                  <a:gd name="T8" fmla="*/ 7 w 133"/>
                  <a:gd name="T9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42">
                    <a:moveTo>
                      <a:pt x="7" y="11"/>
                    </a:moveTo>
                    <a:cubicBezTo>
                      <a:pt x="7" y="11"/>
                      <a:pt x="0" y="30"/>
                      <a:pt x="32" y="36"/>
                    </a:cubicBezTo>
                    <a:cubicBezTo>
                      <a:pt x="64" y="42"/>
                      <a:pt x="122" y="25"/>
                      <a:pt x="133" y="0"/>
                    </a:cubicBezTo>
                    <a:cubicBezTo>
                      <a:pt x="133" y="0"/>
                      <a:pt x="72" y="22"/>
                      <a:pt x="31" y="10"/>
                    </a:cubicBezTo>
                    <a:cubicBezTo>
                      <a:pt x="11" y="3"/>
                      <a:pt x="7" y="11"/>
                      <a:pt x="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38" name="Freeform 18"/>
              <p:cNvSpPr>
                <a:spLocks/>
              </p:cNvSpPr>
              <p:nvPr/>
            </p:nvSpPr>
            <p:spPr bwMode="auto">
              <a:xfrm>
                <a:off x="6008688" y="4146551"/>
                <a:ext cx="204788" cy="106363"/>
              </a:xfrm>
              <a:custGeom>
                <a:avLst/>
                <a:gdLst>
                  <a:gd name="T0" fmla="*/ 4 w 54"/>
                  <a:gd name="T1" fmla="*/ 7 h 28"/>
                  <a:gd name="T2" fmla="*/ 54 w 54"/>
                  <a:gd name="T3" fmla="*/ 0 h 28"/>
                  <a:gd name="T4" fmla="*/ 31 w 54"/>
                  <a:gd name="T5" fmla="*/ 22 h 28"/>
                  <a:gd name="T6" fmla="*/ 4 w 54"/>
                  <a:gd name="T7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8">
                    <a:moveTo>
                      <a:pt x="4" y="7"/>
                    </a:moveTo>
                    <a:cubicBezTo>
                      <a:pt x="4" y="7"/>
                      <a:pt x="38" y="8"/>
                      <a:pt x="54" y="0"/>
                    </a:cubicBezTo>
                    <a:cubicBezTo>
                      <a:pt x="54" y="0"/>
                      <a:pt x="50" y="15"/>
                      <a:pt x="31" y="22"/>
                    </a:cubicBezTo>
                    <a:cubicBezTo>
                      <a:pt x="12" y="28"/>
                      <a:pt x="0" y="14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39" name="Freeform 16"/>
              <p:cNvSpPr>
                <a:spLocks/>
              </p:cNvSpPr>
              <p:nvPr/>
            </p:nvSpPr>
            <p:spPr bwMode="auto">
              <a:xfrm>
                <a:off x="5818188" y="3702641"/>
                <a:ext cx="585788" cy="200025"/>
              </a:xfrm>
              <a:custGeom>
                <a:avLst/>
                <a:gdLst>
                  <a:gd name="T0" fmla="*/ 11 w 155"/>
                  <a:gd name="T1" fmla="*/ 9 h 53"/>
                  <a:gd name="T2" fmla="*/ 36 w 155"/>
                  <a:gd name="T3" fmla="*/ 43 h 53"/>
                  <a:gd name="T4" fmla="*/ 155 w 155"/>
                  <a:gd name="T5" fmla="*/ 7 h 53"/>
                  <a:gd name="T6" fmla="*/ 38 w 155"/>
                  <a:gd name="T7" fmla="*/ 10 h 53"/>
                  <a:gd name="T8" fmla="*/ 11 w 155"/>
                  <a:gd name="T9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53">
                    <a:moveTo>
                      <a:pt x="11" y="9"/>
                    </a:moveTo>
                    <a:cubicBezTo>
                      <a:pt x="11" y="9"/>
                      <a:pt x="0" y="33"/>
                      <a:pt x="36" y="43"/>
                    </a:cubicBezTo>
                    <a:cubicBezTo>
                      <a:pt x="71" y="53"/>
                      <a:pt x="139" y="36"/>
                      <a:pt x="155" y="7"/>
                    </a:cubicBezTo>
                    <a:cubicBezTo>
                      <a:pt x="155" y="7"/>
                      <a:pt x="83" y="29"/>
                      <a:pt x="38" y="10"/>
                    </a:cubicBezTo>
                    <a:cubicBezTo>
                      <a:pt x="16" y="0"/>
                      <a:pt x="11" y="9"/>
                      <a:pt x="1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  <p:sp>
          <p:nvSpPr>
            <p:cNvPr id="240" name="자유형 239"/>
            <p:cNvSpPr/>
            <p:nvPr/>
          </p:nvSpPr>
          <p:spPr>
            <a:xfrm>
              <a:off x="5360099" y="1100627"/>
              <a:ext cx="3348980" cy="3270054"/>
            </a:xfrm>
            <a:custGeom>
              <a:avLst/>
              <a:gdLst>
                <a:gd name="connsiteX0" fmla="*/ 1886857 w 3348980"/>
                <a:gd name="connsiteY0" fmla="*/ 0 h 3270054"/>
                <a:gd name="connsiteX1" fmla="*/ 3342847 w 3348980"/>
                <a:gd name="connsiteY1" fmla="*/ 686641 h 3270054"/>
                <a:gd name="connsiteX2" fmla="*/ 3348980 w 3348980"/>
                <a:gd name="connsiteY2" fmla="*/ 694842 h 3270054"/>
                <a:gd name="connsiteX3" fmla="*/ 3268887 w 3348980"/>
                <a:gd name="connsiteY3" fmla="*/ 622049 h 3270054"/>
                <a:gd name="connsiteX4" fmla="*/ 2068671 w 3348980"/>
                <a:gd name="connsiteY4" fmla="*/ 191182 h 3270054"/>
                <a:gd name="connsiteX5" fmla="*/ 181814 w 3348980"/>
                <a:gd name="connsiteY5" fmla="*/ 2078039 h 3270054"/>
                <a:gd name="connsiteX6" fmla="*/ 504060 w 3348980"/>
                <a:gd name="connsiteY6" fmla="*/ 3132999 h 3270054"/>
                <a:gd name="connsiteX7" fmla="*/ 606548 w 3348980"/>
                <a:gd name="connsiteY7" fmla="*/ 3270054 h 3270054"/>
                <a:gd name="connsiteX8" fmla="*/ 552648 w 3348980"/>
                <a:gd name="connsiteY8" fmla="*/ 3221067 h 3270054"/>
                <a:gd name="connsiteX9" fmla="*/ 0 w 3348980"/>
                <a:gd name="connsiteY9" fmla="*/ 1886857 h 3270054"/>
                <a:gd name="connsiteX10" fmla="*/ 1886857 w 3348980"/>
                <a:gd name="connsiteY10" fmla="*/ 0 h 327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8980" h="3270054">
                  <a:moveTo>
                    <a:pt x="1886857" y="0"/>
                  </a:moveTo>
                  <a:cubicBezTo>
                    <a:pt x="2473028" y="0"/>
                    <a:pt x="2996770" y="267292"/>
                    <a:pt x="3342847" y="686641"/>
                  </a:cubicBezTo>
                  <a:lnTo>
                    <a:pt x="3348980" y="694842"/>
                  </a:lnTo>
                  <a:lnTo>
                    <a:pt x="3268887" y="622049"/>
                  </a:lnTo>
                  <a:cubicBezTo>
                    <a:pt x="2942727" y="352877"/>
                    <a:pt x="2524582" y="191182"/>
                    <a:pt x="2068671" y="191182"/>
                  </a:cubicBezTo>
                  <a:cubicBezTo>
                    <a:pt x="1026589" y="191182"/>
                    <a:pt x="181814" y="1035957"/>
                    <a:pt x="181814" y="2078039"/>
                  </a:cubicBezTo>
                  <a:cubicBezTo>
                    <a:pt x="181814" y="2468820"/>
                    <a:pt x="300611" y="2831854"/>
                    <a:pt x="504060" y="3132999"/>
                  </a:cubicBezTo>
                  <a:lnTo>
                    <a:pt x="606548" y="3270054"/>
                  </a:lnTo>
                  <a:lnTo>
                    <a:pt x="552648" y="3221067"/>
                  </a:lnTo>
                  <a:cubicBezTo>
                    <a:pt x="211194" y="2879612"/>
                    <a:pt x="0" y="2407898"/>
                    <a:pt x="0" y="1886857"/>
                  </a:cubicBezTo>
                  <a:cubicBezTo>
                    <a:pt x="0" y="844775"/>
                    <a:pt x="844775" y="0"/>
                    <a:pt x="1886857" y="0"/>
                  </a:cubicBezTo>
                  <a:close/>
                </a:path>
              </a:pathLst>
            </a:custGeom>
            <a:solidFill>
              <a:srgbClr val="5EC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241" name="그룹 240"/>
          <p:cNvGrpSpPr/>
          <p:nvPr/>
        </p:nvGrpSpPr>
        <p:grpSpPr>
          <a:xfrm>
            <a:off x="3698612" y="756381"/>
            <a:ext cx="5293791" cy="1606741"/>
            <a:chOff x="5239656" y="1547915"/>
            <a:chExt cx="7532915" cy="2286347"/>
          </a:xfrm>
        </p:grpSpPr>
        <p:sp>
          <p:nvSpPr>
            <p:cNvPr id="242" name="직사각형 241"/>
            <p:cNvSpPr/>
            <p:nvPr/>
          </p:nvSpPr>
          <p:spPr>
            <a:xfrm flipH="1">
              <a:off x="7094550" y="3234928"/>
              <a:ext cx="5678021" cy="104773"/>
            </a:xfrm>
            <a:prstGeom prst="rect">
              <a:avLst/>
            </a:prstGeom>
            <a:solidFill>
              <a:srgbClr val="5EC69C"/>
            </a:solidFill>
            <a:ln>
              <a:solidFill>
                <a:srgbClr val="5EC6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grpSp>
          <p:nvGrpSpPr>
            <p:cNvPr id="243" name="그룹 242"/>
            <p:cNvGrpSpPr/>
            <p:nvPr/>
          </p:nvGrpSpPr>
          <p:grpSpPr>
            <a:xfrm flipH="1">
              <a:off x="5239656" y="1547915"/>
              <a:ext cx="5811220" cy="2286347"/>
              <a:chOff x="-2218147" y="8666164"/>
              <a:chExt cx="9415463" cy="4087813"/>
            </a:xfrm>
          </p:grpSpPr>
          <p:sp>
            <p:nvSpPr>
              <p:cNvPr id="244" name="Freeform 31"/>
              <p:cNvSpPr>
                <a:spLocks/>
              </p:cNvSpPr>
              <p:nvPr/>
            </p:nvSpPr>
            <p:spPr bwMode="auto">
              <a:xfrm>
                <a:off x="4242978" y="10768013"/>
                <a:ext cx="2954338" cy="1985964"/>
              </a:xfrm>
              <a:custGeom>
                <a:avLst/>
                <a:gdLst>
                  <a:gd name="T0" fmla="*/ 753 w 787"/>
                  <a:gd name="T1" fmla="*/ 344 h 528"/>
                  <a:gd name="T2" fmla="*/ 592 w 787"/>
                  <a:gd name="T3" fmla="*/ 344 h 528"/>
                  <a:gd name="T4" fmla="*/ 592 w 787"/>
                  <a:gd name="T5" fmla="*/ 185 h 528"/>
                  <a:gd name="T6" fmla="*/ 753 w 787"/>
                  <a:gd name="T7" fmla="*/ 185 h 528"/>
                  <a:gd name="T8" fmla="*/ 787 w 787"/>
                  <a:gd name="T9" fmla="*/ 150 h 528"/>
                  <a:gd name="T10" fmla="*/ 753 w 787"/>
                  <a:gd name="T11" fmla="*/ 116 h 528"/>
                  <a:gd name="T12" fmla="*/ 592 w 787"/>
                  <a:gd name="T13" fmla="*/ 116 h 528"/>
                  <a:gd name="T14" fmla="*/ 592 w 787"/>
                  <a:gd name="T15" fmla="*/ 75 h 528"/>
                  <a:gd name="T16" fmla="*/ 523 w 787"/>
                  <a:gd name="T17" fmla="*/ 0 h 528"/>
                  <a:gd name="T18" fmla="*/ 122 w 787"/>
                  <a:gd name="T19" fmla="*/ 0 h 528"/>
                  <a:gd name="T20" fmla="*/ 53 w 787"/>
                  <a:gd name="T21" fmla="*/ 75 h 528"/>
                  <a:gd name="T22" fmla="*/ 53 w 787"/>
                  <a:gd name="T23" fmla="*/ 166 h 528"/>
                  <a:gd name="T24" fmla="*/ 42 w 787"/>
                  <a:gd name="T25" fmla="*/ 166 h 528"/>
                  <a:gd name="T26" fmla="*/ 0 w 787"/>
                  <a:gd name="T27" fmla="*/ 208 h 528"/>
                  <a:gd name="T28" fmla="*/ 0 w 787"/>
                  <a:gd name="T29" fmla="*/ 327 h 528"/>
                  <a:gd name="T30" fmla="*/ 42 w 787"/>
                  <a:gd name="T31" fmla="*/ 369 h 528"/>
                  <a:gd name="T32" fmla="*/ 53 w 787"/>
                  <a:gd name="T33" fmla="*/ 369 h 528"/>
                  <a:gd name="T34" fmla="*/ 53 w 787"/>
                  <a:gd name="T35" fmla="*/ 454 h 528"/>
                  <a:gd name="T36" fmla="*/ 122 w 787"/>
                  <a:gd name="T37" fmla="*/ 528 h 528"/>
                  <a:gd name="T38" fmla="*/ 523 w 787"/>
                  <a:gd name="T39" fmla="*/ 528 h 528"/>
                  <a:gd name="T40" fmla="*/ 592 w 787"/>
                  <a:gd name="T41" fmla="*/ 454 h 528"/>
                  <a:gd name="T42" fmla="*/ 592 w 787"/>
                  <a:gd name="T43" fmla="*/ 412 h 528"/>
                  <a:gd name="T44" fmla="*/ 753 w 787"/>
                  <a:gd name="T45" fmla="*/ 412 h 528"/>
                  <a:gd name="T46" fmla="*/ 787 w 787"/>
                  <a:gd name="T47" fmla="*/ 378 h 528"/>
                  <a:gd name="T48" fmla="*/ 753 w 787"/>
                  <a:gd name="T49" fmla="*/ 34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7" h="528">
                    <a:moveTo>
                      <a:pt x="753" y="344"/>
                    </a:moveTo>
                    <a:cubicBezTo>
                      <a:pt x="592" y="344"/>
                      <a:pt x="592" y="344"/>
                      <a:pt x="592" y="344"/>
                    </a:cubicBezTo>
                    <a:cubicBezTo>
                      <a:pt x="592" y="185"/>
                      <a:pt x="592" y="185"/>
                      <a:pt x="592" y="185"/>
                    </a:cubicBezTo>
                    <a:cubicBezTo>
                      <a:pt x="753" y="185"/>
                      <a:pt x="753" y="185"/>
                      <a:pt x="753" y="185"/>
                    </a:cubicBezTo>
                    <a:cubicBezTo>
                      <a:pt x="772" y="185"/>
                      <a:pt x="787" y="169"/>
                      <a:pt x="787" y="150"/>
                    </a:cubicBezTo>
                    <a:cubicBezTo>
                      <a:pt x="787" y="131"/>
                      <a:pt x="772" y="116"/>
                      <a:pt x="753" y="116"/>
                    </a:cubicBezTo>
                    <a:cubicBezTo>
                      <a:pt x="592" y="116"/>
                      <a:pt x="592" y="116"/>
                      <a:pt x="592" y="116"/>
                    </a:cubicBezTo>
                    <a:cubicBezTo>
                      <a:pt x="592" y="75"/>
                      <a:pt x="592" y="75"/>
                      <a:pt x="592" y="75"/>
                    </a:cubicBezTo>
                    <a:cubicBezTo>
                      <a:pt x="592" y="34"/>
                      <a:pt x="561" y="0"/>
                      <a:pt x="523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84" y="0"/>
                      <a:pt x="53" y="34"/>
                      <a:pt x="53" y="75"/>
                    </a:cubicBezTo>
                    <a:cubicBezTo>
                      <a:pt x="53" y="166"/>
                      <a:pt x="53" y="166"/>
                      <a:pt x="53" y="166"/>
                    </a:cubicBezTo>
                    <a:cubicBezTo>
                      <a:pt x="42" y="166"/>
                      <a:pt x="42" y="166"/>
                      <a:pt x="42" y="166"/>
                    </a:cubicBezTo>
                    <a:cubicBezTo>
                      <a:pt x="19" y="166"/>
                      <a:pt x="0" y="185"/>
                      <a:pt x="0" y="208"/>
                    </a:cubicBezTo>
                    <a:cubicBezTo>
                      <a:pt x="0" y="327"/>
                      <a:pt x="0" y="327"/>
                      <a:pt x="0" y="327"/>
                    </a:cubicBezTo>
                    <a:cubicBezTo>
                      <a:pt x="0" y="350"/>
                      <a:pt x="19" y="369"/>
                      <a:pt x="42" y="369"/>
                    </a:cubicBezTo>
                    <a:cubicBezTo>
                      <a:pt x="53" y="369"/>
                      <a:pt x="53" y="369"/>
                      <a:pt x="53" y="369"/>
                    </a:cubicBezTo>
                    <a:cubicBezTo>
                      <a:pt x="53" y="454"/>
                      <a:pt x="53" y="454"/>
                      <a:pt x="53" y="454"/>
                    </a:cubicBezTo>
                    <a:cubicBezTo>
                      <a:pt x="53" y="495"/>
                      <a:pt x="84" y="528"/>
                      <a:pt x="122" y="528"/>
                    </a:cubicBezTo>
                    <a:cubicBezTo>
                      <a:pt x="523" y="528"/>
                      <a:pt x="523" y="528"/>
                      <a:pt x="523" y="528"/>
                    </a:cubicBezTo>
                    <a:cubicBezTo>
                      <a:pt x="561" y="528"/>
                      <a:pt x="592" y="495"/>
                      <a:pt x="592" y="454"/>
                    </a:cubicBezTo>
                    <a:cubicBezTo>
                      <a:pt x="592" y="412"/>
                      <a:pt x="592" y="412"/>
                      <a:pt x="592" y="412"/>
                    </a:cubicBezTo>
                    <a:cubicBezTo>
                      <a:pt x="753" y="412"/>
                      <a:pt x="753" y="412"/>
                      <a:pt x="753" y="412"/>
                    </a:cubicBezTo>
                    <a:cubicBezTo>
                      <a:pt x="772" y="412"/>
                      <a:pt x="787" y="397"/>
                      <a:pt x="787" y="378"/>
                    </a:cubicBezTo>
                    <a:cubicBezTo>
                      <a:pt x="787" y="359"/>
                      <a:pt x="772" y="344"/>
                      <a:pt x="753" y="344"/>
                    </a:cubicBezTo>
                    <a:close/>
                  </a:path>
                </a:pathLst>
              </a:custGeom>
              <a:noFill/>
              <a:ln w="127000" cap="flat">
                <a:solidFill>
                  <a:srgbClr val="5EC69C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45" name="Freeform 22"/>
              <p:cNvSpPr>
                <a:spLocks noEditPoints="1"/>
              </p:cNvSpPr>
              <p:nvPr/>
            </p:nvSpPr>
            <p:spPr bwMode="auto">
              <a:xfrm>
                <a:off x="-2218147" y="8666164"/>
                <a:ext cx="6461125" cy="3203576"/>
              </a:xfrm>
              <a:custGeom>
                <a:avLst/>
                <a:gdLst>
                  <a:gd name="T0" fmla="*/ 2450 w 4070"/>
                  <a:gd name="T1" fmla="*/ 1701 h 2018"/>
                  <a:gd name="T2" fmla="*/ 1728 w 4070"/>
                  <a:gd name="T3" fmla="*/ 642 h 2018"/>
                  <a:gd name="T4" fmla="*/ 463 w 4070"/>
                  <a:gd name="T5" fmla="*/ 1900 h 2018"/>
                  <a:gd name="T6" fmla="*/ 657 w 4070"/>
                  <a:gd name="T7" fmla="*/ 1812 h 2018"/>
                  <a:gd name="T8" fmla="*/ 615 w 4070"/>
                  <a:gd name="T9" fmla="*/ 1592 h 2018"/>
                  <a:gd name="T10" fmla="*/ 615 w 4070"/>
                  <a:gd name="T11" fmla="*/ 1412 h 2018"/>
                  <a:gd name="T12" fmla="*/ 657 w 4070"/>
                  <a:gd name="T13" fmla="*/ 1192 h 2018"/>
                  <a:gd name="T14" fmla="*/ 733 w 4070"/>
                  <a:gd name="T15" fmla="*/ 1853 h 2018"/>
                  <a:gd name="T16" fmla="*/ 733 w 4070"/>
                  <a:gd name="T17" fmla="*/ 1592 h 2018"/>
                  <a:gd name="T18" fmla="*/ 690 w 4070"/>
                  <a:gd name="T19" fmla="*/ 1369 h 2018"/>
                  <a:gd name="T20" fmla="*/ 690 w 4070"/>
                  <a:gd name="T21" fmla="*/ 1192 h 2018"/>
                  <a:gd name="T22" fmla="*/ 808 w 4070"/>
                  <a:gd name="T23" fmla="*/ 1779 h 2018"/>
                  <a:gd name="T24" fmla="*/ 808 w 4070"/>
                  <a:gd name="T25" fmla="*/ 1632 h 2018"/>
                  <a:gd name="T26" fmla="*/ 808 w 4070"/>
                  <a:gd name="T27" fmla="*/ 1369 h 2018"/>
                  <a:gd name="T28" fmla="*/ 766 w 4070"/>
                  <a:gd name="T29" fmla="*/ 1149 h 2018"/>
                  <a:gd name="T30" fmla="*/ 842 w 4070"/>
                  <a:gd name="T31" fmla="*/ 1779 h 2018"/>
                  <a:gd name="T32" fmla="*/ 884 w 4070"/>
                  <a:gd name="T33" fmla="*/ 1559 h 2018"/>
                  <a:gd name="T34" fmla="*/ 884 w 4070"/>
                  <a:gd name="T35" fmla="*/ 1412 h 2018"/>
                  <a:gd name="T36" fmla="*/ 884 w 4070"/>
                  <a:gd name="T37" fmla="*/ 1149 h 2018"/>
                  <a:gd name="T38" fmla="*/ 1227 w 4070"/>
                  <a:gd name="T39" fmla="*/ 1606 h 2018"/>
                  <a:gd name="T40" fmla="*/ 1227 w 4070"/>
                  <a:gd name="T41" fmla="*/ 1201 h 2018"/>
                  <a:gd name="T42" fmla="*/ 1970 w 4070"/>
                  <a:gd name="T43" fmla="*/ 1654 h 2018"/>
                  <a:gd name="T44" fmla="*/ 2069 w 4070"/>
                  <a:gd name="T45" fmla="*/ 1575 h 2018"/>
                  <a:gd name="T46" fmla="*/ 2069 w 4070"/>
                  <a:gd name="T47" fmla="*/ 1313 h 2018"/>
                  <a:gd name="T48" fmla="*/ 2029 w 4070"/>
                  <a:gd name="T49" fmla="*/ 1092 h 2018"/>
                  <a:gd name="T50" fmla="*/ 2029 w 4070"/>
                  <a:gd name="T51" fmla="*/ 915 h 2018"/>
                  <a:gd name="T52" fmla="*/ 2145 w 4070"/>
                  <a:gd name="T53" fmla="*/ 1502 h 2018"/>
                  <a:gd name="T54" fmla="*/ 2145 w 4070"/>
                  <a:gd name="T55" fmla="*/ 1355 h 2018"/>
                  <a:gd name="T56" fmla="*/ 2145 w 4070"/>
                  <a:gd name="T57" fmla="*/ 1092 h 2018"/>
                  <a:gd name="T58" fmla="*/ 2104 w 4070"/>
                  <a:gd name="T59" fmla="*/ 872 h 2018"/>
                  <a:gd name="T60" fmla="*/ 2180 w 4070"/>
                  <a:gd name="T61" fmla="*/ 1502 h 2018"/>
                  <a:gd name="T62" fmla="*/ 2223 w 4070"/>
                  <a:gd name="T63" fmla="*/ 1282 h 2018"/>
                  <a:gd name="T64" fmla="*/ 2223 w 4070"/>
                  <a:gd name="T65" fmla="*/ 1135 h 2018"/>
                  <a:gd name="T66" fmla="*/ 2223 w 4070"/>
                  <a:gd name="T67" fmla="*/ 872 h 2018"/>
                  <a:gd name="T68" fmla="*/ 2256 w 4070"/>
                  <a:gd name="T69" fmla="*/ 1462 h 2018"/>
                  <a:gd name="T70" fmla="*/ 2256 w 4070"/>
                  <a:gd name="T71" fmla="*/ 1282 h 2018"/>
                  <a:gd name="T72" fmla="*/ 2298 w 4070"/>
                  <a:gd name="T73" fmla="*/ 1061 h 2018"/>
                  <a:gd name="T74" fmla="*/ 2298 w 4070"/>
                  <a:gd name="T75" fmla="*/ 915 h 2018"/>
                  <a:gd name="T76" fmla="*/ 2674 w 4070"/>
                  <a:gd name="T77" fmla="*/ 1651 h 2018"/>
                  <a:gd name="T78" fmla="*/ 2634 w 4070"/>
                  <a:gd name="T79" fmla="*/ 1403 h 2018"/>
                  <a:gd name="T80" fmla="*/ 2634 w 4070"/>
                  <a:gd name="T81" fmla="*/ 1194 h 2018"/>
                  <a:gd name="T82" fmla="*/ 2674 w 4070"/>
                  <a:gd name="T83" fmla="*/ 943 h 2018"/>
                  <a:gd name="T84" fmla="*/ 2674 w 4070"/>
                  <a:gd name="T85" fmla="*/ 777 h 2018"/>
                  <a:gd name="T86" fmla="*/ 2674 w 4070"/>
                  <a:gd name="T87" fmla="*/ 486 h 2018"/>
                  <a:gd name="T88" fmla="*/ 2634 w 4070"/>
                  <a:gd name="T89" fmla="*/ 240 h 2018"/>
                  <a:gd name="T90" fmla="*/ 3034 w 4070"/>
                  <a:gd name="T91" fmla="*/ 1803 h 2018"/>
                  <a:gd name="T92" fmla="*/ 3076 w 4070"/>
                  <a:gd name="T93" fmla="*/ 1580 h 2018"/>
                  <a:gd name="T94" fmla="*/ 3076 w 4070"/>
                  <a:gd name="T95" fmla="*/ 1433 h 2018"/>
                  <a:gd name="T96" fmla="*/ 3076 w 4070"/>
                  <a:gd name="T97" fmla="*/ 1170 h 2018"/>
                  <a:gd name="T98" fmla="*/ 3110 w 4070"/>
                  <a:gd name="T99" fmla="*/ 1760 h 2018"/>
                  <a:gd name="T100" fmla="*/ 3110 w 4070"/>
                  <a:gd name="T101" fmla="*/ 1580 h 2018"/>
                  <a:gd name="T102" fmla="*/ 3152 w 4070"/>
                  <a:gd name="T103" fmla="*/ 1360 h 2018"/>
                  <a:gd name="T104" fmla="*/ 3152 w 4070"/>
                  <a:gd name="T105" fmla="*/ 1213 h 2018"/>
                  <a:gd name="T106" fmla="*/ 3228 w 4070"/>
                  <a:gd name="T107" fmla="*/ 1760 h 2018"/>
                  <a:gd name="T108" fmla="*/ 3185 w 4070"/>
                  <a:gd name="T109" fmla="*/ 1540 h 2018"/>
                  <a:gd name="T110" fmla="*/ 3185 w 4070"/>
                  <a:gd name="T111" fmla="*/ 1360 h 2018"/>
                  <a:gd name="T112" fmla="*/ 3228 w 4070"/>
                  <a:gd name="T113" fmla="*/ 1140 h 2018"/>
                  <a:gd name="T114" fmla="*/ 3304 w 4070"/>
                  <a:gd name="T115" fmla="*/ 1803 h 2018"/>
                  <a:gd name="T116" fmla="*/ 3304 w 4070"/>
                  <a:gd name="T117" fmla="*/ 1540 h 2018"/>
                  <a:gd name="T118" fmla="*/ 3261 w 4070"/>
                  <a:gd name="T119" fmla="*/ 1317 h 2018"/>
                  <a:gd name="T120" fmla="*/ 3261 w 4070"/>
                  <a:gd name="T121" fmla="*/ 1140 h 2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70" h="2018">
                    <a:moveTo>
                      <a:pt x="3455" y="1900"/>
                    </a:moveTo>
                    <a:lnTo>
                      <a:pt x="3455" y="1042"/>
                    </a:lnTo>
                    <a:lnTo>
                      <a:pt x="2883" y="1042"/>
                    </a:lnTo>
                    <a:lnTo>
                      <a:pt x="2883" y="1900"/>
                    </a:lnTo>
                    <a:lnTo>
                      <a:pt x="2790" y="1900"/>
                    </a:lnTo>
                    <a:lnTo>
                      <a:pt x="2790" y="185"/>
                    </a:lnTo>
                    <a:lnTo>
                      <a:pt x="2764" y="157"/>
                    </a:lnTo>
                    <a:lnTo>
                      <a:pt x="2764" y="0"/>
                    </a:lnTo>
                    <a:lnTo>
                      <a:pt x="2736" y="0"/>
                    </a:lnTo>
                    <a:lnTo>
                      <a:pt x="2736" y="128"/>
                    </a:lnTo>
                    <a:lnTo>
                      <a:pt x="2518" y="126"/>
                    </a:lnTo>
                    <a:lnTo>
                      <a:pt x="2518" y="1900"/>
                    </a:lnTo>
                    <a:lnTo>
                      <a:pt x="2450" y="1900"/>
                    </a:lnTo>
                    <a:lnTo>
                      <a:pt x="2450" y="1701"/>
                    </a:lnTo>
                    <a:lnTo>
                      <a:pt x="2450" y="817"/>
                    </a:lnTo>
                    <a:lnTo>
                      <a:pt x="2395" y="817"/>
                    </a:lnTo>
                    <a:lnTo>
                      <a:pt x="2395" y="765"/>
                    </a:lnTo>
                    <a:lnTo>
                      <a:pt x="2223" y="765"/>
                    </a:lnTo>
                    <a:lnTo>
                      <a:pt x="2223" y="725"/>
                    </a:lnTo>
                    <a:lnTo>
                      <a:pt x="2104" y="725"/>
                    </a:lnTo>
                    <a:lnTo>
                      <a:pt x="2104" y="765"/>
                    </a:lnTo>
                    <a:lnTo>
                      <a:pt x="1925" y="765"/>
                    </a:lnTo>
                    <a:lnTo>
                      <a:pt x="1925" y="817"/>
                    </a:lnTo>
                    <a:lnTo>
                      <a:pt x="1877" y="817"/>
                    </a:lnTo>
                    <a:lnTo>
                      <a:pt x="1877" y="1701"/>
                    </a:lnTo>
                    <a:lnTo>
                      <a:pt x="1877" y="1900"/>
                    </a:lnTo>
                    <a:lnTo>
                      <a:pt x="1728" y="1900"/>
                    </a:lnTo>
                    <a:lnTo>
                      <a:pt x="1728" y="642"/>
                    </a:lnTo>
                    <a:lnTo>
                      <a:pt x="1658" y="642"/>
                    </a:lnTo>
                    <a:lnTo>
                      <a:pt x="1658" y="566"/>
                    </a:lnTo>
                    <a:lnTo>
                      <a:pt x="1570" y="566"/>
                    </a:lnTo>
                    <a:lnTo>
                      <a:pt x="1570" y="521"/>
                    </a:lnTo>
                    <a:lnTo>
                      <a:pt x="1315" y="521"/>
                    </a:lnTo>
                    <a:lnTo>
                      <a:pt x="1315" y="566"/>
                    </a:lnTo>
                    <a:lnTo>
                      <a:pt x="1227" y="566"/>
                    </a:lnTo>
                    <a:lnTo>
                      <a:pt x="1227" y="642"/>
                    </a:lnTo>
                    <a:lnTo>
                      <a:pt x="1158" y="642"/>
                    </a:lnTo>
                    <a:lnTo>
                      <a:pt x="1158" y="1900"/>
                    </a:lnTo>
                    <a:lnTo>
                      <a:pt x="1036" y="1900"/>
                    </a:lnTo>
                    <a:lnTo>
                      <a:pt x="1036" y="1021"/>
                    </a:lnTo>
                    <a:lnTo>
                      <a:pt x="463" y="1021"/>
                    </a:lnTo>
                    <a:lnTo>
                      <a:pt x="463" y="1900"/>
                    </a:lnTo>
                    <a:lnTo>
                      <a:pt x="0" y="1900"/>
                    </a:lnTo>
                    <a:lnTo>
                      <a:pt x="0" y="2018"/>
                    </a:lnTo>
                    <a:lnTo>
                      <a:pt x="4070" y="2018"/>
                    </a:lnTo>
                    <a:lnTo>
                      <a:pt x="4070" y="1900"/>
                    </a:lnTo>
                    <a:lnTo>
                      <a:pt x="3455" y="1900"/>
                    </a:lnTo>
                    <a:moveTo>
                      <a:pt x="558" y="1857"/>
                    </a:moveTo>
                    <a:lnTo>
                      <a:pt x="515" y="1857"/>
                    </a:lnTo>
                    <a:lnTo>
                      <a:pt x="515" y="1076"/>
                    </a:lnTo>
                    <a:lnTo>
                      <a:pt x="558" y="1076"/>
                    </a:lnTo>
                    <a:lnTo>
                      <a:pt x="558" y="1857"/>
                    </a:lnTo>
                    <a:moveTo>
                      <a:pt x="657" y="1853"/>
                    </a:moveTo>
                    <a:lnTo>
                      <a:pt x="615" y="1853"/>
                    </a:lnTo>
                    <a:lnTo>
                      <a:pt x="615" y="1812"/>
                    </a:lnTo>
                    <a:lnTo>
                      <a:pt x="657" y="1812"/>
                    </a:lnTo>
                    <a:lnTo>
                      <a:pt x="657" y="1853"/>
                    </a:lnTo>
                    <a:moveTo>
                      <a:pt x="657" y="1779"/>
                    </a:moveTo>
                    <a:lnTo>
                      <a:pt x="615" y="1779"/>
                    </a:lnTo>
                    <a:lnTo>
                      <a:pt x="615" y="1739"/>
                    </a:lnTo>
                    <a:lnTo>
                      <a:pt x="657" y="1739"/>
                    </a:lnTo>
                    <a:lnTo>
                      <a:pt x="657" y="1779"/>
                    </a:lnTo>
                    <a:moveTo>
                      <a:pt x="657" y="1706"/>
                    </a:moveTo>
                    <a:lnTo>
                      <a:pt x="615" y="1706"/>
                    </a:lnTo>
                    <a:lnTo>
                      <a:pt x="615" y="1665"/>
                    </a:lnTo>
                    <a:lnTo>
                      <a:pt x="657" y="1665"/>
                    </a:lnTo>
                    <a:lnTo>
                      <a:pt x="657" y="1706"/>
                    </a:lnTo>
                    <a:moveTo>
                      <a:pt x="657" y="1632"/>
                    </a:moveTo>
                    <a:lnTo>
                      <a:pt x="615" y="1632"/>
                    </a:lnTo>
                    <a:lnTo>
                      <a:pt x="615" y="1592"/>
                    </a:lnTo>
                    <a:lnTo>
                      <a:pt x="657" y="1592"/>
                    </a:lnTo>
                    <a:lnTo>
                      <a:pt x="657" y="1632"/>
                    </a:lnTo>
                    <a:moveTo>
                      <a:pt x="657" y="1559"/>
                    </a:moveTo>
                    <a:lnTo>
                      <a:pt x="615" y="1559"/>
                    </a:lnTo>
                    <a:lnTo>
                      <a:pt x="615" y="1516"/>
                    </a:lnTo>
                    <a:lnTo>
                      <a:pt x="657" y="1516"/>
                    </a:lnTo>
                    <a:lnTo>
                      <a:pt x="657" y="1559"/>
                    </a:lnTo>
                    <a:moveTo>
                      <a:pt x="657" y="1485"/>
                    </a:moveTo>
                    <a:lnTo>
                      <a:pt x="615" y="1485"/>
                    </a:lnTo>
                    <a:lnTo>
                      <a:pt x="615" y="1443"/>
                    </a:lnTo>
                    <a:lnTo>
                      <a:pt x="657" y="1443"/>
                    </a:lnTo>
                    <a:lnTo>
                      <a:pt x="657" y="1485"/>
                    </a:lnTo>
                    <a:moveTo>
                      <a:pt x="657" y="1412"/>
                    </a:moveTo>
                    <a:lnTo>
                      <a:pt x="615" y="1412"/>
                    </a:lnTo>
                    <a:lnTo>
                      <a:pt x="615" y="1369"/>
                    </a:lnTo>
                    <a:lnTo>
                      <a:pt x="657" y="1369"/>
                    </a:lnTo>
                    <a:lnTo>
                      <a:pt x="657" y="1412"/>
                    </a:lnTo>
                    <a:moveTo>
                      <a:pt x="657" y="1339"/>
                    </a:moveTo>
                    <a:lnTo>
                      <a:pt x="615" y="1339"/>
                    </a:lnTo>
                    <a:lnTo>
                      <a:pt x="615" y="1296"/>
                    </a:lnTo>
                    <a:lnTo>
                      <a:pt x="657" y="1296"/>
                    </a:lnTo>
                    <a:lnTo>
                      <a:pt x="657" y="1339"/>
                    </a:lnTo>
                    <a:moveTo>
                      <a:pt x="657" y="1265"/>
                    </a:moveTo>
                    <a:lnTo>
                      <a:pt x="615" y="1265"/>
                    </a:lnTo>
                    <a:lnTo>
                      <a:pt x="615" y="1223"/>
                    </a:lnTo>
                    <a:lnTo>
                      <a:pt x="657" y="1223"/>
                    </a:lnTo>
                    <a:lnTo>
                      <a:pt x="657" y="1265"/>
                    </a:lnTo>
                    <a:moveTo>
                      <a:pt x="657" y="1192"/>
                    </a:moveTo>
                    <a:lnTo>
                      <a:pt x="615" y="1192"/>
                    </a:lnTo>
                    <a:lnTo>
                      <a:pt x="615" y="1149"/>
                    </a:lnTo>
                    <a:lnTo>
                      <a:pt x="657" y="1149"/>
                    </a:lnTo>
                    <a:lnTo>
                      <a:pt x="657" y="1192"/>
                    </a:lnTo>
                    <a:moveTo>
                      <a:pt x="657" y="1118"/>
                    </a:moveTo>
                    <a:lnTo>
                      <a:pt x="615" y="1118"/>
                    </a:lnTo>
                    <a:lnTo>
                      <a:pt x="615" y="1076"/>
                    </a:lnTo>
                    <a:lnTo>
                      <a:pt x="657" y="1076"/>
                    </a:lnTo>
                    <a:lnTo>
                      <a:pt x="657" y="1118"/>
                    </a:lnTo>
                    <a:moveTo>
                      <a:pt x="733" y="1853"/>
                    </a:moveTo>
                    <a:lnTo>
                      <a:pt x="690" y="1853"/>
                    </a:lnTo>
                    <a:lnTo>
                      <a:pt x="690" y="1812"/>
                    </a:lnTo>
                    <a:lnTo>
                      <a:pt x="733" y="1812"/>
                    </a:lnTo>
                    <a:lnTo>
                      <a:pt x="733" y="1853"/>
                    </a:lnTo>
                    <a:moveTo>
                      <a:pt x="733" y="1779"/>
                    </a:moveTo>
                    <a:lnTo>
                      <a:pt x="690" y="1779"/>
                    </a:lnTo>
                    <a:lnTo>
                      <a:pt x="690" y="1739"/>
                    </a:lnTo>
                    <a:lnTo>
                      <a:pt x="733" y="1739"/>
                    </a:lnTo>
                    <a:lnTo>
                      <a:pt x="733" y="1779"/>
                    </a:lnTo>
                    <a:moveTo>
                      <a:pt x="733" y="1706"/>
                    </a:moveTo>
                    <a:lnTo>
                      <a:pt x="690" y="1706"/>
                    </a:lnTo>
                    <a:lnTo>
                      <a:pt x="690" y="1665"/>
                    </a:lnTo>
                    <a:lnTo>
                      <a:pt x="733" y="1665"/>
                    </a:lnTo>
                    <a:lnTo>
                      <a:pt x="733" y="1706"/>
                    </a:lnTo>
                    <a:moveTo>
                      <a:pt x="733" y="1632"/>
                    </a:moveTo>
                    <a:lnTo>
                      <a:pt x="690" y="1632"/>
                    </a:lnTo>
                    <a:lnTo>
                      <a:pt x="690" y="1592"/>
                    </a:lnTo>
                    <a:lnTo>
                      <a:pt x="733" y="1592"/>
                    </a:lnTo>
                    <a:lnTo>
                      <a:pt x="733" y="1632"/>
                    </a:lnTo>
                    <a:moveTo>
                      <a:pt x="733" y="1559"/>
                    </a:moveTo>
                    <a:lnTo>
                      <a:pt x="690" y="1559"/>
                    </a:lnTo>
                    <a:lnTo>
                      <a:pt x="690" y="1516"/>
                    </a:lnTo>
                    <a:lnTo>
                      <a:pt x="733" y="1516"/>
                    </a:lnTo>
                    <a:lnTo>
                      <a:pt x="733" y="1559"/>
                    </a:lnTo>
                    <a:moveTo>
                      <a:pt x="733" y="1485"/>
                    </a:moveTo>
                    <a:lnTo>
                      <a:pt x="690" y="1485"/>
                    </a:lnTo>
                    <a:lnTo>
                      <a:pt x="690" y="1443"/>
                    </a:lnTo>
                    <a:lnTo>
                      <a:pt x="733" y="1443"/>
                    </a:lnTo>
                    <a:lnTo>
                      <a:pt x="733" y="1485"/>
                    </a:lnTo>
                    <a:moveTo>
                      <a:pt x="733" y="1412"/>
                    </a:moveTo>
                    <a:lnTo>
                      <a:pt x="690" y="1412"/>
                    </a:lnTo>
                    <a:lnTo>
                      <a:pt x="690" y="1369"/>
                    </a:lnTo>
                    <a:lnTo>
                      <a:pt x="733" y="1369"/>
                    </a:lnTo>
                    <a:lnTo>
                      <a:pt x="733" y="1412"/>
                    </a:lnTo>
                    <a:moveTo>
                      <a:pt x="733" y="1339"/>
                    </a:moveTo>
                    <a:lnTo>
                      <a:pt x="690" y="1339"/>
                    </a:lnTo>
                    <a:lnTo>
                      <a:pt x="690" y="1296"/>
                    </a:lnTo>
                    <a:lnTo>
                      <a:pt x="733" y="1296"/>
                    </a:lnTo>
                    <a:lnTo>
                      <a:pt x="733" y="1339"/>
                    </a:lnTo>
                    <a:moveTo>
                      <a:pt x="733" y="1265"/>
                    </a:moveTo>
                    <a:lnTo>
                      <a:pt x="690" y="1265"/>
                    </a:lnTo>
                    <a:lnTo>
                      <a:pt x="690" y="1223"/>
                    </a:lnTo>
                    <a:lnTo>
                      <a:pt x="733" y="1223"/>
                    </a:lnTo>
                    <a:lnTo>
                      <a:pt x="733" y="1265"/>
                    </a:lnTo>
                    <a:moveTo>
                      <a:pt x="733" y="1192"/>
                    </a:moveTo>
                    <a:lnTo>
                      <a:pt x="690" y="1192"/>
                    </a:lnTo>
                    <a:lnTo>
                      <a:pt x="690" y="1149"/>
                    </a:lnTo>
                    <a:lnTo>
                      <a:pt x="733" y="1149"/>
                    </a:lnTo>
                    <a:lnTo>
                      <a:pt x="733" y="1192"/>
                    </a:lnTo>
                    <a:moveTo>
                      <a:pt x="733" y="1118"/>
                    </a:moveTo>
                    <a:lnTo>
                      <a:pt x="690" y="1118"/>
                    </a:lnTo>
                    <a:lnTo>
                      <a:pt x="690" y="1076"/>
                    </a:lnTo>
                    <a:lnTo>
                      <a:pt x="733" y="1076"/>
                    </a:lnTo>
                    <a:lnTo>
                      <a:pt x="733" y="1118"/>
                    </a:lnTo>
                    <a:moveTo>
                      <a:pt x="808" y="1853"/>
                    </a:moveTo>
                    <a:lnTo>
                      <a:pt x="766" y="1853"/>
                    </a:lnTo>
                    <a:lnTo>
                      <a:pt x="766" y="1812"/>
                    </a:lnTo>
                    <a:lnTo>
                      <a:pt x="808" y="1812"/>
                    </a:lnTo>
                    <a:lnTo>
                      <a:pt x="808" y="1853"/>
                    </a:lnTo>
                    <a:moveTo>
                      <a:pt x="808" y="1779"/>
                    </a:moveTo>
                    <a:lnTo>
                      <a:pt x="766" y="1779"/>
                    </a:lnTo>
                    <a:lnTo>
                      <a:pt x="766" y="1739"/>
                    </a:lnTo>
                    <a:lnTo>
                      <a:pt x="808" y="1739"/>
                    </a:lnTo>
                    <a:lnTo>
                      <a:pt x="808" y="1779"/>
                    </a:lnTo>
                    <a:moveTo>
                      <a:pt x="808" y="1706"/>
                    </a:moveTo>
                    <a:lnTo>
                      <a:pt x="766" y="1706"/>
                    </a:lnTo>
                    <a:lnTo>
                      <a:pt x="766" y="1665"/>
                    </a:lnTo>
                    <a:lnTo>
                      <a:pt x="808" y="1665"/>
                    </a:lnTo>
                    <a:lnTo>
                      <a:pt x="808" y="1706"/>
                    </a:lnTo>
                    <a:moveTo>
                      <a:pt x="808" y="1632"/>
                    </a:moveTo>
                    <a:lnTo>
                      <a:pt x="766" y="1632"/>
                    </a:lnTo>
                    <a:lnTo>
                      <a:pt x="766" y="1592"/>
                    </a:lnTo>
                    <a:lnTo>
                      <a:pt x="808" y="1592"/>
                    </a:lnTo>
                    <a:lnTo>
                      <a:pt x="808" y="1632"/>
                    </a:lnTo>
                    <a:moveTo>
                      <a:pt x="808" y="1559"/>
                    </a:moveTo>
                    <a:lnTo>
                      <a:pt x="766" y="1559"/>
                    </a:lnTo>
                    <a:lnTo>
                      <a:pt x="766" y="1516"/>
                    </a:lnTo>
                    <a:lnTo>
                      <a:pt x="808" y="1516"/>
                    </a:lnTo>
                    <a:lnTo>
                      <a:pt x="808" y="1559"/>
                    </a:lnTo>
                    <a:moveTo>
                      <a:pt x="808" y="1485"/>
                    </a:moveTo>
                    <a:lnTo>
                      <a:pt x="766" y="1485"/>
                    </a:lnTo>
                    <a:lnTo>
                      <a:pt x="766" y="1443"/>
                    </a:lnTo>
                    <a:lnTo>
                      <a:pt x="808" y="1443"/>
                    </a:lnTo>
                    <a:lnTo>
                      <a:pt x="808" y="1485"/>
                    </a:lnTo>
                    <a:moveTo>
                      <a:pt x="808" y="1412"/>
                    </a:moveTo>
                    <a:lnTo>
                      <a:pt x="766" y="1412"/>
                    </a:lnTo>
                    <a:lnTo>
                      <a:pt x="766" y="1369"/>
                    </a:lnTo>
                    <a:lnTo>
                      <a:pt x="808" y="1369"/>
                    </a:lnTo>
                    <a:lnTo>
                      <a:pt x="808" y="1412"/>
                    </a:lnTo>
                    <a:moveTo>
                      <a:pt x="808" y="1339"/>
                    </a:moveTo>
                    <a:lnTo>
                      <a:pt x="766" y="1339"/>
                    </a:lnTo>
                    <a:lnTo>
                      <a:pt x="766" y="1296"/>
                    </a:lnTo>
                    <a:lnTo>
                      <a:pt x="808" y="1296"/>
                    </a:lnTo>
                    <a:lnTo>
                      <a:pt x="808" y="1339"/>
                    </a:lnTo>
                    <a:moveTo>
                      <a:pt x="808" y="1265"/>
                    </a:moveTo>
                    <a:lnTo>
                      <a:pt x="766" y="1265"/>
                    </a:lnTo>
                    <a:lnTo>
                      <a:pt x="766" y="1223"/>
                    </a:lnTo>
                    <a:lnTo>
                      <a:pt x="808" y="1223"/>
                    </a:lnTo>
                    <a:lnTo>
                      <a:pt x="808" y="1265"/>
                    </a:lnTo>
                    <a:moveTo>
                      <a:pt x="808" y="1192"/>
                    </a:moveTo>
                    <a:lnTo>
                      <a:pt x="766" y="1192"/>
                    </a:lnTo>
                    <a:lnTo>
                      <a:pt x="766" y="1149"/>
                    </a:lnTo>
                    <a:lnTo>
                      <a:pt x="808" y="1149"/>
                    </a:lnTo>
                    <a:lnTo>
                      <a:pt x="808" y="1192"/>
                    </a:lnTo>
                    <a:moveTo>
                      <a:pt x="808" y="1118"/>
                    </a:moveTo>
                    <a:lnTo>
                      <a:pt x="766" y="1118"/>
                    </a:lnTo>
                    <a:lnTo>
                      <a:pt x="766" y="1076"/>
                    </a:lnTo>
                    <a:lnTo>
                      <a:pt x="808" y="1076"/>
                    </a:lnTo>
                    <a:lnTo>
                      <a:pt x="808" y="1118"/>
                    </a:lnTo>
                    <a:moveTo>
                      <a:pt x="884" y="1853"/>
                    </a:moveTo>
                    <a:lnTo>
                      <a:pt x="842" y="1853"/>
                    </a:lnTo>
                    <a:lnTo>
                      <a:pt x="842" y="1812"/>
                    </a:lnTo>
                    <a:lnTo>
                      <a:pt x="884" y="1812"/>
                    </a:lnTo>
                    <a:lnTo>
                      <a:pt x="884" y="1853"/>
                    </a:lnTo>
                    <a:moveTo>
                      <a:pt x="884" y="1779"/>
                    </a:moveTo>
                    <a:lnTo>
                      <a:pt x="842" y="1779"/>
                    </a:lnTo>
                    <a:lnTo>
                      <a:pt x="842" y="1739"/>
                    </a:lnTo>
                    <a:lnTo>
                      <a:pt x="884" y="1739"/>
                    </a:lnTo>
                    <a:lnTo>
                      <a:pt x="884" y="1779"/>
                    </a:lnTo>
                    <a:moveTo>
                      <a:pt x="884" y="1706"/>
                    </a:moveTo>
                    <a:lnTo>
                      <a:pt x="842" y="1706"/>
                    </a:lnTo>
                    <a:lnTo>
                      <a:pt x="842" y="1665"/>
                    </a:lnTo>
                    <a:lnTo>
                      <a:pt x="884" y="1665"/>
                    </a:lnTo>
                    <a:lnTo>
                      <a:pt x="884" y="1706"/>
                    </a:lnTo>
                    <a:moveTo>
                      <a:pt x="884" y="1632"/>
                    </a:moveTo>
                    <a:lnTo>
                      <a:pt x="842" y="1632"/>
                    </a:lnTo>
                    <a:lnTo>
                      <a:pt x="842" y="1592"/>
                    </a:lnTo>
                    <a:lnTo>
                      <a:pt x="884" y="1592"/>
                    </a:lnTo>
                    <a:lnTo>
                      <a:pt x="884" y="1632"/>
                    </a:lnTo>
                    <a:moveTo>
                      <a:pt x="884" y="1559"/>
                    </a:moveTo>
                    <a:lnTo>
                      <a:pt x="842" y="1559"/>
                    </a:lnTo>
                    <a:lnTo>
                      <a:pt x="842" y="1516"/>
                    </a:lnTo>
                    <a:lnTo>
                      <a:pt x="884" y="1516"/>
                    </a:lnTo>
                    <a:lnTo>
                      <a:pt x="884" y="1559"/>
                    </a:lnTo>
                    <a:moveTo>
                      <a:pt x="884" y="1485"/>
                    </a:moveTo>
                    <a:lnTo>
                      <a:pt x="842" y="1485"/>
                    </a:lnTo>
                    <a:lnTo>
                      <a:pt x="842" y="1443"/>
                    </a:lnTo>
                    <a:lnTo>
                      <a:pt x="884" y="1443"/>
                    </a:lnTo>
                    <a:lnTo>
                      <a:pt x="884" y="1485"/>
                    </a:lnTo>
                    <a:moveTo>
                      <a:pt x="884" y="1412"/>
                    </a:moveTo>
                    <a:lnTo>
                      <a:pt x="842" y="1412"/>
                    </a:lnTo>
                    <a:lnTo>
                      <a:pt x="842" y="1369"/>
                    </a:lnTo>
                    <a:lnTo>
                      <a:pt x="884" y="1369"/>
                    </a:lnTo>
                    <a:lnTo>
                      <a:pt x="884" y="1412"/>
                    </a:lnTo>
                    <a:moveTo>
                      <a:pt x="884" y="1339"/>
                    </a:moveTo>
                    <a:lnTo>
                      <a:pt x="842" y="1339"/>
                    </a:lnTo>
                    <a:lnTo>
                      <a:pt x="842" y="1296"/>
                    </a:lnTo>
                    <a:lnTo>
                      <a:pt x="884" y="1296"/>
                    </a:lnTo>
                    <a:lnTo>
                      <a:pt x="884" y="1339"/>
                    </a:lnTo>
                    <a:moveTo>
                      <a:pt x="884" y="1265"/>
                    </a:moveTo>
                    <a:lnTo>
                      <a:pt x="842" y="1265"/>
                    </a:lnTo>
                    <a:lnTo>
                      <a:pt x="842" y="1223"/>
                    </a:lnTo>
                    <a:lnTo>
                      <a:pt x="884" y="1223"/>
                    </a:lnTo>
                    <a:lnTo>
                      <a:pt x="884" y="1265"/>
                    </a:lnTo>
                    <a:moveTo>
                      <a:pt x="884" y="1192"/>
                    </a:moveTo>
                    <a:lnTo>
                      <a:pt x="842" y="1192"/>
                    </a:lnTo>
                    <a:lnTo>
                      <a:pt x="842" y="1149"/>
                    </a:lnTo>
                    <a:lnTo>
                      <a:pt x="884" y="1149"/>
                    </a:lnTo>
                    <a:lnTo>
                      <a:pt x="884" y="1192"/>
                    </a:lnTo>
                    <a:moveTo>
                      <a:pt x="884" y="1118"/>
                    </a:moveTo>
                    <a:lnTo>
                      <a:pt x="842" y="1118"/>
                    </a:lnTo>
                    <a:lnTo>
                      <a:pt x="842" y="1076"/>
                    </a:lnTo>
                    <a:lnTo>
                      <a:pt x="884" y="1076"/>
                    </a:lnTo>
                    <a:lnTo>
                      <a:pt x="884" y="1118"/>
                    </a:lnTo>
                    <a:moveTo>
                      <a:pt x="981" y="1857"/>
                    </a:moveTo>
                    <a:lnTo>
                      <a:pt x="939" y="1857"/>
                    </a:lnTo>
                    <a:lnTo>
                      <a:pt x="939" y="1076"/>
                    </a:lnTo>
                    <a:lnTo>
                      <a:pt x="981" y="1076"/>
                    </a:lnTo>
                    <a:lnTo>
                      <a:pt x="981" y="1857"/>
                    </a:lnTo>
                    <a:moveTo>
                      <a:pt x="1658" y="1720"/>
                    </a:moveTo>
                    <a:lnTo>
                      <a:pt x="1227" y="1720"/>
                    </a:lnTo>
                    <a:lnTo>
                      <a:pt x="1227" y="1606"/>
                    </a:lnTo>
                    <a:lnTo>
                      <a:pt x="1658" y="1606"/>
                    </a:lnTo>
                    <a:lnTo>
                      <a:pt x="1658" y="1720"/>
                    </a:lnTo>
                    <a:moveTo>
                      <a:pt x="1658" y="1547"/>
                    </a:moveTo>
                    <a:lnTo>
                      <a:pt x="1227" y="1547"/>
                    </a:lnTo>
                    <a:lnTo>
                      <a:pt x="1227" y="1433"/>
                    </a:lnTo>
                    <a:lnTo>
                      <a:pt x="1658" y="1433"/>
                    </a:lnTo>
                    <a:lnTo>
                      <a:pt x="1658" y="1547"/>
                    </a:lnTo>
                    <a:moveTo>
                      <a:pt x="1658" y="1374"/>
                    </a:moveTo>
                    <a:lnTo>
                      <a:pt x="1227" y="1374"/>
                    </a:lnTo>
                    <a:lnTo>
                      <a:pt x="1227" y="1260"/>
                    </a:lnTo>
                    <a:lnTo>
                      <a:pt x="1658" y="1260"/>
                    </a:lnTo>
                    <a:lnTo>
                      <a:pt x="1658" y="1374"/>
                    </a:lnTo>
                    <a:moveTo>
                      <a:pt x="1658" y="1201"/>
                    </a:moveTo>
                    <a:lnTo>
                      <a:pt x="1227" y="1201"/>
                    </a:lnTo>
                    <a:lnTo>
                      <a:pt x="1227" y="1087"/>
                    </a:lnTo>
                    <a:lnTo>
                      <a:pt x="1658" y="1087"/>
                    </a:lnTo>
                    <a:lnTo>
                      <a:pt x="1658" y="1201"/>
                    </a:lnTo>
                    <a:moveTo>
                      <a:pt x="1658" y="1028"/>
                    </a:moveTo>
                    <a:lnTo>
                      <a:pt x="1227" y="1028"/>
                    </a:lnTo>
                    <a:lnTo>
                      <a:pt x="1227" y="915"/>
                    </a:lnTo>
                    <a:lnTo>
                      <a:pt x="1658" y="915"/>
                    </a:lnTo>
                    <a:lnTo>
                      <a:pt x="1658" y="1028"/>
                    </a:lnTo>
                    <a:moveTo>
                      <a:pt x="1658" y="855"/>
                    </a:moveTo>
                    <a:lnTo>
                      <a:pt x="1227" y="855"/>
                    </a:lnTo>
                    <a:lnTo>
                      <a:pt x="1227" y="739"/>
                    </a:lnTo>
                    <a:lnTo>
                      <a:pt x="1658" y="739"/>
                    </a:lnTo>
                    <a:lnTo>
                      <a:pt x="1658" y="855"/>
                    </a:lnTo>
                    <a:moveTo>
                      <a:pt x="1970" y="1654"/>
                    </a:moveTo>
                    <a:lnTo>
                      <a:pt x="1929" y="1654"/>
                    </a:lnTo>
                    <a:lnTo>
                      <a:pt x="1929" y="872"/>
                    </a:lnTo>
                    <a:lnTo>
                      <a:pt x="1970" y="872"/>
                    </a:lnTo>
                    <a:lnTo>
                      <a:pt x="1970" y="1654"/>
                    </a:lnTo>
                    <a:moveTo>
                      <a:pt x="2069" y="1651"/>
                    </a:moveTo>
                    <a:lnTo>
                      <a:pt x="2029" y="1651"/>
                    </a:lnTo>
                    <a:lnTo>
                      <a:pt x="2029" y="1609"/>
                    </a:lnTo>
                    <a:lnTo>
                      <a:pt x="2069" y="1609"/>
                    </a:lnTo>
                    <a:lnTo>
                      <a:pt x="2069" y="1651"/>
                    </a:lnTo>
                    <a:moveTo>
                      <a:pt x="2069" y="1575"/>
                    </a:moveTo>
                    <a:lnTo>
                      <a:pt x="2029" y="1575"/>
                    </a:lnTo>
                    <a:lnTo>
                      <a:pt x="2029" y="1535"/>
                    </a:lnTo>
                    <a:lnTo>
                      <a:pt x="2069" y="1535"/>
                    </a:lnTo>
                    <a:lnTo>
                      <a:pt x="2069" y="1575"/>
                    </a:lnTo>
                    <a:moveTo>
                      <a:pt x="2069" y="1502"/>
                    </a:moveTo>
                    <a:lnTo>
                      <a:pt x="2029" y="1502"/>
                    </a:lnTo>
                    <a:lnTo>
                      <a:pt x="2029" y="1462"/>
                    </a:lnTo>
                    <a:lnTo>
                      <a:pt x="2069" y="1462"/>
                    </a:lnTo>
                    <a:lnTo>
                      <a:pt x="2069" y="1502"/>
                    </a:lnTo>
                    <a:moveTo>
                      <a:pt x="2069" y="1429"/>
                    </a:moveTo>
                    <a:lnTo>
                      <a:pt x="2029" y="1429"/>
                    </a:lnTo>
                    <a:lnTo>
                      <a:pt x="2029" y="1388"/>
                    </a:lnTo>
                    <a:lnTo>
                      <a:pt x="2069" y="1388"/>
                    </a:lnTo>
                    <a:lnTo>
                      <a:pt x="2069" y="1429"/>
                    </a:lnTo>
                    <a:moveTo>
                      <a:pt x="2069" y="1355"/>
                    </a:moveTo>
                    <a:lnTo>
                      <a:pt x="2029" y="1355"/>
                    </a:lnTo>
                    <a:lnTo>
                      <a:pt x="2029" y="1313"/>
                    </a:lnTo>
                    <a:lnTo>
                      <a:pt x="2069" y="1313"/>
                    </a:lnTo>
                    <a:lnTo>
                      <a:pt x="2069" y="1355"/>
                    </a:lnTo>
                    <a:moveTo>
                      <a:pt x="2069" y="1282"/>
                    </a:moveTo>
                    <a:lnTo>
                      <a:pt x="2029" y="1282"/>
                    </a:lnTo>
                    <a:lnTo>
                      <a:pt x="2029" y="1239"/>
                    </a:lnTo>
                    <a:lnTo>
                      <a:pt x="2069" y="1239"/>
                    </a:lnTo>
                    <a:lnTo>
                      <a:pt x="2069" y="1282"/>
                    </a:lnTo>
                    <a:moveTo>
                      <a:pt x="2069" y="1208"/>
                    </a:moveTo>
                    <a:lnTo>
                      <a:pt x="2029" y="1208"/>
                    </a:lnTo>
                    <a:lnTo>
                      <a:pt x="2029" y="1166"/>
                    </a:lnTo>
                    <a:lnTo>
                      <a:pt x="2069" y="1166"/>
                    </a:lnTo>
                    <a:lnTo>
                      <a:pt x="2069" y="1208"/>
                    </a:lnTo>
                    <a:moveTo>
                      <a:pt x="2069" y="1135"/>
                    </a:moveTo>
                    <a:lnTo>
                      <a:pt x="2029" y="1135"/>
                    </a:lnTo>
                    <a:lnTo>
                      <a:pt x="2029" y="1092"/>
                    </a:lnTo>
                    <a:lnTo>
                      <a:pt x="2069" y="1092"/>
                    </a:lnTo>
                    <a:lnTo>
                      <a:pt x="2069" y="1135"/>
                    </a:lnTo>
                    <a:moveTo>
                      <a:pt x="2069" y="1061"/>
                    </a:moveTo>
                    <a:lnTo>
                      <a:pt x="2029" y="1061"/>
                    </a:lnTo>
                    <a:lnTo>
                      <a:pt x="2029" y="1019"/>
                    </a:lnTo>
                    <a:lnTo>
                      <a:pt x="2069" y="1019"/>
                    </a:lnTo>
                    <a:lnTo>
                      <a:pt x="2069" y="1061"/>
                    </a:lnTo>
                    <a:moveTo>
                      <a:pt x="2069" y="988"/>
                    </a:moveTo>
                    <a:lnTo>
                      <a:pt x="2029" y="988"/>
                    </a:lnTo>
                    <a:lnTo>
                      <a:pt x="2029" y="945"/>
                    </a:lnTo>
                    <a:lnTo>
                      <a:pt x="2069" y="945"/>
                    </a:lnTo>
                    <a:lnTo>
                      <a:pt x="2069" y="988"/>
                    </a:lnTo>
                    <a:moveTo>
                      <a:pt x="2069" y="915"/>
                    </a:moveTo>
                    <a:lnTo>
                      <a:pt x="2029" y="915"/>
                    </a:lnTo>
                    <a:lnTo>
                      <a:pt x="2029" y="872"/>
                    </a:lnTo>
                    <a:lnTo>
                      <a:pt x="2069" y="872"/>
                    </a:lnTo>
                    <a:lnTo>
                      <a:pt x="2069" y="915"/>
                    </a:lnTo>
                    <a:moveTo>
                      <a:pt x="2145" y="1651"/>
                    </a:moveTo>
                    <a:lnTo>
                      <a:pt x="2104" y="1651"/>
                    </a:lnTo>
                    <a:lnTo>
                      <a:pt x="2104" y="1609"/>
                    </a:lnTo>
                    <a:lnTo>
                      <a:pt x="2145" y="1609"/>
                    </a:lnTo>
                    <a:lnTo>
                      <a:pt x="2145" y="1651"/>
                    </a:lnTo>
                    <a:moveTo>
                      <a:pt x="2145" y="1575"/>
                    </a:moveTo>
                    <a:lnTo>
                      <a:pt x="2104" y="1575"/>
                    </a:lnTo>
                    <a:lnTo>
                      <a:pt x="2104" y="1535"/>
                    </a:lnTo>
                    <a:lnTo>
                      <a:pt x="2145" y="1535"/>
                    </a:lnTo>
                    <a:lnTo>
                      <a:pt x="2145" y="1575"/>
                    </a:lnTo>
                    <a:moveTo>
                      <a:pt x="2145" y="1502"/>
                    </a:moveTo>
                    <a:lnTo>
                      <a:pt x="2104" y="1502"/>
                    </a:lnTo>
                    <a:lnTo>
                      <a:pt x="2104" y="1462"/>
                    </a:lnTo>
                    <a:lnTo>
                      <a:pt x="2145" y="1462"/>
                    </a:lnTo>
                    <a:lnTo>
                      <a:pt x="2145" y="1502"/>
                    </a:lnTo>
                    <a:moveTo>
                      <a:pt x="2145" y="1429"/>
                    </a:moveTo>
                    <a:lnTo>
                      <a:pt x="2104" y="1429"/>
                    </a:lnTo>
                    <a:lnTo>
                      <a:pt x="2104" y="1388"/>
                    </a:lnTo>
                    <a:lnTo>
                      <a:pt x="2145" y="1388"/>
                    </a:lnTo>
                    <a:lnTo>
                      <a:pt x="2145" y="1429"/>
                    </a:lnTo>
                    <a:moveTo>
                      <a:pt x="2145" y="1355"/>
                    </a:moveTo>
                    <a:lnTo>
                      <a:pt x="2104" y="1355"/>
                    </a:lnTo>
                    <a:lnTo>
                      <a:pt x="2104" y="1313"/>
                    </a:lnTo>
                    <a:lnTo>
                      <a:pt x="2145" y="1313"/>
                    </a:lnTo>
                    <a:lnTo>
                      <a:pt x="2145" y="1355"/>
                    </a:lnTo>
                    <a:moveTo>
                      <a:pt x="2145" y="1282"/>
                    </a:moveTo>
                    <a:lnTo>
                      <a:pt x="2104" y="1282"/>
                    </a:lnTo>
                    <a:lnTo>
                      <a:pt x="2104" y="1239"/>
                    </a:lnTo>
                    <a:lnTo>
                      <a:pt x="2145" y="1239"/>
                    </a:lnTo>
                    <a:lnTo>
                      <a:pt x="2145" y="1282"/>
                    </a:lnTo>
                    <a:moveTo>
                      <a:pt x="2145" y="1208"/>
                    </a:moveTo>
                    <a:lnTo>
                      <a:pt x="2104" y="1208"/>
                    </a:lnTo>
                    <a:lnTo>
                      <a:pt x="2104" y="1166"/>
                    </a:lnTo>
                    <a:lnTo>
                      <a:pt x="2145" y="1166"/>
                    </a:lnTo>
                    <a:lnTo>
                      <a:pt x="2145" y="1208"/>
                    </a:lnTo>
                    <a:moveTo>
                      <a:pt x="2145" y="1135"/>
                    </a:moveTo>
                    <a:lnTo>
                      <a:pt x="2104" y="1135"/>
                    </a:lnTo>
                    <a:lnTo>
                      <a:pt x="2104" y="1092"/>
                    </a:lnTo>
                    <a:lnTo>
                      <a:pt x="2145" y="1092"/>
                    </a:lnTo>
                    <a:lnTo>
                      <a:pt x="2145" y="1135"/>
                    </a:lnTo>
                    <a:moveTo>
                      <a:pt x="2145" y="1061"/>
                    </a:moveTo>
                    <a:lnTo>
                      <a:pt x="2104" y="1061"/>
                    </a:lnTo>
                    <a:lnTo>
                      <a:pt x="2104" y="1019"/>
                    </a:lnTo>
                    <a:lnTo>
                      <a:pt x="2145" y="1019"/>
                    </a:lnTo>
                    <a:lnTo>
                      <a:pt x="2145" y="1061"/>
                    </a:lnTo>
                    <a:moveTo>
                      <a:pt x="2145" y="988"/>
                    </a:moveTo>
                    <a:lnTo>
                      <a:pt x="2104" y="988"/>
                    </a:lnTo>
                    <a:lnTo>
                      <a:pt x="2104" y="945"/>
                    </a:lnTo>
                    <a:lnTo>
                      <a:pt x="2145" y="945"/>
                    </a:lnTo>
                    <a:lnTo>
                      <a:pt x="2145" y="988"/>
                    </a:lnTo>
                    <a:moveTo>
                      <a:pt x="2145" y="915"/>
                    </a:moveTo>
                    <a:lnTo>
                      <a:pt x="2104" y="915"/>
                    </a:lnTo>
                    <a:lnTo>
                      <a:pt x="2104" y="872"/>
                    </a:lnTo>
                    <a:lnTo>
                      <a:pt x="2145" y="872"/>
                    </a:lnTo>
                    <a:lnTo>
                      <a:pt x="2145" y="915"/>
                    </a:lnTo>
                    <a:moveTo>
                      <a:pt x="2223" y="1651"/>
                    </a:moveTo>
                    <a:lnTo>
                      <a:pt x="2180" y="1651"/>
                    </a:lnTo>
                    <a:lnTo>
                      <a:pt x="2180" y="1609"/>
                    </a:lnTo>
                    <a:lnTo>
                      <a:pt x="2223" y="1609"/>
                    </a:lnTo>
                    <a:lnTo>
                      <a:pt x="2223" y="1651"/>
                    </a:lnTo>
                    <a:moveTo>
                      <a:pt x="2223" y="1575"/>
                    </a:moveTo>
                    <a:lnTo>
                      <a:pt x="2180" y="1575"/>
                    </a:lnTo>
                    <a:lnTo>
                      <a:pt x="2180" y="1535"/>
                    </a:lnTo>
                    <a:lnTo>
                      <a:pt x="2223" y="1535"/>
                    </a:lnTo>
                    <a:lnTo>
                      <a:pt x="2223" y="1575"/>
                    </a:lnTo>
                    <a:moveTo>
                      <a:pt x="2223" y="1502"/>
                    </a:moveTo>
                    <a:lnTo>
                      <a:pt x="2180" y="1502"/>
                    </a:lnTo>
                    <a:lnTo>
                      <a:pt x="2180" y="1462"/>
                    </a:lnTo>
                    <a:lnTo>
                      <a:pt x="2223" y="1462"/>
                    </a:lnTo>
                    <a:lnTo>
                      <a:pt x="2223" y="1502"/>
                    </a:lnTo>
                    <a:moveTo>
                      <a:pt x="2223" y="1429"/>
                    </a:moveTo>
                    <a:lnTo>
                      <a:pt x="2180" y="1429"/>
                    </a:lnTo>
                    <a:lnTo>
                      <a:pt x="2180" y="1388"/>
                    </a:lnTo>
                    <a:lnTo>
                      <a:pt x="2223" y="1388"/>
                    </a:lnTo>
                    <a:lnTo>
                      <a:pt x="2223" y="1429"/>
                    </a:lnTo>
                    <a:moveTo>
                      <a:pt x="2223" y="1355"/>
                    </a:moveTo>
                    <a:lnTo>
                      <a:pt x="2180" y="1355"/>
                    </a:lnTo>
                    <a:lnTo>
                      <a:pt x="2180" y="1313"/>
                    </a:lnTo>
                    <a:lnTo>
                      <a:pt x="2223" y="1313"/>
                    </a:lnTo>
                    <a:lnTo>
                      <a:pt x="2223" y="1355"/>
                    </a:lnTo>
                    <a:moveTo>
                      <a:pt x="2223" y="1282"/>
                    </a:moveTo>
                    <a:lnTo>
                      <a:pt x="2180" y="1282"/>
                    </a:lnTo>
                    <a:lnTo>
                      <a:pt x="2180" y="1239"/>
                    </a:lnTo>
                    <a:lnTo>
                      <a:pt x="2223" y="1239"/>
                    </a:lnTo>
                    <a:lnTo>
                      <a:pt x="2223" y="1282"/>
                    </a:lnTo>
                    <a:moveTo>
                      <a:pt x="2223" y="1208"/>
                    </a:moveTo>
                    <a:lnTo>
                      <a:pt x="2180" y="1208"/>
                    </a:lnTo>
                    <a:lnTo>
                      <a:pt x="2180" y="1166"/>
                    </a:lnTo>
                    <a:lnTo>
                      <a:pt x="2223" y="1166"/>
                    </a:lnTo>
                    <a:lnTo>
                      <a:pt x="2223" y="1208"/>
                    </a:lnTo>
                    <a:moveTo>
                      <a:pt x="2223" y="1135"/>
                    </a:moveTo>
                    <a:lnTo>
                      <a:pt x="2180" y="1135"/>
                    </a:lnTo>
                    <a:lnTo>
                      <a:pt x="2180" y="1092"/>
                    </a:lnTo>
                    <a:lnTo>
                      <a:pt x="2223" y="1092"/>
                    </a:lnTo>
                    <a:lnTo>
                      <a:pt x="2223" y="1135"/>
                    </a:lnTo>
                    <a:moveTo>
                      <a:pt x="2223" y="1061"/>
                    </a:moveTo>
                    <a:lnTo>
                      <a:pt x="2180" y="1061"/>
                    </a:lnTo>
                    <a:lnTo>
                      <a:pt x="2180" y="1019"/>
                    </a:lnTo>
                    <a:lnTo>
                      <a:pt x="2223" y="1019"/>
                    </a:lnTo>
                    <a:lnTo>
                      <a:pt x="2223" y="1061"/>
                    </a:lnTo>
                    <a:moveTo>
                      <a:pt x="2223" y="988"/>
                    </a:moveTo>
                    <a:lnTo>
                      <a:pt x="2180" y="988"/>
                    </a:lnTo>
                    <a:lnTo>
                      <a:pt x="2180" y="945"/>
                    </a:lnTo>
                    <a:lnTo>
                      <a:pt x="2223" y="945"/>
                    </a:lnTo>
                    <a:lnTo>
                      <a:pt x="2223" y="988"/>
                    </a:lnTo>
                    <a:moveTo>
                      <a:pt x="2223" y="915"/>
                    </a:moveTo>
                    <a:lnTo>
                      <a:pt x="2180" y="915"/>
                    </a:lnTo>
                    <a:lnTo>
                      <a:pt x="2180" y="872"/>
                    </a:lnTo>
                    <a:lnTo>
                      <a:pt x="2223" y="872"/>
                    </a:lnTo>
                    <a:lnTo>
                      <a:pt x="2223" y="915"/>
                    </a:lnTo>
                    <a:moveTo>
                      <a:pt x="2298" y="1651"/>
                    </a:moveTo>
                    <a:lnTo>
                      <a:pt x="2256" y="1651"/>
                    </a:lnTo>
                    <a:lnTo>
                      <a:pt x="2256" y="1609"/>
                    </a:lnTo>
                    <a:lnTo>
                      <a:pt x="2298" y="1609"/>
                    </a:lnTo>
                    <a:lnTo>
                      <a:pt x="2298" y="1651"/>
                    </a:lnTo>
                    <a:moveTo>
                      <a:pt x="2298" y="1575"/>
                    </a:moveTo>
                    <a:lnTo>
                      <a:pt x="2256" y="1575"/>
                    </a:lnTo>
                    <a:lnTo>
                      <a:pt x="2256" y="1535"/>
                    </a:lnTo>
                    <a:lnTo>
                      <a:pt x="2298" y="1535"/>
                    </a:lnTo>
                    <a:lnTo>
                      <a:pt x="2298" y="1575"/>
                    </a:lnTo>
                    <a:moveTo>
                      <a:pt x="2298" y="1502"/>
                    </a:moveTo>
                    <a:lnTo>
                      <a:pt x="2256" y="1502"/>
                    </a:lnTo>
                    <a:lnTo>
                      <a:pt x="2256" y="1462"/>
                    </a:lnTo>
                    <a:lnTo>
                      <a:pt x="2298" y="1462"/>
                    </a:lnTo>
                    <a:lnTo>
                      <a:pt x="2298" y="1502"/>
                    </a:lnTo>
                    <a:moveTo>
                      <a:pt x="2298" y="1429"/>
                    </a:moveTo>
                    <a:lnTo>
                      <a:pt x="2256" y="1429"/>
                    </a:lnTo>
                    <a:lnTo>
                      <a:pt x="2256" y="1388"/>
                    </a:lnTo>
                    <a:lnTo>
                      <a:pt x="2298" y="1388"/>
                    </a:lnTo>
                    <a:lnTo>
                      <a:pt x="2298" y="1429"/>
                    </a:lnTo>
                    <a:moveTo>
                      <a:pt x="2298" y="1355"/>
                    </a:moveTo>
                    <a:lnTo>
                      <a:pt x="2256" y="1355"/>
                    </a:lnTo>
                    <a:lnTo>
                      <a:pt x="2256" y="1313"/>
                    </a:lnTo>
                    <a:lnTo>
                      <a:pt x="2298" y="1313"/>
                    </a:lnTo>
                    <a:lnTo>
                      <a:pt x="2298" y="1355"/>
                    </a:lnTo>
                    <a:moveTo>
                      <a:pt x="2298" y="1282"/>
                    </a:moveTo>
                    <a:lnTo>
                      <a:pt x="2256" y="1282"/>
                    </a:lnTo>
                    <a:lnTo>
                      <a:pt x="2256" y="1239"/>
                    </a:lnTo>
                    <a:lnTo>
                      <a:pt x="2298" y="1239"/>
                    </a:lnTo>
                    <a:lnTo>
                      <a:pt x="2298" y="1282"/>
                    </a:lnTo>
                    <a:moveTo>
                      <a:pt x="2298" y="1208"/>
                    </a:moveTo>
                    <a:lnTo>
                      <a:pt x="2256" y="1208"/>
                    </a:lnTo>
                    <a:lnTo>
                      <a:pt x="2256" y="1166"/>
                    </a:lnTo>
                    <a:lnTo>
                      <a:pt x="2298" y="1166"/>
                    </a:lnTo>
                    <a:lnTo>
                      <a:pt x="2298" y="1208"/>
                    </a:lnTo>
                    <a:moveTo>
                      <a:pt x="2298" y="1135"/>
                    </a:moveTo>
                    <a:lnTo>
                      <a:pt x="2256" y="1135"/>
                    </a:lnTo>
                    <a:lnTo>
                      <a:pt x="2256" y="1092"/>
                    </a:lnTo>
                    <a:lnTo>
                      <a:pt x="2298" y="1092"/>
                    </a:lnTo>
                    <a:lnTo>
                      <a:pt x="2298" y="1135"/>
                    </a:lnTo>
                    <a:moveTo>
                      <a:pt x="2298" y="1061"/>
                    </a:moveTo>
                    <a:lnTo>
                      <a:pt x="2256" y="1061"/>
                    </a:lnTo>
                    <a:lnTo>
                      <a:pt x="2256" y="1019"/>
                    </a:lnTo>
                    <a:lnTo>
                      <a:pt x="2298" y="1019"/>
                    </a:lnTo>
                    <a:lnTo>
                      <a:pt x="2298" y="1061"/>
                    </a:lnTo>
                    <a:moveTo>
                      <a:pt x="2298" y="988"/>
                    </a:moveTo>
                    <a:lnTo>
                      <a:pt x="2256" y="988"/>
                    </a:lnTo>
                    <a:lnTo>
                      <a:pt x="2256" y="945"/>
                    </a:lnTo>
                    <a:lnTo>
                      <a:pt x="2298" y="945"/>
                    </a:lnTo>
                    <a:lnTo>
                      <a:pt x="2298" y="988"/>
                    </a:lnTo>
                    <a:moveTo>
                      <a:pt x="2298" y="915"/>
                    </a:moveTo>
                    <a:lnTo>
                      <a:pt x="2256" y="915"/>
                    </a:lnTo>
                    <a:lnTo>
                      <a:pt x="2256" y="872"/>
                    </a:lnTo>
                    <a:lnTo>
                      <a:pt x="2298" y="872"/>
                    </a:lnTo>
                    <a:lnTo>
                      <a:pt x="2298" y="915"/>
                    </a:lnTo>
                    <a:moveTo>
                      <a:pt x="2395" y="1654"/>
                    </a:moveTo>
                    <a:lnTo>
                      <a:pt x="2353" y="1654"/>
                    </a:lnTo>
                    <a:lnTo>
                      <a:pt x="2353" y="872"/>
                    </a:lnTo>
                    <a:lnTo>
                      <a:pt x="2395" y="872"/>
                    </a:lnTo>
                    <a:lnTo>
                      <a:pt x="2395" y="1654"/>
                    </a:lnTo>
                    <a:moveTo>
                      <a:pt x="2674" y="1777"/>
                    </a:moveTo>
                    <a:lnTo>
                      <a:pt x="2634" y="1777"/>
                    </a:lnTo>
                    <a:lnTo>
                      <a:pt x="2634" y="1734"/>
                    </a:lnTo>
                    <a:lnTo>
                      <a:pt x="2674" y="1734"/>
                    </a:lnTo>
                    <a:lnTo>
                      <a:pt x="2674" y="1777"/>
                    </a:lnTo>
                    <a:moveTo>
                      <a:pt x="2674" y="1694"/>
                    </a:moveTo>
                    <a:lnTo>
                      <a:pt x="2634" y="1694"/>
                    </a:lnTo>
                    <a:lnTo>
                      <a:pt x="2634" y="1651"/>
                    </a:lnTo>
                    <a:lnTo>
                      <a:pt x="2674" y="1651"/>
                    </a:lnTo>
                    <a:lnTo>
                      <a:pt x="2674" y="1694"/>
                    </a:lnTo>
                    <a:moveTo>
                      <a:pt x="2674" y="1611"/>
                    </a:moveTo>
                    <a:lnTo>
                      <a:pt x="2634" y="1611"/>
                    </a:lnTo>
                    <a:lnTo>
                      <a:pt x="2634" y="1568"/>
                    </a:lnTo>
                    <a:lnTo>
                      <a:pt x="2674" y="1568"/>
                    </a:lnTo>
                    <a:lnTo>
                      <a:pt x="2674" y="1611"/>
                    </a:lnTo>
                    <a:moveTo>
                      <a:pt x="2674" y="1528"/>
                    </a:moveTo>
                    <a:lnTo>
                      <a:pt x="2634" y="1528"/>
                    </a:lnTo>
                    <a:lnTo>
                      <a:pt x="2634" y="1485"/>
                    </a:lnTo>
                    <a:lnTo>
                      <a:pt x="2674" y="1485"/>
                    </a:lnTo>
                    <a:lnTo>
                      <a:pt x="2674" y="1528"/>
                    </a:lnTo>
                    <a:moveTo>
                      <a:pt x="2674" y="1443"/>
                    </a:moveTo>
                    <a:lnTo>
                      <a:pt x="2634" y="1443"/>
                    </a:lnTo>
                    <a:lnTo>
                      <a:pt x="2634" y="1403"/>
                    </a:lnTo>
                    <a:lnTo>
                      <a:pt x="2674" y="1403"/>
                    </a:lnTo>
                    <a:lnTo>
                      <a:pt x="2674" y="1443"/>
                    </a:lnTo>
                    <a:moveTo>
                      <a:pt x="2674" y="1360"/>
                    </a:moveTo>
                    <a:lnTo>
                      <a:pt x="2634" y="1360"/>
                    </a:lnTo>
                    <a:lnTo>
                      <a:pt x="2634" y="1320"/>
                    </a:lnTo>
                    <a:lnTo>
                      <a:pt x="2674" y="1320"/>
                    </a:lnTo>
                    <a:lnTo>
                      <a:pt x="2674" y="1360"/>
                    </a:lnTo>
                    <a:moveTo>
                      <a:pt x="2674" y="1277"/>
                    </a:moveTo>
                    <a:lnTo>
                      <a:pt x="2634" y="1277"/>
                    </a:lnTo>
                    <a:lnTo>
                      <a:pt x="2634" y="1234"/>
                    </a:lnTo>
                    <a:lnTo>
                      <a:pt x="2674" y="1234"/>
                    </a:lnTo>
                    <a:lnTo>
                      <a:pt x="2674" y="1277"/>
                    </a:lnTo>
                    <a:moveTo>
                      <a:pt x="2674" y="1194"/>
                    </a:moveTo>
                    <a:lnTo>
                      <a:pt x="2634" y="1194"/>
                    </a:lnTo>
                    <a:lnTo>
                      <a:pt x="2634" y="1151"/>
                    </a:lnTo>
                    <a:lnTo>
                      <a:pt x="2674" y="1151"/>
                    </a:lnTo>
                    <a:lnTo>
                      <a:pt x="2674" y="1194"/>
                    </a:lnTo>
                    <a:moveTo>
                      <a:pt x="2674" y="1111"/>
                    </a:moveTo>
                    <a:lnTo>
                      <a:pt x="2634" y="1111"/>
                    </a:lnTo>
                    <a:lnTo>
                      <a:pt x="2634" y="1069"/>
                    </a:lnTo>
                    <a:lnTo>
                      <a:pt x="2674" y="1069"/>
                    </a:lnTo>
                    <a:lnTo>
                      <a:pt x="2674" y="1111"/>
                    </a:lnTo>
                    <a:moveTo>
                      <a:pt x="2674" y="1028"/>
                    </a:moveTo>
                    <a:lnTo>
                      <a:pt x="2634" y="1028"/>
                    </a:lnTo>
                    <a:lnTo>
                      <a:pt x="2634" y="986"/>
                    </a:lnTo>
                    <a:lnTo>
                      <a:pt x="2674" y="986"/>
                    </a:lnTo>
                    <a:lnTo>
                      <a:pt x="2674" y="1028"/>
                    </a:lnTo>
                    <a:moveTo>
                      <a:pt x="2674" y="943"/>
                    </a:moveTo>
                    <a:lnTo>
                      <a:pt x="2634" y="943"/>
                    </a:lnTo>
                    <a:lnTo>
                      <a:pt x="2634" y="903"/>
                    </a:lnTo>
                    <a:lnTo>
                      <a:pt x="2674" y="903"/>
                    </a:lnTo>
                    <a:lnTo>
                      <a:pt x="2674" y="943"/>
                    </a:lnTo>
                    <a:moveTo>
                      <a:pt x="2674" y="860"/>
                    </a:moveTo>
                    <a:lnTo>
                      <a:pt x="2634" y="860"/>
                    </a:lnTo>
                    <a:lnTo>
                      <a:pt x="2634" y="817"/>
                    </a:lnTo>
                    <a:lnTo>
                      <a:pt x="2674" y="817"/>
                    </a:lnTo>
                    <a:lnTo>
                      <a:pt x="2674" y="860"/>
                    </a:lnTo>
                    <a:moveTo>
                      <a:pt x="2674" y="777"/>
                    </a:moveTo>
                    <a:lnTo>
                      <a:pt x="2634" y="777"/>
                    </a:lnTo>
                    <a:lnTo>
                      <a:pt x="2634" y="735"/>
                    </a:lnTo>
                    <a:lnTo>
                      <a:pt x="2674" y="735"/>
                    </a:lnTo>
                    <a:lnTo>
                      <a:pt x="2674" y="777"/>
                    </a:lnTo>
                    <a:moveTo>
                      <a:pt x="2674" y="694"/>
                    </a:moveTo>
                    <a:lnTo>
                      <a:pt x="2634" y="694"/>
                    </a:lnTo>
                    <a:lnTo>
                      <a:pt x="2634" y="652"/>
                    </a:lnTo>
                    <a:lnTo>
                      <a:pt x="2674" y="652"/>
                    </a:lnTo>
                    <a:lnTo>
                      <a:pt x="2674" y="694"/>
                    </a:lnTo>
                    <a:moveTo>
                      <a:pt x="2674" y="611"/>
                    </a:moveTo>
                    <a:lnTo>
                      <a:pt x="2634" y="611"/>
                    </a:lnTo>
                    <a:lnTo>
                      <a:pt x="2634" y="569"/>
                    </a:lnTo>
                    <a:lnTo>
                      <a:pt x="2674" y="569"/>
                    </a:lnTo>
                    <a:lnTo>
                      <a:pt x="2674" y="611"/>
                    </a:lnTo>
                    <a:moveTo>
                      <a:pt x="2674" y="528"/>
                    </a:moveTo>
                    <a:lnTo>
                      <a:pt x="2634" y="528"/>
                    </a:lnTo>
                    <a:lnTo>
                      <a:pt x="2634" y="486"/>
                    </a:lnTo>
                    <a:lnTo>
                      <a:pt x="2674" y="486"/>
                    </a:lnTo>
                    <a:lnTo>
                      <a:pt x="2674" y="528"/>
                    </a:lnTo>
                    <a:moveTo>
                      <a:pt x="2674" y="446"/>
                    </a:moveTo>
                    <a:lnTo>
                      <a:pt x="2634" y="446"/>
                    </a:lnTo>
                    <a:lnTo>
                      <a:pt x="2634" y="403"/>
                    </a:lnTo>
                    <a:lnTo>
                      <a:pt x="2674" y="403"/>
                    </a:lnTo>
                    <a:lnTo>
                      <a:pt x="2674" y="446"/>
                    </a:lnTo>
                    <a:moveTo>
                      <a:pt x="2674" y="363"/>
                    </a:moveTo>
                    <a:lnTo>
                      <a:pt x="2634" y="363"/>
                    </a:lnTo>
                    <a:lnTo>
                      <a:pt x="2634" y="320"/>
                    </a:lnTo>
                    <a:lnTo>
                      <a:pt x="2674" y="320"/>
                    </a:lnTo>
                    <a:lnTo>
                      <a:pt x="2674" y="363"/>
                    </a:lnTo>
                    <a:moveTo>
                      <a:pt x="2674" y="280"/>
                    </a:moveTo>
                    <a:lnTo>
                      <a:pt x="2634" y="280"/>
                    </a:lnTo>
                    <a:lnTo>
                      <a:pt x="2634" y="240"/>
                    </a:lnTo>
                    <a:lnTo>
                      <a:pt x="2674" y="240"/>
                    </a:lnTo>
                    <a:lnTo>
                      <a:pt x="2674" y="280"/>
                    </a:lnTo>
                    <a:moveTo>
                      <a:pt x="2977" y="1879"/>
                    </a:moveTo>
                    <a:lnTo>
                      <a:pt x="2935" y="1879"/>
                    </a:lnTo>
                    <a:lnTo>
                      <a:pt x="2935" y="1097"/>
                    </a:lnTo>
                    <a:lnTo>
                      <a:pt x="2977" y="1097"/>
                    </a:lnTo>
                    <a:lnTo>
                      <a:pt x="2977" y="1879"/>
                    </a:lnTo>
                    <a:moveTo>
                      <a:pt x="3076" y="1876"/>
                    </a:moveTo>
                    <a:lnTo>
                      <a:pt x="3034" y="1876"/>
                    </a:lnTo>
                    <a:lnTo>
                      <a:pt x="3034" y="1834"/>
                    </a:lnTo>
                    <a:lnTo>
                      <a:pt x="3076" y="1834"/>
                    </a:lnTo>
                    <a:lnTo>
                      <a:pt x="3076" y="1876"/>
                    </a:lnTo>
                    <a:moveTo>
                      <a:pt x="3076" y="1803"/>
                    </a:moveTo>
                    <a:lnTo>
                      <a:pt x="3034" y="1803"/>
                    </a:lnTo>
                    <a:lnTo>
                      <a:pt x="3034" y="1760"/>
                    </a:lnTo>
                    <a:lnTo>
                      <a:pt x="3076" y="1760"/>
                    </a:lnTo>
                    <a:lnTo>
                      <a:pt x="3076" y="1803"/>
                    </a:lnTo>
                    <a:moveTo>
                      <a:pt x="3076" y="1727"/>
                    </a:moveTo>
                    <a:lnTo>
                      <a:pt x="3034" y="1727"/>
                    </a:lnTo>
                    <a:lnTo>
                      <a:pt x="3034" y="1687"/>
                    </a:lnTo>
                    <a:lnTo>
                      <a:pt x="3076" y="1687"/>
                    </a:lnTo>
                    <a:lnTo>
                      <a:pt x="3076" y="1727"/>
                    </a:lnTo>
                    <a:moveTo>
                      <a:pt x="3076" y="1654"/>
                    </a:moveTo>
                    <a:lnTo>
                      <a:pt x="3034" y="1654"/>
                    </a:lnTo>
                    <a:lnTo>
                      <a:pt x="3034" y="1613"/>
                    </a:lnTo>
                    <a:lnTo>
                      <a:pt x="3076" y="1613"/>
                    </a:lnTo>
                    <a:lnTo>
                      <a:pt x="3076" y="1654"/>
                    </a:lnTo>
                    <a:moveTo>
                      <a:pt x="3076" y="1580"/>
                    </a:moveTo>
                    <a:lnTo>
                      <a:pt x="3034" y="1580"/>
                    </a:lnTo>
                    <a:lnTo>
                      <a:pt x="3034" y="1540"/>
                    </a:lnTo>
                    <a:lnTo>
                      <a:pt x="3076" y="1540"/>
                    </a:lnTo>
                    <a:lnTo>
                      <a:pt x="3076" y="1580"/>
                    </a:lnTo>
                    <a:moveTo>
                      <a:pt x="3076" y="1507"/>
                    </a:moveTo>
                    <a:lnTo>
                      <a:pt x="3034" y="1507"/>
                    </a:lnTo>
                    <a:lnTo>
                      <a:pt x="3034" y="1464"/>
                    </a:lnTo>
                    <a:lnTo>
                      <a:pt x="3076" y="1464"/>
                    </a:lnTo>
                    <a:lnTo>
                      <a:pt x="3076" y="1507"/>
                    </a:lnTo>
                    <a:moveTo>
                      <a:pt x="3076" y="1433"/>
                    </a:moveTo>
                    <a:lnTo>
                      <a:pt x="3034" y="1433"/>
                    </a:lnTo>
                    <a:lnTo>
                      <a:pt x="3034" y="1391"/>
                    </a:lnTo>
                    <a:lnTo>
                      <a:pt x="3076" y="1391"/>
                    </a:lnTo>
                    <a:lnTo>
                      <a:pt x="3076" y="1433"/>
                    </a:lnTo>
                    <a:moveTo>
                      <a:pt x="3076" y="1360"/>
                    </a:moveTo>
                    <a:lnTo>
                      <a:pt x="3034" y="1360"/>
                    </a:lnTo>
                    <a:lnTo>
                      <a:pt x="3034" y="1317"/>
                    </a:lnTo>
                    <a:lnTo>
                      <a:pt x="3076" y="1317"/>
                    </a:lnTo>
                    <a:lnTo>
                      <a:pt x="3076" y="1360"/>
                    </a:lnTo>
                    <a:moveTo>
                      <a:pt x="3076" y="1286"/>
                    </a:moveTo>
                    <a:lnTo>
                      <a:pt x="3034" y="1286"/>
                    </a:lnTo>
                    <a:lnTo>
                      <a:pt x="3034" y="1244"/>
                    </a:lnTo>
                    <a:lnTo>
                      <a:pt x="3076" y="1244"/>
                    </a:lnTo>
                    <a:lnTo>
                      <a:pt x="3076" y="1286"/>
                    </a:lnTo>
                    <a:moveTo>
                      <a:pt x="3076" y="1213"/>
                    </a:moveTo>
                    <a:lnTo>
                      <a:pt x="3034" y="1213"/>
                    </a:lnTo>
                    <a:lnTo>
                      <a:pt x="3034" y="1170"/>
                    </a:lnTo>
                    <a:lnTo>
                      <a:pt x="3076" y="1170"/>
                    </a:lnTo>
                    <a:lnTo>
                      <a:pt x="3076" y="1213"/>
                    </a:lnTo>
                    <a:moveTo>
                      <a:pt x="3076" y="1140"/>
                    </a:moveTo>
                    <a:lnTo>
                      <a:pt x="3034" y="1140"/>
                    </a:lnTo>
                    <a:lnTo>
                      <a:pt x="3034" y="1097"/>
                    </a:lnTo>
                    <a:lnTo>
                      <a:pt x="3076" y="1097"/>
                    </a:lnTo>
                    <a:lnTo>
                      <a:pt x="3076" y="1140"/>
                    </a:lnTo>
                    <a:moveTo>
                      <a:pt x="3152" y="1876"/>
                    </a:moveTo>
                    <a:lnTo>
                      <a:pt x="3110" y="1876"/>
                    </a:lnTo>
                    <a:lnTo>
                      <a:pt x="3110" y="1834"/>
                    </a:lnTo>
                    <a:lnTo>
                      <a:pt x="3152" y="1834"/>
                    </a:lnTo>
                    <a:lnTo>
                      <a:pt x="3152" y="1876"/>
                    </a:lnTo>
                    <a:moveTo>
                      <a:pt x="3152" y="1803"/>
                    </a:moveTo>
                    <a:lnTo>
                      <a:pt x="3110" y="1803"/>
                    </a:lnTo>
                    <a:lnTo>
                      <a:pt x="3110" y="1760"/>
                    </a:lnTo>
                    <a:lnTo>
                      <a:pt x="3152" y="1760"/>
                    </a:lnTo>
                    <a:lnTo>
                      <a:pt x="3152" y="1803"/>
                    </a:lnTo>
                    <a:moveTo>
                      <a:pt x="3152" y="1727"/>
                    </a:moveTo>
                    <a:lnTo>
                      <a:pt x="3110" y="1727"/>
                    </a:lnTo>
                    <a:lnTo>
                      <a:pt x="3110" y="1687"/>
                    </a:lnTo>
                    <a:lnTo>
                      <a:pt x="3152" y="1687"/>
                    </a:lnTo>
                    <a:lnTo>
                      <a:pt x="3152" y="1727"/>
                    </a:lnTo>
                    <a:moveTo>
                      <a:pt x="3152" y="1654"/>
                    </a:moveTo>
                    <a:lnTo>
                      <a:pt x="3110" y="1654"/>
                    </a:lnTo>
                    <a:lnTo>
                      <a:pt x="3110" y="1613"/>
                    </a:lnTo>
                    <a:lnTo>
                      <a:pt x="3152" y="1613"/>
                    </a:lnTo>
                    <a:lnTo>
                      <a:pt x="3152" y="1654"/>
                    </a:lnTo>
                    <a:moveTo>
                      <a:pt x="3152" y="1580"/>
                    </a:moveTo>
                    <a:lnTo>
                      <a:pt x="3110" y="1580"/>
                    </a:lnTo>
                    <a:lnTo>
                      <a:pt x="3110" y="1540"/>
                    </a:lnTo>
                    <a:lnTo>
                      <a:pt x="3152" y="1540"/>
                    </a:lnTo>
                    <a:lnTo>
                      <a:pt x="3152" y="1580"/>
                    </a:lnTo>
                    <a:moveTo>
                      <a:pt x="3152" y="1507"/>
                    </a:moveTo>
                    <a:lnTo>
                      <a:pt x="3110" y="1507"/>
                    </a:lnTo>
                    <a:lnTo>
                      <a:pt x="3110" y="1464"/>
                    </a:lnTo>
                    <a:lnTo>
                      <a:pt x="3152" y="1464"/>
                    </a:lnTo>
                    <a:lnTo>
                      <a:pt x="3152" y="1507"/>
                    </a:lnTo>
                    <a:moveTo>
                      <a:pt x="3152" y="1433"/>
                    </a:moveTo>
                    <a:lnTo>
                      <a:pt x="3110" y="1433"/>
                    </a:lnTo>
                    <a:lnTo>
                      <a:pt x="3110" y="1391"/>
                    </a:lnTo>
                    <a:lnTo>
                      <a:pt x="3152" y="1391"/>
                    </a:lnTo>
                    <a:lnTo>
                      <a:pt x="3152" y="1433"/>
                    </a:lnTo>
                    <a:moveTo>
                      <a:pt x="3152" y="1360"/>
                    </a:moveTo>
                    <a:lnTo>
                      <a:pt x="3110" y="1360"/>
                    </a:lnTo>
                    <a:lnTo>
                      <a:pt x="3110" y="1317"/>
                    </a:lnTo>
                    <a:lnTo>
                      <a:pt x="3152" y="1317"/>
                    </a:lnTo>
                    <a:lnTo>
                      <a:pt x="3152" y="1360"/>
                    </a:lnTo>
                    <a:moveTo>
                      <a:pt x="3152" y="1286"/>
                    </a:moveTo>
                    <a:lnTo>
                      <a:pt x="3110" y="1286"/>
                    </a:lnTo>
                    <a:lnTo>
                      <a:pt x="3110" y="1244"/>
                    </a:lnTo>
                    <a:lnTo>
                      <a:pt x="3152" y="1244"/>
                    </a:lnTo>
                    <a:lnTo>
                      <a:pt x="3152" y="1286"/>
                    </a:lnTo>
                    <a:moveTo>
                      <a:pt x="3152" y="1213"/>
                    </a:moveTo>
                    <a:lnTo>
                      <a:pt x="3110" y="1213"/>
                    </a:lnTo>
                    <a:lnTo>
                      <a:pt x="3110" y="1170"/>
                    </a:lnTo>
                    <a:lnTo>
                      <a:pt x="3152" y="1170"/>
                    </a:lnTo>
                    <a:lnTo>
                      <a:pt x="3152" y="1213"/>
                    </a:lnTo>
                    <a:moveTo>
                      <a:pt x="3152" y="1140"/>
                    </a:moveTo>
                    <a:lnTo>
                      <a:pt x="3110" y="1140"/>
                    </a:lnTo>
                    <a:lnTo>
                      <a:pt x="3110" y="1097"/>
                    </a:lnTo>
                    <a:lnTo>
                      <a:pt x="3152" y="1097"/>
                    </a:lnTo>
                    <a:lnTo>
                      <a:pt x="3152" y="1140"/>
                    </a:lnTo>
                    <a:moveTo>
                      <a:pt x="3228" y="1876"/>
                    </a:moveTo>
                    <a:lnTo>
                      <a:pt x="3185" y="1876"/>
                    </a:lnTo>
                    <a:lnTo>
                      <a:pt x="3185" y="1834"/>
                    </a:lnTo>
                    <a:lnTo>
                      <a:pt x="3228" y="1834"/>
                    </a:lnTo>
                    <a:lnTo>
                      <a:pt x="3228" y="1876"/>
                    </a:lnTo>
                    <a:moveTo>
                      <a:pt x="3228" y="1803"/>
                    </a:moveTo>
                    <a:lnTo>
                      <a:pt x="3185" y="1803"/>
                    </a:lnTo>
                    <a:lnTo>
                      <a:pt x="3185" y="1760"/>
                    </a:lnTo>
                    <a:lnTo>
                      <a:pt x="3228" y="1760"/>
                    </a:lnTo>
                    <a:lnTo>
                      <a:pt x="3228" y="1803"/>
                    </a:lnTo>
                    <a:moveTo>
                      <a:pt x="3228" y="1727"/>
                    </a:moveTo>
                    <a:lnTo>
                      <a:pt x="3185" y="1727"/>
                    </a:lnTo>
                    <a:lnTo>
                      <a:pt x="3185" y="1687"/>
                    </a:lnTo>
                    <a:lnTo>
                      <a:pt x="3228" y="1687"/>
                    </a:lnTo>
                    <a:lnTo>
                      <a:pt x="3228" y="1727"/>
                    </a:lnTo>
                    <a:moveTo>
                      <a:pt x="3228" y="1654"/>
                    </a:moveTo>
                    <a:lnTo>
                      <a:pt x="3185" y="1654"/>
                    </a:lnTo>
                    <a:lnTo>
                      <a:pt x="3185" y="1613"/>
                    </a:lnTo>
                    <a:lnTo>
                      <a:pt x="3228" y="1613"/>
                    </a:lnTo>
                    <a:lnTo>
                      <a:pt x="3228" y="1654"/>
                    </a:lnTo>
                    <a:moveTo>
                      <a:pt x="3228" y="1580"/>
                    </a:moveTo>
                    <a:lnTo>
                      <a:pt x="3185" y="1580"/>
                    </a:lnTo>
                    <a:lnTo>
                      <a:pt x="3185" y="1540"/>
                    </a:lnTo>
                    <a:lnTo>
                      <a:pt x="3228" y="1540"/>
                    </a:lnTo>
                    <a:lnTo>
                      <a:pt x="3228" y="1580"/>
                    </a:lnTo>
                    <a:moveTo>
                      <a:pt x="3228" y="1507"/>
                    </a:moveTo>
                    <a:lnTo>
                      <a:pt x="3185" y="1507"/>
                    </a:lnTo>
                    <a:lnTo>
                      <a:pt x="3185" y="1464"/>
                    </a:lnTo>
                    <a:lnTo>
                      <a:pt x="3228" y="1464"/>
                    </a:lnTo>
                    <a:lnTo>
                      <a:pt x="3228" y="1507"/>
                    </a:lnTo>
                    <a:moveTo>
                      <a:pt x="3228" y="1433"/>
                    </a:moveTo>
                    <a:lnTo>
                      <a:pt x="3185" y="1433"/>
                    </a:lnTo>
                    <a:lnTo>
                      <a:pt x="3185" y="1391"/>
                    </a:lnTo>
                    <a:lnTo>
                      <a:pt x="3228" y="1391"/>
                    </a:lnTo>
                    <a:lnTo>
                      <a:pt x="3228" y="1433"/>
                    </a:lnTo>
                    <a:moveTo>
                      <a:pt x="3228" y="1360"/>
                    </a:moveTo>
                    <a:lnTo>
                      <a:pt x="3185" y="1360"/>
                    </a:lnTo>
                    <a:lnTo>
                      <a:pt x="3185" y="1317"/>
                    </a:lnTo>
                    <a:lnTo>
                      <a:pt x="3228" y="1317"/>
                    </a:lnTo>
                    <a:lnTo>
                      <a:pt x="3228" y="1360"/>
                    </a:lnTo>
                    <a:moveTo>
                      <a:pt x="3228" y="1286"/>
                    </a:moveTo>
                    <a:lnTo>
                      <a:pt x="3185" y="1286"/>
                    </a:lnTo>
                    <a:lnTo>
                      <a:pt x="3185" y="1244"/>
                    </a:lnTo>
                    <a:lnTo>
                      <a:pt x="3228" y="1244"/>
                    </a:lnTo>
                    <a:lnTo>
                      <a:pt x="3228" y="1286"/>
                    </a:lnTo>
                    <a:moveTo>
                      <a:pt x="3228" y="1213"/>
                    </a:moveTo>
                    <a:lnTo>
                      <a:pt x="3185" y="1213"/>
                    </a:lnTo>
                    <a:lnTo>
                      <a:pt x="3185" y="1170"/>
                    </a:lnTo>
                    <a:lnTo>
                      <a:pt x="3228" y="1170"/>
                    </a:lnTo>
                    <a:lnTo>
                      <a:pt x="3228" y="1213"/>
                    </a:lnTo>
                    <a:moveTo>
                      <a:pt x="3228" y="1140"/>
                    </a:moveTo>
                    <a:lnTo>
                      <a:pt x="3185" y="1140"/>
                    </a:lnTo>
                    <a:lnTo>
                      <a:pt x="3185" y="1097"/>
                    </a:lnTo>
                    <a:lnTo>
                      <a:pt x="3228" y="1097"/>
                    </a:lnTo>
                    <a:lnTo>
                      <a:pt x="3228" y="1140"/>
                    </a:lnTo>
                    <a:moveTo>
                      <a:pt x="3304" y="1876"/>
                    </a:moveTo>
                    <a:lnTo>
                      <a:pt x="3261" y="1876"/>
                    </a:lnTo>
                    <a:lnTo>
                      <a:pt x="3261" y="1834"/>
                    </a:lnTo>
                    <a:lnTo>
                      <a:pt x="3304" y="1834"/>
                    </a:lnTo>
                    <a:lnTo>
                      <a:pt x="3304" y="1876"/>
                    </a:lnTo>
                    <a:moveTo>
                      <a:pt x="3304" y="1803"/>
                    </a:moveTo>
                    <a:lnTo>
                      <a:pt x="3261" y="1803"/>
                    </a:lnTo>
                    <a:lnTo>
                      <a:pt x="3261" y="1760"/>
                    </a:lnTo>
                    <a:lnTo>
                      <a:pt x="3304" y="1760"/>
                    </a:lnTo>
                    <a:lnTo>
                      <a:pt x="3304" y="1803"/>
                    </a:lnTo>
                    <a:moveTo>
                      <a:pt x="3304" y="1727"/>
                    </a:moveTo>
                    <a:lnTo>
                      <a:pt x="3261" y="1727"/>
                    </a:lnTo>
                    <a:lnTo>
                      <a:pt x="3261" y="1687"/>
                    </a:lnTo>
                    <a:lnTo>
                      <a:pt x="3304" y="1687"/>
                    </a:lnTo>
                    <a:lnTo>
                      <a:pt x="3304" y="1727"/>
                    </a:lnTo>
                    <a:moveTo>
                      <a:pt x="3304" y="1654"/>
                    </a:moveTo>
                    <a:lnTo>
                      <a:pt x="3261" y="1654"/>
                    </a:lnTo>
                    <a:lnTo>
                      <a:pt x="3261" y="1613"/>
                    </a:lnTo>
                    <a:lnTo>
                      <a:pt x="3304" y="1613"/>
                    </a:lnTo>
                    <a:lnTo>
                      <a:pt x="3304" y="1654"/>
                    </a:lnTo>
                    <a:moveTo>
                      <a:pt x="3304" y="1580"/>
                    </a:moveTo>
                    <a:lnTo>
                      <a:pt x="3261" y="1580"/>
                    </a:lnTo>
                    <a:lnTo>
                      <a:pt x="3261" y="1540"/>
                    </a:lnTo>
                    <a:lnTo>
                      <a:pt x="3304" y="1540"/>
                    </a:lnTo>
                    <a:lnTo>
                      <a:pt x="3304" y="1580"/>
                    </a:lnTo>
                    <a:moveTo>
                      <a:pt x="3304" y="1507"/>
                    </a:moveTo>
                    <a:lnTo>
                      <a:pt x="3261" y="1507"/>
                    </a:lnTo>
                    <a:lnTo>
                      <a:pt x="3261" y="1464"/>
                    </a:lnTo>
                    <a:lnTo>
                      <a:pt x="3304" y="1464"/>
                    </a:lnTo>
                    <a:lnTo>
                      <a:pt x="3304" y="1507"/>
                    </a:lnTo>
                    <a:moveTo>
                      <a:pt x="3304" y="1433"/>
                    </a:moveTo>
                    <a:lnTo>
                      <a:pt x="3261" y="1433"/>
                    </a:lnTo>
                    <a:lnTo>
                      <a:pt x="3261" y="1391"/>
                    </a:lnTo>
                    <a:lnTo>
                      <a:pt x="3304" y="1391"/>
                    </a:lnTo>
                    <a:lnTo>
                      <a:pt x="3304" y="1433"/>
                    </a:lnTo>
                    <a:moveTo>
                      <a:pt x="3304" y="1360"/>
                    </a:moveTo>
                    <a:lnTo>
                      <a:pt x="3261" y="1360"/>
                    </a:lnTo>
                    <a:lnTo>
                      <a:pt x="3261" y="1317"/>
                    </a:lnTo>
                    <a:lnTo>
                      <a:pt x="3304" y="1317"/>
                    </a:lnTo>
                    <a:lnTo>
                      <a:pt x="3304" y="1360"/>
                    </a:lnTo>
                    <a:moveTo>
                      <a:pt x="3304" y="1286"/>
                    </a:moveTo>
                    <a:lnTo>
                      <a:pt x="3261" y="1286"/>
                    </a:lnTo>
                    <a:lnTo>
                      <a:pt x="3261" y="1244"/>
                    </a:lnTo>
                    <a:lnTo>
                      <a:pt x="3304" y="1244"/>
                    </a:lnTo>
                    <a:lnTo>
                      <a:pt x="3304" y="1286"/>
                    </a:lnTo>
                    <a:moveTo>
                      <a:pt x="3304" y="1213"/>
                    </a:moveTo>
                    <a:lnTo>
                      <a:pt x="3261" y="1213"/>
                    </a:lnTo>
                    <a:lnTo>
                      <a:pt x="3261" y="1170"/>
                    </a:lnTo>
                    <a:lnTo>
                      <a:pt x="3304" y="1170"/>
                    </a:lnTo>
                    <a:lnTo>
                      <a:pt x="3304" y="1213"/>
                    </a:lnTo>
                    <a:moveTo>
                      <a:pt x="3304" y="1140"/>
                    </a:moveTo>
                    <a:lnTo>
                      <a:pt x="3261" y="1140"/>
                    </a:lnTo>
                    <a:lnTo>
                      <a:pt x="3261" y="1097"/>
                    </a:lnTo>
                    <a:lnTo>
                      <a:pt x="3304" y="1097"/>
                    </a:lnTo>
                    <a:lnTo>
                      <a:pt x="3304" y="1140"/>
                    </a:lnTo>
                    <a:moveTo>
                      <a:pt x="3400" y="1879"/>
                    </a:moveTo>
                    <a:lnTo>
                      <a:pt x="3358" y="1879"/>
                    </a:lnTo>
                    <a:lnTo>
                      <a:pt x="3358" y="1097"/>
                    </a:lnTo>
                    <a:lnTo>
                      <a:pt x="3400" y="1097"/>
                    </a:lnTo>
                    <a:lnTo>
                      <a:pt x="3400" y="1879"/>
                    </a:lnTo>
                    <a:moveTo>
                      <a:pt x="0" y="1900"/>
                    </a:moveTo>
                    <a:lnTo>
                      <a:pt x="0" y="2018"/>
                    </a:lnTo>
                    <a:lnTo>
                      <a:pt x="4070" y="2018"/>
                    </a:lnTo>
                  </a:path>
                </a:pathLst>
              </a:cu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46" name="Freeform 23"/>
              <p:cNvSpPr>
                <a:spLocks/>
              </p:cNvSpPr>
              <p:nvPr/>
            </p:nvSpPr>
            <p:spPr bwMode="auto">
              <a:xfrm>
                <a:off x="4982753" y="11149013"/>
                <a:ext cx="858838" cy="1228725"/>
              </a:xfrm>
              <a:custGeom>
                <a:avLst/>
                <a:gdLst>
                  <a:gd name="T0" fmla="*/ 0 w 541"/>
                  <a:gd name="T1" fmla="*/ 774 h 774"/>
                  <a:gd name="T2" fmla="*/ 179 w 541"/>
                  <a:gd name="T3" fmla="*/ 289 h 774"/>
                  <a:gd name="T4" fmla="*/ 312 w 541"/>
                  <a:gd name="T5" fmla="*/ 369 h 774"/>
                  <a:gd name="T6" fmla="*/ 541 w 541"/>
                  <a:gd name="T7" fmla="*/ 0 h 774"/>
                  <a:gd name="T8" fmla="*/ 335 w 541"/>
                  <a:gd name="T9" fmla="*/ 504 h 774"/>
                  <a:gd name="T10" fmla="*/ 210 w 541"/>
                  <a:gd name="T11" fmla="*/ 428 h 774"/>
                  <a:gd name="T12" fmla="*/ 0 w 541"/>
                  <a:gd name="T13" fmla="*/ 774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1" h="774">
                    <a:moveTo>
                      <a:pt x="0" y="774"/>
                    </a:moveTo>
                    <a:lnTo>
                      <a:pt x="179" y="289"/>
                    </a:lnTo>
                    <a:lnTo>
                      <a:pt x="312" y="369"/>
                    </a:lnTo>
                    <a:lnTo>
                      <a:pt x="541" y="0"/>
                    </a:lnTo>
                    <a:lnTo>
                      <a:pt x="335" y="504"/>
                    </a:lnTo>
                    <a:lnTo>
                      <a:pt x="210" y="428"/>
                    </a:lnTo>
                    <a:lnTo>
                      <a:pt x="0" y="774"/>
                    </a:lnTo>
                    <a:close/>
                  </a:path>
                </a:pathLst>
              </a:cu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47" name="Rectangle 24"/>
              <p:cNvSpPr>
                <a:spLocks noChangeArrowheads="1"/>
              </p:cNvSpPr>
              <p:nvPr/>
            </p:nvSpPr>
            <p:spPr bwMode="auto">
              <a:xfrm>
                <a:off x="-1926047" y="10723563"/>
                <a:ext cx="217488" cy="958850"/>
              </a:xfrm>
              <a:prstGeom prst="rect">
                <a:avLst/>
              </a:pr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48" name="Rectangle 25"/>
              <p:cNvSpPr>
                <a:spLocks noChangeArrowheads="1"/>
              </p:cNvSpPr>
              <p:nvPr/>
            </p:nvSpPr>
            <p:spPr bwMode="auto">
              <a:xfrm>
                <a:off x="-2218147" y="10723563"/>
                <a:ext cx="217488" cy="958850"/>
              </a:xfrm>
              <a:prstGeom prst="rect">
                <a:avLst/>
              </a:pr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49" name="Rectangle 26"/>
              <p:cNvSpPr>
                <a:spLocks noChangeArrowheads="1"/>
              </p:cNvSpPr>
              <p:nvPr/>
            </p:nvSpPr>
            <p:spPr bwMode="auto">
              <a:xfrm>
                <a:off x="3439703" y="10893426"/>
                <a:ext cx="217488" cy="819150"/>
              </a:xfrm>
              <a:prstGeom prst="rect">
                <a:avLst/>
              </a:pr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50" name="Rectangle 27"/>
              <p:cNvSpPr>
                <a:spLocks noChangeArrowheads="1"/>
              </p:cNvSpPr>
              <p:nvPr/>
            </p:nvSpPr>
            <p:spPr bwMode="auto">
              <a:xfrm>
                <a:off x="3717516" y="10896601"/>
                <a:ext cx="217488" cy="815975"/>
              </a:xfrm>
              <a:prstGeom prst="rect">
                <a:avLst/>
              </a:pr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51" name="Rectangle 28"/>
              <p:cNvSpPr>
                <a:spLocks noChangeArrowheads="1"/>
              </p:cNvSpPr>
              <p:nvPr/>
            </p:nvSpPr>
            <p:spPr bwMode="auto">
              <a:xfrm>
                <a:off x="1625191" y="10893426"/>
                <a:ext cx="219075" cy="841375"/>
              </a:xfrm>
              <a:prstGeom prst="rect">
                <a:avLst/>
              </a:pr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52" name="Rectangle 29"/>
              <p:cNvSpPr>
                <a:spLocks noChangeArrowheads="1"/>
              </p:cNvSpPr>
              <p:nvPr/>
            </p:nvSpPr>
            <p:spPr bwMode="auto">
              <a:xfrm>
                <a:off x="-578259" y="11136313"/>
                <a:ext cx="217488" cy="546100"/>
              </a:xfrm>
              <a:prstGeom prst="rect">
                <a:avLst/>
              </a:pr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253" name="Rectangle 30"/>
              <p:cNvSpPr>
                <a:spLocks noChangeArrowheads="1"/>
              </p:cNvSpPr>
              <p:nvPr/>
            </p:nvSpPr>
            <p:spPr bwMode="auto">
              <a:xfrm>
                <a:off x="1002891" y="11430001"/>
                <a:ext cx="803275" cy="184150"/>
              </a:xfrm>
              <a:prstGeom prst="rect">
                <a:avLst/>
              </a:prstGeom>
              <a:solidFill>
                <a:srgbClr val="5EC6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</p:grpSp>
      <p:sp>
        <p:nvSpPr>
          <p:cNvPr id="254" name="Freeform 22"/>
          <p:cNvSpPr>
            <a:spLocks noEditPoints="1"/>
          </p:cNvSpPr>
          <p:nvPr/>
        </p:nvSpPr>
        <p:spPr bwMode="auto">
          <a:xfrm>
            <a:off x="5846236" y="2319656"/>
            <a:ext cx="911011" cy="820115"/>
          </a:xfrm>
          <a:custGeom>
            <a:avLst/>
            <a:gdLst>
              <a:gd name="T0" fmla="*/ 67 w 167"/>
              <a:gd name="T1" fmla="*/ 145 h 168"/>
              <a:gd name="T2" fmla="*/ 35 w 167"/>
              <a:gd name="T3" fmla="*/ 152 h 168"/>
              <a:gd name="T4" fmla="*/ 26 w 167"/>
              <a:gd name="T5" fmla="*/ 145 h 168"/>
              <a:gd name="T6" fmla="*/ 29 w 167"/>
              <a:gd name="T7" fmla="*/ 116 h 168"/>
              <a:gd name="T8" fmla="*/ 4 w 167"/>
              <a:gd name="T9" fmla="*/ 111 h 168"/>
              <a:gd name="T10" fmla="*/ 0 w 167"/>
              <a:gd name="T11" fmla="*/ 82 h 168"/>
              <a:gd name="T12" fmla="*/ 23 w 167"/>
              <a:gd name="T13" fmla="*/ 68 h 168"/>
              <a:gd name="T14" fmla="*/ 15 w 167"/>
              <a:gd name="T15" fmla="*/ 35 h 168"/>
              <a:gd name="T16" fmla="*/ 23 w 167"/>
              <a:gd name="T17" fmla="*/ 26 h 168"/>
              <a:gd name="T18" fmla="*/ 52 w 167"/>
              <a:gd name="T19" fmla="*/ 30 h 168"/>
              <a:gd name="T20" fmla="*/ 57 w 167"/>
              <a:gd name="T21" fmla="*/ 5 h 168"/>
              <a:gd name="T22" fmla="*/ 86 w 167"/>
              <a:gd name="T23" fmla="*/ 0 h 168"/>
              <a:gd name="T24" fmla="*/ 99 w 167"/>
              <a:gd name="T25" fmla="*/ 24 h 168"/>
              <a:gd name="T26" fmla="*/ 132 w 167"/>
              <a:gd name="T27" fmla="*/ 16 h 168"/>
              <a:gd name="T28" fmla="*/ 141 w 167"/>
              <a:gd name="T29" fmla="*/ 24 h 168"/>
              <a:gd name="T30" fmla="*/ 138 w 167"/>
              <a:gd name="T31" fmla="*/ 53 h 168"/>
              <a:gd name="T32" fmla="*/ 163 w 167"/>
              <a:gd name="T33" fmla="*/ 58 h 168"/>
              <a:gd name="T34" fmla="*/ 167 w 167"/>
              <a:gd name="T35" fmla="*/ 87 h 168"/>
              <a:gd name="T36" fmla="*/ 144 w 167"/>
              <a:gd name="T37" fmla="*/ 101 h 168"/>
              <a:gd name="T38" fmla="*/ 152 w 167"/>
              <a:gd name="T39" fmla="*/ 133 h 168"/>
              <a:gd name="T40" fmla="*/ 144 w 167"/>
              <a:gd name="T41" fmla="*/ 142 h 168"/>
              <a:gd name="T42" fmla="*/ 115 w 167"/>
              <a:gd name="T43" fmla="*/ 139 h 168"/>
              <a:gd name="T44" fmla="*/ 110 w 167"/>
              <a:gd name="T45" fmla="*/ 164 h 168"/>
              <a:gd name="T46" fmla="*/ 81 w 167"/>
              <a:gd name="T47" fmla="*/ 168 h 168"/>
              <a:gd name="T48" fmla="*/ 78 w 167"/>
              <a:gd name="T49" fmla="*/ 134 h 168"/>
              <a:gd name="T50" fmla="*/ 89 w 167"/>
              <a:gd name="T51" fmla="*/ 155 h 168"/>
              <a:gd name="T52" fmla="*/ 102 w 167"/>
              <a:gd name="T53" fmla="*/ 131 h 168"/>
              <a:gd name="T54" fmla="*/ 114 w 167"/>
              <a:gd name="T55" fmla="*/ 124 h 168"/>
              <a:gd name="T56" fmla="*/ 141 w 167"/>
              <a:gd name="T57" fmla="*/ 125 h 168"/>
              <a:gd name="T58" fmla="*/ 144 w 167"/>
              <a:gd name="T59" fmla="*/ 120 h 168"/>
              <a:gd name="T60" fmla="*/ 133 w 167"/>
              <a:gd name="T61" fmla="*/ 90 h 168"/>
              <a:gd name="T62" fmla="*/ 154 w 167"/>
              <a:gd name="T63" fmla="*/ 78 h 168"/>
              <a:gd name="T64" fmla="*/ 130 w 167"/>
              <a:gd name="T65" fmla="*/ 66 h 168"/>
              <a:gd name="T66" fmla="*/ 123 w 167"/>
              <a:gd name="T67" fmla="*/ 54 h 168"/>
              <a:gd name="T68" fmla="*/ 125 w 167"/>
              <a:gd name="T69" fmla="*/ 27 h 168"/>
              <a:gd name="T70" fmla="*/ 119 w 167"/>
              <a:gd name="T71" fmla="*/ 23 h 168"/>
              <a:gd name="T72" fmla="*/ 89 w 167"/>
              <a:gd name="T73" fmla="*/ 35 h 168"/>
              <a:gd name="T74" fmla="*/ 77 w 167"/>
              <a:gd name="T75" fmla="*/ 14 h 168"/>
              <a:gd name="T76" fmla="*/ 65 w 167"/>
              <a:gd name="T77" fmla="*/ 38 h 168"/>
              <a:gd name="T78" fmla="*/ 53 w 167"/>
              <a:gd name="T79" fmla="*/ 46 h 168"/>
              <a:gd name="T80" fmla="*/ 26 w 167"/>
              <a:gd name="T81" fmla="*/ 43 h 168"/>
              <a:gd name="T82" fmla="*/ 22 w 167"/>
              <a:gd name="T83" fmla="*/ 49 h 168"/>
              <a:gd name="T84" fmla="*/ 34 w 167"/>
              <a:gd name="T85" fmla="*/ 79 h 168"/>
              <a:gd name="T86" fmla="*/ 13 w 167"/>
              <a:gd name="T87" fmla="*/ 91 h 168"/>
              <a:gd name="T88" fmla="*/ 37 w 167"/>
              <a:gd name="T89" fmla="*/ 103 h 168"/>
              <a:gd name="T90" fmla="*/ 44 w 167"/>
              <a:gd name="T91" fmla="*/ 116 h 168"/>
              <a:gd name="T92" fmla="*/ 42 w 167"/>
              <a:gd name="T93" fmla="*/ 142 h 168"/>
              <a:gd name="T94" fmla="*/ 48 w 167"/>
              <a:gd name="T95" fmla="*/ 145 h 168"/>
              <a:gd name="T96" fmla="*/ 139 w 167"/>
              <a:gd name="T97" fmla="*/ 13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7" h="168">
                <a:moveTo>
                  <a:pt x="72" y="147"/>
                </a:moveTo>
                <a:cubicBezTo>
                  <a:pt x="71" y="146"/>
                  <a:pt x="69" y="146"/>
                  <a:pt x="67" y="145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2" y="157"/>
                  <a:pt x="38" y="155"/>
                  <a:pt x="35" y="152"/>
                </a:cubicBezTo>
                <a:cubicBezTo>
                  <a:pt x="35" y="152"/>
                  <a:pt x="35" y="152"/>
                  <a:pt x="35" y="152"/>
                </a:cubicBezTo>
                <a:cubicBezTo>
                  <a:pt x="32" y="150"/>
                  <a:pt x="29" y="147"/>
                  <a:pt x="26" y="145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22" y="142"/>
                  <a:pt x="22" y="142"/>
                  <a:pt x="22" y="14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31" y="119"/>
                  <a:pt x="30" y="117"/>
                  <a:pt x="29" y="116"/>
                </a:cubicBezTo>
                <a:cubicBezTo>
                  <a:pt x="29" y="116"/>
                  <a:pt x="29" y="116"/>
                  <a:pt x="29" y="116"/>
                </a:cubicBezTo>
                <a:cubicBezTo>
                  <a:pt x="6" y="115"/>
                  <a:pt x="6" y="115"/>
                  <a:pt x="6" y="115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03"/>
                  <a:pt x="0" y="95"/>
                  <a:pt x="0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2"/>
                  <a:pt x="0" y="82"/>
                  <a:pt x="0" y="82"/>
                </a:cubicBezTo>
                <a:cubicBezTo>
                  <a:pt x="22" y="73"/>
                  <a:pt x="22" y="73"/>
                  <a:pt x="22" y="73"/>
                </a:cubicBezTo>
                <a:cubicBezTo>
                  <a:pt x="22" y="72"/>
                  <a:pt x="22" y="70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7" y="51"/>
                  <a:pt x="7" y="51"/>
                  <a:pt x="7" y="51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3"/>
                  <a:pt x="13" y="39"/>
                  <a:pt x="15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8" y="32"/>
                  <a:pt x="20" y="29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48" y="33"/>
                  <a:pt x="48" y="33"/>
                  <a:pt x="48" y="33"/>
                </a:cubicBezTo>
                <a:cubicBezTo>
                  <a:pt x="49" y="32"/>
                  <a:pt x="51" y="31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3" y="6"/>
                  <a:pt x="53" y="6"/>
                  <a:pt x="53" y="6"/>
                </a:cubicBezTo>
                <a:cubicBezTo>
                  <a:pt x="57" y="5"/>
                  <a:pt x="57" y="5"/>
                  <a:pt x="57" y="5"/>
                </a:cubicBezTo>
                <a:cubicBezTo>
                  <a:pt x="65" y="2"/>
                  <a:pt x="73" y="1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5" y="23"/>
                  <a:pt x="95" y="23"/>
                  <a:pt x="95" y="23"/>
                </a:cubicBezTo>
                <a:cubicBezTo>
                  <a:pt x="96" y="23"/>
                  <a:pt x="98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117" y="7"/>
                  <a:pt x="117" y="7"/>
                  <a:pt x="117" y="7"/>
                </a:cubicBezTo>
                <a:cubicBezTo>
                  <a:pt x="121" y="9"/>
                  <a:pt x="121" y="9"/>
                  <a:pt x="121" y="9"/>
                </a:cubicBezTo>
                <a:cubicBezTo>
                  <a:pt x="125" y="11"/>
                  <a:pt x="129" y="14"/>
                  <a:pt x="132" y="16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6" y="18"/>
                  <a:pt x="139" y="21"/>
                  <a:pt x="141" y="24"/>
                </a:cubicBezTo>
                <a:cubicBezTo>
                  <a:pt x="141" y="24"/>
                  <a:pt x="141" y="24"/>
                  <a:pt x="141" y="24"/>
                </a:cubicBezTo>
                <a:cubicBezTo>
                  <a:pt x="145" y="27"/>
                  <a:pt x="145" y="27"/>
                  <a:pt x="145" y="27"/>
                </a:cubicBezTo>
                <a:cubicBezTo>
                  <a:pt x="135" y="49"/>
                  <a:pt x="135" y="49"/>
                  <a:pt x="135" y="49"/>
                </a:cubicBezTo>
                <a:cubicBezTo>
                  <a:pt x="136" y="50"/>
                  <a:pt x="137" y="52"/>
                  <a:pt x="138" y="53"/>
                </a:cubicBezTo>
                <a:cubicBezTo>
                  <a:pt x="138" y="53"/>
                  <a:pt x="138" y="53"/>
                  <a:pt x="138" y="53"/>
                </a:cubicBezTo>
                <a:cubicBezTo>
                  <a:pt x="162" y="54"/>
                  <a:pt x="162" y="54"/>
                  <a:pt x="162" y="54"/>
                </a:cubicBezTo>
                <a:cubicBezTo>
                  <a:pt x="163" y="58"/>
                  <a:pt x="163" y="58"/>
                  <a:pt x="163" y="58"/>
                </a:cubicBezTo>
                <a:cubicBezTo>
                  <a:pt x="166" y="66"/>
                  <a:pt x="167" y="74"/>
                  <a:pt x="167" y="83"/>
                </a:cubicBezTo>
                <a:cubicBezTo>
                  <a:pt x="167" y="83"/>
                  <a:pt x="167" y="83"/>
                  <a:pt x="167" y="83"/>
                </a:cubicBezTo>
                <a:cubicBezTo>
                  <a:pt x="167" y="87"/>
                  <a:pt x="167" y="87"/>
                  <a:pt x="167" y="87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7"/>
                  <a:pt x="145" y="99"/>
                  <a:pt x="144" y="101"/>
                </a:cubicBezTo>
                <a:cubicBezTo>
                  <a:pt x="144" y="101"/>
                  <a:pt x="144" y="101"/>
                  <a:pt x="144" y="101"/>
                </a:cubicBezTo>
                <a:cubicBezTo>
                  <a:pt x="160" y="118"/>
                  <a:pt x="160" y="118"/>
                  <a:pt x="160" y="118"/>
                </a:cubicBezTo>
                <a:cubicBezTo>
                  <a:pt x="158" y="122"/>
                  <a:pt x="158" y="122"/>
                  <a:pt x="158" y="122"/>
                </a:cubicBezTo>
                <a:cubicBezTo>
                  <a:pt x="156" y="126"/>
                  <a:pt x="154" y="129"/>
                  <a:pt x="152" y="133"/>
                </a:cubicBezTo>
                <a:cubicBezTo>
                  <a:pt x="152" y="133"/>
                  <a:pt x="152" y="133"/>
                  <a:pt x="152" y="133"/>
                </a:cubicBezTo>
                <a:cubicBezTo>
                  <a:pt x="149" y="136"/>
                  <a:pt x="147" y="139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1" y="146"/>
                  <a:pt x="141" y="146"/>
                  <a:pt x="141" y="146"/>
                </a:cubicBezTo>
                <a:cubicBezTo>
                  <a:pt x="119" y="136"/>
                  <a:pt x="119" y="136"/>
                  <a:pt x="119" y="136"/>
                </a:cubicBezTo>
                <a:cubicBezTo>
                  <a:pt x="118" y="137"/>
                  <a:pt x="116" y="138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4" y="162"/>
                  <a:pt x="114" y="162"/>
                  <a:pt x="114" y="16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02" y="166"/>
                  <a:pt x="94" y="168"/>
                  <a:pt x="85" y="168"/>
                </a:cubicBezTo>
                <a:cubicBezTo>
                  <a:pt x="85" y="168"/>
                  <a:pt x="85" y="168"/>
                  <a:pt x="85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72" y="147"/>
                  <a:pt x="72" y="147"/>
                  <a:pt x="72" y="147"/>
                </a:cubicBezTo>
                <a:close/>
                <a:moveTo>
                  <a:pt x="67" y="132"/>
                </a:moveTo>
                <a:cubicBezTo>
                  <a:pt x="71" y="133"/>
                  <a:pt x="74" y="134"/>
                  <a:pt x="78" y="134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9" y="155"/>
                  <a:pt x="89" y="155"/>
                  <a:pt x="89" y="155"/>
                </a:cubicBezTo>
                <a:cubicBezTo>
                  <a:pt x="93" y="154"/>
                  <a:pt x="97" y="153"/>
                  <a:pt x="101" y="152"/>
                </a:cubicBezTo>
                <a:cubicBezTo>
                  <a:pt x="101" y="152"/>
                  <a:pt x="101" y="152"/>
                  <a:pt x="101" y="152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6" y="129"/>
                  <a:pt x="106" y="129"/>
                  <a:pt x="106" y="129"/>
                </a:cubicBezTo>
                <a:cubicBezTo>
                  <a:pt x="109" y="128"/>
                  <a:pt x="112" y="126"/>
                  <a:pt x="114" y="124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18" y="121"/>
                  <a:pt x="118" y="121"/>
                  <a:pt x="118" y="121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39" y="128"/>
                  <a:pt x="140" y="127"/>
                  <a:pt x="141" y="125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2" y="124"/>
                  <a:pt x="143" y="122"/>
                  <a:pt x="144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2" y="97"/>
                  <a:pt x="132" y="94"/>
                  <a:pt x="133" y="90"/>
                </a:cubicBezTo>
                <a:cubicBezTo>
                  <a:pt x="133" y="90"/>
                  <a:pt x="133" y="90"/>
                  <a:pt x="133" y="90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4" y="74"/>
                  <a:pt x="153" y="70"/>
                  <a:pt x="152" y="67"/>
                </a:cubicBezTo>
                <a:cubicBezTo>
                  <a:pt x="152" y="67"/>
                  <a:pt x="152" y="67"/>
                  <a:pt x="152" y="67"/>
                </a:cubicBezTo>
                <a:cubicBezTo>
                  <a:pt x="130" y="66"/>
                  <a:pt x="130" y="66"/>
                  <a:pt x="130" y="66"/>
                </a:cubicBezTo>
                <a:cubicBezTo>
                  <a:pt x="128" y="62"/>
                  <a:pt x="128" y="62"/>
                  <a:pt x="128" y="62"/>
                </a:cubicBezTo>
                <a:cubicBezTo>
                  <a:pt x="126" y="59"/>
                  <a:pt x="125" y="57"/>
                  <a:pt x="123" y="54"/>
                </a:cubicBezTo>
                <a:cubicBezTo>
                  <a:pt x="123" y="54"/>
                  <a:pt x="123" y="54"/>
                  <a:pt x="123" y="54"/>
                </a:cubicBezTo>
                <a:cubicBezTo>
                  <a:pt x="120" y="51"/>
                  <a:pt x="120" y="51"/>
                  <a:pt x="120" y="51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8" y="29"/>
                  <a:pt x="126" y="28"/>
                  <a:pt x="125" y="27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23" y="25"/>
                  <a:pt x="121" y="24"/>
                  <a:pt x="119" y="23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99" y="38"/>
                  <a:pt x="99" y="38"/>
                  <a:pt x="99" y="38"/>
                </a:cubicBezTo>
                <a:cubicBezTo>
                  <a:pt x="96" y="37"/>
                  <a:pt x="93" y="36"/>
                  <a:pt x="89" y="35"/>
                </a:cubicBezTo>
                <a:cubicBezTo>
                  <a:pt x="89" y="35"/>
                  <a:pt x="89" y="35"/>
                  <a:pt x="89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77" y="14"/>
                  <a:pt x="77" y="14"/>
                  <a:pt x="77" y="14"/>
                </a:cubicBezTo>
                <a:cubicBezTo>
                  <a:pt x="73" y="14"/>
                  <a:pt x="69" y="15"/>
                  <a:pt x="66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38"/>
                  <a:pt x="65" y="38"/>
                  <a:pt x="65" y="38"/>
                </a:cubicBezTo>
                <a:cubicBezTo>
                  <a:pt x="61" y="40"/>
                  <a:pt x="61" y="40"/>
                  <a:pt x="61" y="40"/>
                </a:cubicBezTo>
                <a:cubicBezTo>
                  <a:pt x="58" y="42"/>
                  <a:pt x="55" y="44"/>
                  <a:pt x="53" y="46"/>
                </a:cubicBezTo>
                <a:cubicBezTo>
                  <a:pt x="53" y="46"/>
                  <a:pt x="53" y="46"/>
                  <a:pt x="53" y="46"/>
                </a:cubicBezTo>
                <a:cubicBezTo>
                  <a:pt x="50" y="48"/>
                  <a:pt x="50" y="48"/>
                  <a:pt x="50" y="48"/>
                </a:cubicBezTo>
                <a:cubicBezTo>
                  <a:pt x="29" y="39"/>
                  <a:pt x="29" y="39"/>
                  <a:pt x="29" y="39"/>
                </a:cubicBezTo>
                <a:cubicBezTo>
                  <a:pt x="28" y="40"/>
                  <a:pt x="27" y="42"/>
                  <a:pt x="26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5" y="45"/>
                  <a:pt x="23" y="47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38" y="65"/>
                  <a:pt x="38" y="65"/>
                  <a:pt x="38" y="65"/>
                </a:cubicBezTo>
                <a:cubicBezTo>
                  <a:pt x="36" y="69"/>
                  <a:pt x="36" y="69"/>
                  <a:pt x="36" y="69"/>
                </a:cubicBezTo>
                <a:cubicBezTo>
                  <a:pt x="35" y="72"/>
                  <a:pt x="34" y="75"/>
                  <a:pt x="34" y="79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83"/>
                  <a:pt x="34" y="83"/>
                  <a:pt x="34" y="83"/>
                </a:cubicBezTo>
                <a:cubicBezTo>
                  <a:pt x="13" y="91"/>
                  <a:pt x="13" y="91"/>
                  <a:pt x="13" y="91"/>
                </a:cubicBezTo>
                <a:cubicBezTo>
                  <a:pt x="13" y="95"/>
                  <a:pt x="14" y="99"/>
                  <a:pt x="15" y="102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0" y="110"/>
                  <a:pt x="42" y="113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7" y="119"/>
                  <a:pt x="47" y="119"/>
                  <a:pt x="47" y="119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40" y="139"/>
                  <a:pt x="41" y="141"/>
                  <a:pt x="42" y="142"/>
                </a:cubicBezTo>
                <a:cubicBezTo>
                  <a:pt x="42" y="142"/>
                  <a:pt x="42" y="142"/>
                  <a:pt x="42" y="142"/>
                </a:cubicBezTo>
                <a:cubicBezTo>
                  <a:pt x="44" y="143"/>
                  <a:pt x="46" y="144"/>
                  <a:pt x="48" y="145"/>
                </a:cubicBezTo>
                <a:cubicBezTo>
                  <a:pt x="48" y="145"/>
                  <a:pt x="48" y="145"/>
                  <a:pt x="48" y="145"/>
                </a:cubicBezTo>
                <a:cubicBezTo>
                  <a:pt x="64" y="131"/>
                  <a:pt x="64" y="131"/>
                  <a:pt x="64" y="131"/>
                </a:cubicBezTo>
                <a:cubicBezTo>
                  <a:pt x="67" y="132"/>
                  <a:pt x="67" y="132"/>
                  <a:pt x="67" y="132"/>
                </a:cubicBezTo>
                <a:close/>
                <a:moveTo>
                  <a:pt x="139" y="138"/>
                </a:moveTo>
                <a:cubicBezTo>
                  <a:pt x="142" y="132"/>
                  <a:pt x="142" y="132"/>
                  <a:pt x="142" y="132"/>
                </a:cubicBezTo>
                <a:cubicBezTo>
                  <a:pt x="139" y="138"/>
                  <a:pt x="139" y="138"/>
                  <a:pt x="139" y="138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55" name="그룹 254"/>
          <p:cNvGrpSpPr/>
          <p:nvPr/>
        </p:nvGrpSpPr>
        <p:grpSpPr>
          <a:xfrm>
            <a:off x="4349207" y="2762787"/>
            <a:ext cx="1369178" cy="1369175"/>
            <a:chOff x="6074560" y="4000623"/>
            <a:chExt cx="540060" cy="540059"/>
          </a:xfrm>
          <a:solidFill>
            <a:srgbClr val="4FC9D9"/>
          </a:solidFill>
        </p:grpSpPr>
        <p:sp>
          <p:nvSpPr>
            <p:cNvPr id="256" name="Freeform 23"/>
            <p:cNvSpPr>
              <a:spLocks noEditPoints="1"/>
            </p:cNvSpPr>
            <p:nvPr/>
          </p:nvSpPr>
          <p:spPr bwMode="auto">
            <a:xfrm>
              <a:off x="6074560" y="4000623"/>
              <a:ext cx="540060" cy="540059"/>
            </a:xfrm>
            <a:custGeom>
              <a:avLst/>
              <a:gdLst>
                <a:gd name="T0" fmla="*/ 97 w 243"/>
                <a:gd name="T1" fmla="*/ 241 h 243"/>
                <a:gd name="T2" fmla="*/ 87 w 243"/>
                <a:gd name="T3" fmla="*/ 211 h 243"/>
                <a:gd name="T4" fmla="*/ 51 w 243"/>
                <a:gd name="T5" fmla="*/ 221 h 243"/>
                <a:gd name="T6" fmla="*/ 37 w 243"/>
                <a:gd name="T7" fmla="*/ 210 h 243"/>
                <a:gd name="T8" fmla="*/ 20 w 243"/>
                <a:gd name="T9" fmla="*/ 188 h 243"/>
                <a:gd name="T10" fmla="*/ 5 w 243"/>
                <a:gd name="T11" fmla="*/ 156 h 243"/>
                <a:gd name="T12" fmla="*/ 0 w 243"/>
                <a:gd name="T13" fmla="*/ 128 h 243"/>
                <a:gd name="T14" fmla="*/ 3 w 243"/>
                <a:gd name="T15" fmla="*/ 97 h 243"/>
                <a:gd name="T16" fmla="*/ 33 w 243"/>
                <a:gd name="T17" fmla="*/ 87 h 243"/>
                <a:gd name="T18" fmla="*/ 22 w 243"/>
                <a:gd name="T19" fmla="*/ 52 h 243"/>
                <a:gd name="T20" fmla="*/ 34 w 243"/>
                <a:gd name="T21" fmla="*/ 38 h 243"/>
                <a:gd name="T22" fmla="*/ 55 w 243"/>
                <a:gd name="T23" fmla="*/ 20 h 243"/>
                <a:gd name="T24" fmla="*/ 88 w 243"/>
                <a:gd name="T25" fmla="*/ 5 h 243"/>
                <a:gd name="T26" fmla="*/ 115 w 243"/>
                <a:gd name="T27" fmla="*/ 1 h 243"/>
                <a:gd name="T28" fmla="*/ 146 w 243"/>
                <a:gd name="T29" fmla="*/ 3 h 243"/>
                <a:gd name="T30" fmla="*/ 156 w 243"/>
                <a:gd name="T31" fmla="*/ 33 h 243"/>
                <a:gd name="T32" fmla="*/ 192 w 243"/>
                <a:gd name="T33" fmla="*/ 23 h 243"/>
                <a:gd name="T34" fmla="*/ 206 w 243"/>
                <a:gd name="T35" fmla="*/ 34 h 243"/>
                <a:gd name="T36" fmla="*/ 224 w 243"/>
                <a:gd name="T37" fmla="*/ 56 h 243"/>
                <a:gd name="T38" fmla="*/ 238 w 243"/>
                <a:gd name="T39" fmla="*/ 88 h 243"/>
                <a:gd name="T40" fmla="*/ 243 w 243"/>
                <a:gd name="T41" fmla="*/ 116 h 243"/>
                <a:gd name="T42" fmla="*/ 241 w 243"/>
                <a:gd name="T43" fmla="*/ 146 h 243"/>
                <a:gd name="T44" fmla="*/ 210 w 243"/>
                <a:gd name="T45" fmla="*/ 157 h 243"/>
                <a:gd name="T46" fmla="*/ 221 w 243"/>
                <a:gd name="T47" fmla="*/ 192 h 243"/>
                <a:gd name="T48" fmla="*/ 209 w 243"/>
                <a:gd name="T49" fmla="*/ 206 h 243"/>
                <a:gd name="T50" fmla="*/ 188 w 243"/>
                <a:gd name="T51" fmla="*/ 224 h 243"/>
                <a:gd name="T52" fmla="*/ 155 w 243"/>
                <a:gd name="T53" fmla="*/ 239 h 243"/>
                <a:gd name="T54" fmla="*/ 128 w 243"/>
                <a:gd name="T55" fmla="*/ 243 h 243"/>
                <a:gd name="T56" fmla="*/ 130 w 243"/>
                <a:gd name="T57" fmla="*/ 204 h 243"/>
                <a:gd name="T58" fmla="*/ 160 w 243"/>
                <a:gd name="T59" fmla="*/ 223 h 243"/>
                <a:gd name="T60" fmla="*/ 170 w 243"/>
                <a:gd name="T61" fmla="*/ 189 h 243"/>
                <a:gd name="T62" fmla="*/ 206 w 243"/>
                <a:gd name="T63" fmla="*/ 190 h 243"/>
                <a:gd name="T64" fmla="*/ 214 w 243"/>
                <a:gd name="T65" fmla="*/ 179 h 243"/>
                <a:gd name="T66" fmla="*/ 200 w 243"/>
                <a:gd name="T67" fmla="*/ 147 h 243"/>
                <a:gd name="T68" fmla="*/ 230 w 243"/>
                <a:gd name="T69" fmla="*/ 125 h 243"/>
                <a:gd name="T70" fmla="*/ 202 w 243"/>
                <a:gd name="T71" fmla="*/ 104 h 243"/>
                <a:gd name="T72" fmla="*/ 217 w 243"/>
                <a:gd name="T73" fmla="*/ 71 h 243"/>
                <a:gd name="T74" fmla="*/ 182 w 243"/>
                <a:gd name="T75" fmla="*/ 66 h 243"/>
                <a:gd name="T76" fmla="*/ 184 w 243"/>
                <a:gd name="T77" fmla="*/ 33 h 243"/>
                <a:gd name="T78" fmla="*/ 155 w 243"/>
                <a:gd name="T79" fmla="*/ 47 h 243"/>
                <a:gd name="T80" fmla="*/ 139 w 243"/>
                <a:gd name="T81" fmla="*/ 15 h 243"/>
                <a:gd name="T82" fmla="*/ 113 w 243"/>
                <a:gd name="T83" fmla="*/ 40 h 243"/>
                <a:gd name="T84" fmla="*/ 83 w 243"/>
                <a:gd name="T85" fmla="*/ 21 h 243"/>
                <a:gd name="T86" fmla="*/ 73 w 243"/>
                <a:gd name="T87" fmla="*/ 55 h 243"/>
                <a:gd name="T88" fmla="*/ 38 w 243"/>
                <a:gd name="T89" fmla="*/ 53 h 243"/>
                <a:gd name="T90" fmla="*/ 29 w 243"/>
                <a:gd name="T91" fmla="*/ 65 h 243"/>
                <a:gd name="T92" fmla="*/ 43 w 243"/>
                <a:gd name="T93" fmla="*/ 98 h 243"/>
                <a:gd name="T94" fmla="*/ 13 w 243"/>
                <a:gd name="T95" fmla="*/ 119 h 243"/>
                <a:gd name="T96" fmla="*/ 41 w 243"/>
                <a:gd name="T97" fmla="*/ 140 h 243"/>
                <a:gd name="T98" fmla="*/ 26 w 243"/>
                <a:gd name="T99" fmla="*/ 173 h 243"/>
                <a:gd name="T100" fmla="*/ 61 w 243"/>
                <a:gd name="T101" fmla="*/ 178 h 243"/>
                <a:gd name="T102" fmla="*/ 59 w 243"/>
                <a:gd name="T103" fmla="*/ 210 h 243"/>
                <a:gd name="T104" fmla="*/ 88 w 243"/>
                <a:gd name="T105" fmla="*/ 197 h 243"/>
                <a:gd name="T106" fmla="*/ 104 w 243"/>
                <a:gd name="T107" fmla="*/ 229 h 243"/>
                <a:gd name="T108" fmla="*/ 207 w 243"/>
                <a:gd name="T109" fmla="*/ 19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3" h="243">
                  <a:moveTo>
                    <a:pt x="123" y="243"/>
                  </a:moveTo>
                  <a:cubicBezTo>
                    <a:pt x="123" y="243"/>
                    <a:pt x="122" y="243"/>
                    <a:pt x="121" y="243"/>
                  </a:cubicBezTo>
                  <a:cubicBezTo>
                    <a:pt x="121" y="243"/>
                    <a:pt x="121" y="243"/>
                    <a:pt x="121" y="243"/>
                  </a:cubicBezTo>
                  <a:cubicBezTo>
                    <a:pt x="113" y="243"/>
                    <a:pt x="105" y="243"/>
                    <a:pt x="97" y="241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2" y="240"/>
                    <a:pt x="92" y="240"/>
                    <a:pt x="92" y="240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8" y="211"/>
                    <a:pt x="88" y="211"/>
                    <a:pt x="87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66" y="230"/>
                    <a:pt x="66" y="230"/>
                    <a:pt x="66" y="230"/>
                  </a:cubicBezTo>
                  <a:cubicBezTo>
                    <a:pt x="62" y="228"/>
                    <a:pt x="62" y="228"/>
                    <a:pt x="62" y="228"/>
                  </a:cubicBezTo>
                  <a:cubicBezTo>
                    <a:pt x="59" y="226"/>
                    <a:pt x="55" y="224"/>
                    <a:pt x="51" y="221"/>
                  </a:cubicBezTo>
                  <a:cubicBezTo>
                    <a:pt x="51" y="221"/>
                    <a:pt x="51" y="221"/>
                    <a:pt x="51" y="221"/>
                  </a:cubicBezTo>
                  <a:cubicBezTo>
                    <a:pt x="48" y="219"/>
                    <a:pt x="44" y="216"/>
                    <a:pt x="41" y="213"/>
                  </a:cubicBezTo>
                  <a:cubicBezTo>
                    <a:pt x="41" y="213"/>
                    <a:pt x="41" y="213"/>
                    <a:pt x="41" y="213"/>
                  </a:cubicBezTo>
                  <a:cubicBezTo>
                    <a:pt x="37" y="210"/>
                    <a:pt x="37" y="210"/>
                    <a:pt x="37" y="210"/>
                  </a:cubicBezTo>
                  <a:cubicBezTo>
                    <a:pt x="49" y="183"/>
                    <a:pt x="49" y="183"/>
                    <a:pt x="49" y="183"/>
                  </a:cubicBezTo>
                  <a:cubicBezTo>
                    <a:pt x="48" y="183"/>
                    <a:pt x="48" y="182"/>
                    <a:pt x="47" y="182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17" y="184"/>
                    <a:pt x="17" y="184"/>
                    <a:pt x="17" y="184"/>
                  </a:cubicBezTo>
                  <a:cubicBezTo>
                    <a:pt x="13" y="176"/>
                    <a:pt x="9" y="168"/>
                    <a:pt x="6" y="16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38"/>
                    <a:pt x="28" y="137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3"/>
                    <a:pt x="0" y="123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14"/>
                    <a:pt x="1" y="106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3" y="88"/>
                    <a:pt x="33" y="87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59"/>
                    <a:pt x="20" y="55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5" y="48"/>
                    <a:pt x="28" y="45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1" y="49"/>
                    <a:pt x="61" y="48"/>
                    <a:pt x="62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7" y="13"/>
                    <a:pt x="75" y="9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6" y="28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1" y="0"/>
                    <a:pt x="121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0" y="0"/>
                    <a:pt x="138" y="1"/>
                    <a:pt x="146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5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5" y="18"/>
                    <a:pt x="188" y="20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5" y="25"/>
                    <a:pt x="199" y="28"/>
                    <a:pt x="202" y="31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6" y="62"/>
                    <a:pt x="196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31" y="67"/>
                    <a:pt x="234" y="75"/>
                    <a:pt x="237" y="84"/>
                  </a:cubicBezTo>
                  <a:cubicBezTo>
                    <a:pt x="237" y="84"/>
                    <a:pt x="237" y="84"/>
                    <a:pt x="237" y="84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15" y="105"/>
                    <a:pt x="215" y="105"/>
                    <a:pt x="215" y="105"/>
                  </a:cubicBezTo>
                  <a:cubicBezTo>
                    <a:pt x="216" y="106"/>
                    <a:pt x="216" y="107"/>
                    <a:pt x="216" y="108"/>
                  </a:cubicBezTo>
                  <a:cubicBezTo>
                    <a:pt x="216" y="108"/>
                    <a:pt x="216" y="108"/>
                    <a:pt x="216" y="108"/>
                  </a:cubicBezTo>
                  <a:cubicBezTo>
                    <a:pt x="243" y="116"/>
                    <a:pt x="243" y="116"/>
                    <a:pt x="243" y="116"/>
                  </a:cubicBezTo>
                  <a:cubicBezTo>
                    <a:pt x="243" y="121"/>
                    <a:pt x="243" y="121"/>
                    <a:pt x="243" y="121"/>
                  </a:cubicBezTo>
                  <a:cubicBezTo>
                    <a:pt x="243" y="121"/>
                    <a:pt x="243" y="122"/>
                    <a:pt x="243" y="122"/>
                  </a:cubicBezTo>
                  <a:cubicBezTo>
                    <a:pt x="243" y="122"/>
                    <a:pt x="243" y="122"/>
                    <a:pt x="243" y="122"/>
                  </a:cubicBezTo>
                  <a:cubicBezTo>
                    <a:pt x="243" y="130"/>
                    <a:pt x="242" y="138"/>
                    <a:pt x="241" y="146"/>
                  </a:cubicBezTo>
                  <a:cubicBezTo>
                    <a:pt x="241" y="146"/>
                    <a:pt x="241" y="146"/>
                    <a:pt x="241" y="146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55"/>
                    <a:pt x="211" y="156"/>
                    <a:pt x="210" y="157"/>
                  </a:cubicBezTo>
                  <a:cubicBezTo>
                    <a:pt x="210" y="157"/>
                    <a:pt x="210" y="157"/>
                    <a:pt x="210" y="157"/>
                  </a:cubicBezTo>
                  <a:cubicBezTo>
                    <a:pt x="230" y="177"/>
                    <a:pt x="230" y="177"/>
                    <a:pt x="230" y="177"/>
                  </a:cubicBezTo>
                  <a:cubicBezTo>
                    <a:pt x="228" y="181"/>
                    <a:pt x="228" y="181"/>
                    <a:pt x="228" y="181"/>
                  </a:cubicBezTo>
                  <a:cubicBezTo>
                    <a:pt x="225" y="185"/>
                    <a:pt x="223" y="189"/>
                    <a:pt x="221" y="192"/>
                  </a:cubicBezTo>
                  <a:cubicBezTo>
                    <a:pt x="221" y="192"/>
                    <a:pt x="221" y="192"/>
                    <a:pt x="221" y="192"/>
                  </a:cubicBezTo>
                  <a:cubicBezTo>
                    <a:pt x="218" y="196"/>
                    <a:pt x="215" y="199"/>
                    <a:pt x="212" y="203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09" y="206"/>
                    <a:pt x="209" y="206"/>
                    <a:pt x="209" y="206"/>
                  </a:cubicBezTo>
                  <a:cubicBezTo>
                    <a:pt x="183" y="195"/>
                    <a:pt x="183" y="195"/>
                    <a:pt x="183" y="195"/>
                  </a:cubicBezTo>
                  <a:cubicBezTo>
                    <a:pt x="182" y="195"/>
                    <a:pt x="182" y="196"/>
                    <a:pt x="181" y="196"/>
                  </a:cubicBezTo>
                  <a:cubicBezTo>
                    <a:pt x="181" y="196"/>
                    <a:pt x="181" y="196"/>
                    <a:pt x="181" y="196"/>
                  </a:cubicBezTo>
                  <a:cubicBezTo>
                    <a:pt x="188" y="224"/>
                    <a:pt x="188" y="224"/>
                    <a:pt x="188" y="224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76" y="231"/>
                    <a:pt x="168" y="235"/>
                    <a:pt x="160" y="237"/>
                  </a:cubicBezTo>
                  <a:cubicBezTo>
                    <a:pt x="160" y="237"/>
                    <a:pt x="160" y="237"/>
                    <a:pt x="160" y="237"/>
                  </a:cubicBezTo>
                  <a:cubicBezTo>
                    <a:pt x="155" y="239"/>
                    <a:pt x="155" y="239"/>
                    <a:pt x="155" y="239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138" y="216"/>
                    <a:pt x="137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28" y="243"/>
                    <a:pt x="128" y="243"/>
                    <a:pt x="128" y="243"/>
                  </a:cubicBezTo>
                  <a:cubicBezTo>
                    <a:pt x="123" y="243"/>
                    <a:pt x="123" y="243"/>
                    <a:pt x="123" y="243"/>
                  </a:cubicBezTo>
                  <a:close/>
                  <a:moveTo>
                    <a:pt x="118" y="230"/>
                  </a:moveTo>
                  <a:cubicBezTo>
                    <a:pt x="126" y="204"/>
                    <a:pt x="126" y="204"/>
                    <a:pt x="126" y="204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33" y="203"/>
                    <a:pt x="137" y="203"/>
                    <a:pt x="140" y="202"/>
                  </a:cubicBezTo>
                  <a:cubicBezTo>
                    <a:pt x="140" y="202"/>
                    <a:pt x="140" y="202"/>
                    <a:pt x="140" y="202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60" y="223"/>
                    <a:pt x="160" y="223"/>
                    <a:pt x="160" y="223"/>
                  </a:cubicBezTo>
                  <a:cubicBezTo>
                    <a:pt x="165" y="222"/>
                    <a:pt x="169" y="220"/>
                    <a:pt x="173" y="218"/>
                  </a:cubicBezTo>
                  <a:cubicBezTo>
                    <a:pt x="173" y="218"/>
                    <a:pt x="173" y="218"/>
                    <a:pt x="173" y="218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70" y="189"/>
                    <a:pt x="170" y="189"/>
                    <a:pt x="170" y="189"/>
                  </a:cubicBezTo>
                  <a:cubicBezTo>
                    <a:pt x="173" y="187"/>
                    <a:pt x="175" y="185"/>
                    <a:pt x="177" y="182"/>
                  </a:cubicBezTo>
                  <a:cubicBezTo>
                    <a:pt x="177" y="182"/>
                    <a:pt x="177" y="182"/>
                    <a:pt x="177" y="182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206" y="190"/>
                    <a:pt x="206" y="190"/>
                    <a:pt x="206" y="190"/>
                  </a:cubicBezTo>
                  <a:cubicBezTo>
                    <a:pt x="207" y="189"/>
                    <a:pt x="209" y="187"/>
                    <a:pt x="210" y="185"/>
                  </a:cubicBezTo>
                  <a:cubicBezTo>
                    <a:pt x="210" y="185"/>
                    <a:pt x="210" y="185"/>
                    <a:pt x="210" y="185"/>
                  </a:cubicBezTo>
                  <a:cubicBezTo>
                    <a:pt x="211" y="183"/>
                    <a:pt x="213" y="181"/>
                    <a:pt x="214" y="179"/>
                  </a:cubicBezTo>
                  <a:cubicBezTo>
                    <a:pt x="214" y="179"/>
                    <a:pt x="214" y="179"/>
                    <a:pt x="214" y="179"/>
                  </a:cubicBezTo>
                  <a:cubicBezTo>
                    <a:pt x="195" y="159"/>
                    <a:pt x="195" y="159"/>
                    <a:pt x="195" y="159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8" y="152"/>
                    <a:pt x="199" y="149"/>
                    <a:pt x="200" y="147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29" y="139"/>
                    <a:pt x="229" y="139"/>
                    <a:pt x="229" y="139"/>
                  </a:cubicBezTo>
                  <a:cubicBezTo>
                    <a:pt x="229" y="135"/>
                    <a:pt x="230" y="130"/>
                    <a:pt x="230" y="125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03" y="113"/>
                    <a:pt x="203" y="113"/>
                    <a:pt x="203" y="113"/>
                  </a:cubicBezTo>
                  <a:cubicBezTo>
                    <a:pt x="203" y="110"/>
                    <a:pt x="203" y="107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1" y="79"/>
                    <a:pt x="219" y="75"/>
                    <a:pt x="217" y="71"/>
                  </a:cubicBezTo>
                  <a:cubicBezTo>
                    <a:pt x="217" y="71"/>
                    <a:pt x="217" y="71"/>
                    <a:pt x="217" y="71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6" y="71"/>
                    <a:pt x="184" y="69"/>
                    <a:pt x="182" y="66"/>
                  </a:cubicBezTo>
                  <a:cubicBezTo>
                    <a:pt x="182" y="66"/>
                    <a:pt x="182" y="66"/>
                    <a:pt x="182" y="66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90" y="38"/>
                    <a:pt x="190" y="38"/>
                    <a:pt x="190" y="38"/>
                  </a:cubicBezTo>
                  <a:cubicBezTo>
                    <a:pt x="188" y="36"/>
                    <a:pt x="186" y="35"/>
                    <a:pt x="184" y="33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2" y="32"/>
                    <a:pt x="181" y="31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2" y="45"/>
                    <a:pt x="149" y="44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4" y="14"/>
                    <a:pt x="130" y="14"/>
                    <a:pt x="125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10" y="41"/>
                    <a:pt x="107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79" y="22"/>
                    <a:pt x="74" y="24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1" y="57"/>
                    <a:pt x="68" y="59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6" y="55"/>
                    <a:pt x="35" y="57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2" y="61"/>
                    <a:pt x="31" y="63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91"/>
                    <a:pt x="44" y="94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4" y="109"/>
                    <a:pt x="13" y="114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34"/>
                    <a:pt x="41" y="137"/>
                    <a:pt x="41" y="140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22" y="165"/>
                    <a:pt x="24" y="169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7" y="173"/>
                    <a:pt x="59" y="175"/>
                    <a:pt x="61" y="178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3" y="206"/>
                    <a:pt x="53" y="206"/>
                    <a:pt x="53" y="206"/>
                  </a:cubicBezTo>
                  <a:cubicBezTo>
                    <a:pt x="55" y="208"/>
                    <a:pt x="57" y="209"/>
                    <a:pt x="59" y="210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61" y="212"/>
                    <a:pt x="63" y="213"/>
                    <a:pt x="65" y="214"/>
                  </a:cubicBezTo>
                  <a:cubicBezTo>
                    <a:pt x="65" y="214"/>
                    <a:pt x="65" y="214"/>
                    <a:pt x="65" y="214"/>
                  </a:cubicBezTo>
                  <a:cubicBezTo>
                    <a:pt x="84" y="195"/>
                    <a:pt x="84" y="195"/>
                    <a:pt x="84" y="195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91" y="198"/>
                    <a:pt x="94" y="200"/>
                    <a:pt x="97" y="200"/>
                  </a:cubicBezTo>
                  <a:cubicBezTo>
                    <a:pt x="97" y="200"/>
                    <a:pt x="97" y="200"/>
                    <a:pt x="97" y="200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104" y="229"/>
                    <a:pt x="104" y="229"/>
                    <a:pt x="104" y="229"/>
                  </a:cubicBezTo>
                  <a:cubicBezTo>
                    <a:pt x="109" y="230"/>
                    <a:pt x="114" y="230"/>
                    <a:pt x="118" y="230"/>
                  </a:cubicBezTo>
                  <a:close/>
                  <a:moveTo>
                    <a:pt x="207" y="198"/>
                  </a:moveTo>
                  <a:cubicBezTo>
                    <a:pt x="210" y="192"/>
                    <a:pt x="210" y="192"/>
                    <a:pt x="210" y="192"/>
                  </a:cubicBezTo>
                  <a:cubicBezTo>
                    <a:pt x="207" y="198"/>
                    <a:pt x="207" y="198"/>
                    <a:pt x="207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57" name="Freeform 24"/>
            <p:cNvSpPr>
              <a:spLocks noEditPoints="1"/>
            </p:cNvSpPr>
            <p:nvPr/>
          </p:nvSpPr>
          <p:spPr bwMode="auto">
            <a:xfrm>
              <a:off x="6253014" y="4180956"/>
              <a:ext cx="184090" cy="182211"/>
            </a:xfrm>
            <a:custGeom>
              <a:avLst/>
              <a:gdLst>
                <a:gd name="T0" fmla="*/ 0 w 83"/>
                <a:gd name="T1" fmla="*/ 41 h 82"/>
                <a:gd name="T2" fmla="*/ 42 w 83"/>
                <a:gd name="T3" fmla="*/ 0 h 82"/>
                <a:gd name="T4" fmla="*/ 42 w 83"/>
                <a:gd name="T5" fmla="*/ 0 h 82"/>
                <a:gd name="T6" fmla="*/ 83 w 83"/>
                <a:gd name="T7" fmla="*/ 41 h 82"/>
                <a:gd name="T8" fmla="*/ 83 w 83"/>
                <a:gd name="T9" fmla="*/ 41 h 82"/>
                <a:gd name="T10" fmla="*/ 42 w 83"/>
                <a:gd name="T11" fmla="*/ 82 h 82"/>
                <a:gd name="T12" fmla="*/ 42 w 83"/>
                <a:gd name="T13" fmla="*/ 82 h 82"/>
                <a:gd name="T14" fmla="*/ 0 w 83"/>
                <a:gd name="T15" fmla="*/ 41 h 82"/>
                <a:gd name="T16" fmla="*/ 42 w 83"/>
                <a:gd name="T17" fmla="*/ 69 h 82"/>
                <a:gd name="T18" fmla="*/ 70 w 83"/>
                <a:gd name="T19" fmla="*/ 41 h 82"/>
                <a:gd name="T20" fmla="*/ 70 w 83"/>
                <a:gd name="T21" fmla="*/ 41 h 82"/>
                <a:gd name="T22" fmla="*/ 42 w 83"/>
                <a:gd name="T23" fmla="*/ 13 h 82"/>
                <a:gd name="T24" fmla="*/ 42 w 83"/>
                <a:gd name="T25" fmla="*/ 13 h 82"/>
                <a:gd name="T26" fmla="*/ 13 w 83"/>
                <a:gd name="T27" fmla="*/ 41 h 82"/>
                <a:gd name="T28" fmla="*/ 13 w 83"/>
                <a:gd name="T29" fmla="*/ 41 h 82"/>
                <a:gd name="T30" fmla="*/ 13 w 83"/>
                <a:gd name="T31" fmla="*/ 41 h 82"/>
                <a:gd name="T32" fmla="*/ 42 w 83"/>
                <a:gd name="T33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2">
                  <a:moveTo>
                    <a:pt x="0" y="41"/>
                  </a:moveTo>
                  <a:cubicBezTo>
                    <a:pt x="0" y="18"/>
                    <a:pt x="19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4" y="0"/>
                    <a:pt x="83" y="18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64"/>
                    <a:pt x="64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19" y="82"/>
                    <a:pt x="0" y="64"/>
                    <a:pt x="0" y="41"/>
                  </a:cubicBezTo>
                  <a:close/>
                  <a:moveTo>
                    <a:pt x="42" y="69"/>
                  </a:moveTo>
                  <a:cubicBezTo>
                    <a:pt x="57" y="69"/>
                    <a:pt x="70" y="57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25"/>
                    <a:pt x="5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26" y="13"/>
                    <a:pt x="13" y="25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57"/>
                    <a:pt x="26" y="69"/>
                    <a:pt x="4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260" name="그룹 259"/>
          <p:cNvGrpSpPr/>
          <p:nvPr/>
        </p:nvGrpSpPr>
        <p:grpSpPr>
          <a:xfrm>
            <a:off x="2077957" y="3306706"/>
            <a:ext cx="1672920" cy="1130110"/>
            <a:chOff x="4129088" y="2025650"/>
            <a:chExt cx="1492250" cy="10080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1" name="Freeform 117"/>
            <p:cNvSpPr>
              <a:spLocks/>
            </p:cNvSpPr>
            <p:nvPr/>
          </p:nvSpPr>
          <p:spPr bwMode="auto">
            <a:xfrm>
              <a:off x="4816476" y="2613025"/>
              <a:ext cx="112713" cy="420688"/>
            </a:xfrm>
            <a:custGeom>
              <a:avLst/>
              <a:gdLst>
                <a:gd name="T0" fmla="*/ 30 w 30"/>
                <a:gd name="T1" fmla="*/ 107 h 111"/>
                <a:gd name="T2" fmla="*/ 30 w 30"/>
                <a:gd name="T3" fmla="*/ 0 h 111"/>
                <a:gd name="T4" fmla="*/ 0 w 30"/>
                <a:gd name="T5" fmla="*/ 0 h 111"/>
                <a:gd name="T6" fmla="*/ 0 w 30"/>
                <a:gd name="T7" fmla="*/ 111 h 111"/>
                <a:gd name="T8" fmla="*/ 30 w 30"/>
                <a:gd name="T9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1">
                  <a:moveTo>
                    <a:pt x="30" y="107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0" y="110"/>
                    <a:pt x="20" y="108"/>
                    <a:pt x="30" y="107"/>
                  </a:cubicBezTo>
                  <a:close/>
                </a:path>
              </a:pathLst>
            </a:custGeom>
            <a:solidFill>
              <a:srgbClr val="7E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2" name="Freeform 118"/>
            <p:cNvSpPr>
              <a:spLocks/>
            </p:cNvSpPr>
            <p:nvPr/>
          </p:nvSpPr>
          <p:spPr bwMode="auto">
            <a:xfrm>
              <a:off x="4129088" y="2025650"/>
              <a:ext cx="1492250" cy="587375"/>
            </a:xfrm>
            <a:custGeom>
              <a:avLst/>
              <a:gdLst>
                <a:gd name="T0" fmla="*/ 395 w 395"/>
                <a:gd name="T1" fmla="*/ 155 h 155"/>
                <a:gd name="T2" fmla="*/ 0 w 395"/>
                <a:gd name="T3" fmla="*/ 155 h 155"/>
                <a:gd name="T4" fmla="*/ 88 w 395"/>
                <a:gd name="T5" fmla="*/ 0 h 155"/>
                <a:gd name="T6" fmla="*/ 306 w 395"/>
                <a:gd name="T7" fmla="*/ 0 h 155"/>
                <a:gd name="T8" fmla="*/ 395 w 395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155">
                  <a:moveTo>
                    <a:pt x="395" y="155"/>
                  </a:moveTo>
                  <a:cubicBezTo>
                    <a:pt x="263" y="155"/>
                    <a:pt x="131" y="155"/>
                    <a:pt x="0" y="155"/>
                  </a:cubicBezTo>
                  <a:cubicBezTo>
                    <a:pt x="29" y="103"/>
                    <a:pt x="59" y="51"/>
                    <a:pt x="88" y="0"/>
                  </a:cubicBezTo>
                  <a:cubicBezTo>
                    <a:pt x="161" y="0"/>
                    <a:pt x="233" y="0"/>
                    <a:pt x="306" y="0"/>
                  </a:cubicBezTo>
                  <a:cubicBezTo>
                    <a:pt x="335" y="51"/>
                    <a:pt x="365" y="103"/>
                    <a:pt x="395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3" name="Freeform 119"/>
            <p:cNvSpPr>
              <a:spLocks/>
            </p:cNvSpPr>
            <p:nvPr/>
          </p:nvSpPr>
          <p:spPr bwMode="auto">
            <a:xfrm>
              <a:off x="4441826" y="2055813"/>
              <a:ext cx="276225" cy="109538"/>
            </a:xfrm>
            <a:custGeom>
              <a:avLst/>
              <a:gdLst>
                <a:gd name="T0" fmla="*/ 15 w 73"/>
                <a:gd name="T1" fmla="*/ 0 h 29"/>
                <a:gd name="T2" fmla="*/ 0 w 73"/>
                <a:gd name="T3" fmla="*/ 29 h 29"/>
                <a:gd name="T4" fmla="*/ 67 w 73"/>
                <a:gd name="T5" fmla="*/ 29 h 29"/>
                <a:gd name="T6" fmla="*/ 73 w 73"/>
                <a:gd name="T7" fmla="*/ 0 h 29"/>
                <a:gd name="T8" fmla="*/ 15 w 7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9">
                  <a:moveTo>
                    <a:pt x="15" y="0"/>
                  </a:moveTo>
                  <a:cubicBezTo>
                    <a:pt x="10" y="10"/>
                    <a:pt x="5" y="20"/>
                    <a:pt x="0" y="29"/>
                  </a:cubicBezTo>
                  <a:cubicBezTo>
                    <a:pt x="23" y="29"/>
                    <a:pt x="45" y="29"/>
                    <a:pt x="67" y="29"/>
                  </a:cubicBezTo>
                  <a:cubicBezTo>
                    <a:pt x="69" y="20"/>
                    <a:pt x="71" y="10"/>
                    <a:pt x="73" y="0"/>
                  </a:cubicBezTo>
                  <a:cubicBezTo>
                    <a:pt x="54" y="0"/>
                    <a:pt x="34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4" name="Freeform 120"/>
            <p:cNvSpPr>
              <a:spLocks/>
            </p:cNvSpPr>
            <p:nvPr/>
          </p:nvSpPr>
          <p:spPr bwMode="auto">
            <a:xfrm>
              <a:off x="4375151" y="2192338"/>
              <a:ext cx="315913" cy="114300"/>
            </a:xfrm>
            <a:custGeom>
              <a:avLst/>
              <a:gdLst>
                <a:gd name="T0" fmla="*/ 15 w 84"/>
                <a:gd name="T1" fmla="*/ 0 h 30"/>
                <a:gd name="T2" fmla="*/ 0 w 84"/>
                <a:gd name="T3" fmla="*/ 30 h 30"/>
                <a:gd name="T4" fmla="*/ 78 w 84"/>
                <a:gd name="T5" fmla="*/ 30 h 30"/>
                <a:gd name="T6" fmla="*/ 84 w 84"/>
                <a:gd name="T7" fmla="*/ 0 h 30"/>
                <a:gd name="T8" fmla="*/ 15 w 8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0">
                  <a:moveTo>
                    <a:pt x="15" y="0"/>
                  </a:moveTo>
                  <a:cubicBezTo>
                    <a:pt x="10" y="10"/>
                    <a:pt x="5" y="20"/>
                    <a:pt x="0" y="30"/>
                  </a:cubicBezTo>
                  <a:cubicBezTo>
                    <a:pt x="26" y="30"/>
                    <a:pt x="52" y="30"/>
                    <a:pt x="78" y="30"/>
                  </a:cubicBezTo>
                  <a:cubicBezTo>
                    <a:pt x="80" y="20"/>
                    <a:pt x="82" y="10"/>
                    <a:pt x="84" y="0"/>
                  </a:cubicBezTo>
                  <a:cubicBezTo>
                    <a:pt x="61" y="0"/>
                    <a:pt x="38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5" name="Freeform 121"/>
            <p:cNvSpPr>
              <a:spLocks/>
            </p:cNvSpPr>
            <p:nvPr/>
          </p:nvSpPr>
          <p:spPr bwMode="auto">
            <a:xfrm>
              <a:off x="4306888" y="2332038"/>
              <a:ext cx="354013" cy="111125"/>
            </a:xfrm>
            <a:custGeom>
              <a:avLst/>
              <a:gdLst>
                <a:gd name="T0" fmla="*/ 15 w 94"/>
                <a:gd name="T1" fmla="*/ 0 h 29"/>
                <a:gd name="T2" fmla="*/ 0 w 94"/>
                <a:gd name="T3" fmla="*/ 29 h 29"/>
                <a:gd name="T4" fmla="*/ 88 w 94"/>
                <a:gd name="T5" fmla="*/ 29 h 29"/>
                <a:gd name="T6" fmla="*/ 94 w 94"/>
                <a:gd name="T7" fmla="*/ 0 h 29"/>
                <a:gd name="T8" fmla="*/ 15 w 9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9">
                  <a:moveTo>
                    <a:pt x="15" y="0"/>
                  </a:moveTo>
                  <a:cubicBezTo>
                    <a:pt x="10" y="9"/>
                    <a:pt x="5" y="19"/>
                    <a:pt x="0" y="29"/>
                  </a:cubicBezTo>
                  <a:cubicBezTo>
                    <a:pt x="29" y="29"/>
                    <a:pt x="59" y="29"/>
                    <a:pt x="88" y="29"/>
                  </a:cubicBezTo>
                  <a:cubicBezTo>
                    <a:pt x="90" y="19"/>
                    <a:pt x="92" y="9"/>
                    <a:pt x="94" y="0"/>
                  </a:cubicBezTo>
                  <a:cubicBezTo>
                    <a:pt x="68" y="0"/>
                    <a:pt x="41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6" name="Freeform 122"/>
            <p:cNvSpPr>
              <a:spLocks/>
            </p:cNvSpPr>
            <p:nvPr/>
          </p:nvSpPr>
          <p:spPr bwMode="auto">
            <a:xfrm>
              <a:off x="4238626" y="2468563"/>
              <a:ext cx="396875" cy="111125"/>
            </a:xfrm>
            <a:custGeom>
              <a:avLst/>
              <a:gdLst>
                <a:gd name="T0" fmla="*/ 15 w 105"/>
                <a:gd name="T1" fmla="*/ 0 h 29"/>
                <a:gd name="T2" fmla="*/ 0 w 105"/>
                <a:gd name="T3" fmla="*/ 29 h 29"/>
                <a:gd name="T4" fmla="*/ 99 w 105"/>
                <a:gd name="T5" fmla="*/ 29 h 29"/>
                <a:gd name="T6" fmla="*/ 105 w 105"/>
                <a:gd name="T7" fmla="*/ 0 h 29"/>
                <a:gd name="T8" fmla="*/ 15 w 10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9">
                  <a:moveTo>
                    <a:pt x="15" y="0"/>
                  </a:moveTo>
                  <a:cubicBezTo>
                    <a:pt x="10" y="10"/>
                    <a:pt x="5" y="19"/>
                    <a:pt x="0" y="29"/>
                  </a:cubicBezTo>
                  <a:cubicBezTo>
                    <a:pt x="33" y="29"/>
                    <a:pt x="66" y="29"/>
                    <a:pt x="99" y="29"/>
                  </a:cubicBezTo>
                  <a:cubicBezTo>
                    <a:pt x="101" y="19"/>
                    <a:pt x="103" y="10"/>
                    <a:pt x="105" y="0"/>
                  </a:cubicBezTo>
                  <a:cubicBezTo>
                    <a:pt x="75" y="0"/>
                    <a:pt x="45" y="0"/>
                    <a:pt x="1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7" name="Freeform 123"/>
            <p:cNvSpPr>
              <a:spLocks/>
            </p:cNvSpPr>
            <p:nvPr/>
          </p:nvSpPr>
          <p:spPr bwMode="auto">
            <a:xfrm>
              <a:off x="4748213" y="2055813"/>
              <a:ext cx="252413" cy="109538"/>
            </a:xfrm>
            <a:custGeom>
              <a:avLst/>
              <a:gdLst>
                <a:gd name="T0" fmla="*/ 4 w 67"/>
                <a:gd name="T1" fmla="*/ 0 h 29"/>
                <a:gd name="T2" fmla="*/ 0 w 67"/>
                <a:gd name="T3" fmla="*/ 29 h 29"/>
                <a:gd name="T4" fmla="*/ 67 w 67"/>
                <a:gd name="T5" fmla="*/ 29 h 29"/>
                <a:gd name="T6" fmla="*/ 62 w 67"/>
                <a:gd name="T7" fmla="*/ 0 h 29"/>
                <a:gd name="T8" fmla="*/ 4 w 6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9">
                  <a:moveTo>
                    <a:pt x="4" y="0"/>
                  </a:moveTo>
                  <a:cubicBezTo>
                    <a:pt x="2" y="10"/>
                    <a:pt x="1" y="20"/>
                    <a:pt x="0" y="29"/>
                  </a:cubicBezTo>
                  <a:cubicBezTo>
                    <a:pt x="22" y="29"/>
                    <a:pt x="44" y="29"/>
                    <a:pt x="67" y="29"/>
                  </a:cubicBezTo>
                  <a:cubicBezTo>
                    <a:pt x="65" y="20"/>
                    <a:pt x="64" y="10"/>
                    <a:pt x="62" y="0"/>
                  </a:cubicBezTo>
                  <a:cubicBezTo>
                    <a:pt x="43" y="0"/>
                    <a:pt x="23" y="0"/>
                    <a:pt x="4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8" name="Freeform 124"/>
            <p:cNvSpPr>
              <a:spLocks/>
            </p:cNvSpPr>
            <p:nvPr/>
          </p:nvSpPr>
          <p:spPr bwMode="auto">
            <a:xfrm>
              <a:off x="4725988" y="2192338"/>
              <a:ext cx="293688" cy="114300"/>
            </a:xfrm>
            <a:custGeom>
              <a:avLst/>
              <a:gdLst>
                <a:gd name="T0" fmla="*/ 5 w 78"/>
                <a:gd name="T1" fmla="*/ 0 h 30"/>
                <a:gd name="T2" fmla="*/ 0 w 78"/>
                <a:gd name="T3" fmla="*/ 30 h 30"/>
                <a:gd name="T4" fmla="*/ 78 w 78"/>
                <a:gd name="T5" fmla="*/ 30 h 30"/>
                <a:gd name="T6" fmla="*/ 74 w 78"/>
                <a:gd name="T7" fmla="*/ 0 h 30"/>
                <a:gd name="T8" fmla="*/ 5 w 7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0">
                  <a:moveTo>
                    <a:pt x="5" y="0"/>
                  </a:moveTo>
                  <a:cubicBezTo>
                    <a:pt x="3" y="10"/>
                    <a:pt x="2" y="20"/>
                    <a:pt x="0" y="30"/>
                  </a:cubicBezTo>
                  <a:cubicBezTo>
                    <a:pt x="26" y="30"/>
                    <a:pt x="52" y="30"/>
                    <a:pt x="78" y="30"/>
                  </a:cubicBezTo>
                  <a:cubicBezTo>
                    <a:pt x="77" y="20"/>
                    <a:pt x="75" y="10"/>
                    <a:pt x="74" y="0"/>
                  </a:cubicBezTo>
                  <a:cubicBezTo>
                    <a:pt x="51" y="0"/>
                    <a:pt x="28" y="0"/>
                    <a:pt x="5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9" name="Freeform 125"/>
            <p:cNvSpPr>
              <a:spLocks/>
            </p:cNvSpPr>
            <p:nvPr/>
          </p:nvSpPr>
          <p:spPr bwMode="auto">
            <a:xfrm>
              <a:off x="4706938" y="2332038"/>
              <a:ext cx="331788" cy="111125"/>
            </a:xfrm>
            <a:custGeom>
              <a:avLst/>
              <a:gdLst>
                <a:gd name="T0" fmla="*/ 4 w 88"/>
                <a:gd name="T1" fmla="*/ 0 h 29"/>
                <a:gd name="T2" fmla="*/ 0 w 88"/>
                <a:gd name="T3" fmla="*/ 29 h 29"/>
                <a:gd name="T4" fmla="*/ 88 w 88"/>
                <a:gd name="T5" fmla="*/ 29 h 29"/>
                <a:gd name="T6" fmla="*/ 84 w 88"/>
                <a:gd name="T7" fmla="*/ 0 h 29"/>
                <a:gd name="T8" fmla="*/ 4 w 8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">
                  <a:moveTo>
                    <a:pt x="4" y="0"/>
                  </a:moveTo>
                  <a:cubicBezTo>
                    <a:pt x="3" y="9"/>
                    <a:pt x="1" y="19"/>
                    <a:pt x="0" y="29"/>
                  </a:cubicBezTo>
                  <a:cubicBezTo>
                    <a:pt x="29" y="29"/>
                    <a:pt x="59" y="29"/>
                    <a:pt x="88" y="29"/>
                  </a:cubicBezTo>
                  <a:cubicBezTo>
                    <a:pt x="87" y="19"/>
                    <a:pt x="85" y="9"/>
                    <a:pt x="84" y="0"/>
                  </a:cubicBezTo>
                  <a:cubicBezTo>
                    <a:pt x="57" y="0"/>
                    <a:pt x="31" y="0"/>
                    <a:pt x="4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0" name="Freeform 126"/>
            <p:cNvSpPr>
              <a:spLocks/>
            </p:cNvSpPr>
            <p:nvPr/>
          </p:nvSpPr>
          <p:spPr bwMode="auto">
            <a:xfrm>
              <a:off x="4687888" y="2468563"/>
              <a:ext cx="374650" cy="111125"/>
            </a:xfrm>
            <a:custGeom>
              <a:avLst/>
              <a:gdLst>
                <a:gd name="T0" fmla="*/ 4 w 99"/>
                <a:gd name="T1" fmla="*/ 0 h 29"/>
                <a:gd name="T2" fmla="*/ 0 w 99"/>
                <a:gd name="T3" fmla="*/ 29 h 29"/>
                <a:gd name="T4" fmla="*/ 99 w 99"/>
                <a:gd name="T5" fmla="*/ 29 h 29"/>
                <a:gd name="T6" fmla="*/ 94 w 99"/>
                <a:gd name="T7" fmla="*/ 0 h 29"/>
                <a:gd name="T8" fmla="*/ 4 w 9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9">
                  <a:moveTo>
                    <a:pt x="4" y="0"/>
                  </a:moveTo>
                  <a:cubicBezTo>
                    <a:pt x="2" y="10"/>
                    <a:pt x="1" y="19"/>
                    <a:pt x="0" y="29"/>
                  </a:cubicBezTo>
                  <a:cubicBezTo>
                    <a:pt x="33" y="29"/>
                    <a:pt x="66" y="29"/>
                    <a:pt x="99" y="29"/>
                  </a:cubicBezTo>
                  <a:cubicBezTo>
                    <a:pt x="97" y="19"/>
                    <a:pt x="96" y="10"/>
                    <a:pt x="94" y="0"/>
                  </a:cubicBezTo>
                  <a:cubicBezTo>
                    <a:pt x="64" y="0"/>
                    <a:pt x="34" y="0"/>
                    <a:pt x="4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1" name="Freeform 127"/>
            <p:cNvSpPr>
              <a:spLocks/>
            </p:cNvSpPr>
            <p:nvPr/>
          </p:nvSpPr>
          <p:spPr bwMode="auto">
            <a:xfrm>
              <a:off x="5027613" y="2055813"/>
              <a:ext cx="276225" cy="109538"/>
            </a:xfrm>
            <a:custGeom>
              <a:avLst/>
              <a:gdLst>
                <a:gd name="T0" fmla="*/ 0 w 73"/>
                <a:gd name="T1" fmla="*/ 0 h 29"/>
                <a:gd name="T2" fmla="*/ 6 w 73"/>
                <a:gd name="T3" fmla="*/ 29 h 29"/>
                <a:gd name="T4" fmla="*/ 73 w 73"/>
                <a:gd name="T5" fmla="*/ 29 h 29"/>
                <a:gd name="T6" fmla="*/ 58 w 73"/>
                <a:gd name="T7" fmla="*/ 0 h 29"/>
                <a:gd name="T8" fmla="*/ 0 w 7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9">
                  <a:moveTo>
                    <a:pt x="0" y="0"/>
                  </a:moveTo>
                  <a:cubicBezTo>
                    <a:pt x="2" y="10"/>
                    <a:pt x="4" y="20"/>
                    <a:pt x="6" y="29"/>
                  </a:cubicBezTo>
                  <a:cubicBezTo>
                    <a:pt x="28" y="29"/>
                    <a:pt x="51" y="29"/>
                    <a:pt x="73" y="29"/>
                  </a:cubicBezTo>
                  <a:cubicBezTo>
                    <a:pt x="68" y="20"/>
                    <a:pt x="63" y="10"/>
                    <a:pt x="58" y="0"/>
                  </a:cubicBezTo>
                  <a:cubicBezTo>
                    <a:pt x="39" y="0"/>
                    <a:pt x="19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2" name="Freeform 128"/>
            <p:cNvSpPr>
              <a:spLocks/>
            </p:cNvSpPr>
            <p:nvPr/>
          </p:nvSpPr>
          <p:spPr bwMode="auto">
            <a:xfrm>
              <a:off x="5054601" y="2192338"/>
              <a:ext cx="317500" cy="114300"/>
            </a:xfrm>
            <a:custGeom>
              <a:avLst/>
              <a:gdLst>
                <a:gd name="T0" fmla="*/ 0 w 84"/>
                <a:gd name="T1" fmla="*/ 0 h 30"/>
                <a:gd name="T2" fmla="*/ 6 w 84"/>
                <a:gd name="T3" fmla="*/ 30 h 30"/>
                <a:gd name="T4" fmla="*/ 84 w 84"/>
                <a:gd name="T5" fmla="*/ 30 h 30"/>
                <a:gd name="T6" fmla="*/ 70 w 84"/>
                <a:gd name="T7" fmla="*/ 0 h 30"/>
                <a:gd name="T8" fmla="*/ 0 w 8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0">
                  <a:moveTo>
                    <a:pt x="0" y="0"/>
                  </a:moveTo>
                  <a:cubicBezTo>
                    <a:pt x="2" y="10"/>
                    <a:pt x="4" y="20"/>
                    <a:pt x="6" y="30"/>
                  </a:cubicBezTo>
                  <a:cubicBezTo>
                    <a:pt x="32" y="30"/>
                    <a:pt x="58" y="30"/>
                    <a:pt x="84" y="30"/>
                  </a:cubicBezTo>
                  <a:cubicBezTo>
                    <a:pt x="79" y="20"/>
                    <a:pt x="74" y="10"/>
                    <a:pt x="70" y="0"/>
                  </a:cubicBezTo>
                  <a:cubicBezTo>
                    <a:pt x="47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3" name="Freeform 129"/>
            <p:cNvSpPr>
              <a:spLocks/>
            </p:cNvSpPr>
            <p:nvPr/>
          </p:nvSpPr>
          <p:spPr bwMode="auto">
            <a:xfrm>
              <a:off x="5084763" y="2332038"/>
              <a:ext cx="354013" cy="111125"/>
            </a:xfrm>
            <a:custGeom>
              <a:avLst/>
              <a:gdLst>
                <a:gd name="T0" fmla="*/ 0 w 94"/>
                <a:gd name="T1" fmla="*/ 0 h 29"/>
                <a:gd name="T2" fmla="*/ 6 w 94"/>
                <a:gd name="T3" fmla="*/ 29 h 29"/>
                <a:gd name="T4" fmla="*/ 94 w 94"/>
                <a:gd name="T5" fmla="*/ 29 h 29"/>
                <a:gd name="T6" fmla="*/ 80 w 94"/>
                <a:gd name="T7" fmla="*/ 0 h 29"/>
                <a:gd name="T8" fmla="*/ 0 w 9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9">
                  <a:moveTo>
                    <a:pt x="0" y="0"/>
                  </a:moveTo>
                  <a:cubicBezTo>
                    <a:pt x="2" y="9"/>
                    <a:pt x="4" y="19"/>
                    <a:pt x="6" y="29"/>
                  </a:cubicBezTo>
                  <a:cubicBezTo>
                    <a:pt x="35" y="29"/>
                    <a:pt x="65" y="29"/>
                    <a:pt x="94" y="29"/>
                  </a:cubicBezTo>
                  <a:cubicBezTo>
                    <a:pt x="89" y="19"/>
                    <a:pt x="85" y="9"/>
                    <a:pt x="80" y="0"/>
                  </a:cubicBezTo>
                  <a:cubicBezTo>
                    <a:pt x="53" y="0"/>
                    <a:pt x="26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4" name="Freeform 130"/>
            <p:cNvSpPr>
              <a:spLocks/>
            </p:cNvSpPr>
            <p:nvPr/>
          </p:nvSpPr>
          <p:spPr bwMode="auto">
            <a:xfrm>
              <a:off x="5110163" y="2468563"/>
              <a:ext cx="396875" cy="111125"/>
            </a:xfrm>
            <a:custGeom>
              <a:avLst/>
              <a:gdLst>
                <a:gd name="T0" fmla="*/ 0 w 105"/>
                <a:gd name="T1" fmla="*/ 0 h 29"/>
                <a:gd name="T2" fmla="*/ 6 w 105"/>
                <a:gd name="T3" fmla="*/ 29 h 29"/>
                <a:gd name="T4" fmla="*/ 105 w 105"/>
                <a:gd name="T5" fmla="*/ 29 h 29"/>
                <a:gd name="T6" fmla="*/ 91 w 105"/>
                <a:gd name="T7" fmla="*/ 0 h 29"/>
                <a:gd name="T8" fmla="*/ 0 w 10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9">
                  <a:moveTo>
                    <a:pt x="0" y="0"/>
                  </a:moveTo>
                  <a:cubicBezTo>
                    <a:pt x="2" y="10"/>
                    <a:pt x="4" y="19"/>
                    <a:pt x="6" y="29"/>
                  </a:cubicBezTo>
                  <a:cubicBezTo>
                    <a:pt x="39" y="29"/>
                    <a:pt x="72" y="29"/>
                    <a:pt x="105" y="29"/>
                  </a:cubicBezTo>
                  <a:cubicBezTo>
                    <a:pt x="101" y="19"/>
                    <a:pt x="96" y="10"/>
                    <a:pt x="91" y="0"/>
                  </a:cubicBezTo>
                  <a:cubicBezTo>
                    <a:pt x="61" y="0"/>
                    <a:pt x="30" y="0"/>
                    <a:pt x="0" y="0"/>
                  </a:cubicBezTo>
                  <a:close/>
                </a:path>
              </a:pathLst>
            </a:custGeom>
            <a:solidFill>
              <a:srgbClr val="3C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5" name="Rectangle 131"/>
            <p:cNvSpPr>
              <a:spLocks noChangeArrowheads="1"/>
            </p:cNvSpPr>
            <p:nvPr/>
          </p:nvSpPr>
          <p:spPr bwMode="auto">
            <a:xfrm>
              <a:off x="4129088" y="2613025"/>
              <a:ext cx="1492250" cy="90488"/>
            </a:xfrm>
            <a:prstGeom prst="rect">
              <a:avLst/>
            </a:prstGeom>
            <a:solidFill>
              <a:srgbClr val="BBE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4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4830</TotalTime>
  <Words>269</Words>
  <Application>Microsoft Office PowerPoint</Application>
  <PresentationFormat>와이드스크린</PresentationFormat>
  <Paragraphs>71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6" baseType="lpstr">
      <vt:lpstr>맑은 고딕</vt:lpstr>
      <vt:lpstr>Calibri</vt:lpstr>
      <vt:lpstr>Calibri Light</vt:lpstr>
      <vt:lpstr>HY강B</vt:lpstr>
      <vt:lpstr>Arial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철학</dc:title>
  <dc:creator>goni@xemi.co.kr</dc:creator>
  <cp:lastModifiedBy>김자령</cp:lastModifiedBy>
  <cp:revision>186</cp:revision>
  <dcterms:created xsi:type="dcterms:W3CDTF">2016-07-07T04:59:49Z</dcterms:created>
  <dcterms:modified xsi:type="dcterms:W3CDTF">2016-10-20T09:27:31Z</dcterms:modified>
</cp:coreProperties>
</file>