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11"/>
  </p:handoutMasterIdLst>
  <p:sldIdLst>
    <p:sldId id="257" r:id="rId2"/>
    <p:sldId id="258" r:id="rId3"/>
    <p:sldId id="259" r:id="rId4"/>
    <p:sldId id="268" r:id="rId5"/>
    <p:sldId id="267" r:id="rId6"/>
    <p:sldId id="270" r:id="rId7"/>
    <p:sldId id="269" r:id="rId8"/>
    <p:sldId id="265" r:id="rId9"/>
    <p:sldId id="266" r:id="rId10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3C1A8"/>
    <a:srgbClr val="6A9D88"/>
    <a:srgbClr val="7EBCA3"/>
    <a:srgbClr val="EC7188"/>
    <a:srgbClr val="FFD000"/>
    <a:srgbClr val="8B5E3D"/>
    <a:srgbClr val="C8A082"/>
    <a:srgbClr val="F9CFD7"/>
    <a:srgbClr val="60B696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96" d="100"/>
          <a:sy n="96" d="100"/>
        </p:scale>
        <p:origin x="78" y="570"/>
      </p:cViewPr>
      <p:guideLst>
        <p:guide orient="horz" pos="220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90" d="100"/>
          <a:sy n="90" d="100"/>
        </p:scale>
        <p:origin x="3696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____1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____2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____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1" tx1="lt1" bg2="dk2" tx2="lt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제목</c:v>
                </c:pt>
              </c:strCache>
            </c:strRef>
          </c:tx>
          <c:spPr>
            <a:solidFill>
              <a:sysClr val="window" lastClr="FFFFFF">
                <a:lumMod val="95000"/>
                <a:alpha val="61000"/>
              </a:sysClr>
            </a:solidFill>
            <a:ln>
              <a:noFill/>
            </a:ln>
          </c:spPr>
          <c:explosion val="20"/>
          <c:dPt>
            <c:idx val="0"/>
            <c:bubble3D val="0"/>
            <c:spPr>
              <a:solidFill>
                <a:srgbClr val="EC7188">
                  <a:alpha val="61000"/>
                </a:srgbClr>
              </a:solidFill>
              <a:ln w="19050">
                <a:noFill/>
              </a:ln>
              <a:effectLst/>
            </c:spPr>
          </c:dPt>
          <c:dPt>
            <c:idx val="1"/>
            <c:bubble3D val="0"/>
            <c:spPr>
              <a:solidFill>
                <a:srgbClr val="EC7188">
                  <a:alpha val="61000"/>
                </a:srgbClr>
              </a:solidFill>
              <a:ln w="19050">
                <a:noFill/>
              </a:ln>
              <a:effectLst/>
            </c:spPr>
          </c:dPt>
          <c:dPt>
            <c:idx val="2"/>
            <c:bubble3D val="0"/>
            <c:spPr>
              <a:solidFill>
                <a:srgbClr val="EC7188">
                  <a:alpha val="61000"/>
                </a:srgbClr>
              </a:solidFill>
              <a:ln w="19050">
                <a:noFill/>
              </a:ln>
              <a:effectLst/>
            </c:spPr>
          </c:dPt>
          <c:dPt>
            <c:idx val="3"/>
            <c:bubble3D val="0"/>
            <c:spPr>
              <a:solidFill>
                <a:srgbClr val="EC7188">
                  <a:alpha val="61000"/>
                </a:srgbClr>
              </a:solidFill>
              <a:ln w="19050">
                <a:noFill/>
              </a:ln>
              <a:effectLst/>
            </c:spPr>
          </c:dPt>
          <c:dPt>
            <c:idx val="4"/>
            <c:bubble3D val="0"/>
            <c:spPr>
              <a:solidFill>
                <a:srgbClr val="EC7188">
                  <a:alpha val="61000"/>
                </a:srgbClr>
              </a:solidFill>
              <a:ln w="19050">
                <a:noFill/>
              </a:ln>
              <a:effectLst/>
            </c:spPr>
          </c:dPt>
          <c:dPt>
            <c:idx val="5"/>
            <c:bubble3D val="0"/>
            <c:spPr>
              <a:solidFill>
                <a:srgbClr val="EC7188">
                  <a:alpha val="61000"/>
                </a:srgbClr>
              </a:solidFill>
              <a:ln w="19050">
                <a:noFill/>
              </a:ln>
              <a:effectLst/>
            </c:spPr>
          </c:dPt>
          <c:dPt>
            <c:idx val="6"/>
            <c:bubble3D val="0"/>
            <c:spPr>
              <a:solidFill>
                <a:srgbClr val="EC7188">
                  <a:alpha val="61000"/>
                </a:srgbClr>
              </a:solidFill>
              <a:ln w="19050">
                <a:noFill/>
              </a:ln>
              <a:effectLst/>
            </c:spPr>
          </c:dPt>
          <c:dPt>
            <c:idx val="7"/>
            <c:bubble3D val="0"/>
            <c:spPr>
              <a:solidFill>
                <a:sysClr val="window" lastClr="FFFFFF">
                  <a:alpha val="61000"/>
                </a:sysClr>
              </a:solidFill>
              <a:ln w="19050">
                <a:noFill/>
              </a:ln>
              <a:effectLst/>
            </c:spPr>
          </c:dPt>
          <c:dPt>
            <c:idx val="8"/>
            <c:bubble3D val="0"/>
            <c:spPr>
              <a:solidFill>
                <a:sysClr val="window" lastClr="FFFFFF">
                  <a:alpha val="61000"/>
                </a:sysClr>
              </a:solidFill>
              <a:ln w="19050">
                <a:noFill/>
              </a:ln>
              <a:effectLst/>
            </c:spPr>
          </c:dPt>
          <c:dPt>
            <c:idx val="9"/>
            <c:bubble3D val="0"/>
            <c:spPr>
              <a:solidFill>
                <a:sysClr val="window" lastClr="FFFFFF">
                  <a:lumMod val="95000"/>
                  <a:alpha val="61000"/>
                </a:sysClr>
              </a:solidFill>
              <a:ln w="19050">
                <a:noFill/>
              </a:ln>
              <a:effectLst/>
            </c:spPr>
          </c:dPt>
          <c:dPt>
            <c:idx val="10"/>
            <c:bubble3D val="0"/>
            <c:spPr>
              <a:solidFill>
                <a:sysClr val="window" lastClr="FFFFFF">
                  <a:lumMod val="95000"/>
                  <a:alpha val="61000"/>
                </a:sysClr>
              </a:solidFill>
              <a:ln w="19050">
                <a:noFill/>
              </a:ln>
              <a:effectLst/>
            </c:spPr>
          </c:dPt>
          <c:dPt>
            <c:idx val="11"/>
            <c:bubble3D val="0"/>
            <c:spPr>
              <a:solidFill>
                <a:sysClr val="window" lastClr="FFFFFF">
                  <a:lumMod val="95000"/>
                  <a:alpha val="61000"/>
                </a:sysClr>
              </a:solidFill>
              <a:ln w="19050">
                <a:noFill/>
              </a:ln>
              <a:effectLst/>
            </c:spPr>
          </c:dPt>
          <c:dPt>
            <c:idx val="12"/>
            <c:bubble3D val="0"/>
            <c:spPr>
              <a:solidFill>
                <a:sysClr val="window" lastClr="FFFFFF">
                  <a:lumMod val="95000"/>
                  <a:alpha val="61000"/>
                </a:sysClr>
              </a:solidFill>
              <a:ln w="19050">
                <a:noFill/>
              </a:ln>
              <a:effectLst/>
            </c:spPr>
          </c:dPt>
          <c:dPt>
            <c:idx val="13"/>
            <c:bubble3D val="0"/>
            <c:spPr>
              <a:solidFill>
                <a:sysClr val="window" lastClr="FFFFFF">
                  <a:lumMod val="95000"/>
                  <a:alpha val="61000"/>
                </a:sysClr>
              </a:solidFill>
              <a:ln w="19050">
                <a:noFill/>
              </a:ln>
              <a:effectLst/>
            </c:spPr>
          </c:dPt>
          <c:dPt>
            <c:idx val="14"/>
            <c:bubble3D val="0"/>
            <c:spPr>
              <a:solidFill>
                <a:sysClr val="window" lastClr="FFFFFF">
                  <a:lumMod val="95000"/>
                  <a:alpha val="61000"/>
                </a:sysClr>
              </a:solidFill>
              <a:ln w="19050">
                <a:noFill/>
              </a:ln>
              <a:effectLst/>
            </c:spPr>
          </c:dPt>
          <c:dPt>
            <c:idx val="15"/>
            <c:bubble3D val="0"/>
            <c:spPr>
              <a:solidFill>
                <a:sysClr val="window" lastClr="FFFFFF">
                  <a:lumMod val="95000"/>
                  <a:alpha val="61000"/>
                </a:sysClr>
              </a:solidFill>
              <a:ln w="19050">
                <a:noFill/>
              </a:ln>
              <a:effectLst/>
            </c:spPr>
          </c:dPt>
          <c:dPt>
            <c:idx val="16"/>
            <c:bubble3D val="0"/>
            <c:spPr>
              <a:solidFill>
                <a:sysClr val="window" lastClr="FFFFFF">
                  <a:lumMod val="95000"/>
                  <a:alpha val="61000"/>
                </a:sysClr>
              </a:solidFill>
              <a:ln w="19050">
                <a:noFill/>
              </a:ln>
              <a:effectLst/>
            </c:spPr>
          </c:dPt>
          <c:dPt>
            <c:idx val="17"/>
            <c:bubble3D val="0"/>
            <c:spPr>
              <a:solidFill>
                <a:sysClr val="window" lastClr="FFFFFF">
                  <a:lumMod val="95000"/>
                  <a:alpha val="61000"/>
                </a:sysClr>
              </a:solidFill>
              <a:ln w="19050">
                <a:noFill/>
              </a:ln>
              <a:effectLst/>
            </c:spPr>
          </c:dPt>
          <c:dPt>
            <c:idx val="18"/>
            <c:bubble3D val="0"/>
            <c:spPr>
              <a:solidFill>
                <a:sysClr val="window" lastClr="FFFFFF">
                  <a:lumMod val="95000"/>
                  <a:alpha val="61000"/>
                </a:sysClr>
              </a:solidFill>
              <a:ln w="19050">
                <a:noFill/>
              </a:ln>
              <a:effectLst/>
            </c:spPr>
          </c:dPt>
          <c:dPt>
            <c:idx val="19"/>
            <c:bubble3D val="0"/>
            <c:spPr>
              <a:solidFill>
                <a:sysClr val="window" lastClr="FFFFFF">
                  <a:lumMod val="95000"/>
                  <a:alpha val="61000"/>
                </a:sysClr>
              </a:solidFill>
              <a:ln w="19050">
                <a:noFill/>
              </a:ln>
              <a:effectLst/>
            </c:spPr>
          </c:dPt>
          <c:dPt>
            <c:idx val="20"/>
            <c:bubble3D val="0"/>
            <c:spPr>
              <a:solidFill>
                <a:sysClr val="window" lastClr="FFFFFF">
                  <a:lumMod val="95000"/>
                  <a:alpha val="61000"/>
                </a:sysClr>
              </a:solidFill>
              <a:ln w="19050">
                <a:noFill/>
              </a:ln>
              <a:effectLst/>
            </c:spPr>
          </c:dPt>
          <c:dPt>
            <c:idx val="21"/>
            <c:bubble3D val="0"/>
            <c:spPr>
              <a:solidFill>
                <a:sysClr val="window" lastClr="FFFFFF">
                  <a:lumMod val="95000"/>
                  <a:alpha val="61000"/>
                </a:sysClr>
              </a:solidFill>
              <a:ln w="19050">
                <a:noFill/>
              </a:ln>
              <a:effectLst/>
            </c:spPr>
          </c:dPt>
          <c:dPt>
            <c:idx val="22"/>
            <c:bubble3D val="0"/>
            <c:spPr>
              <a:solidFill>
                <a:sysClr val="window" lastClr="FFFFFF">
                  <a:lumMod val="95000"/>
                  <a:alpha val="61000"/>
                </a:sysClr>
              </a:solidFill>
              <a:ln w="19050">
                <a:noFill/>
              </a:ln>
              <a:effectLst/>
            </c:spPr>
          </c:dPt>
          <c:dPt>
            <c:idx val="23"/>
            <c:bubble3D val="0"/>
            <c:spPr>
              <a:solidFill>
                <a:sysClr val="window" lastClr="FFFFFF">
                  <a:lumMod val="95000"/>
                  <a:alpha val="61000"/>
                </a:sysClr>
              </a:solidFill>
              <a:ln w="19050">
                <a:noFill/>
              </a:ln>
              <a:effectLst/>
            </c:spPr>
          </c:dPt>
          <c:cat>
            <c:numRef>
              <c:f>Sheet1!$A$2:$A$25</c:f>
              <c:numCache>
                <c:formatCode>General</c:formatCode>
                <c:ptCount val="24"/>
              </c:numCache>
            </c:num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  <c:pt idx="21">
                  <c:v>1</c:v>
                </c:pt>
                <c:pt idx="22">
                  <c:v>1</c:v>
                </c:pt>
                <c:pt idx="23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2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1" tx1="lt1" bg2="dk2" tx2="lt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제목</c:v>
                </c:pt>
              </c:strCache>
            </c:strRef>
          </c:tx>
          <c:spPr>
            <a:solidFill>
              <a:sysClr val="window" lastClr="FFFFFF">
                <a:lumMod val="95000"/>
                <a:alpha val="61000"/>
              </a:sysClr>
            </a:solidFill>
            <a:ln>
              <a:noFill/>
            </a:ln>
          </c:spPr>
          <c:explosion val="20"/>
          <c:dPt>
            <c:idx val="0"/>
            <c:bubble3D val="0"/>
            <c:spPr>
              <a:solidFill>
                <a:srgbClr val="FFD000">
                  <a:alpha val="61000"/>
                </a:srgbClr>
              </a:solidFill>
              <a:ln w="19050">
                <a:noFill/>
              </a:ln>
              <a:effectLst/>
            </c:spPr>
          </c:dPt>
          <c:dPt>
            <c:idx val="1"/>
            <c:bubble3D val="0"/>
            <c:spPr>
              <a:solidFill>
                <a:srgbClr val="FFD000">
                  <a:alpha val="61000"/>
                </a:srgbClr>
              </a:solidFill>
              <a:ln w="19050">
                <a:noFill/>
              </a:ln>
              <a:effectLst/>
            </c:spPr>
          </c:dPt>
          <c:dPt>
            <c:idx val="2"/>
            <c:bubble3D val="0"/>
            <c:spPr>
              <a:solidFill>
                <a:srgbClr val="FFD000">
                  <a:alpha val="61000"/>
                </a:srgbClr>
              </a:solidFill>
              <a:ln w="19050">
                <a:noFill/>
              </a:ln>
              <a:effectLst/>
            </c:spPr>
          </c:dPt>
          <c:dPt>
            <c:idx val="3"/>
            <c:bubble3D val="0"/>
            <c:spPr>
              <a:solidFill>
                <a:srgbClr val="FFD000">
                  <a:alpha val="61000"/>
                </a:srgbClr>
              </a:solidFill>
              <a:ln w="19050">
                <a:noFill/>
              </a:ln>
              <a:effectLst/>
            </c:spPr>
          </c:dPt>
          <c:dPt>
            <c:idx val="4"/>
            <c:bubble3D val="0"/>
            <c:spPr>
              <a:solidFill>
                <a:srgbClr val="FFD000">
                  <a:alpha val="61000"/>
                </a:srgbClr>
              </a:solidFill>
              <a:ln w="19050">
                <a:noFill/>
              </a:ln>
              <a:effectLst/>
            </c:spPr>
          </c:dPt>
          <c:dPt>
            <c:idx val="5"/>
            <c:bubble3D val="0"/>
            <c:spPr>
              <a:solidFill>
                <a:srgbClr val="FFD000">
                  <a:alpha val="61000"/>
                </a:srgbClr>
              </a:solidFill>
              <a:ln w="19050">
                <a:noFill/>
              </a:ln>
              <a:effectLst/>
            </c:spPr>
          </c:dPt>
          <c:dPt>
            <c:idx val="6"/>
            <c:bubble3D val="0"/>
            <c:spPr>
              <a:solidFill>
                <a:srgbClr val="FFD000">
                  <a:alpha val="61000"/>
                </a:srgbClr>
              </a:solidFill>
              <a:ln w="19050">
                <a:noFill/>
              </a:ln>
              <a:effectLst/>
            </c:spPr>
          </c:dPt>
          <c:dPt>
            <c:idx val="7"/>
            <c:bubble3D val="0"/>
            <c:spPr>
              <a:solidFill>
                <a:srgbClr val="FFD000">
                  <a:alpha val="61000"/>
                </a:srgbClr>
              </a:solidFill>
              <a:ln w="19050">
                <a:noFill/>
              </a:ln>
              <a:effectLst/>
            </c:spPr>
          </c:dPt>
          <c:dPt>
            <c:idx val="8"/>
            <c:bubble3D val="0"/>
            <c:spPr>
              <a:solidFill>
                <a:srgbClr val="FFD000">
                  <a:alpha val="61000"/>
                </a:srgbClr>
              </a:solidFill>
              <a:ln w="19050">
                <a:noFill/>
              </a:ln>
              <a:effectLst/>
            </c:spPr>
          </c:dPt>
          <c:dPt>
            <c:idx val="9"/>
            <c:bubble3D val="0"/>
            <c:spPr>
              <a:solidFill>
                <a:sysClr val="window" lastClr="FFFFFF">
                  <a:lumMod val="95000"/>
                  <a:alpha val="61000"/>
                </a:sysClr>
              </a:solidFill>
              <a:ln w="19050">
                <a:noFill/>
              </a:ln>
              <a:effectLst/>
            </c:spPr>
          </c:dPt>
          <c:dPt>
            <c:idx val="10"/>
            <c:bubble3D val="0"/>
            <c:spPr>
              <a:solidFill>
                <a:sysClr val="window" lastClr="FFFFFF">
                  <a:lumMod val="95000"/>
                  <a:alpha val="61000"/>
                </a:sysClr>
              </a:solidFill>
              <a:ln w="19050">
                <a:noFill/>
              </a:ln>
              <a:effectLst/>
            </c:spPr>
          </c:dPt>
          <c:dPt>
            <c:idx val="11"/>
            <c:bubble3D val="0"/>
            <c:spPr>
              <a:solidFill>
                <a:sysClr val="window" lastClr="FFFFFF">
                  <a:lumMod val="95000"/>
                  <a:alpha val="61000"/>
                </a:sysClr>
              </a:solidFill>
              <a:ln w="19050">
                <a:noFill/>
              </a:ln>
              <a:effectLst/>
            </c:spPr>
          </c:dPt>
          <c:dPt>
            <c:idx val="12"/>
            <c:bubble3D val="0"/>
            <c:spPr>
              <a:solidFill>
                <a:sysClr val="window" lastClr="FFFFFF">
                  <a:lumMod val="95000"/>
                  <a:alpha val="61000"/>
                </a:sysClr>
              </a:solidFill>
              <a:ln w="19050">
                <a:noFill/>
              </a:ln>
              <a:effectLst/>
            </c:spPr>
          </c:dPt>
          <c:dPt>
            <c:idx val="13"/>
            <c:bubble3D val="0"/>
            <c:spPr>
              <a:solidFill>
                <a:sysClr val="window" lastClr="FFFFFF">
                  <a:lumMod val="95000"/>
                  <a:alpha val="61000"/>
                </a:sysClr>
              </a:solidFill>
              <a:ln w="19050">
                <a:noFill/>
              </a:ln>
              <a:effectLst/>
            </c:spPr>
          </c:dPt>
          <c:dPt>
            <c:idx val="14"/>
            <c:bubble3D val="0"/>
            <c:spPr>
              <a:solidFill>
                <a:sysClr val="window" lastClr="FFFFFF">
                  <a:lumMod val="95000"/>
                  <a:alpha val="61000"/>
                </a:sysClr>
              </a:solidFill>
              <a:ln w="19050">
                <a:noFill/>
              </a:ln>
              <a:effectLst/>
            </c:spPr>
          </c:dPt>
          <c:dPt>
            <c:idx val="15"/>
            <c:bubble3D val="0"/>
            <c:spPr>
              <a:solidFill>
                <a:sysClr val="window" lastClr="FFFFFF">
                  <a:lumMod val="95000"/>
                  <a:alpha val="61000"/>
                </a:sysClr>
              </a:solidFill>
              <a:ln w="19050">
                <a:noFill/>
              </a:ln>
              <a:effectLst/>
            </c:spPr>
          </c:dPt>
          <c:dPt>
            <c:idx val="16"/>
            <c:bubble3D val="0"/>
            <c:spPr>
              <a:solidFill>
                <a:sysClr val="window" lastClr="FFFFFF">
                  <a:lumMod val="95000"/>
                  <a:alpha val="61000"/>
                </a:sysClr>
              </a:solidFill>
              <a:ln w="19050">
                <a:noFill/>
              </a:ln>
              <a:effectLst/>
            </c:spPr>
          </c:dPt>
          <c:dPt>
            <c:idx val="17"/>
            <c:bubble3D val="0"/>
            <c:spPr>
              <a:solidFill>
                <a:sysClr val="window" lastClr="FFFFFF">
                  <a:lumMod val="95000"/>
                  <a:alpha val="61000"/>
                </a:sysClr>
              </a:solidFill>
              <a:ln w="19050">
                <a:noFill/>
              </a:ln>
              <a:effectLst/>
            </c:spPr>
          </c:dPt>
          <c:dPt>
            <c:idx val="18"/>
            <c:bubble3D val="0"/>
            <c:spPr>
              <a:solidFill>
                <a:sysClr val="window" lastClr="FFFFFF">
                  <a:lumMod val="95000"/>
                  <a:alpha val="61000"/>
                </a:sysClr>
              </a:solidFill>
              <a:ln w="19050">
                <a:noFill/>
              </a:ln>
              <a:effectLst/>
            </c:spPr>
          </c:dPt>
          <c:dPt>
            <c:idx val="19"/>
            <c:bubble3D val="0"/>
            <c:spPr>
              <a:solidFill>
                <a:sysClr val="window" lastClr="FFFFFF">
                  <a:lumMod val="95000"/>
                  <a:alpha val="61000"/>
                </a:sysClr>
              </a:solidFill>
              <a:ln w="19050">
                <a:noFill/>
              </a:ln>
              <a:effectLst/>
            </c:spPr>
          </c:dPt>
          <c:dPt>
            <c:idx val="20"/>
            <c:bubble3D val="0"/>
            <c:spPr>
              <a:solidFill>
                <a:sysClr val="window" lastClr="FFFFFF">
                  <a:lumMod val="95000"/>
                  <a:alpha val="61000"/>
                </a:sysClr>
              </a:solidFill>
              <a:ln w="19050">
                <a:noFill/>
              </a:ln>
              <a:effectLst/>
            </c:spPr>
          </c:dPt>
          <c:dPt>
            <c:idx val="21"/>
            <c:bubble3D val="0"/>
            <c:spPr>
              <a:solidFill>
                <a:sysClr val="window" lastClr="FFFFFF">
                  <a:lumMod val="95000"/>
                  <a:alpha val="61000"/>
                </a:sysClr>
              </a:solidFill>
              <a:ln w="19050">
                <a:noFill/>
              </a:ln>
              <a:effectLst/>
            </c:spPr>
          </c:dPt>
          <c:dPt>
            <c:idx val="22"/>
            <c:bubble3D val="0"/>
            <c:spPr>
              <a:solidFill>
                <a:sysClr val="window" lastClr="FFFFFF">
                  <a:lumMod val="95000"/>
                  <a:alpha val="61000"/>
                </a:sysClr>
              </a:solidFill>
              <a:ln w="19050">
                <a:noFill/>
              </a:ln>
              <a:effectLst/>
            </c:spPr>
          </c:dPt>
          <c:dPt>
            <c:idx val="23"/>
            <c:bubble3D val="0"/>
            <c:spPr>
              <a:solidFill>
                <a:sysClr val="window" lastClr="FFFFFF">
                  <a:lumMod val="95000"/>
                  <a:alpha val="61000"/>
                </a:sysClr>
              </a:solidFill>
              <a:ln w="19050">
                <a:noFill/>
              </a:ln>
              <a:effectLst/>
            </c:spPr>
          </c:dPt>
          <c:cat>
            <c:numRef>
              <c:f>Sheet1!$A$2:$A$25</c:f>
              <c:numCache>
                <c:formatCode>General</c:formatCode>
                <c:ptCount val="24"/>
              </c:numCache>
            </c:num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  <c:pt idx="21">
                  <c:v>1</c:v>
                </c:pt>
                <c:pt idx="22">
                  <c:v>1</c:v>
                </c:pt>
                <c:pt idx="23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2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1" tx1="lt1" bg2="dk2" tx2="lt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제목</c:v>
                </c:pt>
              </c:strCache>
            </c:strRef>
          </c:tx>
          <c:spPr>
            <a:solidFill>
              <a:sysClr val="window" lastClr="FFFFFF">
                <a:lumMod val="95000"/>
              </a:sysClr>
            </a:solidFill>
            <a:ln>
              <a:noFill/>
            </a:ln>
          </c:spPr>
          <c:explosion val="20"/>
          <c:dPt>
            <c:idx val="0"/>
            <c:bubble3D val="0"/>
            <c:spPr>
              <a:solidFill>
                <a:sysClr val="window" lastClr="FFFFFF">
                  <a:lumMod val="95000"/>
                </a:sysClr>
              </a:solidFill>
              <a:ln w="19050">
                <a:noFill/>
              </a:ln>
              <a:effectLst/>
            </c:spPr>
          </c:dPt>
          <c:dPt>
            <c:idx val="1"/>
            <c:bubble3D val="0"/>
            <c:spPr>
              <a:solidFill>
                <a:sysClr val="window" lastClr="FFFFFF">
                  <a:lumMod val="95000"/>
                </a:sysClr>
              </a:solidFill>
              <a:ln w="19050">
                <a:noFill/>
              </a:ln>
              <a:effectLst/>
            </c:spPr>
          </c:dPt>
          <c:dPt>
            <c:idx val="2"/>
            <c:bubble3D val="0"/>
            <c:spPr>
              <a:solidFill>
                <a:sysClr val="window" lastClr="FFFFFF">
                  <a:lumMod val="95000"/>
                </a:sysClr>
              </a:solidFill>
              <a:ln w="19050">
                <a:noFill/>
              </a:ln>
              <a:effectLst/>
            </c:spPr>
          </c:dPt>
          <c:dPt>
            <c:idx val="3"/>
            <c:bubble3D val="0"/>
            <c:spPr>
              <a:solidFill>
                <a:sysClr val="window" lastClr="FFFFFF">
                  <a:lumMod val="95000"/>
                </a:sysClr>
              </a:solidFill>
              <a:ln w="19050">
                <a:noFill/>
              </a:ln>
              <a:effectLst/>
            </c:spPr>
          </c:dPt>
          <c:dPt>
            <c:idx val="4"/>
            <c:bubble3D val="0"/>
            <c:spPr>
              <a:solidFill>
                <a:sysClr val="window" lastClr="FFFFFF">
                  <a:lumMod val="95000"/>
                </a:sysClr>
              </a:solidFill>
              <a:ln w="19050">
                <a:noFill/>
              </a:ln>
              <a:effectLst/>
            </c:spPr>
          </c:dPt>
          <c:dPt>
            <c:idx val="5"/>
            <c:bubble3D val="0"/>
            <c:spPr>
              <a:solidFill>
                <a:sysClr val="window" lastClr="FFFFFF">
                  <a:lumMod val="95000"/>
                </a:sysClr>
              </a:solidFill>
              <a:ln w="19050">
                <a:noFill/>
              </a:ln>
              <a:effectLst/>
            </c:spPr>
          </c:dPt>
          <c:dPt>
            <c:idx val="6"/>
            <c:bubble3D val="0"/>
            <c:spPr>
              <a:solidFill>
                <a:sysClr val="window" lastClr="FFFFFF">
                  <a:lumMod val="95000"/>
                </a:sysClr>
              </a:solidFill>
              <a:ln w="19050">
                <a:noFill/>
              </a:ln>
              <a:effectLst/>
            </c:spPr>
          </c:dPt>
          <c:dPt>
            <c:idx val="7"/>
            <c:bubble3D val="0"/>
            <c:spPr>
              <a:solidFill>
                <a:sysClr val="window" lastClr="FFFFFF">
                  <a:lumMod val="95000"/>
                </a:sysClr>
              </a:solidFill>
              <a:ln w="19050">
                <a:noFill/>
              </a:ln>
              <a:effectLst/>
            </c:spPr>
          </c:dPt>
          <c:dPt>
            <c:idx val="8"/>
            <c:bubble3D val="0"/>
            <c:spPr>
              <a:solidFill>
                <a:sysClr val="window" lastClr="FFFFFF">
                  <a:lumMod val="95000"/>
                </a:sysClr>
              </a:solidFill>
              <a:ln w="19050">
                <a:noFill/>
              </a:ln>
              <a:effectLst/>
            </c:spPr>
          </c:dPt>
          <c:dPt>
            <c:idx val="9"/>
            <c:bubble3D val="0"/>
            <c:spPr>
              <a:solidFill>
                <a:sysClr val="window" lastClr="FFFFFF">
                  <a:lumMod val="95000"/>
                </a:sysClr>
              </a:solidFill>
              <a:ln w="19050">
                <a:noFill/>
              </a:ln>
              <a:effectLst/>
            </c:spPr>
          </c:dPt>
          <c:dPt>
            <c:idx val="10"/>
            <c:bubble3D val="0"/>
            <c:spPr>
              <a:solidFill>
                <a:sysClr val="window" lastClr="FFFFFF">
                  <a:lumMod val="95000"/>
                </a:sysClr>
              </a:solidFill>
              <a:ln w="19050">
                <a:noFill/>
              </a:ln>
              <a:effectLst/>
            </c:spPr>
          </c:dPt>
          <c:dPt>
            <c:idx val="11"/>
            <c:bubble3D val="0"/>
            <c:spPr>
              <a:solidFill>
                <a:sysClr val="window" lastClr="FFFFFF">
                  <a:lumMod val="95000"/>
                </a:sysClr>
              </a:solidFill>
              <a:ln w="19050">
                <a:noFill/>
              </a:ln>
              <a:effectLst/>
            </c:spPr>
          </c:dPt>
          <c:dPt>
            <c:idx val="12"/>
            <c:bubble3D val="0"/>
            <c:spPr>
              <a:solidFill>
                <a:sysClr val="window" lastClr="FFFFFF">
                  <a:lumMod val="95000"/>
                </a:sysClr>
              </a:solidFill>
              <a:ln w="19050">
                <a:noFill/>
              </a:ln>
              <a:effectLst/>
            </c:spPr>
          </c:dPt>
          <c:dPt>
            <c:idx val="13"/>
            <c:bubble3D val="0"/>
            <c:spPr>
              <a:solidFill>
                <a:sysClr val="window" lastClr="FFFFFF">
                  <a:lumMod val="95000"/>
                </a:sysClr>
              </a:solidFill>
              <a:ln w="19050">
                <a:noFill/>
              </a:ln>
              <a:effectLst/>
            </c:spPr>
          </c:dPt>
          <c:dPt>
            <c:idx val="14"/>
            <c:bubble3D val="0"/>
            <c:spPr>
              <a:solidFill>
                <a:sysClr val="window" lastClr="FFFFFF">
                  <a:lumMod val="95000"/>
                </a:sysClr>
              </a:solidFill>
              <a:ln w="19050">
                <a:noFill/>
              </a:ln>
              <a:effectLst/>
            </c:spPr>
          </c:dPt>
          <c:dPt>
            <c:idx val="15"/>
            <c:bubble3D val="0"/>
            <c:spPr>
              <a:solidFill>
                <a:sysClr val="window" lastClr="FFFFFF">
                  <a:lumMod val="95000"/>
                </a:sysClr>
              </a:solidFill>
              <a:ln w="19050">
                <a:noFill/>
              </a:ln>
              <a:effectLst/>
            </c:spPr>
          </c:dPt>
          <c:dPt>
            <c:idx val="16"/>
            <c:bubble3D val="0"/>
            <c:spPr>
              <a:solidFill>
                <a:sysClr val="window" lastClr="FFFFFF">
                  <a:lumMod val="95000"/>
                </a:sysClr>
              </a:solidFill>
              <a:ln w="19050">
                <a:noFill/>
              </a:ln>
              <a:effectLst/>
            </c:spPr>
          </c:dPt>
          <c:dPt>
            <c:idx val="17"/>
            <c:bubble3D val="0"/>
            <c:spPr>
              <a:solidFill>
                <a:sysClr val="window" lastClr="FFFFFF">
                  <a:lumMod val="95000"/>
                </a:sysClr>
              </a:solidFill>
              <a:ln w="19050">
                <a:noFill/>
              </a:ln>
              <a:effectLst/>
            </c:spPr>
          </c:dPt>
          <c:dPt>
            <c:idx val="18"/>
            <c:bubble3D val="0"/>
            <c:spPr>
              <a:solidFill>
                <a:sysClr val="window" lastClr="FFFFFF">
                  <a:lumMod val="95000"/>
                </a:sysClr>
              </a:solidFill>
              <a:ln w="19050">
                <a:noFill/>
              </a:ln>
              <a:effectLst/>
            </c:spPr>
          </c:dPt>
          <c:dPt>
            <c:idx val="19"/>
            <c:bubble3D val="0"/>
            <c:spPr>
              <a:solidFill>
                <a:sysClr val="window" lastClr="FFFFFF">
                  <a:lumMod val="95000"/>
                </a:sysClr>
              </a:solidFill>
              <a:ln w="19050">
                <a:noFill/>
              </a:ln>
              <a:effectLst/>
            </c:spPr>
          </c:dPt>
          <c:dPt>
            <c:idx val="20"/>
            <c:bubble3D val="0"/>
            <c:spPr>
              <a:solidFill>
                <a:sysClr val="window" lastClr="FFFFFF">
                  <a:lumMod val="95000"/>
                </a:sysClr>
              </a:solidFill>
              <a:ln w="19050">
                <a:noFill/>
              </a:ln>
              <a:effectLst/>
            </c:spPr>
          </c:dPt>
          <c:dPt>
            <c:idx val="21"/>
            <c:bubble3D val="0"/>
            <c:spPr>
              <a:solidFill>
                <a:sysClr val="window" lastClr="FFFFFF">
                  <a:lumMod val="95000"/>
                </a:sysClr>
              </a:solidFill>
              <a:ln w="19050">
                <a:noFill/>
              </a:ln>
              <a:effectLst/>
            </c:spPr>
          </c:dPt>
          <c:dPt>
            <c:idx val="22"/>
            <c:bubble3D val="0"/>
            <c:spPr>
              <a:solidFill>
                <a:sysClr val="window" lastClr="FFFFFF">
                  <a:lumMod val="95000"/>
                </a:sysClr>
              </a:solidFill>
              <a:ln w="19050">
                <a:noFill/>
              </a:ln>
              <a:effectLst/>
            </c:spPr>
          </c:dPt>
          <c:dPt>
            <c:idx val="23"/>
            <c:bubble3D val="0"/>
            <c:spPr>
              <a:solidFill>
                <a:sysClr val="window" lastClr="FFFFFF">
                  <a:lumMod val="95000"/>
                </a:sysClr>
              </a:solidFill>
              <a:ln w="19050">
                <a:noFill/>
              </a:ln>
              <a:effectLst/>
            </c:spPr>
          </c:dPt>
          <c:cat>
            <c:numRef>
              <c:f>Sheet1!$A$2:$A$25</c:f>
              <c:numCache>
                <c:formatCode>General</c:formatCode>
                <c:ptCount val="24"/>
              </c:numCache>
            </c:num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  <c:pt idx="21">
                  <c:v>1</c:v>
                </c:pt>
                <c:pt idx="22">
                  <c:v>1</c:v>
                </c:pt>
                <c:pt idx="23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2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02590E-EFEE-4BD7-BCB5-4E86B8A569D6}" type="datetimeFigureOut">
              <a:rPr lang="ko-KR" altLang="en-US" smtClean="0"/>
              <a:t>2016-08-01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2CDCDA-8D3C-465B-BA8D-DC72B256772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975485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4612640" y="0"/>
            <a:ext cx="7579360" cy="6858000"/>
          </a:xfrm>
          <a:prstGeom prst="rect">
            <a:avLst/>
          </a:prstGeom>
          <a:blipFill dpi="0" rotWithShape="1">
            <a:blip r:embed="rId2">
              <a:alphaModFix amt="51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  <a:ea typeface="HY강M" panose="02030600000101010101" pitchFamily="18" charset="-127"/>
            </a:endParaRPr>
          </a:p>
        </p:txBody>
      </p:sp>
      <p:sp>
        <p:nvSpPr>
          <p:cNvPr id="3" name="직사각형 2"/>
          <p:cNvSpPr/>
          <p:nvPr userDrawn="1"/>
        </p:nvSpPr>
        <p:spPr>
          <a:xfrm>
            <a:off x="2489200" y="0"/>
            <a:ext cx="7975600" cy="6858000"/>
          </a:xfrm>
          <a:prstGeom prst="rect">
            <a:avLst/>
          </a:prstGeom>
          <a:gradFill flip="none" rotWithShape="1">
            <a:gsLst>
              <a:gs pos="23000">
                <a:sysClr val="windowText" lastClr="000000"/>
              </a:gs>
              <a:gs pos="100000">
                <a:sysClr val="windowText" lastClr="000000">
                  <a:alpha val="0"/>
                </a:sysClr>
              </a:gs>
              <a:gs pos="74000">
                <a:sysClr val="windowText" lastClr="000000">
                  <a:alpha val="1000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 dirty="0">
              <a:blipFill>
                <a:blip r:embed="rId3"/>
                <a:stretch>
                  <a:fillRect/>
                </a:stretch>
              </a:blipFill>
              <a:latin typeface="HY강M" panose="02030600000101010101" pitchFamily="18" charset="-127"/>
              <a:ea typeface="HY강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779149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우측배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4612640" y="0"/>
            <a:ext cx="7579360" cy="6858000"/>
          </a:xfrm>
          <a:prstGeom prst="rect">
            <a:avLst/>
          </a:prstGeom>
          <a:blipFill dpi="0" rotWithShape="1">
            <a:blip r:embed="rId2">
              <a:alphaModFix amt="3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  <a:ea typeface="HY강M" panose="02030600000101010101" pitchFamily="18" charset="-127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2489200" y="0"/>
            <a:ext cx="7975600" cy="6858000"/>
          </a:xfrm>
          <a:prstGeom prst="rect">
            <a:avLst/>
          </a:prstGeom>
          <a:gradFill flip="none" rotWithShape="1">
            <a:gsLst>
              <a:gs pos="23000">
                <a:sysClr val="windowText" lastClr="000000"/>
              </a:gs>
              <a:gs pos="100000">
                <a:sysClr val="windowText" lastClr="000000">
                  <a:alpha val="0"/>
                </a:sysClr>
              </a:gs>
              <a:gs pos="74000">
                <a:sysClr val="windowText" lastClr="000000">
                  <a:alpha val="1000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 dirty="0">
              <a:blipFill>
                <a:blip r:embed="rId3"/>
                <a:stretch>
                  <a:fillRect/>
                </a:stretch>
              </a:blipFill>
              <a:latin typeface="HY강M" panose="02030600000101010101" pitchFamily="18" charset="-127"/>
              <a:ea typeface="HY강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12977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우측배경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 userDrawn="1"/>
        </p:nvSpPr>
        <p:spPr>
          <a:xfrm>
            <a:off x="3280229" y="0"/>
            <a:ext cx="8911771" cy="6858000"/>
          </a:xfrm>
          <a:prstGeom prst="rect">
            <a:avLst/>
          </a:prstGeom>
          <a:blipFill dpi="0" rotWithShape="1">
            <a:blip r:embed="rId2">
              <a:alphaModFix amt="52000"/>
            </a:blip>
            <a:srcRect/>
            <a:stretch>
              <a:fillRect l="16000" r="-21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  <a:ea typeface="HY강M" panose="02030600000101010101" pitchFamily="18" charset="-127"/>
            </a:endParaRPr>
          </a:p>
        </p:txBody>
      </p:sp>
      <p:sp>
        <p:nvSpPr>
          <p:cNvPr id="4" name="직사각형 3"/>
          <p:cNvSpPr/>
          <p:nvPr userDrawn="1"/>
        </p:nvSpPr>
        <p:spPr>
          <a:xfrm>
            <a:off x="2209800" y="0"/>
            <a:ext cx="8763000" cy="6858000"/>
          </a:xfrm>
          <a:prstGeom prst="rect">
            <a:avLst/>
          </a:prstGeom>
          <a:gradFill flip="none" rotWithShape="1">
            <a:gsLst>
              <a:gs pos="23000">
                <a:sysClr val="windowText" lastClr="000000"/>
              </a:gs>
              <a:gs pos="100000">
                <a:sysClr val="windowText" lastClr="000000">
                  <a:alpha val="0"/>
                </a:sysClr>
              </a:gs>
              <a:gs pos="74000">
                <a:sysClr val="windowText" lastClr="000000">
                  <a:alpha val="1000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 dirty="0">
              <a:blipFill>
                <a:blip r:embed="rId3"/>
                <a:stretch>
                  <a:fillRect/>
                </a:stretch>
              </a:blipFill>
              <a:latin typeface="HY강M" panose="02030600000101010101" pitchFamily="18" charset="-127"/>
              <a:ea typeface="HY강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61689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우측배경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 userDrawn="1"/>
        </p:nvSpPr>
        <p:spPr>
          <a:xfrm>
            <a:off x="2565400" y="0"/>
            <a:ext cx="9626600" cy="6858000"/>
          </a:xfrm>
          <a:prstGeom prst="rect">
            <a:avLst/>
          </a:prstGeom>
          <a:blipFill dpi="0" rotWithShape="1">
            <a:blip r:embed="rId2">
              <a:alphaModFix amt="4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  <a:ea typeface="HY강M" panose="02030600000101010101" pitchFamily="18" charset="-127"/>
            </a:endParaRPr>
          </a:p>
        </p:txBody>
      </p:sp>
      <p:sp>
        <p:nvSpPr>
          <p:cNvPr id="9" name="직사각형 8"/>
          <p:cNvSpPr/>
          <p:nvPr userDrawn="1"/>
        </p:nvSpPr>
        <p:spPr>
          <a:xfrm>
            <a:off x="2209800" y="0"/>
            <a:ext cx="8763000" cy="6858000"/>
          </a:xfrm>
          <a:prstGeom prst="rect">
            <a:avLst/>
          </a:prstGeom>
          <a:gradFill flip="none" rotWithShape="1">
            <a:gsLst>
              <a:gs pos="23000">
                <a:sysClr val="windowText" lastClr="000000"/>
              </a:gs>
              <a:gs pos="100000">
                <a:sysClr val="windowText" lastClr="000000">
                  <a:alpha val="0"/>
                </a:sysClr>
              </a:gs>
              <a:gs pos="74000">
                <a:sysClr val="windowText" lastClr="000000">
                  <a:alpha val="1000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 dirty="0">
              <a:blipFill>
                <a:blip r:embed="rId3"/>
                <a:stretch>
                  <a:fillRect/>
                </a:stretch>
              </a:blipFill>
              <a:latin typeface="HY강M" panose="02030600000101010101" pitchFamily="18" charset="-127"/>
              <a:ea typeface="HY강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48034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좌측배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 userDrawn="1"/>
        </p:nvSpPr>
        <p:spPr>
          <a:xfrm>
            <a:off x="0" y="0"/>
            <a:ext cx="10157460" cy="6858000"/>
          </a:xfrm>
          <a:prstGeom prst="rect">
            <a:avLst/>
          </a:prstGeom>
          <a:blipFill dpi="0" rotWithShape="1">
            <a:blip r:embed="rId2">
              <a:alphaModFix amt="37000"/>
            </a:blip>
            <a:srcRect/>
            <a:stretch>
              <a:fillRect l="-3000" r="6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  <a:ea typeface="HY강M" panose="02030600000101010101" pitchFamily="18" charset="-127"/>
            </a:endParaRPr>
          </a:p>
        </p:txBody>
      </p:sp>
      <p:sp>
        <p:nvSpPr>
          <p:cNvPr id="6" name="직사각형 5"/>
          <p:cNvSpPr/>
          <p:nvPr userDrawn="1"/>
        </p:nvSpPr>
        <p:spPr>
          <a:xfrm flipH="1">
            <a:off x="406400" y="0"/>
            <a:ext cx="10845800" cy="6858000"/>
          </a:xfrm>
          <a:prstGeom prst="rect">
            <a:avLst/>
          </a:prstGeom>
          <a:gradFill flip="none" rotWithShape="1">
            <a:gsLst>
              <a:gs pos="23000">
                <a:sysClr val="windowText" lastClr="000000"/>
              </a:gs>
              <a:gs pos="100000">
                <a:sysClr val="windowText" lastClr="000000">
                  <a:alpha val="0"/>
                </a:sysClr>
              </a:gs>
              <a:gs pos="74000">
                <a:sysClr val="windowText" lastClr="000000">
                  <a:alpha val="1000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 dirty="0">
              <a:blipFill>
                <a:blip r:embed="rId3"/>
                <a:stretch>
                  <a:fillRect/>
                </a:stretch>
              </a:blipFill>
              <a:latin typeface="HY강M" panose="02030600000101010101" pitchFamily="18" charset="-127"/>
              <a:ea typeface="HY강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25680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좌측배경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 flipH="1">
            <a:off x="-2" y="0"/>
            <a:ext cx="10363201" cy="6858000"/>
          </a:xfrm>
          <a:prstGeom prst="rect">
            <a:avLst/>
          </a:prstGeom>
          <a:blipFill dpi="0" rotWithShape="1">
            <a:blip r:embed="rId2">
              <a:alphaModFix amt="7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  <a:ea typeface="HY강M" panose="02030600000101010101" pitchFamily="18" charset="-127"/>
            </a:endParaRPr>
          </a:p>
        </p:txBody>
      </p:sp>
      <p:sp>
        <p:nvSpPr>
          <p:cNvPr id="4" name="직사각형 3"/>
          <p:cNvSpPr/>
          <p:nvPr userDrawn="1"/>
        </p:nvSpPr>
        <p:spPr>
          <a:xfrm flipH="1">
            <a:off x="406400" y="0"/>
            <a:ext cx="10845800" cy="6858000"/>
          </a:xfrm>
          <a:prstGeom prst="rect">
            <a:avLst/>
          </a:prstGeom>
          <a:gradFill flip="none" rotWithShape="1">
            <a:gsLst>
              <a:gs pos="23000">
                <a:sysClr val="windowText" lastClr="000000"/>
              </a:gs>
              <a:gs pos="100000">
                <a:sysClr val="windowText" lastClr="000000">
                  <a:alpha val="0"/>
                </a:sysClr>
              </a:gs>
              <a:gs pos="74000">
                <a:sysClr val="windowText" lastClr="000000">
                  <a:alpha val="1000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 dirty="0">
              <a:blipFill>
                <a:blip r:embed="rId3"/>
                <a:stretch>
                  <a:fillRect/>
                </a:stretch>
              </a:blipFill>
              <a:latin typeface="HY강M" panose="02030600000101010101" pitchFamily="18" charset="-127"/>
              <a:ea typeface="HY강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61990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좌우배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  <a:ea typeface="HY강M" panose="02030600000101010101" pitchFamily="18" charset="-127"/>
            </a:endParaRPr>
          </a:p>
        </p:txBody>
      </p:sp>
      <p:sp>
        <p:nvSpPr>
          <p:cNvPr id="8" name="직사각형 7"/>
          <p:cNvSpPr/>
          <p:nvPr userDrawn="1"/>
        </p:nvSpPr>
        <p:spPr>
          <a:xfrm>
            <a:off x="47034" y="0"/>
            <a:ext cx="12076386" cy="6858000"/>
          </a:xfrm>
          <a:prstGeom prst="rect">
            <a:avLst/>
          </a:prstGeom>
          <a:gradFill flip="none" rotWithShape="1">
            <a:gsLst>
              <a:gs pos="52000">
                <a:sysClr val="windowText" lastClr="000000"/>
              </a:gs>
              <a:gs pos="15000">
                <a:srgbClr val="000000">
                  <a:alpha val="65000"/>
                </a:srgbClr>
              </a:gs>
              <a:gs pos="0">
                <a:srgbClr val="000000">
                  <a:alpha val="0"/>
                </a:srgbClr>
              </a:gs>
              <a:gs pos="100000">
                <a:sysClr val="windowText" lastClr="000000">
                  <a:alpha val="0"/>
                </a:sysClr>
              </a:gs>
              <a:gs pos="87000">
                <a:sysClr val="windowText" lastClr="000000">
                  <a:alpha val="7000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 dirty="0">
              <a:blipFill>
                <a:blip r:embed="rId3"/>
                <a:stretch>
                  <a:fillRect/>
                </a:stretch>
              </a:blipFill>
              <a:latin typeface="HY강M" panose="02030600000101010101" pitchFamily="18" charset="-127"/>
              <a:ea typeface="HY강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302109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빈 배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78077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18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8" r:id="rId1"/>
    <p:sldLayoutId id="2147483662" r:id="rId2"/>
    <p:sldLayoutId id="2147483665" r:id="rId3"/>
    <p:sldLayoutId id="2147483663" r:id="rId4"/>
    <p:sldLayoutId id="2147483664" r:id="rId5"/>
    <p:sldLayoutId id="2147483661" r:id="rId6"/>
    <p:sldLayoutId id="2147483666" r:id="rId7"/>
    <p:sldLayoutId id="2147483669" r:id="rId8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chart" Target="../charts/chart3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그룹 45"/>
          <p:cNvGrpSpPr/>
          <p:nvPr/>
        </p:nvGrpSpPr>
        <p:grpSpPr>
          <a:xfrm>
            <a:off x="5281689" y="2407099"/>
            <a:ext cx="5897731" cy="1598397"/>
            <a:chOff x="5281689" y="2407099"/>
            <a:chExt cx="5897731" cy="1598397"/>
          </a:xfrm>
        </p:grpSpPr>
        <p:grpSp>
          <p:nvGrpSpPr>
            <p:cNvPr id="45" name="그룹 44"/>
            <p:cNvGrpSpPr/>
            <p:nvPr/>
          </p:nvGrpSpPr>
          <p:grpSpPr>
            <a:xfrm>
              <a:off x="5281689" y="3477122"/>
              <a:ext cx="5800235" cy="528374"/>
              <a:chOff x="5281689" y="3489822"/>
              <a:chExt cx="5800235" cy="528374"/>
            </a:xfrm>
          </p:grpSpPr>
          <p:sp>
            <p:nvSpPr>
              <p:cNvPr id="42" name="자유형 41"/>
              <p:cNvSpPr/>
              <p:nvPr/>
            </p:nvSpPr>
            <p:spPr>
              <a:xfrm>
                <a:off x="5281689" y="3489822"/>
                <a:ext cx="5800235" cy="528374"/>
              </a:xfrm>
              <a:custGeom>
                <a:avLst/>
                <a:gdLst>
                  <a:gd name="connsiteX0" fmla="*/ 289541 w 5549901"/>
                  <a:gd name="connsiteY0" fmla="*/ 266743 h 425471"/>
                  <a:gd name="connsiteX1" fmla="*/ 292102 w 5549901"/>
                  <a:gd name="connsiteY1" fmla="*/ 279421 h 425471"/>
                  <a:gd name="connsiteX2" fmla="*/ 294660 w 5549901"/>
                  <a:gd name="connsiteY2" fmla="*/ 266743 h 425471"/>
                  <a:gd name="connsiteX3" fmla="*/ 3 w 5549901"/>
                  <a:gd name="connsiteY3" fmla="*/ 0 h 425471"/>
                  <a:gd name="connsiteX4" fmla="*/ 5549901 w 5549901"/>
                  <a:gd name="connsiteY4" fmla="*/ 0 h 425471"/>
                  <a:gd name="connsiteX5" fmla="*/ 5549901 w 5549901"/>
                  <a:gd name="connsiteY5" fmla="*/ 266743 h 425471"/>
                  <a:gd name="connsiteX6" fmla="*/ 5547341 w 5549901"/>
                  <a:gd name="connsiteY6" fmla="*/ 266743 h 425471"/>
                  <a:gd name="connsiteX7" fmla="*/ 5549900 w 5549901"/>
                  <a:gd name="connsiteY7" fmla="*/ 279421 h 425471"/>
                  <a:gd name="connsiteX8" fmla="*/ 5403850 w 5549901"/>
                  <a:gd name="connsiteY8" fmla="*/ 425471 h 425471"/>
                  <a:gd name="connsiteX9" fmla="*/ 5257800 w 5549901"/>
                  <a:gd name="connsiteY9" fmla="*/ 279421 h 425471"/>
                  <a:gd name="connsiteX10" fmla="*/ 5260360 w 5549901"/>
                  <a:gd name="connsiteY10" fmla="*/ 266743 h 425471"/>
                  <a:gd name="connsiteX11" fmla="*/ 5255240 w 5549901"/>
                  <a:gd name="connsiteY11" fmla="*/ 266743 h 425471"/>
                  <a:gd name="connsiteX12" fmla="*/ 5257800 w 5549901"/>
                  <a:gd name="connsiteY12" fmla="*/ 279421 h 425471"/>
                  <a:gd name="connsiteX13" fmla="*/ 5111750 w 5549901"/>
                  <a:gd name="connsiteY13" fmla="*/ 425471 h 425471"/>
                  <a:gd name="connsiteX14" fmla="*/ 4965700 w 5549901"/>
                  <a:gd name="connsiteY14" fmla="*/ 279421 h 425471"/>
                  <a:gd name="connsiteX15" fmla="*/ 4968259 w 5549901"/>
                  <a:gd name="connsiteY15" fmla="*/ 266743 h 425471"/>
                  <a:gd name="connsiteX16" fmla="*/ 4963140 w 5549901"/>
                  <a:gd name="connsiteY16" fmla="*/ 266743 h 425471"/>
                  <a:gd name="connsiteX17" fmla="*/ 4965700 w 5549901"/>
                  <a:gd name="connsiteY17" fmla="*/ 279421 h 425471"/>
                  <a:gd name="connsiteX18" fmla="*/ 4819650 w 5549901"/>
                  <a:gd name="connsiteY18" fmla="*/ 425471 h 425471"/>
                  <a:gd name="connsiteX19" fmla="*/ 4673600 w 5549901"/>
                  <a:gd name="connsiteY19" fmla="*/ 279421 h 425471"/>
                  <a:gd name="connsiteX20" fmla="*/ 4676159 w 5549901"/>
                  <a:gd name="connsiteY20" fmla="*/ 266743 h 425471"/>
                  <a:gd name="connsiteX21" fmla="*/ 4671040 w 5549901"/>
                  <a:gd name="connsiteY21" fmla="*/ 266743 h 425471"/>
                  <a:gd name="connsiteX22" fmla="*/ 4673600 w 5549901"/>
                  <a:gd name="connsiteY22" fmla="*/ 279421 h 425471"/>
                  <a:gd name="connsiteX23" fmla="*/ 4527550 w 5549901"/>
                  <a:gd name="connsiteY23" fmla="*/ 425471 h 425471"/>
                  <a:gd name="connsiteX24" fmla="*/ 4381500 w 5549901"/>
                  <a:gd name="connsiteY24" fmla="*/ 279421 h 425471"/>
                  <a:gd name="connsiteX25" fmla="*/ 4384059 w 5549901"/>
                  <a:gd name="connsiteY25" fmla="*/ 266743 h 425471"/>
                  <a:gd name="connsiteX26" fmla="*/ 4378940 w 5549901"/>
                  <a:gd name="connsiteY26" fmla="*/ 266743 h 425471"/>
                  <a:gd name="connsiteX27" fmla="*/ 4381500 w 5549901"/>
                  <a:gd name="connsiteY27" fmla="*/ 279421 h 425471"/>
                  <a:gd name="connsiteX28" fmla="*/ 4235450 w 5549901"/>
                  <a:gd name="connsiteY28" fmla="*/ 425471 h 425471"/>
                  <a:gd name="connsiteX29" fmla="*/ 4089400 w 5549901"/>
                  <a:gd name="connsiteY29" fmla="*/ 279421 h 425471"/>
                  <a:gd name="connsiteX30" fmla="*/ 4091959 w 5549901"/>
                  <a:gd name="connsiteY30" fmla="*/ 266743 h 425471"/>
                  <a:gd name="connsiteX31" fmla="*/ 4086840 w 5549901"/>
                  <a:gd name="connsiteY31" fmla="*/ 266743 h 425471"/>
                  <a:gd name="connsiteX32" fmla="*/ 4089400 w 5549901"/>
                  <a:gd name="connsiteY32" fmla="*/ 279421 h 425471"/>
                  <a:gd name="connsiteX33" fmla="*/ 3943350 w 5549901"/>
                  <a:gd name="connsiteY33" fmla="*/ 425471 h 425471"/>
                  <a:gd name="connsiteX34" fmla="*/ 3797300 w 5549901"/>
                  <a:gd name="connsiteY34" fmla="*/ 279421 h 425471"/>
                  <a:gd name="connsiteX35" fmla="*/ 3799859 w 5549901"/>
                  <a:gd name="connsiteY35" fmla="*/ 266743 h 425471"/>
                  <a:gd name="connsiteX36" fmla="*/ 3794740 w 5549901"/>
                  <a:gd name="connsiteY36" fmla="*/ 266743 h 425471"/>
                  <a:gd name="connsiteX37" fmla="*/ 3797300 w 5549901"/>
                  <a:gd name="connsiteY37" fmla="*/ 279421 h 425471"/>
                  <a:gd name="connsiteX38" fmla="*/ 3651250 w 5549901"/>
                  <a:gd name="connsiteY38" fmla="*/ 425471 h 425471"/>
                  <a:gd name="connsiteX39" fmla="*/ 3505200 w 5549901"/>
                  <a:gd name="connsiteY39" fmla="*/ 279421 h 425471"/>
                  <a:gd name="connsiteX40" fmla="*/ 3507759 w 5549901"/>
                  <a:gd name="connsiteY40" fmla="*/ 266743 h 425471"/>
                  <a:gd name="connsiteX41" fmla="*/ 3502640 w 5549901"/>
                  <a:gd name="connsiteY41" fmla="*/ 266743 h 425471"/>
                  <a:gd name="connsiteX42" fmla="*/ 3505200 w 5549901"/>
                  <a:gd name="connsiteY42" fmla="*/ 279421 h 425471"/>
                  <a:gd name="connsiteX43" fmla="*/ 3359150 w 5549901"/>
                  <a:gd name="connsiteY43" fmla="*/ 425471 h 425471"/>
                  <a:gd name="connsiteX44" fmla="*/ 3213100 w 5549901"/>
                  <a:gd name="connsiteY44" fmla="*/ 279421 h 425471"/>
                  <a:gd name="connsiteX45" fmla="*/ 3215659 w 5549901"/>
                  <a:gd name="connsiteY45" fmla="*/ 266743 h 425471"/>
                  <a:gd name="connsiteX46" fmla="*/ 3210540 w 5549901"/>
                  <a:gd name="connsiteY46" fmla="*/ 266743 h 425471"/>
                  <a:gd name="connsiteX47" fmla="*/ 3213100 w 5549901"/>
                  <a:gd name="connsiteY47" fmla="*/ 279421 h 425471"/>
                  <a:gd name="connsiteX48" fmla="*/ 3067050 w 5549901"/>
                  <a:gd name="connsiteY48" fmla="*/ 425471 h 425471"/>
                  <a:gd name="connsiteX49" fmla="*/ 2921000 w 5549901"/>
                  <a:gd name="connsiteY49" fmla="*/ 279421 h 425471"/>
                  <a:gd name="connsiteX50" fmla="*/ 2923559 w 5549901"/>
                  <a:gd name="connsiteY50" fmla="*/ 266743 h 425471"/>
                  <a:gd name="connsiteX51" fmla="*/ 2918440 w 5549901"/>
                  <a:gd name="connsiteY51" fmla="*/ 266743 h 425471"/>
                  <a:gd name="connsiteX52" fmla="*/ 2921000 w 5549901"/>
                  <a:gd name="connsiteY52" fmla="*/ 279421 h 425471"/>
                  <a:gd name="connsiteX53" fmla="*/ 2774950 w 5549901"/>
                  <a:gd name="connsiteY53" fmla="*/ 425471 h 425471"/>
                  <a:gd name="connsiteX54" fmla="*/ 2628900 w 5549901"/>
                  <a:gd name="connsiteY54" fmla="*/ 279421 h 425471"/>
                  <a:gd name="connsiteX55" fmla="*/ 2631460 w 5549901"/>
                  <a:gd name="connsiteY55" fmla="*/ 266743 h 425471"/>
                  <a:gd name="connsiteX56" fmla="*/ 2626340 w 5549901"/>
                  <a:gd name="connsiteY56" fmla="*/ 266743 h 425471"/>
                  <a:gd name="connsiteX57" fmla="*/ 2628900 w 5549901"/>
                  <a:gd name="connsiteY57" fmla="*/ 279421 h 425471"/>
                  <a:gd name="connsiteX58" fmla="*/ 2482850 w 5549901"/>
                  <a:gd name="connsiteY58" fmla="*/ 425471 h 425471"/>
                  <a:gd name="connsiteX59" fmla="*/ 2336800 w 5549901"/>
                  <a:gd name="connsiteY59" fmla="*/ 279421 h 425471"/>
                  <a:gd name="connsiteX60" fmla="*/ 2339360 w 5549901"/>
                  <a:gd name="connsiteY60" fmla="*/ 266743 h 425471"/>
                  <a:gd name="connsiteX61" fmla="*/ 2334240 w 5549901"/>
                  <a:gd name="connsiteY61" fmla="*/ 266743 h 425471"/>
                  <a:gd name="connsiteX62" fmla="*/ 2336800 w 5549901"/>
                  <a:gd name="connsiteY62" fmla="*/ 279421 h 425471"/>
                  <a:gd name="connsiteX63" fmla="*/ 2190750 w 5549901"/>
                  <a:gd name="connsiteY63" fmla="*/ 425471 h 425471"/>
                  <a:gd name="connsiteX64" fmla="*/ 2044700 w 5549901"/>
                  <a:gd name="connsiteY64" fmla="*/ 279421 h 425471"/>
                  <a:gd name="connsiteX65" fmla="*/ 2047259 w 5549901"/>
                  <a:gd name="connsiteY65" fmla="*/ 266743 h 425471"/>
                  <a:gd name="connsiteX66" fmla="*/ 2042140 w 5549901"/>
                  <a:gd name="connsiteY66" fmla="*/ 266743 h 425471"/>
                  <a:gd name="connsiteX67" fmla="*/ 2044700 w 5549901"/>
                  <a:gd name="connsiteY67" fmla="*/ 279421 h 425471"/>
                  <a:gd name="connsiteX68" fmla="*/ 1898650 w 5549901"/>
                  <a:gd name="connsiteY68" fmla="*/ 425471 h 425471"/>
                  <a:gd name="connsiteX69" fmla="*/ 1752600 w 5549901"/>
                  <a:gd name="connsiteY69" fmla="*/ 279421 h 425471"/>
                  <a:gd name="connsiteX70" fmla="*/ 1755160 w 5549901"/>
                  <a:gd name="connsiteY70" fmla="*/ 266743 h 425471"/>
                  <a:gd name="connsiteX71" fmla="*/ 1750040 w 5549901"/>
                  <a:gd name="connsiteY71" fmla="*/ 266743 h 425471"/>
                  <a:gd name="connsiteX72" fmla="*/ 1752600 w 5549901"/>
                  <a:gd name="connsiteY72" fmla="*/ 279421 h 425471"/>
                  <a:gd name="connsiteX73" fmla="*/ 1606550 w 5549901"/>
                  <a:gd name="connsiteY73" fmla="*/ 425471 h 425471"/>
                  <a:gd name="connsiteX74" fmla="*/ 1460500 w 5549901"/>
                  <a:gd name="connsiteY74" fmla="*/ 279421 h 425471"/>
                  <a:gd name="connsiteX75" fmla="*/ 1463060 w 5549901"/>
                  <a:gd name="connsiteY75" fmla="*/ 266743 h 425471"/>
                  <a:gd name="connsiteX76" fmla="*/ 1457940 w 5549901"/>
                  <a:gd name="connsiteY76" fmla="*/ 266743 h 425471"/>
                  <a:gd name="connsiteX77" fmla="*/ 1460500 w 5549901"/>
                  <a:gd name="connsiteY77" fmla="*/ 279421 h 425471"/>
                  <a:gd name="connsiteX78" fmla="*/ 1314450 w 5549901"/>
                  <a:gd name="connsiteY78" fmla="*/ 425471 h 425471"/>
                  <a:gd name="connsiteX79" fmla="*/ 1168400 w 5549901"/>
                  <a:gd name="connsiteY79" fmla="*/ 279421 h 425471"/>
                  <a:gd name="connsiteX80" fmla="*/ 1170960 w 5549901"/>
                  <a:gd name="connsiteY80" fmla="*/ 266743 h 425471"/>
                  <a:gd name="connsiteX81" fmla="*/ 1165840 w 5549901"/>
                  <a:gd name="connsiteY81" fmla="*/ 266743 h 425471"/>
                  <a:gd name="connsiteX82" fmla="*/ 1168400 w 5549901"/>
                  <a:gd name="connsiteY82" fmla="*/ 279421 h 425471"/>
                  <a:gd name="connsiteX83" fmla="*/ 1022350 w 5549901"/>
                  <a:gd name="connsiteY83" fmla="*/ 425471 h 425471"/>
                  <a:gd name="connsiteX84" fmla="*/ 876300 w 5549901"/>
                  <a:gd name="connsiteY84" fmla="*/ 279421 h 425471"/>
                  <a:gd name="connsiteX85" fmla="*/ 878860 w 5549901"/>
                  <a:gd name="connsiteY85" fmla="*/ 266743 h 425471"/>
                  <a:gd name="connsiteX86" fmla="*/ 873740 w 5549901"/>
                  <a:gd name="connsiteY86" fmla="*/ 266743 h 425471"/>
                  <a:gd name="connsiteX87" fmla="*/ 876300 w 5549901"/>
                  <a:gd name="connsiteY87" fmla="*/ 279421 h 425471"/>
                  <a:gd name="connsiteX88" fmla="*/ 730250 w 5549901"/>
                  <a:gd name="connsiteY88" fmla="*/ 425471 h 425471"/>
                  <a:gd name="connsiteX89" fmla="*/ 595677 w 5549901"/>
                  <a:gd name="connsiteY89" fmla="*/ 336270 h 425471"/>
                  <a:gd name="connsiteX90" fmla="*/ 584201 w 5549901"/>
                  <a:gd name="connsiteY90" fmla="*/ 279421 h 425471"/>
                  <a:gd name="connsiteX91" fmla="*/ 586760 w 5549901"/>
                  <a:gd name="connsiteY91" fmla="*/ 266743 h 425471"/>
                  <a:gd name="connsiteX92" fmla="*/ 581640 w 5549901"/>
                  <a:gd name="connsiteY92" fmla="*/ 266743 h 425471"/>
                  <a:gd name="connsiteX93" fmla="*/ 584201 w 5549901"/>
                  <a:gd name="connsiteY93" fmla="*/ 279421 h 425471"/>
                  <a:gd name="connsiteX94" fmla="*/ 572723 w 5549901"/>
                  <a:gd name="connsiteY94" fmla="*/ 336270 h 425471"/>
                  <a:gd name="connsiteX95" fmla="*/ 438152 w 5549901"/>
                  <a:gd name="connsiteY95" fmla="*/ 425471 h 425471"/>
                  <a:gd name="connsiteX96" fmla="*/ 303577 w 5549901"/>
                  <a:gd name="connsiteY96" fmla="*/ 336270 h 425471"/>
                  <a:gd name="connsiteX97" fmla="*/ 292102 w 5549901"/>
                  <a:gd name="connsiteY97" fmla="*/ 279422 h 425471"/>
                  <a:gd name="connsiteX98" fmla="*/ 280623 w 5549901"/>
                  <a:gd name="connsiteY98" fmla="*/ 336270 h 425471"/>
                  <a:gd name="connsiteX99" fmla="*/ 146052 w 5549901"/>
                  <a:gd name="connsiteY99" fmla="*/ 425471 h 425471"/>
                  <a:gd name="connsiteX100" fmla="*/ 0 w 5549901"/>
                  <a:gd name="connsiteY100" fmla="*/ 279421 h 425471"/>
                  <a:gd name="connsiteX101" fmla="*/ 2560 w 5549901"/>
                  <a:gd name="connsiteY101" fmla="*/ 266743 h 425471"/>
                  <a:gd name="connsiteX102" fmla="*/ 3 w 5549901"/>
                  <a:gd name="connsiteY102" fmla="*/ 266743 h 425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</a:cxnLst>
                <a:rect l="l" t="t" r="r" b="b"/>
                <a:pathLst>
                  <a:path w="5549901" h="425471">
                    <a:moveTo>
                      <a:pt x="289541" y="266743"/>
                    </a:moveTo>
                    <a:lnTo>
                      <a:pt x="292102" y="279421"/>
                    </a:lnTo>
                    <a:lnTo>
                      <a:pt x="294660" y="266743"/>
                    </a:lnTo>
                    <a:close/>
                    <a:moveTo>
                      <a:pt x="3" y="0"/>
                    </a:moveTo>
                    <a:lnTo>
                      <a:pt x="5549901" y="0"/>
                    </a:lnTo>
                    <a:lnTo>
                      <a:pt x="5549901" y="266743"/>
                    </a:lnTo>
                    <a:lnTo>
                      <a:pt x="5547341" y="266743"/>
                    </a:lnTo>
                    <a:lnTo>
                      <a:pt x="5549900" y="279421"/>
                    </a:lnTo>
                    <a:cubicBezTo>
                      <a:pt x="5549900" y="360082"/>
                      <a:pt x="5484511" y="425471"/>
                      <a:pt x="5403850" y="425471"/>
                    </a:cubicBezTo>
                    <a:cubicBezTo>
                      <a:pt x="5323189" y="425471"/>
                      <a:pt x="5257800" y="360082"/>
                      <a:pt x="5257800" y="279421"/>
                    </a:cubicBezTo>
                    <a:lnTo>
                      <a:pt x="5260360" y="266743"/>
                    </a:lnTo>
                    <a:lnTo>
                      <a:pt x="5255240" y="266743"/>
                    </a:lnTo>
                    <a:lnTo>
                      <a:pt x="5257800" y="279421"/>
                    </a:lnTo>
                    <a:cubicBezTo>
                      <a:pt x="5257800" y="360082"/>
                      <a:pt x="5192411" y="425471"/>
                      <a:pt x="5111750" y="425471"/>
                    </a:cubicBezTo>
                    <a:cubicBezTo>
                      <a:pt x="5031089" y="425471"/>
                      <a:pt x="4965700" y="360082"/>
                      <a:pt x="4965700" y="279421"/>
                    </a:cubicBezTo>
                    <a:lnTo>
                      <a:pt x="4968259" y="266743"/>
                    </a:lnTo>
                    <a:lnTo>
                      <a:pt x="4963140" y="266743"/>
                    </a:lnTo>
                    <a:lnTo>
                      <a:pt x="4965700" y="279421"/>
                    </a:lnTo>
                    <a:cubicBezTo>
                      <a:pt x="4965700" y="360082"/>
                      <a:pt x="4900311" y="425471"/>
                      <a:pt x="4819650" y="425471"/>
                    </a:cubicBezTo>
                    <a:cubicBezTo>
                      <a:pt x="4738989" y="425471"/>
                      <a:pt x="4673600" y="360082"/>
                      <a:pt x="4673600" y="279421"/>
                    </a:cubicBezTo>
                    <a:lnTo>
                      <a:pt x="4676159" y="266743"/>
                    </a:lnTo>
                    <a:lnTo>
                      <a:pt x="4671040" y="266743"/>
                    </a:lnTo>
                    <a:lnTo>
                      <a:pt x="4673600" y="279421"/>
                    </a:lnTo>
                    <a:cubicBezTo>
                      <a:pt x="4673600" y="360082"/>
                      <a:pt x="4608211" y="425471"/>
                      <a:pt x="4527550" y="425471"/>
                    </a:cubicBezTo>
                    <a:cubicBezTo>
                      <a:pt x="4446889" y="425471"/>
                      <a:pt x="4381500" y="360082"/>
                      <a:pt x="4381500" y="279421"/>
                    </a:cubicBezTo>
                    <a:lnTo>
                      <a:pt x="4384059" y="266743"/>
                    </a:lnTo>
                    <a:lnTo>
                      <a:pt x="4378940" y="266743"/>
                    </a:lnTo>
                    <a:lnTo>
                      <a:pt x="4381500" y="279421"/>
                    </a:lnTo>
                    <a:cubicBezTo>
                      <a:pt x="4381500" y="360082"/>
                      <a:pt x="4316111" y="425471"/>
                      <a:pt x="4235450" y="425471"/>
                    </a:cubicBezTo>
                    <a:cubicBezTo>
                      <a:pt x="4154789" y="425471"/>
                      <a:pt x="4089400" y="360082"/>
                      <a:pt x="4089400" y="279421"/>
                    </a:cubicBezTo>
                    <a:lnTo>
                      <a:pt x="4091959" y="266743"/>
                    </a:lnTo>
                    <a:lnTo>
                      <a:pt x="4086840" y="266743"/>
                    </a:lnTo>
                    <a:lnTo>
                      <a:pt x="4089400" y="279421"/>
                    </a:lnTo>
                    <a:cubicBezTo>
                      <a:pt x="4089400" y="360082"/>
                      <a:pt x="4024011" y="425471"/>
                      <a:pt x="3943350" y="425471"/>
                    </a:cubicBezTo>
                    <a:cubicBezTo>
                      <a:pt x="3862689" y="425471"/>
                      <a:pt x="3797300" y="360082"/>
                      <a:pt x="3797300" y="279421"/>
                    </a:cubicBezTo>
                    <a:lnTo>
                      <a:pt x="3799859" y="266743"/>
                    </a:lnTo>
                    <a:lnTo>
                      <a:pt x="3794740" y="266743"/>
                    </a:lnTo>
                    <a:lnTo>
                      <a:pt x="3797300" y="279421"/>
                    </a:lnTo>
                    <a:cubicBezTo>
                      <a:pt x="3797300" y="360082"/>
                      <a:pt x="3731911" y="425471"/>
                      <a:pt x="3651250" y="425471"/>
                    </a:cubicBezTo>
                    <a:cubicBezTo>
                      <a:pt x="3570589" y="425471"/>
                      <a:pt x="3505200" y="360082"/>
                      <a:pt x="3505200" y="279421"/>
                    </a:cubicBezTo>
                    <a:lnTo>
                      <a:pt x="3507759" y="266743"/>
                    </a:lnTo>
                    <a:lnTo>
                      <a:pt x="3502640" y="266743"/>
                    </a:lnTo>
                    <a:lnTo>
                      <a:pt x="3505200" y="279421"/>
                    </a:lnTo>
                    <a:cubicBezTo>
                      <a:pt x="3505200" y="360082"/>
                      <a:pt x="3439811" y="425471"/>
                      <a:pt x="3359150" y="425471"/>
                    </a:cubicBezTo>
                    <a:cubicBezTo>
                      <a:pt x="3278489" y="425471"/>
                      <a:pt x="3213100" y="360082"/>
                      <a:pt x="3213100" y="279421"/>
                    </a:cubicBezTo>
                    <a:lnTo>
                      <a:pt x="3215659" y="266743"/>
                    </a:lnTo>
                    <a:lnTo>
                      <a:pt x="3210540" y="266743"/>
                    </a:lnTo>
                    <a:lnTo>
                      <a:pt x="3213100" y="279421"/>
                    </a:lnTo>
                    <a:cubicBezTo>
                      <a:pt x="3213100" y="360082"/>
                      <a:pt x="3147711" y="425471"/>
                      <a:pt x="3067050" y="425471"/>
                    </a:cubicBezTo>
                    <a:cubicBezTo>
                      <a:pt x="2986389" y="425471"/>
                      <a:pt x="2921000" y="360082"/>
                      <a:pt x="2921000" y="279421"/>
                    </a:cubicBezTo>
                    <a:lnTo>
                      <a:pt x="2923559" y="266743"/>
                    </a:lnTo>
                    <a:lnTo>
                      <a:pt x="2918440" y="266743"/>
                    </a:lnTo>
                    <a:lnTo>
                      <a:pt x="2921000" y="279421"/>
                    </a:lnTo>
                    <a:cubicBezTo>
                      <a:pt x="2921000" y="360082"/>
                      <a:pt x="2855611" y="425471"/>
                      <a:pt x="2774950" y="425471"/>
                    </a:cubicBezTo>
                    <a:cubicBezTo>
                      <a:pt x="2694289" y="425471"/>
                      <a:pt x="2628900" y="360082"/>
                      <a:pt x="2628900" y="279421"/>
                    </a:cubicBezTo>
                    <a:lnTo>
                      <a:pt x="2631460" y="266743"/>
                    </a:lnTo>
                    <a:lnTo>
                      <a:pt x="2626340" y="266743"/>
                    </a:lnTo>
                    <a:lnTo>
                      <a:pt x="2628900" y="279421"/>
                    </a:lnTo>
                    <a:cubicBezTo>
                      <a:pt x="2628900" y="360082"/>
                      <a:pt x="2563511" y="425471"/>
                      <a:pt x="2482850" y="425471"/>
                    </a:cubicBezTo>
                    <a:cubicBezTo>
                      <a:pt x="2402189" y="425471"/>
                      <a:pt x="2336800" y="360082"/>
                      <a:pt x="2336800" y="279421"/>
                    </a:cubicBezTo>
                    <a:lnTo>
                      <a:pt x="2339360" y="266743"/>
                    </a:lnTo>
                    <a:lnTo>
                      <a:pt x="2334240" y="266743"/>
                    </a:lnTo>
                    <a:lnTo>
                      <a:pt x="2336800" y="279421"/>
                    </a:lnTo>
                    <a:cubicBezTo>
                      <a:pt x="2336800" y="360082"/>
                      <a:pt x="2271411" y="425471"/>
                      <a:pt x="2190750" y="425471"/>
                    </a:cubicBezTo>
                    <a:cubicBezTo>
                      <a:pt x="2110089" y="425471"/>
                      <a:pt x="2044700" y="360082"/>
                      <a:pt x="2044700" y="279421"/>
                    </a:cubicBezTo>
                    <a:lnTo>
                      <a:pt x="2047259" y="266743"/>
                    </a:lnTo>
                    <a:lnTo>
                      <a:pt x="2042140" y="266743"/>
                    </a:lnTo>
                    <a:lnTo>
                      <a:pt x="2044700" y="279421"/>
                    </a:lnTo>
                    <a:cubicBezTo>
                      <a:pt x="2044700" y="360082"/>
                      <a:pt x="1979311" y="425471"/>
                      <a:pt x="1898650" y="425471"/>
                    </a:cubicBezTo>
                    <a:cubicBezTo>
                      <a:pt x="1817989" y="425471"/>
                      <a:pt x="1752600" y="360082"/>
                      <a:pt x="1752600" y="279421"/>
                    </a:cubicBezTo>
                    <a:lnTo>
                      <a:pt x="1755160" y="266743"/>
                    </a:lnTo>
                    <a:lnTo>
                      <a:pt x="1750040" y="266743"/>
                    </a:lnTo>
                    <a:lnTo>
                      <a:pt x="1752600" y="279421"/>
                    </a:lnTo>
                    <a:cubicBezTo>
                      <a:pt x="1752600" y="360082"/>
                      <a:pt x="1687211" y="425471"/>
                      <a:pt x="1606550" y="425471"/>
                    </a:cubicBezTo>
                    <a:cubicBezTo>
                      <a:pt x="1525889" y="425471"/>
                      <a:pt x="1460500" y="360082"/>
                      <a:pt x="1460500" y="279421"/>
                    </a:cubicBezTo>
                    <a:lnTo>
                      <a:pt x="1463060" y="266743"/>
                    </a:lnTo>
                    <a:lnTo>
                      <a:pt x="1457940" y="266743"/>
                    </a:lnTo>
                    <a:lnTo>
                      <a:pt x="1460500" y="279421"/>
                    </a:lnTo>
                    <a:cubicBezTo>
                      <a:pt x="1460500" y="360082"/>
                      <a:pt x="1395111" y="425471"/>
                      <a:pt x="1314450" y="425471"/>
                    </a:cubicBezTo>
                    <a:cubicBezTo>
                      <a:pt x="1233789" y="425471"/>
                      <a:pt x="1168400" y="360082"/>
                      <a:pt x="1168400" y="279421"/>
                    </a:cubicBezTo>
                    <a:lnTo>
                      <a:pt x="1170960" y="266743"/>
                    </a:lnTo>
                    <a:lnTo>
                      <a:pt x="1165840" y="266743"/>
                    </a:lnTo>
                    <a:lnTo>
                      <a:pt x="1168400" y="279421"/>
                    </a:lnTo>
                    <a:cubicBezTo>
                      <a:pt x="1168400" y="360082"/>
                      <a:pt x="1103011" y="425471"/>
                      <a:pt x="1022350" y="425471"/>
                    </a:cubicBezTo>
                    <a:cubicBezTo>
                      <a:pt x="941689" y="425471"/>
                      <a:pt x="876300" y="360082"/>
                      <a:pt x="876300" y="279421"/>
                    </a:cubicBezTo>
                    <a:lnTo>
                      <a:pt x="878860" y="266743"/>
                    </a:lnTo>
                    <a:lnTo>
                      <a:pt x="873740" y="266743"/>
                    </a:lnTo>
                    <a:lnTo>
                      <a:pt x="876300" y="279421"/>
                    </a:lnTo>
                    <a:cubicBezTo>
                      <a:pt x="876300" y="360082"/>
                      <a:pt x="810911" y="425471"/>
                      <a:pt x="730250" y="425471"/>
                    </a:cubicBezTo>
                    <a:cubicBezTo>
                      <a:pt x="669754" y="425471"/>
                      <a:pt x="617851" y="388690"/>
                      <a:pt x="595677" y="336270"/>
                    </a:cubicBezTo>
                    <a:lnTo>
                      <a:pt x="584201" y="279421"/>
                    </a:lnTo>
                    <a:lnTo>
                      <a:pt x="586760" y="266743"/>
                    </a:lnTo>
                    <a:lnTo>
                      <a:pt x="581640" y="266743"/>
                    </a:lnTo>
                    <a:lnTo>
                      <a:pt x="584201" y="279421"/>
                    </a:lnTo>
                    <a:lnTo>
                      <a:pt x="572723" y="336270"/>
                    </a:lnTo>
                    <a:cubicBezTo>
                      <a:pt x="550552" y="388690"/>
                      <a:pt x="498646" y="425471"/>
                      <a:pt x="438152" y="425471"/>
                    </a:cubicBezTo>
                    <a:cubicBezTo>
                      <a:pt x="377654" y="425471"/>
                      <a:pt x="325751" y="388690"/>
                      <a:pt x="303577" y="336270"/>
                    </a:cubicBezTo>
                    <a:lnTo>
                      <a:pt x="292102" y="279422"/>
                    </a:lnTo>
                    <a:lnTo>
                      <a:pt x="280623" y="336270"/>
                    </a:lnTo>
                    <a:cubicBezTo>
                      <a:pt x="258453" y="388690"/>
                      <a:pt x="206546" y="425471"/>
                      <a:pt x="146052" y="425471"/>
                    </a:cubicBezTo>
                    <a:cubicBezTo>
                      <a:pt x="65389" y="425471"/>
                      <a:pt x="0" y="360082"/>
                      <a:pt x="0" y="279421"/>
                    </a:cubicBezTo>
                    <a:lnTo>
                      <a:pt x="2560" y="266743"/>
                    </a:lnTo>
                    <a:lnTo>
                      <a:pt x="3" y="266743"/>
                    </a:lnTo>
                    <a:close/>
                  </a:path>
                </a:pathLst>
              </a:custGeom>
              <a:solidFill>
                <a:schemeClr val="tx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4" name="직사각형 43"/>
              <p:cNvSpPr/>
              <p:nvPr/>
            </p:nvSpPr>
            <p:spPr>
              <a:xfrm>
                <a:off x="5281689" y="3489822"/>
                <a:ext cx="5800235" cy="45719"/>
              </a:xfrm>
              <a:prstGeom prst="rect">
                <a:avLst/>
              </a:prstGeom>
              <a:solidFill>
                <a:srgbClr val="EC7188">
                  <a:alpha val="8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5" name="제목 1"/>
            <p:cNvSpPr txBox="1">
              <a:spLocks/>
            </p:cNvSpPr>
            <p:nvPr/>
          </p:nvSpPr>
          <p:spPr>
            <a:xfrm>
              <a:off x="5320409" y="2407099"/>
              <a:ext cx="5859011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77500" lnSpcReduction="20000"/>
            </a:bodyPr>
            <a:lstStyle>
              <a:lvl1pPr algn="ctr" defTabSz="914400" rtl="0" eaLnBrk="1" latinLnBrk="1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강M" panose="02030600000101010101" pitchFamily="18" charset="-127"/>
                  <a:ea typeface="HY강M" panose="02030600000101010101" pitchFamily="18" charset="-127"/>
                </a:rPr>
                <a:t>제목을 입력해주세요</a:t>
              </a:r>
              <a:endParaRPr lang="ko-KR" altLang="en-US" sz="27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M" panose="02030600000101010101" pitchFamily="18" charset="-127"/>
                <a:ea typeface="HY강M" panose="02030600000101010101" pitchFamily="18" charset="-127"/>
              </a:endParaRPr>
            </a:p>
          </p:txBody>
        </p:sp>
        <p:sp>
          <p:nvSpPr>
            <p:cNvPr id="6" name="직사각형 5"/>
            <p:cNvSpPr/>
            <p:nvPr/>
          </p:nvSpPr>
          <p:spPr>
            <a:xfrm>
              <a:off x="6633936" y="3440519"/>
              <a:ext cx="31085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24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강M" panose="02030600000101010101" pitchFamily="18" charset="-127"/>
                  <a:ea typeface="HY강M" panose="02030600000101010101" pitchFamily="18" charset="-127"/>
                </a:rPr>
                <a:t>부제목을 입력하세요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0209446" y="224618"/>
            <a:ext cx="18598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b="1" dirty="0">
                <a:solidFill>
                  <a:prstClr val="white">
                    <a:lumMod val="50000"/>
                    <a:lumOff val="50000"/>
                  </a:prstClr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XEMI</a:t>
            </a:r>
          </a:p>
          <a:p>
            <a:pPr algn="r"/>
            <a:r>
              <a:rPr lang="ko-KR" altLang="en-US" sz="1400" b="1" dirty="0">
                <a:solidFill>
                  <a:prstClr val="white">
                    <a:lumMod val="50000"/>
                    <a:lumOff val="50000"/>
                  </a:prstClr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블랙스튜디오 템플릿</a:t>
            </a:r>
            <a:endParaRPr lang="en-US" altLang="ko-KR" sz="1400" b="1" dirty="0">
              <a:solidFill>
                <a:prstClr val="white">
                  <a:lumMod val="50000"/>
                  <a:lumOff val="50000"/>
                </a:prstClr>
              </a:solidFill>
              <a:latin typeface="HY강M" panose="02030600000101010101" pitchFamily="18" charset="-127"/>
              <a:ea typeface="HY강M" panose="02030600000101010101" pitchFamily="18" charset="-127"/>
            </a:endParaRPr>
          </a:p>
        </p:txBody>
      </p:sp>
      <p:grpSp>
        <p:nvGrpSpPr>
          <p:cNvPr id="19" name="그룹 18"/>
          <p:cNvGrpSpPr/>
          <p:nvPr/>
        </p:nvGrpSpPr>
        <p:grpSpPr>
          <a:xfrm>
            <a:off x="7928200" y="2773926"/>
            <a:ext cx="369917" cy="1153658"/>
            <a:chOff x="1571626" y="1854200"/>
            <a:chExt cx="1604962" cy="5005388"/>
          </a:xfrm>
          <a:solidFill>
            <a:srgbClr val="83C1A8"/>
          </a:solidFill>
        </p:grpSpPr>
        <p:sp>
          <p:nvSpPr>
            <p:cNvPr id="12" name="Freeform 9"/>
            <p:cNvSpPr>
              <a:spLocks/>
            </p:cNvSpPr>
            <p:nvPr/>
          </p:nvSpPr>
          <p:spPr bwMode="auto">
            <a:xfrm>
              <a:off x="2232025" y="1854200"/>
              <a:ext cx="282575" cy="5005388"/>
            </a:xfrm>
            <a:custGeom>
              <a:avLst/>
              <a:gdLst>
                <a:gd name="T0" fmla="*/ 0 w 178"/>
                <a:gd name="T1" fmla="*/ 3153 h 3153"/>
                <a:gd name="T2" fmla="*/ 0 w 178"/>
                <a:gd name="T3" fmla="*/ 0 h 3153"/>
                <a:gd name="T4" fmla="*/ 178 w 178"/>
                <a:gd name="T5" fmla="*/ 0 h 3153"/>
                <a:gd name="T6" fmla="*/ 178 w 178"/>
                <a:gd name="T7" fmla="*/ 3153 h 3153"/>
                <a:gd name="T8" fmla="*/ 0 w 178"/>
                <a:gd name="T9" fmla="*/ 3153 h 3153"/>
                <a:gd name="T10" fmla="*/ 0 w 178"/>
                <a:gd name="T11" fmla="*/ 3153 h 3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8" h="3153">
                  <a:moveTo>
                    <a:pt x="0" y="3153"/>
                  </a:moveTo>
                  <a:lnTo>
                    <a:pt x="0" y="0"/>
                  </a:lnTo>
                  <a:lnTo>
                    <a:pt x="178" y="0"/>
                  </a:lnTo>
                  <a:lnTo>
                    <a:pt x="178" y="3153"/>
                  </a:lnTo>
                  <a:lnTo>
                    <a:pt x="0" y="3153"/>
                  </a:lnTo>
                  <a:lnTo>
                    <a:pt x="0" y="315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" name="Freeform 10"/>
            <p:cNvSpPr>
              <a:spLocks/>
            </p:cNvSpPr>
            <p:nvPr/>
          </p:nvSpPr>
          <p:spPr bwMode="auto">
            <a:xfrm>
              <a:off x="1571626" y="1854200"/>
              <a:ext cx="1604962" cy="2392363"/>
            </a:xfrm>
            <a:custGeom>
              <a:avLst/>
              <a:gdLst>
                <a:gd name="T0" fmla="*/ 0 w 34"/>
                <a:gd name="T1" fmla="*/ 34 h 54"/>
                <a:gd name="T2" fmla="*/ 0 w 34"/>
                <a:gd name="T3" fmla="*/ 4 h 54"/>
                <a:gd name="T4" fmla="*/ 0 w 34"/>
                <a:gd name="T5" fmla="*/ 0 h 54"/>
                <a:gd name="T6" fmla="*/ 7 w 34"/>
                <a:gd name="T7" fmla="*/ 0 h 54"/>
                <a:gd name="T8" fmla="*/ 7 w 34"/>
                <a:gd name="T9" fmla="*/ 34 h 54"/>
                <a:gd name="T10" fmla="*/ 10 w 34"/>
                <a:gd name="T11" fmla="*/ 44 h 54"/>
                <a:gd name="T12" fmla="*/ 10 w 34"/>
                <a:gd name="T13" fmla="*/ 44 h 54"/>
                <a:gd name="T14" fmla="*/ 17 w 34"/>
                <a:gd name="T15" fmla="*/ 48 h 54"/>
                <a:gd name="T16" fmla="*/ 17 w 34"/>
                <a:gd name="T17" fmla="*/ 48 h 54"/>
                <a:gd name="T18" fmla="*/ 24 w 34"/>
                <a:gd name="T19" fmla="*/ 44 h 54"/>
                <a:gd name="T20" fmla="*/ 24 w 34"/>
                <a:gd name="T21" fmla="*/ 44 h 54"/>
                <a:gd name="T22" fmla="*/ 27 w 34"/>
                <a:gd name="T23" fmla="*/ 34 h 54"/>
                <a:gd name="T24" fmla="*/ 27 w 34"/>
                <a:gd name="T25" fmla="*/ 34 h 54"/>
                <a:gd name="T26" fmla="*/ 27 w 34"/>
                <a:gd name="T27" fmla="*/ 0 h 54"/>
                <a:gd name="T28" fmla="*/ 34 w 34"/>
                <a:gd name="T29" fmla="*/ 0 h 54"/>
                <a:gd name="T30" fmla="*/ 34 w 34"/>
                <a:gd name="T31" fmla="*/ 34 h 54"/>
                <a:gd name="T32" fmla="*/ 17 w 34"/>
                <a:gd name="T33" fmla="*/ 54 h 54"/>
                <a:gd name="T34" fmla="*/ 17 w 34"/>
                <a:gd name="T35" fmla="*/ 54 h 54"/>
                <a:gd name="T36" fmla="*/ 0 w 34"/>
                <a:gd name="T37" fmla="*/ 3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4" h="54">
                  <a:moveTo>
                    <a:pt x="0" y="3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8"/>
                    <a:pt x="9" y="41"/>
                    <a:pt x="10" y="44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2" y="46"/>
                    <a:pt x="15" y="48"/>
                    <a:pt x="17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9" y="48"/>
                    <a:pt x="22" y="46"/>
                    <a:pt x="24" y="44"/>
                  </a:cubicBezTo>
                  <a:cubicBezTo>
                    <a:pt x="24" y="44"/>
                    <a:pt x="24" y="44"/>
                    <a:pt x="24" y="44"/>
                  </a:cubicBezTo>
                  <a:cubicBezTo>
                    <a:pt x="26" y="41"/>
                    <a:pt x="27" y="38"/>
                    <a:pt x="27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4" y="34"/>
                    <a:pt x="34" y="34"/>
                    <a:pt x="34" y="34"/>
                  </a:cubicBezTo>
                  <a:cubicBezTo>
                    <a:pt x="34" y="45"/>
                    <a:pt x="27" y="54"/>
                    <a:pt x="17" y="54"/>
                  </a:cubicBezTo>
                  <a:cubicBezTo>
                    <a:pt x="17" y="54"/>
                    <a:pt x="17" y="54"/>
                    <a:pt x="17" y="54"/>
                  </a:cubicBezTo>
                  <a:cubicBezTo>
                    <a:pt x="7" y="54"/>
                    <a:pt x="0" y="45"/>
                    <a:pt x="0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18" name="Freeform 14"/>
          <p:cNvSpPr>
            <a:spLocks noEditPoints="1"/>
          </p:cNvSpPr>
          <p:nvPr/>
        </p:nvSpPr>
        <p:spPr bwMode="auto">
          <a:xfrm>
            <a:off x="8446212" y="2727120"/>
            <a:ext cx="230001" cy="1140958"/>
          </a:xfrm>
          <a:custGeom>
            <a:avLst/>
            <a:gdLst>
              <a:gd name="T0" fmla="*/ 0 w 21"/>
              <a:gd name="T1" fmla="*/ 116 h 116"/>
              <a:gd name="T2" fmla="*/ 0 w 21"/>
              <a:gd name="T3" fmla="*/ 0 h 116"/>
              <a:gd name="T4" fmla="*/ 6 w 21"/>
              <a:gd name="T5" fmla="*/ 5 h 116"/>
              <a:gd name="T6" fmla="*/ 21 w 21"/>
              <a:gd name="T7" fmla="*/ 45 h 116"/>
              <a:gd name="T8" fmla="*/ 21 w 21"/>
              <a:gd name="T9" fmla="*/ 45 h 116"/>
              <a:gd name="T10" fmla="*/ 7 w 21"/>
              <a:gd name="T11" fmla="*/ 84 h 116"/>
              <a:gd name="T12" fmla="*/ 7 w 21"/>
              <a:gd name="T13" fmla="*/ 84 h 116"/>
              <a:gd name="T14" fmla="*/ 7 w 21"/>
              <a:gd name="T15" fmla="*/ 116 h 116"/>
              <a:gd name="T16" fmla="*/ 7 w 21"/>
              <a:gd name="T17" fmla="*/ 116 h 116"/>
              <a:gd name="T18" fmla="*/ 0 w 21"/>
              <a:gd name="T19" fmla="*/ 116 h 116"/>
              <a:gd name="T20" fmla="*/ 7 w 21"/>
              <a:gd name="T21" fmla="*/ 73 h 116"/>
              <a:gd name="T22" fmla="*/ 14 w 21"/>
              <a:gd name="T23" fmla="*/ 45 h 116"/>
              <a:gd name="T24" fmla="*/ 14 w 21"/>
              <a:gd name="T25" fmla="*/ 45 h 116"/>
              <a:gd name="T26" fmla="*/ 7 w 21"/>
              <a:gd name="T27" fmla="*/ 17 h 116"/>
              <a:gd name="T28" fmla="*/ 7 w 21"/>
              <a:gd name="T29" fmla="*/ 17 h 116"/>
              <a:gd name="T30" fmla="*/ 7 w 21"/>
              <a:gd name="T31" fmla="*/ 73 h 1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1" h="116">
                <a:moveTo>
                  <a:pt x="0" y="116"/>
                </a:moveTo>
                <a:cubicBezTo>
                  <a:pt x="0" y="0"/>
                  <a:pt x="0" y="0"/>
                  <a:pt x="0" y="0"/>
                </a:cubicBezTo>
                <a:cubicBezTo>
                  <a:pt x="6" y="5"/>
                  <a:pt x="6" y="5"/>
                  <a:pt x="6" y="5"/>
                </a:cubicBezTo>
                <a:cubicBezTo>
                  <a:pt x="15" y="13"/>
                  <a:pt x="21" y="28"/>
                  <a:pt x="21" y="45"/>
                </a:cubicBezTo>
                <a:cubicBezTo>
                  <a:pt x="21" y="45"/>
                  <a:pt x="21" y="45"/>
                  <a:pt x="21" y="45"/>
                </a:cubicBezTo>
                <a:cubicBezTo>
                  <a:pt x="21" y="61"/>
                  <a:pt x="16" y="75"/>
                  <a:pt x="7" y="84"/>
                </a:cubicBezTo>
                <a:cubicBezTo>
                  <a:pt x="7" y="84"/>
                  <a:pt x="7" y="84"/>
                  <a:pt x="7" y="84"/>
                </a:cubicBezTo>
                <a:cubicBezTo>
                  <a:pt x="7" y="116"/>
                  <a:pt x="7" y="116"/>
                  <a:pt x="7" y="116"/>
                </a:cubicBezTo>
                <a:cubicBezTo>
                  <a:pt x="7" y="116"/>
                  <a:pt x="7" y="116"/>
                  <a:pt x="7" y="116"/>
                </a:cubicBezTo>
                <a:cubicBezTo>
                  <a:pt x="0" y="116"/>
                  <a:pt x="0" y="116"/>
                  <a:pt x="0" y="116"/>
                </a:cubicBezTo>
                <a:close/>
                <a:moveTo>
                  <a:pt x="7" y="73"/>
                </a:moveTo>
                <a:cubicBezTo>
                  <a:pt x="12" y="65"/>
                  <a:pt x="14" y="56"/>
                  <a:pt x="14" y="45"/>
                </a:cubicBezTo>
                <a:cubicBezTo>
                  <a:pt x="14" y="45"/>
                  <a:pt x="14" y="45"/>
                  <a:pt x="14" y="45"/>
                </a:cubicBezTo>
                <a:cubicBezTo>
                  <a:pt x="14" y="34"/>
                  <a:pt x="12" y="24"/>
                  <a:pt x="7" y="17"/>
                </a:cubicBezTo>
                <a:cubicBezTo>
                  <a:pt x="7" y="17"/>
                  <a:pt x="7" y="17"/>
                  <a:pt x="7" y="17"/>
                </a:cubicBezTo>
                <a:cubicBezTo>
                  <a:pt x="7" y="73"/>
                  <a:pt x="7" y="73"/>
                  <a:pt x="7" y="73"/>
                </a:cubicBezTo>
                <a:close/>
              </a:path>
            </a:pathLst>
          </a:custGeom>
          <a:solidFill>
            <a:srgbClr val="83C1A8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76996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07407E-6 L -0.24609 -0.00348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05" y="-18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0.22279 0.00416 " pathEditMode="relative" rAng="0" ptsTypes="AA">
                                      <p:cBhvr>
                                        <p:cTn id="12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33" y="20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1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그룹 55"/>
          <p:cNvGrpSpPr>
            <a:grpSpLocks/>
          </p:cNvGrpSpPr>
          <p:nvPr/>
        </p:nvGrpSpPr>
        <p:grpSpPr bwMode="auto">
          <a:xfrm>
            <a:off x="6092763" y="2335508"/>
            <a:ext cx="5276756" cy="1143786"/>
            <a:chOff x="785786" y="723286"/>
            <a:chExt cx="3071834" cy="357190"/>
          </a:xfrm>
          <a:solidFill>
            <a:srgbClr val="EC7188"/>
          </a:solidFill>
        </p:grpSpPr>
        <p:sp>
          <p:nvSpPr>
            <p:cNvPr id="37" name="모서리가 둥근 직사각형 36"/>
            <p:cNvSpPr/>
            <p:nvPr/>
          </p:nvSpPr>
          <p:spPr>
            <a:xfrm>
              <a:off x="785786" y="723286"/>
              <a:ext cx="3071834" cy="357190"/>
            </a:xfrm>
            <a:prstGeom prst="roundRect">
              <a:avLst/>
            </a:prstGeom>
            <a:grpFill/>
            <a:ln w="127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강M" panose="02030600000101010101" pitchFamily="18" charset="-127"/>
                <a:ea typeface="HY강M" panose="02030600000101010101" pitchFamily="18" charset="-127"/>
                <a:cs typeface="+mn-cs"/>
              </a:endParaRPr>
            </a:p>
          </p:txBody>
        </p:sp>
        <p:sp>
          <p:nvSpPr>
            <p:cNvPr id="38" name="자유형 37"/>
            <p:cNvSpPr/>
            <p:nvPr/>
          </p:nvSpPr>
          <p:spPr>
            <a:xfrm>
              <a:off x="796898" y="728049"/>
              <a:ext cx="1865326" cy="352427"/>
            </a:xfrm>
            <a:custGeom>
              <a:avLst/>
              <a:gdLst>
                <a:gd name="connsiteX0" fmla="*/ 0 w 3857652"/>
                <a:gd name="connsiteY0" fmla="*/ 83346 h 500066"/>
                <a:gd name="connsiteX1" fmla="*/ 24412 w 3857652"/>
                <a:gd name="connsiteY1" fmla="*/ 24411 h 500066"/>
                <a:gd name="connsiteX2" fmla="*/ 83347 w 3857652"/>
                <a:gd name="connsiteY2" fmla="*/ 0 h 500066"/>
                <a:gd name="connsiteX3" fmla="*/ 3774306 w 3857652"/>
                <a:gd name="connsiteY3" fmla="*/ 0 h 500066"/>
                <a:gd name="connsiteX4" fmla="*/ 3833241 w 3857652"/>
                <a:gd name="connsiteY4" fmla="*/ 24412 h 500066"/>
                <a:gd name="connsiteX5" fmla="*/ 3857652 w 3857652"/>
                <a:gd name="connsiteY5" fmla="*/ 83347 h 500066"/>
                <a:gd name="connsiteX6" fmla="*/ 3857652 w 3857652"/>
                <a:gd name="connsiteY6" fmla="*/ 416720 h 500066"/>
                <a:gd name="connsiteX7" fmla="*/ 3833241 w 3857652"/>
                <a:gd name="connsiteY7" fmla="*/ 475655 h 500066"/>
                <a:gd name="connsiteX8" fmla="*/ 3774306 w 3857652"/>
                <a:gd name="connsiteY8" fmla="*/ 500066 h 500066"/>
                <a:gd name="connsiteX9" fmla="*/ 83346 w 3857652"/>
                <a:gd name="connsiteY9" fmla="*/ 500066 h 500066"/>
                <a:gd name="connsiteX10" fmla="*/ 24411 w 3857652"/>
                <a:gd name="connsiteY10" fmla="*/ 475654 h 500066"/>
                <a:gd name="connsiteX11" fmla="*/ 0 w 3857652"/>
                <a:gd name="connsiteY11" fmla="*/ 416719 h 500066"/>
                <a:gd name="connsiteX12" fmla="*/ 0 w 3857652"/>
                <a:gd name="connsiteY12" fmla="*/ 83346 h 500066"/>
                <a:gd name="connsiteX0" fmla="*/ 0 w 4188446"/>
                <a:gd name="connsiteY0" fmla="*/ 83346 h 500066"/>
                <a:gd name="connsiteX1" fmla="*/ 24412 w 4188446"/>
                <a:gd name="connsiteY1" fmla="*/ 24411 h 500066"/>
                <a:gd name="connsiteX2" fmla="*/ 83347 w 4188446"/>
                <a:gd name="connsiteY2" fmla="*/ 0 h 500066"/>
                <a:gd name="connsiteX3" fmla="*/ 3774306 w 4188446"/>
                <a:gd name="connsiteY3" fmla="*/ 0 h 500066"/>
                <a:gd name="connsiteX4" fmla="*/ 3833241 w 4188446"/>
                <a:gd name="connsiteY4" fmla="*/ 24412 h 500066"/>
                <a:gd name="connsiteX5" fmla="*/ 1643074 w 4188446"/>
                <a:gd name="connsiteY5" fmla="*/ 50777 h 500066"/>
                <a:gd name="connsiteX6" fmla="*/ 3857652 w 4188446"/>
                <a:gd name="connsiteY6" fmla="*/ 416720 h 500066"/>
                <a:gd name="connsiteX7" fmla="*/ 3833241 w 4188446"/>
                <a:gd name="connsiteY7" fmla="*/ 475655 h 500066"/>
                <a:gd name="connsiteX8" fmla="*/ 3774306 w 4188446"/>
                <a:gd name="connsiteY8" fmla="*/ 500066 h 500066"/>
                <a:gd name="connsiteX9" fmla="*/ 83346 w 4188446"/>
                <a:gd name="connsiteY9" fmla="*/ 500066 h 500066"/>
                <a:gd name="connsiteX10" fmla="*/ 24411 w 4188446"/>
                <a:gd name="connsiteY10" fmla="*/ 475654 h 500066"/>
                <a:gd name="connsiteX11" fmla="*/ 0 w 4188446"/>
                <a:gd name="connsiteY11" fmla="*/ 416719 h 500066"/>
                <a:gd name="connsiteX12" fmla="*/ 0 w 4188446"/>
                <a:gd name="connsiteY12" fmla="*/ 83346 h 500066"/>
                <a:gd name="connsiteX0" fmla="*/ 0 w 3998543"/>
                <a:gd name="connsiteY0" fmla="*/ 83346 h 500066"/>
                <a:gd name="connsiteX1" fmla="*/ 24412 w 3998543"/>
                <a:gd name="connsiteY1" fmla="*/ 24411 h 500066"/>
                <a:gd name="connsiteX2" fmla="*/ 83347 w 3998543"/>
                <a:gd name="connsiteY2" fmla="*/ 0 h 500066"/>
                <a:gd name="connsiteX3" fmla="*/ 3774306 w 3998543"/>
                <a:gd name="connsiteY3" fmla="*/ 0 h 500066"/>
                <a:gd name="connsiteX4" fmla="*/ 3643338 w 3998543"/>
                <a:gd name="connsiteY4" fmla="*/ 193653 h 500066"/>
                <a:gd name="connsiteX5" fmla="*/ 1643074 w 3998543"/>
                <a:gd name="connsiteY5" fmla="*/ 50777 h 500066"/>
                <a:gd name="connsiteX6" fmla="*/ 3857652 w 3998543"/>
                <a:gd name="connsiteY6" fmla="*/ 416720 h 500066"/>
                <a:gd name="connsiteX7" fmla="*/ 3833241 w 3998543"/>
                <a:gd name="connsiteY7" fmla="*/ 475655 h 500066"/>
                <a:gd name="connsiteX8" fmla="*/ 3774306 w 3998543"/>
                <a:gd name="connsiteY8" fmla="*/ 500066 h 500066"/>
                <a:gd name="connsiteX9" fmla="*/ 83346 w 3998543"/>
                <a:gd name="connsiteY9" fmla="*/ 500066 h 500066"/>
                <a:gd name="connsiteX10" fmla="*/ 24411 w 3998543"/>
                <a:gd name="connsiteY10" fmla="*/ 475654 h 500066"/>
                <a:gd name="connsiteX11" fmla="*/ 0 w 3998543"/>
                <a:gd name="connsiteY11" fmla="*/ 416719 h 500066"/>
                <a:gd name="connsiteX12" fmla="*/ 0 w 3998543"/>
                <a:gd name="connsiteY12" fmla="*/ 83346 h 500066"/>
                <a:gd name="connsiteX0" fmla="*/ 0 w 3857652"/>
                <a:gd name="connsiteY0" fmla="*/ 246859 h 663579"/>
                <a:gd name="connsiteX1" fmla="*/ 24412 w 3857652"/>
                <a:gd name="connsiteY1" fmla="*/ 187924 h 663579"/>
                <a:gd name="connsiteX2" fmla="*/ 83347 w 3857652"/>
                <a:gd name="connsiteY2" fmla="*/ 163513 h 663579"/>
                <a:gd name="connsiteX3" fmla="*/ 2214579 w 3857652"/>
                <a:gd name="connsiteY3" fmla="*/ 0 h 663579"/>
                <a:gd name="connsiteX4" fmla="*/ 3643338 w 3857652"/>
                <a:gd name="connsiteY4" fmla="*/ 357166 h 663579"/>
                <a:gd name="connsiteX5" fmla="*/ 1643074 w 3857652"/>
                <a:gd name="connsiteY5" fmla="*/ 214290 h 663579"/>
                <a:gd name="connsiteX6" fmla="*/ 3857652 w 3857652"/>
                <a:gd name="connsiteY6" fmla="*/ 580233 h 663579"/>
                <a:gd name="connsiteX7" fmla="*/ 3833241 w 3857652"/>
                <a:gd name="connsiteY7" fmla="*/ 639168 h 663579"/>
                <a:gd name="connsiteX8" fmla="*/ 3774306 w 3857652"/>
                <a:gd name="connsiteY8" fmla="*/ 663579 h 663579"/>
                <a:gd name="connsiteX9" fmla="*/ 83346 w 3857652"/>
                <a:gd name="connsiteY9" fmla="*/ 663579 h 663579"/>
                <a:gd name="connsiteX10" fmla="*/ 24411 w 3857652"/>
                <a:gd name="connsiteY10" fmla="*/ 639167 h 663579"/>
                <a:gd name="connsiteX11" fmla="*/ 0 w 3857652"/>
                <a:gd name="connsiteY11" fmla="*/ 580232 h 663579"/>
                <a:gd name="connsiteX12" fmla="*/ 0 w 3857652"/>
                <a:gd name="connsiteY12" fmla="*/ 246859 h 663579"/>
                <a:gd name="connsiteX0" fmla="*/ 0 w 3857652"/>
                <a:gd name="connsiteY0" fmla="*/ 83346 h 500066"/>
                <a:gd name="connsiteX1" fmla="*/ 24412 w 3857652"/>
                <a:gd name="connsiteY1" fmla="*/ 24411 h 500066"/>
                <a:gd name="connsiteX2" fmla="*/ 83347 w 3857652"/>
                <a:gd name="connsiteY2" fmla="*/ 0 h 500066"/>
                <a:gd name="connsiteX3" fmla="*/ 3643338 w 3857652"/>
                <a:gd name="connsiteY3" fmla="*/ 193653 h 500066"/>
                <a:gd name="connsiteX4" fmla="*/ 1643074 w 3857652"/>
                <a:gd name="connsiteY4" fmla="*/ 50777 h 500066"/>
                <a:gd name="connsiteX5" fmla="*/ 3857652 w 3857652"/>
                <a:gd name="connsiteY5" fmla="*/ 416720 h 500066"/>
                <a:gd name="connsiteX6" fmla="*/ 3833241 w 3857652"/>
                <a:gd name="connsiteY6" fmla="*/ 475655 h 500066"/>
                <a:gd name="connsiteX7" fmla="*/ 3774306 w 3857652"/>
                <a:gd name="connsiteY7" fmla="*/ 500066 h 500066"/>
                <a:gd name="connsiteX8" fmla="*/ 83346 w 3857652"/>
                <a:gd name="connsiteY8" fmla="*/ 500066 h 500066"/>
                <a:gd name="connsiteX9" fmla="*/ 24411 w 3857652"/>
                <a:gd name="connsiteY9" fmla="*/ 475654 h 500066"/>
                <a:gd name="connsiteX10" fmla="*/ 0 w 3857652"/>
                <a:gd name="connsiteY10" fmla="*/ 416719 h 500066"/>
                <a:gd name="connsiteX11" fmla="*/ 0 w 3857652"/>
                <a:gd name="connsiteY11" fmla="*/ 83346 h 500066"/>
                <a:gd name="connsiteX0" fmla="*/ 0 w 3857652"/>
                <a:gd name="connsiteY0" fmla="*/ 83346 h 500066"/>
                <a:gd name="connsiteX1" fmla="*/ 24412 w 3857652"/>
                <a:gd name="connsiteY1" fmla="*/ 24411 h 500066"/>
                <a:gd name="connsiteX2" fmla="*/ 83347 w 3857652"/>
                <a:gd name="connsiteY2" fmla="*/ 0 h 500066"/>
                <a:gd name="connsiteX3" fmla="*/ 1643074 w 3857652"/>
                <a:gd name="connsiteY3" fmla="*/ 50777 h 500066"/>
                <a:gd name="connsiteX4" fmla="*/ 3857652 w 3857652"/>
                <a:gd name="connsiteY4" fmla="*/ 416720 h 500066"/>
                <a:gd name="connsiteX5" fmla="*/ 3833241 w 3857652"/>
                <a:gd name="connsiteY5" fmla="*/ 475655 h 500066"/>
                <a:gd name="connsiteX6" fmla="*/ 3774306 w 3857652"/>
                <a:gd name="connsiteY6" fmla="*/ 500066 h 500066"/>
                <a:gd name="connsiteX7" fmla="*/ 83346 w 3857652"/>
                <a:gd name="connsiteY7" fmla="*/ 500066 h 500066"/>
                <a:gd name="connsiteX8" fmla="*/ 24411 w 3857652"/>
                <a:gd name="connsiteY8" fmla="*/ 475654 h 500066"/>
                <a:gd name="connsiteX9" fmla="*/ 0 w 3857652"/>
                <a:gd name="connsiteY9" fmla="*/ 416719 h 500066"/>
                <a:gd name="connsiteX10" fmla="*/ 0 w 3857652"/>
                <a:gd name="connsiteY10" fmla="*/ 83346 h 500066"/>
                <a:gd name="connsiteX0" fmla="*/ 0 w 3857652"/>
                <a:gd name="connsiteY0" fmla="*/ 104007 h 520727"/>
                <a:gd name="connsiteX1" fmla="*/ 24412 w 3857652"/>
                <a:gd name="connsiteY1" fmla="*/ 45072 h 520727"/>
                <a:gd name="connsiteX2" fmla="*/ 83347 w 3857652"/>
                <a:gd name="connsiteY2" fmla="*/ 20661 h 520727"/>
                <a:gd name="connsiteX3" fmla="*/ 1643075 w 3857652"/>
                <a:gd name="connsiteY3" fmla="*/ 0 h 520727"/>
                <a:gd name="connsiteX4" fmla="*/ 3857652 w 3857652"/>
                <a:gd name="connsiteY4" fmla="*/ 437381 h 520727"/>
                <a:gd name="connsiteX5" fmla="*/ 3833241 w 3857652"/>
                <a:gd name="connsiteY5" fmla="*/ 496316 h 520727"/>
                <a:gd name="connsiteX6" fmla="*/ 3774306 w 3857652"/>
                <a:gd name="connsiteY6" fmla="*/ 520727 h 520727"/>
                <a:gd name="connsiteX7" fmla="*/ 83346 w 3857652"/>
                <a:gd name="connsiteY7" fmla="*/ 520727 h 520727"/>
                <a:gd name="connsiteX8" fmla="*/ 24411 w 3857652"/>
                <a:gd name="connsiteY8" fmla="*/ 496315 h 520727"/>
                <a:gd name="connsiteX9" fmla="*/ 0 w 3857652"/>
                <a:gd name="connsiteY9" fmla="*/ 437380 h 520727"/>
                <a:gd name="connsiteX10" fmla="*/ 0 w 3857652"/>
                <a:gd name="connsiteY10" fmla="*/ 104007 h 520727"/>
                <a:gd name="connsiteX0" fmla="*/ 0 w 3833241"/>
                <a:gd name="connsiteY0" fmla="*/ 104007 h 520727"/>
                <a:gd name="connsiteX1" fmla="*/ 24412 w 3833241"/>
                <a:gd name="connsiteY1" fmla="*/ 45072 h 520727"/>
                <a:gd name="connsiteX2" fmla="*/ 83347 w 3833241"/>
                <a:gd name="connsiteY2" fmla="*/ 20661 h 520727"/>
                <a:gd name="connsiteX3" fmla="*/ 1643075 w 3833241"/>
                <a:gd name="connsiteY3" fmla="*/ 0 h 520727"/>
                <a:gd name="connsiteX4" fmla="*/ 3833241 w 3833241"/>
                <a:gd name="connsiteY4" fmla="*/ 496316 h 520727"/>
                <a:gd name="connsiteX5" fmla="*/ 3774306 w 3833241"/>
                <a:gd name="connsiteY5" fmla="*/ 520727 h 520727"/>
                <a:gd name="connsiteX6" fmla="*/ 83346 w 3833241"/>
                <a:gd name="connsiteY6" fmla="*/ 520727 h 520727"/>
                <a:gd name="connsiteX7" fmla="*/ 24411 w 3833241"/>
                <a:gd name="connsiteY7" fmla="*/ 496315 h 520727"/>
                <a:gd name="connsiteX8" fmla="*/ 0 w 3833241"/>
                <a:gd name="connsiteY8" fmla="*/ 437380 h 520727"/>
                <a:gd name="connsiteX9" fmla="*/ 0 w 3833241"/>
                <a:gd name="connsiteY9" fmla="*/ 104007 h 520727"/>
                <a:gd name="connsiteX0" fmla="*/ 551459 w 4384700"/>
                <a:gd name="connsiteY0" fmla="*/ 104007 h 583104"/>
                <a:gd name="connsiteX1" fmla="*/ 575871 w 4384700"/>
                <a:gd name="connsiteY1" fmla="*/ 45072 h 583104"/>
                <a:gd name="connsiteX2" fmla="*/ 634806 w 4384700"/>
                <a:gd name="connsiteY2" fmla="*/ 20661 h 583104"/>
                <a:gd name="connsiteX3" fmla="*/ 2194534 w 4384700"/>
                <a:gd name="connsiteY3" fmla="*/ 0 h 583104"/>
                <a:gd name="connsiteX4" fmla="*/ 4384700 w 4384700"/>
                <a:gd name="connsiteY4" fmla="*/ 496316 h 583104"/>
                <a:gd name="connsiteX5" fmla="*/ 634805 w 4384700"/>
                <a:gd name="connsiteY5" fmla="*/ 520727 h 583104"/>
                <a:gd name="connsiteX6" fmla="*/ 575870 w 4384700"/>
                <a:gd name="connsiteY6" fmla="*/ 496315 h 583104"/>
                <a:gd name="connsiteX7" fmla="*/ 551459 w 4384700"/>
                <a:gd name="connsiteY7" fmla="*/ 437380 h 583104"/>
                <a:gd name="connsiteX8" fmla="*/ 551459 w 4384700"/>
                <a:gd name="connsiteY8" fmla="*/ 104007 h 583104"/>
                <a:gd name="connsiteX0" fmla="*/ 317401 w 2746295"/>
                <a:gd name="connsiteY0" fmla="*/ 104007 h 586854"/>
                <a:gd name="connsiteX1" fmla="*/ 341813 w 2746295"/>
                <a:gd name="connsiteY1" fmla="*/ 45072 h 586854"/>
                <a:gd name="connsiteX2" fmla="*/ 400748 w 2746295"/>
                <a:gd name="connsiteY2" fmla="*/ 20661 h 586854"/>
                <a:gd name="connsiteX3" fmla="*/ 1960476 w 2746295"/>
                <a:gd name="connsiteY3" fmla="*/ 0 h 586854"/>
                <a:gd name="connsiteX4" fmla="*/ 2746295 w 2746295"/>
                <a:gd name="connsiteY4" fmla="*/ 500066 h 586854"/>
                <a:gd name="connsiteX5" fmla="*/ 400747 w 2746295"/>
                <a:gd name="connsiteY5" fmla="*/ 520727 h 586854"/>
                <a:gd name="connsiteX6" fmla="*/ 341812 w 2746295"/>
                <a:gd name="connsiteY6" fmla="*/ 496315 h 586854"/>
                <a:gd name="connsiteX7" fmla="*/ 317401 w 2746295"/>
                <a:gd name="connsiteY7" fmla="*/ 437380 h 586854"/>
                <a:gd name="connsiteX8" fmla="*/ 317401 w 2746295"/>
                <a:gd name="connsiteY8" fmla="*/ 104007 h 586854"/>
                <a:gd name="connsiteX0" fmla="*/ 257870 w 2329575"/>
                <a:gd name="connsiteY0" fmla="*/ 104007 h 586854"/>
                <a:gd name="connsiteX1" fmla="*/ 282282 w 2329575"/>
                <a:gd name="connsiteY1" fmla="*/ 45072 h 586854"/>
                <a:gd name="connsiteX2" fmla="*/ 341217 w 2329575"/>
                <a:gd name="connsiteY2" fmla="*/ 20661 h 586854"/>
                <a:gd name="connsiteX3" fmla="*/ 1900945 w 2329575"/>
                <a:gd name="connsiteY3" fmla="*/ 0 h 586854"/>
                <a:gd name="connsiteX4" fmla="*/ 2329575 w 2329575"/>
                <a:gd name="connsiteY4" fmla="*/ 500066 h 586854"/>
                <a:gd name="connsiteX5" fmla="*/ 341216 w 2329575"/>
                <a:gd name="connsiteY5" fmla="*/ 520727 h 586854"/>
                <a:gd name="connsiteX6" fmla="*/ 282281 w 2329575"/>
                <a:gd name="connsiteY6" fmla="*/ 496315 h 586854"/>
                <a:gd name="connsiteX7" fmla="*/ 257870 w 2329575"/>
                <a:gd name="connsiteY7" fmla="*/ 437380 h 586854"/>
                <a:gd name="connsiteX8" fmla="*/ 257870 w 2329575"/>
                <a:gd name="connsiteY8" fmla="*/ 104007 h 586854"/>
                <a:gd name="connsiteX0" fmla="*/ 257870 w 2329575"/>
                <a:gd name="connsiteY0" fmla="*/ 104007 h 522493"/>
                <a:gd name="connsiteX1" fmla="*/ 282282 w 2329575"/>
                <a:gd name="connsiteY1" fmla="*/ 45072 h 522493"/>
                <a:gd name="connsiteX2" fmla="*/ 341217 w 2329575"/>
                <a:gd name="connsiteY2" fmla="*/ 20661 h 522493"/>
                <a:gd name="connsiteX3" fmla="*/ 1900945 w 2329575"/>
                <a:gd name="connsiteY3" fmla="*/ 0 h 522493"/>
                <a:gd name="connsiteX4" fmla="*/ 2329575 w 2329575"/>
                <a:gd name="connsiteY4" fmla="*/ 500066 h 522493"/>
                <a:gd name="connsiteX5" fmla="*/ 341216 w 2329575"/>
                <a:gd name="connsiteY5" fmla="*/ 520727 h 522493"/>
                <a:gd name="connsiteX6" fmla="*/ 282281 w 2329575"/>
                <a:gd name="connsiteY6" fmla="*/ 496315 h 522493"/>
                <a:gd name="connsiteX7" fmla="*/ 257870 w 2329575"/>
                <a:gd name="connsiteY7" fmla="*/ 437380 h 522493"/>
                <a:gd name="connsiteX8" fmla="*/ 257870 w 2329575"/>
                <a:gd name="connsiteY8" fmla="*/ 104007 h 522493"/>
                <a:gd name="connsiteX0" fmla="*/ 257870 w 2329575"/>
                <a:gd name="connsiteY0" fmla="*/ 104007 h 521352"/>
                <a:gd name="connsiteX1" fmla="*/ 282282 w 2329575"/>
                <a:gd name="connsiteY1" fmla="*/ 45072 h 521352"/>
                <a:gd name="connsiteX2" fmla="*/ 341217 w 2329575"/>
                <a:gd name="connsiteY2" fmla="*/ 20661 h 521352"/>
                <a:gd name="connsiteX3" fmla="*/ 1900945 w 2329575"/>
                <a:gd name="connsiteY3" fmla="*/ 0 h 521352"/>
                <a:gd name="connsiteX4" fmla="*/ 2329575 w 2329575"/>
                <a:gd name="connsiteY4" fmla="*/ 500066 h 521352"/>
                <a:gd name="connsiteX5" fmla="*/ 341216 w 2329575"/>
                <a:gd name="connsiteY5" fmla="*/ 520727 h 521352"/>
                <a:gd name="connsiteX6" fmla="*/ 282281 w 2329575"/>
                <a:gd name="connsiteY6" fmla="*/ 496315 h 521352"/>
                <a:gd name="connsiteX7" fmla="*/ 257870 w 2329575"/>
                <a:gd name="connsiteY7" fmla="*/ 437380 h 521352"/>
                <a:gd name="connsiteX8" fmla="*/ 257870 w 2329575"/>
                <a:gd name="connsiteY8" fmla="*/ 104007 h 521352"/>
                <a:gd name="connsiteX0" fmla="*/ 375383 w 3152168"/>
                <a:gd name="connsiteY0" fmla="*/ 104007 h 562333"/>
                <a:gd name="connsiteX1" fmla="*/ 399795 w 3152168"/>
                <a:gd name="connsiteY1" fmla="*/ 45072 h 562333"/>
                <a:gd name="connsiteX2" fmla="*/ 458730 w 3152168"/>
                <a:gd name="connsiteY2" fmla="*/ 20661 h 562333"/>
                <a:gd name="connsiteX3" fmla="*/ 2018458 w 3152168"/>
                <a:gd name="connsiteY3" fmla="*/ 0 h 562333"/>
                <a:gd name="connsiteX4" fmla="*/ 3152168 w 3152168"/>
                <a:gd name="connsiteY4" fmla="*/ 246678 h 562333"/>
                <a:gd name="connsiteX5" fmla="*/ 458729 w 3152168"/>
                <a:gd name="connsiteY5" fmla="*/ 520727 h 562333"/>
                <a:gd name="connsiteX6" fmla="*/ 399794 w 3152168"/>
                <a:gd name="connsiteY6" fmla="*/ 496315 h 562333"/>
                <a:gd name="connsiteX7" fmla="*/ 375383 w 3152168"/>
                <a:gd name="connsiteY7" fmla="*/ 437380 h 562333"/>
                <a:gd name="connsiteX8" fmla="*/ 375383 w 3152168"/>
                <a:gd name="connsiteY8" fmla="*/ 104007 h 562333"/>
                <a:gd name="connsiteX0" fmla="*/ 228491 w 2123926"/>
                <a:gd name="connsiteY0" fmla="*/ 104007 h 523774"/>
                <a:gd name="connsiteX1" fmla="*/ 252903 w 2123926"/>
                <a:gd name="connsiteY1" fmla="*/ 45072 h 523774"/>
                <a:gd name="connsiteX2" fmla="*/ 311838 w 2123926"/>
                <a:gd name="connsiteY2" fmla="*/ 20661 h 523774"/>
                <a:gd name="connsiteX3" fmla="*/ 1871566 w 2123926"/>
                <a:gd name="connsiteY3" fmla="*/ 0 h 523774"/>
                <a:gd name="connsiteX4" fmla="*/ 2123926 w 2123926"/>
                <a:gd name="connsiteY4" fmla="*/ 478033 h 523774"/>
                <a:gd name="connsiteX5" fmla="*/ 311837 w 2123926"/>
                <a:gd name="connsiteY5" fmla="*/ 520727 h 523774"/>
                <a:gd name="connsiteX6" fmla="*/ 252902 w 2123926"/>
                <a:gd name="connsiteY6" fmla="*/ 496315 h 523774"/>
                <a:gd name="connsiteX7" fmla="*/ 228491 w 2123926"/>
                <a:gd name="connsiteY7" fmla="*/ 437380 h 523774"/>
                <a:gd name="connsiteX8" fmla="*/ 228491 w 2123926"/>
                <a:gd name="connsiteY8" fmla="*/ 104007 h 523774"/>
                <a:gd name="connsiteX0" fmla="*/ 228491 w 2123926"/>
                <a:gd name="connsiteY0" fmla="*/ 104007 h 523774"/>
                <a:gd name="connsiteX1" fmla="*/ 252903 w 2123926"/>
                <a:gd name="connsiteY1" fmla="*/ 45072 h 523774"/>
                <a:gd name="connsiteX2" fmla="*/ 311838 w 2123926"/>
                <a:gd name="connsiteY2" fmla="*/ 20661 h 523774"/>
                <a:gd name="connsiteX3" fmla="*/ 1871566 w 2123926"/>
                <a:gd name="connsiteY3" fmla="*/ 0 h 523774"/>
                <a:gd name="connsiteX4" fmla="*/ 2123926 w 2123926"/>
                <a:gd name="connsiteY4" fmla="*/ 511083 h 523774"/>
                <a:gd name="connsiteX5" fmla="*/ 311837 w 2123926"/>
                <a:gd name="connsiteY5" fmla="*/ 520727 h 523774"/>
                <a:gd name="connsiteX6" fmla="*/ 252902 w 2123926"/>
                <a:gd name="connsiteY6" fmla="*/ 496315 h 523774"/>
                <a:gd name="connsiteX7" fmla="*/ 228491 w 2123926"/>
                <a:gd name="connsiteY7" fmla="*/ 437380 h 523774"/>
                <a:gd name="connsiteX8" fmla="*/ 228491 w 2123926"/>
                <a:gd name="connsiteY8" fmla="*/ 104007 h 523774"/>
                <a:gd name="connsiteX0" fmla="*/ 228491 w 2134943"/>
                <a:gd name="connsiteY0" fmla="*/ 104007 h 533117"/>
                <a:gd name="connsiteX1" fmla="*/ 252903 w 2134943"/>
                <a:gd name="connsiteY1" fmla="*/ 45072 h 533117"/>
                <a:gd name="connsiteX2" fmla="*/ 311838 w 2134943"/>
                <a:gd name="connsiteY2" fmla="*/ 20661 h 533117"/>
                <a:gd name="connsiteX3" fmla="*/ 1871566 w 2134943"/>
                <a:gd name="connsiteY3" fmla="*/ 0 h 533117"/>
                <a:gd name="connsiteX4" fmla="*/ 2134943 w 2134943"/>
                <a:gd name="connsiteY4" fmla="*/ 533117 h 533117"/>
                <a:gd name="connsiteX5" fmla="*/ 311837 w 2134943"/>
                <a:gd name="connsiteY5" fmla="*/ 520727 h 533117"/>
                <a:gd name="connsiteX6" fmla="*/ 252902 w 2134943"/>
                <a:gd name="connsiteY6" fmla="*/ 496315 h 533117"/>
                <a:gd name="connsiteX7" fmla="*/ 228491 w 2134943"/>
                <a:gd name="connsiteY7" fmla="*/ 437380 h 533117"/>
                <a:gd name="connsiteX8" fmla="*/ 228491 w 2134943"/>
                <a:gd name="connsiteY8" fmla="*/ 104007 h 533117"/>
                <a:gd name="connsiteX0" fmla="*/ 228491 w 2134943"/>
                <a:gd name="connsiteY0" fmla="*/ 104007 h 523774"/>
                <a:gd name="connsiteX1" fmla="*/ 252903 w 2134943"/>
                <a:gd name="connsiteY1" fmla="*/ 45072 h 523774"/>
                <a:gd name="connsiteX2" fmla="*/ 311838 w 2134943"/>
                <a:gd name="connsiteY2" fmla="*/ 20661 h 523774"/>
                <a:gd name="connsiteX3" fmla="*/ 1871566 w 2134943"/>
                <a:gd name="connsiteY3" fmla="*/ 0 h 523774"/>
                <a:gd name="connsiteX4" fmla="*/ 2134943 w 2134943"/>
                <a:gd name="connsiteY4" fmla="*/ 500066 h 523774"/>
                <a:gd name="connsiteX5" fmla="*/ 311837 w 2134943"/>
                <a:gd name="connsiteY5" fmla="*/ 520727 h 523774"/>
                <a:gd name="connsiteX6" fmla="*/ 252902 w 2134943"/>
                <a:gd name="connsiteY6" fmla="*/ 496315 h 523774"/>
                <a:gd name="connsiteX7" fmla="*/ 228491 w 2134943"/>
                <a:gd name="connsiteY7" fmla="*/ 437380 h 523774"/>
                <a:gd name="connsiteX8" fmla="*/ 228491 w 2134943"/>
                <a:gd name="connsiteY8" fmla="*/ 104007 h 523774"/>
                <a:gd name="connsiteX0" fmla="*/ 228491 w 3171557"/>
                <a:gd name="connsiteY0" fmla="*/ 83346 h 503113"/>
                <a:gd name="connsiteX1" fmla="*/ 252903 w 3171557"/>
                <a:gd name="connsiteY1" fmla="*/ 24411 h 503113"/>
                <a:gd name="connsiteX2" fmla="*/ 311838 w 3171557"/>
                <a:gd name="connsiteY2" fmla="*/ 0 h 503113"/>
                <a:gd name="connsiteX3" fmla="*/ 3171557 w 3171557"/>
                <a:gd name="connsiteY3" fmla="*/ 331879 h 503113"/>
                <a:gd name="connsiteX4" fmla="*/ 2134943 w 3171557"/>
                <a:gd name="connsiteY4" fmla="*/ 479405 h 503113"/>
                <a:gd name="connsiteX5" fmla="*/ 311837 w 3171557"/>
                <a:gd name="connsiteY5" fmla="*/ 500066 h 503113"/>
                <a:gd name="connsiteX6" fmla="*/ 252902 w 3171557"/>
                <a:gd name="connsiteY6" fmla="*/ 475654 h 503113"/>
                <a:gd name="connsiteX7" fmla="*/ 228491 w 3171557"/>
                <a:gd name="connsiteY7" fmla="*/ 416719 h 503113"/>
                <a:gd name="connsiteX8" fmla="*/ 228491 w 3171557"/>
                <a:gd name="connsiteY8" fmla="*/ 83346 h 503113"/>
                <a:gd name="connsiteX0" fmla="*/ 228491 w 2134943"/>
                <a:gd name="connsiteY0" fmla="*/ 83346 h 503113"/>
                <a:gd name="connsiteX1" fmla="*/ 252903 w 2134943"/>
                <a:gd name="connsiteY1" fmla="*/ 24411 h 503113"/>
                <a:gd name="connsiteX2" fmla="*/ 311838 w 2134943"/>
                <a:gd name="connsiteY2" fmla="*/ 0 h 503113"/>
                <a:gd name="connsiteX3" fmla="*/ 1926651 w 2134943"/>
                <a:gd name="connsiteY3" fmla="*/ 1373 h 503113"/>
                <a:gd name="connsiteX4" fmla="*/ 2134943 w 2134943"/>
                <a:gd name="connsiteY4" fmla="*/ 479405 h 503113"/>
                <a:gd name="connsiteX5" fmla="*/ 311837 w 2134943"/>
                <a:gd name="connsiteY5" fmla="*/ 500066 h 503113"/>
                <a:gd name="connsiteX6" fmla="*/ 252902 w 2134943"/>
                <a:gd name="connsiteY6" fmla="*/ 475654 h 503113"/>
                <a:gd name="connsiteX7" fmla="*/ 228491 w 2134943"/>
                <a:gd name="connsiteY7" fmla="*/ 416719 h 503113"/>
                <a:gd name="connsiteX8" fmla="*/ 228491 w 2134943"/>
                <a:gd name="connsiteY8" fmla="*/ 83346 h 503113"/>
                <a:gd name="connsiteX0" fmla="*/ 0 w 1906452"/>
                <a:gd name="connsiteY0" fmla="*/ 83346 h 503129"/>
                <a:gd name="connsiteX1" fmla="*/ 24412 w 1906452"/>
                <a:gd name="connsiteY1" fmla="*/ 24411 h 503129"/>
                <a:gd name="connsiteX2" fmla="*/ 83347 w 1906452"/>
                <a:gd name="connsiteY2" fmla="*/ 0 h 503129"/>
                <a:gd name="connsiteX3" fmla="*/ 1698160 w 1906452"/>
                <a:gd name="connsiteY3" fmla="*/ 1373 h 503129"/>
                <a:gd name="connsiteX4" fmla="*/ 1906452 w 1906452"/>
                <a:gd name="connsiteY4" fmla="*/ 479405 h 503129"/>
                <a:gd name="connsiteX5" fmla="*/ 83346 w 1906452"/>
                <a:gd name="connsiteY5" fmla="*/ 500066 h 503129"/>
                <a:gd name="connsiteX6" fmla="*/ 24411 w 1906452"/>
                <a:gd name="connsiteY6" fmla="*/ 475654 h 503129"/>
                <a:gd name="connsiteX7" fmla="*/ 0 w 1906452"/>
                <a:gd name="connsiteY7" fmla="*/ 416719 h 503129"/>
                <a:gd name="connsiteX8" fmla="*/ 0 w 1906452"/>
                <a:gd name="connsiteY8" fmla="*/ 83346 h 503129"/>
                <a:gd name="connsiteX0" fmla="*/ 0 w 1857388"/>
                <a:gd name="connsiteY0" fmla="*/ 83346 h 503129"/>
                <a:gd name="connsiteX1" fmla="*/ 24412 w 1857388"/>
                <a:gd name="connsiteY1" fmla="*/ 24411 h 503129"/>
                <a:gd name="connsiteX2" fmla="*/ 83347 w 1857388"/>
                <a:gd name="connsiteY2" fmla="*/ 0 h 503129"/>
                <a:gd name="connsiteX3" fmla="*/ 1698160 w 1857388"/>
                <a:gd name="connsiteY3" fmla="*/ 1373 h 503129"/>
                <a:gd name="connsiteX4" fmla="*/ 1857388 w 1857388"/>
                <a:gd name="connsiteY4" fmla="*/ 500066 h 503129"/>
                <a:gd name="connsiteX5" fmla="*/ 83346 w 1857388"/>
                <a:gd name="connsiteY5" fmla="*/ 500066 h 503129"/>
                <a:gd name="connsiteX6" fmla="*/ 24411 w 1857388"/>
                <a:gd name="connsiteY6" fmla="*/ 475654 h 503129"/>
                <a:gd name="connsiteX7" fmla="*/ 0 w 1857388"/>
                <a:gd name="connsiteY7" fmla="*/ 416719 h 503129"/>
                <a:gd name="connsiteX8" fmla="*/ 0 w 1857388"/>
                <a:gd name="connsiteY8" fmla="*/ 83346 h 503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57388" h="503129">
                  <a:moveTo>
                    <a:pt x="0" y="83346"/>
                  </a:moveTo>
                  <a:cubicBezTo>
                    <a:pt x="0" y="61241"/>
                    <a:pt x="8781" y="40042"/>
                    <a:pt x="24412" y="24411"/>
                  </a:cubicBezTo>
                  <a:cubicBezTo>
                    <a:pt x="40042" y="8781"/>
                    <a:pt x="61242" y="0"/>
                    <a:pt x="83347" y="0"/>
                  </a:cubicBezTo>
                  <a:lnTo>
                    <a:pt x="1698160" y="1373"/>
                  </a:lnTo>
                  <a:lnTo>
                    <a:pt x="1857388" y="500066"/>
                  </a:lnTo>
                  <a:lnTo>
                    <a:pt x="83346" y="500066"/>
                  </a:lnTo>
                  <a:cubicBezTo>
                    <a:pt x="92997" y="503129"/>
                    <a:pt x="40042" y="491285"/>
                    <a:pt x="24411" y="475654"/>
                  </a:cubicBezTo>
                  <a:cubicBezTo>
                    <a:pt x="8781" y="460024"/>
                    <a:pt x="0" y="438824"/>
                    <a:pt x="0" y="416719"/>
                  </a:cubicBezTo>
                  <a:lnTo>
                    <a:pt x="0" y="83346"/>
                  </a:lnTo>
                  <a:close/>
                </a:path>
              </a:pathLst>
            </a:custGeom>
            <a:solidFill>
              <a:schemeClr val="tx1">
                <a:alpha val="26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강M" panose="02030600000101010101" pitchFamily="18" charset="-127"/>
                <a:ea typeface="HY강M" panose="02030600000101010101" pitchFamily="18" charset="-127"/>
                <a:cs typeface="+mn-cs"/>
              </a:endParaRPr>
            </a:p>
          </p:txBody>
        </p:sp>
        <p:sp>
          <p:nvSpPr>
            <p:cNvPr id="39" name="갈매기형 수장 38"/>
            <p:cNvSpPr/>
            <p:nvPr/>
          </p:nvSpPr>
          <p:spPr>
            <a:xfrm>
              <a:off x="3584568" y="829650"/>
              <a:ext cx="169864" cy="152401"/>
            </a:xfrm>
            <a:prstGeom prst="chevron">
              <a:avLst>
                <a:gd name="adj" fmla="val 72431"/>
              </a:avLst>
            </a:prstGeom>
            <a:solidFill>
              <a:srgbClr val="F9CFD7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강M" panose="02030600000101010101" pitchFamily="18" charset="-127"/>
                <a:ea typeface="HY강M" panose="02030600000101010101" pitchFamily="18" charset="-127"/>
                <a:cs typeface="+mn-cs"/>
              </a:endParaRPr>
            </a:p>
          </p:txBody>
        </p:sp>
        <p:sp>
          <p:nvSpPr>
            <p:cNvPr id="40" name="직사각형 39"/>
            <p:cNvSpPr/>
            <p:nvPr/>
          </p:nvSpPr>
          <p:spPr>
            <a:xfrm>
              <a:off x="928662" y="866162"/>
              <a:ext cx="71438" cy="71438"/>
            </a:xfrm>
            <a:prstGeom prst="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강M" panose="02030600000101010101" pitchFamily="18" charset="-127"/>
                <a:ea typeface="HY강M" panose="02030600000101010101" pitchFamily="18" charset="-127"/>
                <a:cs typeface="+mn-cs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6631390" y="2481998"/>
            <a:ext cx="4300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altLang="en-US" dirty="0">
                <a:latin typeface="HY강M" panose="02030600000101010101" pitchFamily="18" charset="-127"/>
                <a:ea typeface="HY강M" panose="02030600000101010101" pitchFamily="18" charset="-127"/>
              </a:rPr>
              <a:t>이곳에 학습 목표를 적어 주십시오</a:t>
            </a:r>
            <a:r>
              <a:rPr lang="en-US" altLang="ko-KR" dirty="0">
                <a:latin typeface="HY강M" panose="02030600000101010101" pitchFamily="18" charset="-127"/>
                <a:ea typeface="HY강M" panose="02030600000101010101" pitchFamily="18" charset="-127"/>
              </a:rPr>
              <a:t>.</a:t>
            </a:r>
            <a:endParaRPr lang="ko-KR" altLang="en-US" dirty="0">
              <a:latin typeface="HY강M" panose="02030600000101010101" pitchFamily="18" charset="-127"/>
              <a:ea typeface="HY강M" panose="02030600000101010101" pitchFamily="18" charset="-127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31390" y="2909381"/>
            <a:ext cx="4300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altLang="en-US" dirty="0">
                <a:latin typeface="HY강M" panose="02030600000101010101" pitchFamily="18" charset="-127"/>
                <a:ea typeface="HY강M" panose="02030600000101010101" pitchFamily="18" charset="-127"/>
              </a:rPr>
              <a:t>이곳에 학습 목표를 적어 주십시오</a:t>
            </a:r>
            <a:r>
              <a:rPr lang="en-US" altLang="ko-KR" dirty="0">
                <a:latin typeface="HY강M" panose="02030600000101010101" pitchFamily="18" charset="-127"/>
                <a:ea typeface="HY강M" panose="02030600000101010101" pitchFamily="18" charset="-127"/>
              </a:rPr>
              <a:t>.</a:t>
            </a:r>
            <a:endParaRPr lang="ko-KR" altLang="en-US" dirty="0">
              <a:latin typeface="HY강M" panose="02030600000101010101" pitchFamily="18" charset="-127"/>
              <a:ea typeface="HY강M" panose="02030600000101010101" pitchFamily="18" charset="-127"/>
            </a:endParaRPr>
          </a:p>
        </p:txBody>
      </p:sp>
      <p:sp>
        <p:nvSpPr>
          <p:cNvPr id="45" name="부제목 2"/>
          <p:cNvSpPr txBox="1">
            <a:spLocks/>
          </p:cNvSpPr>
          <p:nvPr/>
        </p:nvSpPr>
        <p:spPr>
          <a:xfrm>
            <a:off x="9700876" y="26303"/>
            <a:ext cx="2138752" cy="6216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2000" b="1" dirty="0" smtClean="0">
                <a:solidFill>
                  <a:prstClr val="white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학습목표 및 내용</a:t>
            </a:r>
            <a:endParaRPr lang="ko-KR" altLang="en-US" sz="2000" b="1" dirty="0">
              <a:solidFill>
                <a:prstClr val="white"/>
              </a:solidFill>
              <a:latin typeface="HY강M" panose="02030600000101010101" pitchFamily="18" charset="-127"/>
              <a:ea typeface="HY강M" panose="02030600000101010101" pitchFamily="18" charset="-127"/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5695636" y="1964925"/>
            <a:ext cx="1533070" cy="460822"/>
            <a:chOff x="5695636" y="1964925"/>
            <a:chExt cx="1533070" cy="460822"/>
          </a:xfrm>
        </p:grpSpPr>
        <p:sp>
          <p:nvSpPr>
            <p:cNvPr id="62" name="평행 사변형 61"/>
            <p:cNvSpPr/>
            <p:nvPr/>
          </p:nvSpPr>
          <p:spPr>
            <a:xfrm>
              <a:off x="5695636" y="1964925"/>
              <a:ext cx="1533070" cy="460822"/>
            </a:xfrm>
            <a:prstGeom prst="parallelogram">
              <a:avLst/>
            </a:prstGeom>
            <a:noFill/>
            <a:ln w="190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ea typeface="HY강M" panose="02030600000101010101" pitchFamily="18" charset="-127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5823555" y="1978287"/>
              <a:ext cx="13179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2000" b="1" dirty="0">
                  <a:latin typeface="HY강M" panose="02030600000101010101" pitchFamily="18" charset="-127"/>
                  <a:ea typeface="HY강M" panose="02030600000101010101" pitchFamily="18" charset="-127"/>
                </a:rPr>
                <a:t>학습 목표</a:t>
              </a:r>
            </a:p>
          </p:txBody>
        </p:sp>
      </p:grpSp>
      <p:grpSp>
        <p:nvGrpSpPr>
          <p:cNvPr id="63" name="그룹 55"/>
          <p:cNvGrpSpPr>
            <a:grpSpLocks/>
          </p:cNvGrpSpPr>
          <p:nvPr/>
        </p:nvGrpSpPr>
        <p:grpSpPr bwMode="auto">
          <a:xfrm>
            <a:off x="6092763" y="4437568"/>
            <a:ext cx="5276756" cy="1143786"/>
            <a:chOff x="785786" y="723286"/>
            <a:chExt cx="3071834" cy="357190"/>
          </a:xfrm>
          <a:solidFill>
            <a:srgbClr val="EC7188"/>
          </a:solidFill>
        </p:grpSpPr>
        <p:sp>
          <p:nvSpPr>
            <p:cNvPr id="64" name="모서리가 둥근 직사각형 63"/>
            <p:cNvSpPr/>
            <p:nvPr/>
          </p:nvSpPr>
          <p:spPr>
            <a:xfrm>
              <a:off x="785786" y="723286"/>
              <a:ext cx="3071834" cy="357190"/>
            </a:xfrm>
            <a:prstGeom prst="roundRect">
              <a:avLst/>
            </a:prstGeom>
            <a:solidFill>
              <a:srgbClr val="60B696"/>
            </a:solidFill>
            <a:ln w="127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강M" panose="02030600000101010101" pitchFamily="18" charset="-127"/>
                <a:ea typeface="HY강M" panose="02030600000101010101" pitchFamily="18" charset="-127"/>
                <a:cs typeface="+mn-cs"/>
              </a:endParaRPr>
            </a:p>
          </p:txBody>
        </p:sp>
        <p:sp>
          <p:nvSpPr>
            <p:cNvPr id="65" name="자유형 64"/>
            <p:cNvSpPr/>
            <p:nvPr/>
          </p:nvSpPr>
          <p:spPr>
            <a:xfrm>
              <a:off x="796898" y="728049"/>
              <a:ext cx="1865326" cy="352427"/>
            </a:xfrm>
            <a:custGeom>
              <a:avLst/>
              <a:gdLst>
                <a:gd name="connsiteX0" fmla="*/ 0 w 3857652"/>
                <a:gd name="connsiteY0" fmla="*/ 83346 h 500066"/>
                <a:gd name="connsiteX1" fmla="*/ 24412 w 3857652"/>
                <a:gd name="connsiteY1" fmla="*/ 24411 h 500066"/>
                <a:gd name="connsiteX2" fmla="*/ 83347 w 3857652"/>
                <a:gd name="connsiteY2" fmla="*/ 0 h 500066"/>
                <a:gd name="connsiteX3" fmla="*/ 3774306 w 3857652"/>
                <a:gd name="connsiteY3" fmla="*/ 0 h 500066"/>
                <a:gd name="connsiteX4" fmla="*/ 3833241 w 3857652"/>
                <a:gd name="connsiteY4" fmla="*/ 24412 h 500066"/>
                <a:gd name="connsiteX5" fmla="*/ 3857652 w 3857652"/>
                <a:gd name="connsiteY5" fmla="*/ 83347 h 500066"/>
                <a:gd name="connsiteX6" fmla="*/ 3857652 w 3857652"/>
                <a:gd name="connsiteY6" fmla="*/ 416720 h 500066"/>
                <a:gd name="connsiteX7" fmla="*/ 3833241 w 3857652"/>
                <a:gd name="connsiteY7" fmla="*/ 475655 h 500066"/>
                <a:gd name="connsiteX8" fmla="*/ 3774306 w 3857652"/>
                <a:gd name="connsiteY8" fmla="*/ 500066 h 500066"/>
                <a:gd name="connsiteX9" fmla="*/ 83346 w 3857652"/>
                <a:gd name="connsiteY9" fmla="*/ 500066 h 500066"/>
                <a:gd name="connsiteX10" fmla="*/ 24411 w 3857652"/>
                <a:gd name="connsiteY10" fmla="*/ 475654 h 500066"/>
                <a:gd name="connsiteX11" fmla="*/ 0 w 3857652"/>
                <a:gd name="connsiteY11" fmla="*/ 416719 h 500066"/>
                <a:gd name="connsiteX12" fmla="*/ 0 w 3857652"/>
                <a:gd name="connsiteY12" fmla="*/ 83346 h 500066"/>
                <a:gd name="connsiteX0" fmla="*/ 0 w 4188446"/>
                <a:gd name="connsiteY0" fmla="*/ 83346 h 500066"/>
                <a:gd name="connsiteX1" fmla="*/ 24412 w 4188446"/>
                <a:gd name="connsiteY1" fmla="*/ 24411 h 500066"/>
                <a:gd name="connsiteX2" fmla="*/ 83347 w 4188446"/>
                <a:gd name="connsiteY2" fmla="*/ 0 h 500066"/>
                <a:gd name="connsiteX3" fmla="*/ 3774306 w 4188446"/>
                <a:gd name="connsiteY3" fmla="*/ 0 h 500066"/>
                <a:gd name="connsiteX4" fmla="*/ 3833241 w 4188446"/>
                <a:gd name="connsiteY4" fmla="*/ 24412 h 500066"/>
                <a:gd name="connsiteX5" fmla="*/ 1643074 w 4188446"/>
                <a:gd name="connsiteY5" fmla="*/ 50777 h 500066"/>
                <a:gd name="connsiteX6" fmla="*/ 3857652 w 4188446"/>
                <a:gd name="connsiteY6" fmla="*/ 416720 h 500066"/>
                <a:gd name="connsiteX7" fmla="*/ 3833241 w 4188446"/>
                <a:gd name="connsiteY7" fmla="*/ 475655 h 500066"/>
                <a:gd name="connsiteX8" fmla="*/ 3774306 w 4188446"/>
                <a:gd name="connsiteY8" fmla="*/ 500066 h 500066"/>
                <a:gd name="connsiteX9" fmla="*/ 83346 w 4188446"/>
                <a:gd name="connsiteY9" fmla="*/ 500066 h 500066"/>
                <a:gd name="connsiteX10" fmla="*/ 24411 w 4188446"/>
                <a:gd name="connsiteY10" fmla="*/ 475654 h 500066"/>
                <a:gd name="connsiteX11" fmla="*/ 0 w 4188446"/>
                <a:gd name="connsiteY11" fmla="*/ 416719 h 500066"/>
                <a:gd name="connsiteX12" fmla="*/ 0 w 4188446"/>
                <a:gd name="connsiteY12" fmla="*/ 83346 h 500066"/>
                <a:gd name="connsiteX0" fmla="*/ 0 w 3998543"/>
                <a:gd name="connsiteY0" fmla="*/ 83346 h 500066"/>
                <a:gd name="connsiteX1" fmla="*/ 24412 w 3998543"/>
                <a:gd name="connsiteY1" fmla="*/ 24411 h 500066"/>
                <a:gd name="connsiteX2" fmla="*/ 83347 w 3998543"/>
                <a:gd name="connsiteY2" fmla="*/ 0 h 500066"/>
                <a:gd name="connsiteX3" fmla="*/ 3774306 w 3998543"/>
                <a:gd name="connsiteY3" fmla="*/ 0 h 500066"/>
                <a:gd name="connsiteX4" fmla="*/ 3643338 w 3998543"/>
                <a:gd name="connsiteY4" fmla="*/ 193653 h 500066"/>
                <a:gd name="connsiteX5" fmla="*/ 1643074 w 3998543"/>
                <a:gd name="connsiteY5" fmla="*/ 50777 h 500066"/>
                <a:gd name="connsiteX6" fmla="*/ 3857652 w 3998543"/>
                <a:gd name="connsiteY6" fmla="*/ 416720 h 500066"/>
                <a:gd name="connsiteX7" fmla="*/ 3833241 w 3998543"/>
                <a:gd name="connsiteY7" fmla="*/ 475655 h 500066"/>
                <a:gd name="connsiteX8" fmla="*/ 3774306 w 3998543"/>
                <a:gd name="connsiteY8" fmla="*/ 500066 h 500066"/>
                <a:gd name="connsiteX9" fmla="*/ 83346 w 3998543"/>
                <a:gd name="connsiteY9" fmla="*/ 500066 h 500066"/>
                <a:gd name="connsiteX10" fmla="*/ 24411 w 3998543"/>
                <a:gd name="connsiteY10" fmla="*/ 475654 h 500066"/>
                <a:gd name="connsiteX11" fmla="*/ 0 w 3998543"/>
                <a:gd name="connsiteY11" fmla="*/ 416719 h 500066"/>
                <a:gd name="connsiteX12" fmla="*/ 0 w 3998543"/>
                <a:gd name="connsiteY12" fmla="*/ 83346 h 500066"/>
                <a:gd name="connsiteX0" fmla="*/ 0 w 3857652"/>
                <a:gd name="connsiteY0" fmla="*/ 246859 h 663579"/>
                <a:gd name="connsiteX1" fmla="*/ 24412 w 3857652"/>
                <a:gd name="connsiteY1" fmla="*/ 187924 h 663579"/>
                <a:gd name="connsiteX2" fmla="*/ 83347 w 3857652"/>
                <a:gd name="connsiteY2" fmla="*/ 163513 h 663579"/>
                <a:gd name="connsiteX3" fmla="*/ 2214579 w 3857652"/>
                <a:gd name="connsiteY3" fmla="*/ 0 h 663579"/>
                <a:gd name="connsiteX4" fmla="*/ 3643338 w 3857652"/>
                <a:gd name="connsiteY4" fmla="*/ 357166 h 663579"/>
                <a:gd name="connsiteX5" fmla="*/ 1643074 w 3857652"/>
                <a:gd name="connsiteY5" fmla="*/ 214290 h 663579"/>
                <a:gd name="connsiteX6" fmla="*/ 3857652 w 3857652"/>
                <a:gd name="connsiteY6" fmla="*/ 580233 h 663579"/>
                <a:gd name="connsiteX7" fmla="*/ 3833241 w 3857652"/>
                <a:gd name="connsiteY7" fmla="*/ 639168 h 663579"/>
                <a:gd name="connsiteX8" fmla="*/ 3774306 w 3857652"/>
                <a:gd name="connsiteY8" fmla="*/ 663579 h 663579"/>
                <a:gd name="connsiteX9" fmla="*/ 83346 w 3857652"/>
                <a:gd name="connsiteY9" fmla="*/ 663579 h 663579"/>
                <a:gd name="connsiteX10" fmla="*/ 24411 w 3857652"/>
                <a:gd name="connsiteY10" fmla="*/ 639167 h 663579"/>
                <a:gd name="connsiteX11" fmla="*/ 0 w 3857652"/>
                <a:gd name="connsiteY11" fmla="*/ 580232 h 663579"/>
                <a:gd name="connsiteX12" fmla="*/ 0 w 3857652"/>
                <a:gd name="connsiteY12" fmla="*/ 246859 h 663579"/>
                <a:gd name="connsiteX0" fmla="*/ 0 w 3857652"/>
                <a:gd name="connsiteY0" fmla="*/ 83346 h 500066"/>
                <a:gd name="connsiteX1" fmla="*/ 24412 w 3857652"/>
                <a:gd name="connsiteY1" fmla="*/ 24411 h 500066"/>
                <a:gd name="connsiteX2" fmla="*/ 83347 w 3857652"/>
                <a:gd name="connsiteY2" fmla="*/ 0 h 500066"/>
                <a:gd name="connsiteX3" fmla="*/ 3643338 w 3857652"/>
                <a:gd name="connsiteY3" fmla="*/ 193653 h 500066"/>
                <a:gd name="connsiteX4" fmla="*/ 1643074 w 3857652"/>
                <a:gd name="connsiteY4" fmla="*/ 50777 h 500066"/>
                <a:gd name="connsiteX5" fmla="*/ 3857652 w 3857652"/>
                <a:gd name="connsiteY5" fmla="*/ 416720 h 500066"/>
                <a:gd name="connsiteX6" fmla="*/ 3833241 w 3857652"/>
                <a:gd name="connsiteY6" fmla="*/ 475655 h 500066"/>
                <a:gd name="connsiteX7" fmla="*/ 3774306 w 3857652"/>
                <a:gd name="connsiteY7" fmla="*/ 500066 h 500066"/>
                <a:gd name="connsiteX8" fmla="*/ 83346 w 3857652"/>
                <a:gd name="connsiteY8" fmla="*/ 500066 h 500066"/>
                <a:gd name="connsiteX9" fmla="*/ 24411 w 3857652"/>
                <a:gd name="connsiteY9" fmla="*/ 475654 h 500066"/>
                <a:gd name="connsiteX10" fmla="*/ 0 w 3857652"/>
                <a:gd name="connsiteY10" fmla="*/ 416719 h 500066"/>
                <a:gd name="connsiteX11" fmla="*/ 0 w 3857652"/>
                <a:gd name="connsiteY11" fmla="*/ 83346 h 500066"/>
                <a:gd name="connsiteX0" fmla="*/ 0 w 3857652"/>
                <a:gd name="connsiteY0" fmla="*/ 83346 h 500066"/>
                <a:gd name="connsiteX1" fmla="*/ 24412 w 3857652"/>
                <a:gd name="connsiteY1" fmla="*/ 24411 h 500066"/>
                <a:gd name="connsiteX2" fmla="*/ 83347 w 3857652"/>
                <a:gd name="connsiteY2" fmla="*/ 0 h 500066"/>
                <a:gd name="connsiteX3" fmla="*/ 1643074 w 3857652"/>
                <a:gd name="connsiteY3" fmla="*/ 50777 h 500066"/>
                <a:gd name="connsiteX4" fmla="*/ 3857652 w 3857652"/>
                <a:gd name="connsiteY4" fmla="*/ 416720 h 500066"/>
                <a:gd name="connsiteX5" fmla="*/ 3833241 w 3857652"/>
                <a:gd name="connsiteY5" fmla="*/ 475655 h 500066"/>
                <a:gd name="connsiteX6" fmla="*/ 3774306 w 3857652"/>
                <a:gd name="connsiteY6" fmla="*/ 500066 h 500066"/>
                <a:gd name="connsiteX7" fmla="*/ 83346 w 3857652"/>
                <a:gd name="connsiteY7" fmla="*/ 500066 h 500066"/>
                <a:gd name="connsiteX8" fmla="*/ 24411 w 3857652"/>
                <a:gd name="connsiteY8" fmla="*/ 475654 h 500066"/>
                <a:gd name="connsiteX9" fmla="*/ 0 w 3857652"/>
                <a:gd name="connsiteY9" fmla="*/ 416719 h 500066"/>
                <a:gd name="connsiteX10" fmla="*/ 0 w 3857652"/>
                <a:gd name="connsiteY10" fmla="*/ 83346 h 500066"/>
                <a:gd name="connsiteX0" fmla="*/ 0 w 3857652"/>
                <a:gd name="connsiteY0" fmla="*/ 104007 h 520727"/>
                <a:gd name="connsiteX1" fmla="*/ 24412 w 3857652"/>
                <a:gd name="connsiteY1" fmla="*/ 45072 h 520727"/>
                <a:gd name="connsiteX2" fmla="*/ 83347 w 3857652"/>
                <a:gd name="connsiteY2" fmla="*/ 20661 h 520727"/>
                <a:gd name="connsiteX3" fmla="*/ 1643075 w 3857652"/>
                <a:gd name="connsiteY3" fmla="*/ 0 h 520727"/>
                <a:gd name="connsiteX4" fmla="*/ 3857652 w 3857652"/>
                <a:gd name="connsiteY4" fmla="*/ 437381 h 520727"/>
                <a:gd name="connsiteX5" fmla="*/ 3833241 w 3857652"/>
                <a:gd name="connsiteY5" fmla="*/ 496316 h 520727"/>
                <a:gd name="connsiteX6" fmla="*/ 3774306 w 3857652"/>
                <a:gd name="connsiteY6" fmla="*/ 520727 h 520727"/>
                <a:gd name="connsiteX7" fmla="*/ 83346 w 3857652"/>
                <a:gd name="connsiteY7" fmla="*/ 520727 h 520727"/>
                <a:gd name="connsiteX8" fmla="*/ 24411 w 3857652"/>
                <a:gd name="connsiteY8" fmla="*/ 496315 h 520727"/>
                <a:gd name="connsiteX9" fmla="*/ 0 w 3857652"/>
                <a:gd name="connsiteY9" fmla="*/ 437380 h 520727"/>
                <a:gd name="connsiteX10" fmla="*/ 0 w 3857652"/>
                <a:gd name="connsiteY10" fmla="*/ 104007 h 520727"/>
                <a:gd name="connsiteX0" fmla="*/ 0 w 3833241"/>
                <a:gd name="connsiteY0" fmla="*/ 104007 h 520727"/>
                <a:gd name="connsiteX1" fmla="*/ 24412 w 3833241"/>
                <a:gd name="connsiteY1" fmla="*/ 45072 h 520727"/>
                <a:gd name="connsiteX2" fmla="*/ 83347 w 3833241"/>
                <a:gd name="connsiteY2" fmla="*/ 20661 h 520727"/>
                <a:gd name="connsiteX3" fmla="*/ 1643075 w 3833241"/>
                <a:gd name="connsiteY3" fmla="*/ 0 h 520727"/>
                <a:gd name="connsiteX4" fmla="*/ 3833241 w 3833241"/>
                <a:gd name="connsiteY4" fmla="*/ 496316 h 520727"/>
                <a:gd name="connsiteX5" fmla="*/ 3774306 w 3833241"/>
                <a:gd name="connsiteY5" fmla="*/ 520727 h 520727"/>
                <a:gd name="connsiteX6" fmla="*/ 83346 w 3833241"/>
                <a:gd name="connsiteY6" fmla="*/ 520727 h 520727"/>
                <a:gd name="connsiteX7" fmla="*/ 24411 w 3833241"/>
                <a:gd name="connsiteY7" fmla="*/ 496315 h 520727"/>
                <a:gd name="connsiteX8" fmla="*/ 0 w 3833241"/>
                <a:gd name="connsiteY8" fmla="*/ 437380 h 520727"/>
                <a:gd name="connsiteX9" fmla="*/ 0 w 3833241"/>
                <a:gd name="connsiteY9" fmla="*/ 104007 h 520727"/>
                <a:gd name="connsiteX0" fmla="*/ 551459 w 4384700"/>
                <a:gd name="connsiteY0" fmla="*/ 104007 h 583104"/>
                <a:gd name="connsiteX1" fmla="*/ 575871 w 4384700"/>
                <a:gd name="connsiteY1" fmla="*/ 45072 h 583104"/>
                <a:gd name="connsiteX2" fmla="*/ 634806 w 4384700"/>
                <a:gd name="connsiteY2" fmla="*/ 20661 h 583104"/>
                <a:gd name="connsiteX3" fmla="*/ 2194534 w 4384700"/>
                <a:gd name="connsiteY3" fmla="*/ 0 h 583104"/>
                <a:gd name="connsiteX4" fmla="*/ 4384700 w 4384700"/>
                <a:gd name="connsiteY4" fmla="*/ 496316 h 583104"/>
                <a:gd name="connsiteX5" fmla="*/ 634805 w 4384700"/>
                <a:gd name="connsiteY5" fmla="*/ 520727 h 583104"/>
                <a:gd name="connsiteX6" fmla="*/ 575870 w 4384700"/>
                <a:gd name="connsiteY6" fmla="*/ 496315 h 583104"/>
                <a:gd name="connsiteX7" fmla="*/ 551459 w 4384700"/>
                <a:gd name="connsiteY7" fmla="*/ 437380 h 583104"/>
                <a:gd name="connsiteX8" fmla="*/ 551459 w 4384700"/>
                <a:gd name="connsiteY8" fmla="*/ 104007 h 583104"/>
                <a:gd name="connsiteX0" fmla="*/ 317401 w 2746295"/>
                <a:gd name="connsiteY0" fmla="*/ 104007 h 586854"/>
                <a:gd name="connsiteX1" fmla="*/ 341813 w 2746295"/>
                <a:gd name="connsiteY1" fmla="*/ 45072 h 586854"/>
                <a:gd name="connsiteX2" fmla="*/ 400748 w 2746295"/>
                <a:gd name="connsiteY2" fmla="*/ 20661 h 586854"/>
                <a:gd name="connsiteX3" fmla="*/ 1960476 w 2746295"/>
                <a:gd name="connsiteY3" fmla="*/ 0 h 586854"/>
                <a:gd name="connsiteX4" fmla="*/ 2746295 w 2746295"/>
                <a:gd name="connsiteY4" fmla="*/ 500066 h 586854"/>
                <a:gd name="connsiteX5" fmla="*/ 400747 w 2746295"/>
                <a:gd name="connsiteY5" fmla="*/ 520727 h 586854"/>
                <a:gd name="connsiteX6" fmla="*/ 341812 w 2746295"/>
                <a:gd name="connsiteY6" fmla="*/ 496315 h 586854"/>
                <a:gd name="connsiteX7" fmla="*/ 317401 w 2746295"/>
                <a:gd name="connsiteY7" fmla="*/ 437380 h 586854"/>
                <a:gd name="connsiteX8" fmla="*/ 317401 w 2746295"/>
                <a:gd name="connsiteY8" fmla="*/ 104007 h 586854"/>
                <a:gd name="connsiteX0" fmla="*/ 257870 w 2329575"/>
                <a:gd name="connsiteY0" fmla="*/ 104007 h 586854"/>
                <a:gd name="connsiteX1" fmla="*/ 282282 w 2329575"/>
                <a:gd name="connsiteY1" fmla="*/ 45072 h 586854"/>
                <a:gd name="connsiteX2" fmla="*/ 341217 w 2329575"/>
                <a:gd name="connsiteY2" fmla="*/ 20661 h 586854"/>
                <a:gd name="connsiteX3" fmla="*/ 1900945 w 2329575"/>
                <a:gd name="connsiteY3" fmla="*/ 0 h 586854"/>
                <a:gd name="connsiteX4" fmla="*/ 2329575 w 2329575"/>
                <a:gd name="connsiteY4" fmla="*/ 500066 h 586854"/>
                <a:gd name="connsiteX5" fmla="*/ 341216 w 2329575"/>
                <a:gd name="connsiteY5" fmla="*/ 520727 h 586854"/>
                <a:gd name="connsiteX6" fmla="*/ 282281 w 2329575"/>
                <a:gd name="connsiteY6" fmla="*/ 496315 h 586854"/>
                <a:gd name="connsiteX7" fmla="*/ 257870 w 2329575"/>
                <a:gd name="connsiteY7" fmla="*/ 437380 h 586854"/>
                <a:gd name="connsiteX8" fmla="*/ 257870 w 2329575"/>
                <a:gd name="connsiteY8" fmla="*/ 104007 h 586854"/>
                <a:gd name="connsiteX0" fmla="*/ 257870 w 2329575"/>
                <a:gd name="connsiteY0" fmla="*/ 104007 h 522493"/>
                <a:gd name="connsiteX1" fmla="*/ 282282 w 2329575"/>
                <a:gd name="connsiteY1" fmla="*/ 45072 h 522493"/>
                <a:gd name="connsiteX2" fmla="*/ 341217 w 2329575"/>
                <a:gd name="connsiteY2" fmla="*/ 20661 h 522493"/>
                <a:gd name="connsiteX3" fmla="*/ 1900945 w 2329575"/>
                <a:gd name="connsiteY3" fmla="*/ 0 h 522493"/>
                <a:gd name="connsiteX4" fmla="*/ 2329575 w 2329575"/>
                <a:gd name="connsiteY4" fmla="*/ 500066 h 522493"/>
                <a:gd name="connsiteX5" fmla="*/ 341216 w 2329575"/>
                <a:gd name="connsiteY5" fmla="*/ 520727 h 522493"/>
                <a:gd name="connsiteX6" fmla="*/ 282281 w 2329575"/>
                <a:gd name="connsiteY6" fmla="*/ 496315 h 522493"/>
                <a:gd name="connsiteX7" fmla="*/ 257870 w 2329575"/>
                <a:gd name="connsiteY7" fmla="*/ 437380 h 522493"/>
                <a:gd name="connsiteX8" fmla="*/ 257870 w 2329575"/>
                <a:gd name="connsiteY8" fmla="*/ 104007 h 522493"/>
                <a:gd name="connsiteX0" fmla="*/ 257870 w 2329575"/>
                <a:gd name="connsiteY0" fmla="*/ 104007 h 521352"/>
                <a:gd name="connsiteX1" fmla="*/ 282282 w 2329575"/>
                <a:gd name="connsiteY1" fmla="*/ 45072 h 521352"/>
                <a:gd name="connsiteX2" fmla="*/ 341217 w 2329575"/>
                <a:gd name="connsiteY2" fmla="*/ 20661 h 521352"/>
                <a:gd name="connsiteX3" fmla="*/ 1900945 w 2329575"/>
                <a:gd name="connsiteY3" fmla="*/ 0 h 521352"/>
                <a:gd name="connsiteX4" fmla="*/ 2329575 w 2329575"/>
                <a:gd name="connsiteY4" fmla="*/ 500066 h 521352"/>
                <a:gd name="connsiteX5" fmla="*/ 341216 w 2329575"/>
                <a:gd name="connsiteY5" fmla="*/ 520727 h 521352"/>
                <a:gd name="connsiteX6" fmla="*/ 282281 w 2329575"/>
                <a:gd name="connsiteY6" fmla="*/ 496315 h 521352"/>
                <a:gd name="connsiteX7" fmla="*/ 257870 w 2329575"/>
                <a:gd name="connsiteY7" fmla="*/ 437380 h 521352"/>
                <a:gd name="connsiteX8" fmla="*/ 257870 w 2329575"/>
                <a:gd name="connsiteY8" fmla="*/ 104007 h 521352"/>
                <a:gd name="connsiteX0" fmla="*/ 375383 w 3152168"/>
                <a:gd name="connsiteY0" fmla="*/ 104007 h 562333"/>
                <a:gd name="connsiteX1" fmla="*/ 399795 w 3152168"/>
                <a:gd name="connsiteY1" fmla="*/ 45072 h 562333"/>
                <a:gd name="connsiteX2" fmla="*/ 458730 w 3152168"/>
                <a:gd name="connsiteY2" fmla="*/ 20661 h 562333"/>
                <a:gd name="connsiteX3" fmla="*/ 2018458 w 3152168"/>
                <a:gd name="connsiteY3" fmla="*/ 0 h 562333"/>
                <a:gd name="connsiteX4" fmla="*/ 3152168 w 3152168"/>
                <a:gd name="connsiteY4" fmla="*/ 246678 h 562333"/>
                <a:gd name="connsiteX5" fmla="*/ 458729 w 3152168"/>
                <a:gd name="connsiteY5" fmla="*/ 520727 h 562333"/>
                <a:gd name="connsiteX6" fmla="*/ 399794 w 3152168"/>
                <a:gd name="connsiteY6" fmla="*/ 496315 h 562333"/>
                <a:gd name="connsiteX7" fmla="*/ 375383 w 3152168"/>
                <a:gd name="connsiteY7" fmla="*/ 437380 h 562333"/>
                <a:gd name="connsiteX8" fmla="*/ 375383 w 3152168"/>
                <a:gd name="connsiteY8" fmla="*/ 104007 h 562333"/>
                <a:gd name="connsiteX0" fmla="*/ 228491 w 2123926"/>
                <a:gd name="connsiteY0" fmla="*/ 104007 h 523774"/>
                <a:gd name="connsiteX1" fmla="*/ 252903 w 2123926"/>
                <a:gd name="connsiteY1" fmla="*/ 45072 h 523774"/>
                <a:gd name="connsiteX2" fmla="*/ 311838 w 2123926"/>
                <a:gd name="connsiteY2" fmla="*/ 20661 h 523774"/>
                <a:gd name="connsiteX3" fmla="*/ 1871566 w 2123926"/>
                <a:gd name="connsiteY3" fmla="*/ 0 h 523774"/>
                <a:gd name="connsiteX4" fmla="*/ 2123926 w 2123926"/>
                <a:gd name="connsiteY4" fmla="*/ 478033 h 523774"/>
                <a:gd name="connsiteX5" fmla="*/ 311837 w 2123926"/>
                <a:gd name="connsiteY5" fmla="*/ 520727 h 523774"/>
                <a:gd name="connsiteX6" fmla="*/ 252902 w 2123926"/>
                <a:gd name="connsiteY6" fmla="*/ 496315 h 523774"/>
                <a:gd name="connsiteX7" fmla="*/ 228491 w 2123926"/>
                <a:gd name="connsiteY7" fmla="*/ 437380 h 523774"/>
                <a:gd name="connsiteX8" fmla="*/ 228491 w 2123926"/>
                <a:gd name="connsiteY8" fmla="*/ 104007 h 523774"/>
                <a:gd name="connsiteX0" fmla="*/ 228491 w 2123926"/>
                <a:gd name="connsiteY0" fmla="*/ 104007 h 523774"/>
                <a:gd name="connsiteX1" fmla="*/ 252903 w 2123926"/>
                <a:gd name="connsiteY1" fmla="*/ 45072 h 523774"/>
                <a:gd name="connsiteX2" fmla="*/ 311838 w 2123926"/>
                <a:gd name="connsiteY2" fmla="*/ 20661 h 523774"/>
                <a:gd name="connsiteX3" fmla="*/ 1871566 w 2123926"/>
                <a:gd name="connsiteY3" fmla="*/ 0 h 523774"/>
                <a:gd name="connsiteX4" fmla="*/ 2123926 w 2123926"/>
                <a:gd name="connsiteY4" fmla="*/ 511083 h 523774"/>
                <a:gd name="connsiteX5" fmla="*/ 311837 w 2123926"/>
                <a:gd name="connsiteY5" fmla="*/ 520727 h 523774"/>
                <a:gd name="connsiteX6" fmla="*/ 252902 w 2123926"/>
                <a:gd name="connsiteY6" fmla="*/ 496315 h 523774"/>
                <a:gd name="connsiteX7" fmla="*/ 228491 w 2123926"/>
                <a:gd name="connsiteY7" fmla="*/ 437380 h 523774"/>
                <a:gd name="connsiteX8" fmla="*/ 228491 w 2123926"/>
                <a:gd name="connsiteY8" fmla="*/ 104007 h 523774"/>
                <a:gd name="connsiteX0" fmla="*/ 228491 w 2134943"/>
                <a:gd name="connsiteY0" fmla="*/ 104007 h 533117"/>
                <a:gd name="connsiteX1" fmla="*/ 252903 w 2134943"/>
                <a:gd name="connsiteY1" fmla="*/ 45072 h 533117"/>
                <a:gd name="connsiteX2" fmla="*/ 311838 w 2134943"/>
                <a:gd name="connsiteY2" fmla="*/ 20661 h 533117"/>
                <a:gd name="connsiteX3" fmla="*/ 1871566 w 2134943"/>
                <a:gd name="connsiteY3" fmla="*/ 0 h 533117"/>
                <a:gd name="connsiteX4" fmla="*/ 2134943 w 2134943"/>
                <a:gd name="connsiteY4" fmla="*/ 533117 h 533117"/>
                <a:gd name="connsiteX5" fmla="*/ 311837 w 2134943"/>
                <a:gd name="connsiteY5" fmla="*/ 520727 h 533117"/>
                <a:gd name="connsiteX6" fmla="*/ 252902 w 2134943"/>
                <a:gd name="connsiteY6" fmla="*/ 496315 h 533117"/>
                <a:gd name="connsiteX7" fmla="*/ 228491 w 2134943"/>
                <a:gd name="connsiteY7" fmla="*/ 437380 h 533117"/>
                <a:gd name="connsiteX8" fmla="*/ 228491 w 2134943"/>
                <a:gd name="connsiteY8" fmla="*/ 104007 h 533117"/>
                <a:gd name="connsiteX0" fmla="*/ 228491 w 2134943"/>
                <a:gd name="connsiteY0" fmla="*/ 104007 h 523774"/>
                <a:gd name="connsiteX1" fmla="*/ 252903 w 2134943"/>
                <a:gd name="connsiteY1" fmla="*/ 45072 h 523774"/>
                <a:gd name="connsiteX2" fmla="*/ 311838 w 2134943"/>
                <a:gd name="connsiteY2" fmla="*/ 20661 h 523774"/>
                <a:gd name="connsiteX3" fmla="*/ 1871566 w 2134943"/>
                <a:gd name="connsiteY3" fmla="*/ 0 h 523774"/>
                <a:gd name="connsiteX4" fmla="*/ 2134943 w 2134943"/>
                <a:gd name="connsiteY4" fmla="*/ 500066 h 523774"/>
                <a:gd name="connsiteX5" fmla="*/ 311837 w 2134943"/>
                <a:gd name="connsiteY5" fmla="*/ 520727 h 523774"/>
                <a:gd name="connsiteX6" fmla="*/ 252902 w 2134943"/>
                <a:gd name="connsiteY6" fmla="*/ 496315 h 523774"/>
                <a:gd name="connsiteX7" fmla="*/ 228491 w 2134943"/>
                <a:gd name="connsiteY7" fmla="*/ 437380 h 523774"/>
                <a:gd name="connsiteX8" fmla="*/ 228491 w 2134943"/>
                <a:gd name="connsiteY8" fmla="*/ 104007 h 523774"/>
                <a:gd name="connsiteX0" fmla="*/ 228491 w 3171557"/>
                <a:gd name="connsiteY0" fmla="*/ 83346 h 503113"/>
                <a:gd name="connsiteX1" fmla="*/ 252903 w 3171557"/>
                <a:gd name="connsiteY1" fmla="*/ 24411 h 503113"/>
                <a:gd name="connsiteX2" fmla="*/ 311838 w 3171557"/>
                <a:gd name="connsiteY2" fmla="*/ 0 h 503113"/>
                <a:gd name="connsiteX3" fmla="*/ 3171557 w 3171557"/>
                <a:gd name="connsiteY3" fmla="*/ 331879 h 503113"/>
                <a:gd name="connsiteX4" fmla="*/ 2134943 w 3171557"/>
                <a:gd name="connsiteY4" fmla="*/ 479405 h 503113"/>
                <a:gd name="connsiteX5" fmla="*/ 311837 w 3171557"/>
                <a:gd name="connsiteY5" fmla="*/ 500066 h 503113"/>
                <a:gd name="connsiteX6" fmla="*/ 252902 w 3171557"/>
                <a:gd name="connsiteY6" fmla="*/ 475654 h 503113"/>
                <a:gd name="connsiteX7" fmla="*/ 228491 w 3171557"/>
                <a:gd name="connsiteY7" fmla="*/ 416719 h 503113"/>
                <a:gd name="connsiteX8" fmla="*/ 228491 w 3171557"/>
                <a:gd name="connsiteY8" fmla="*/ 83346 h 503113"/>
                <a:gd name="connsiteX0" fmla="*/ 228491 w 2134943"/>
                <a:gd name="connsiteY0" fmla="*/ 83346 h 503113"/>
                <a:gd name="connsiteX1" fmla="*/ 252903 w 2134943"/>
                <a:gd name="connsiteY1" fmla="*/ 24411 h 503113"/>
                <a:gd name="connsiteX2" fmla="*/ 311838 w 2134943"/>
                <a:gd name="connsiteY2" fmla="*/ 0 h 503113"/>
                <a:gd name="connsiteX3" fmla="*/ 1926651 w 2134943"/>
                <a:gd name="connsiteY3" fmla="*/ 1373 h 503113"/>
                <a:gd name="connsiteX4" fmla="*/ 2134943 w 2134943"/>
                <a:gd name="connsiteY4" fmla="*/ 479405 h 503113"/>
                <a:gd name="connsiteX5" fmla="*/ 311837 w 2134943"/>
                <a:gd name="connsiteY5" fmla="*/ 500066 h 503113"/>
                <a:gd name="connsiteX6" fmla="*/ 252902 w 2134943"/>
                <a:gd name="connsiteY6" fmla="*/ 475654 h 503113"/>
                <a:gd name="connsiteX7" fmla="*/ 228491 w 2134943"/>
                <a:gd name="connsiteY7" fmla="*/ 416719 h 503113"/>
                <a:gd name="connsiteX8" fmla="*/ 228491 w 2134943"/>
                <a:gd name="connsiteY8" fmla="*/ 83346 h 503113"/>
                <a:gd name="connsiteX0" fmla="*/ 0 w 1906452"/>
                <a:gd name="connsiteY0" fmla="*/ 83346 h 503129"/>
                <a:gd name="connsiteX1" fmla="*/ 24412 w 1906452"/>
                <a:gd name="connsiteY1" fmla="*/ 24411 h 503129"/>
                <a:gd name="connsiteX2" fmla="*/ 83347 w 1906452"/>
                <a:gd name="connsiteY2" fmla="*/ 0 h 503129"/>
                <a:gd name="connsiteX3" fmla="*/ 1698160 w 1906452"/>
                <a:gd name="connsiteY3" fmla="*/ 1373 h 503129"/>
                <a:gd name="connsiteX4" fmla="*/ 1906452 w 1906452"/>
                <a:gd name="connsiteY4" fmla="*/ 479405 h 503129"/>
                <a:gd name="connsiteX5" fmla="*/ 83346 w 1906452"/>
                <a:gd name="connsiteY5" fmla="*/ 500066 h 503129"/>
                <a:gd name="connsiteX6" fmla="*/ 24411 w 1906452"/>
                <a:gd name="connsiteY6" fmla="*/ 475654 h 503129"/>
                <a:gd name="connsiteX7" fmla="*/ 0 w 1906452"/>
                <a:gd name="connsiteY7" fmla="*/ 416719 h 503129"/>
                <a:gd name="connsiteX8" fmla="*/ 0 w 1906452"/>
                <a:gd name="connsiteY8" fmla="*/ 83346 h 503129"/>
                <a:gd name="connsiteX0" fmla="*/ 0 w 1857388"/>
                <a:gd name="connsiteY0" fmla="*/ 83346 h 503129"/>
                <a:gd name="connsiteX1" fmla="*/ 24412 w 1857388"/>
                <a:gd name="connsiteY1" fmla="*/ 24411 h 503129"/>
                <a:gd name="connsiteX2" fmla="*/ 83347 w 1857388"/>
                <a:gd name="connsiteY2" fmla="*/ 0 h 503129"/>
                <a:gd name="connsiteX3" fmla="*/ 1698160 w 1857388"/>
                <a:gd name="connsiteY3" fmla="*/ 1373 h 503129"/>
                <a:gd name="connsiteX4" fmla="*/ 1857388 w 1857388"/>
                <a:gd name="connsiteY4" fmla="*/ 500066 h 503129"/>
                <a:gd name="connsiteX5" fmla="*/ 83346 w 1857388"/>
                <a:gd name="connsiteY5" fmla="*/ 500066 h 503129"/>
                <a:gd name="connsiteX6" fmla="*/ 24411 w 1857388"/>
                <a:gd name="connsiteY6" fmla="*/ 475654 h 503129"/>
                <a:gd name="connsiteX7" fmla="*/ 0 w 1857388"/>
                <a:gd name="connsiteY7" fmla="*/ 416719 h 503129"/>
                <a:gd name="connsiteX8" fmla="*/ 0 w 1857388"/>
                <a:gd name="connsiteY8" fmla="*/ 83346 h 503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57388" h="503129">
                  <a:moveTo>
                    <a:pt x="0" y="83346"/>
                  </a:moveTo>
                  <a:cubicBezTo>
                    <a:pt x="0" y="61241"/>
                    <a:pt x="8781" y="40042"/>
                    <a:pt x="24412" y="24411"/>
                  </a:cubicBezTo>
                  <a:cubicBezTo>
                    <a:pt x="40042" y="8781"/>
                    <a:pt x="61242" y="0"/>
                    <a:pt x="83347" y="0"/>
                  </a:cubicBezTo>
                  <a:lnTo>
                    <a:pt x="1698160" y="1373"/>
                  </a:lnTo>
                  <a:lnTo>
                    <a:pt x="1857388" y="500066"/>
                  </a:lnTo>
                  <a:lnTo>
                    <a:pt x="83346" y="500066"/>
                  </a:lnTo>
                  <a:cubicBezTo>
                    <a:pt x="92997" y="503129"/>
                    <a:pt x="40042" y="491285"/>
                    <a:pt x="24411" y="475654"/>
                  </a:cubicBezTo>
                  <a:cubicBezTo>
                    <a:pt x="8781" y="460024"/>
                    <a:pt x="0" y="438824"/>
                    <a:pt x="0" y="416719"/>
                  </a:cubicBezTo>
                  <a:lnTo>
                    <a:pt x="0" y="83346"/>
                  </a:lnTo>
                  <a:close/>
                </a:path>
              </a:pathLst>
            </a:custGeom>
            <a:solidFill>
              <a:schemeClr val="tx1">
                <a:alpha val="26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강M" panose="02030600000101010101" pitchFamily="18" charset="-127"/>
                <a:ea typeface="HY강M" panose="02030600000101010101" pitchFamily="18" charset="-127"/>
                <a:cs typeface="+mn-cs"/>
              </a:endParaRPr>
            </a:p>
          </p:txBody>
        </p:sp>
        <p:sp>
          <p:nvSpPr>
            <p:cNvPr id="66" name="갈매기형 수장 65"/>
            <p:cNvSpPr/>
            <p:nvPr/>
          </p:nvSpPr>
          <p:spPr>
            <a:xfrm>
              <a:off x="3584568" y="829650"/>
              <a:ext cx="169864" cy="152401"/>
            </a:xfrm>
            <a:prstGeom prst="chevron">
              <a:avLst>
                <a:gd name="adj" fmla="val 72431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강M" panose="02030600000101010101" pitchFamily="18" charset="-127"/>
                <a:ea typeface="HY강M" panose="02030600000101010101" pitchFamily="18" charset="-127"/>
                <a:cs typeface="+mn-cs"/>
              </a:endParaRPr>
            </a:p>
          </p:txBody>
        </p:sp>
        <p:sp>
          <p:nvSpPr>
            <p:cNvPr id="67" name="직사각형 66"/>
            <p:cNvSpPr/>
            <p:nvPr/>
          </p:nvSpPr>
          <p:spPr>
            <a:xfrm>
              <a:off x="928662" y="866162"/>
              <a:ext cx="71438" cy="71438"/>
            </a:xfrm>
            <a:prstGeom prst="rect">
              <a:avLst/>
            </a:prstGeom>
            <a:solidFill>
              <a:srgbClr val="60B696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강M" panose="02030600000101010101" pitchFamily="18" charset="-127"/>
                <a:ea typeface="HY강M" panose="02030600000101010101" pitchFamily="18" charset="-127"/>
                <a:cs typeface="+mn-cs"/>
              </a:endParaRPr>
            </a:p>
          </p:txBody>
        </p:sp>
      </p:grpSp>
      <p:sp>
        <p:nvSpPr>
          <p:cNvPr id="69" name="TextBox 68"/>
          <p:cNvSpPr txBox="1"/>
          <p:nvPr/>
        </p:nvSpPr>
        <p:spPr>
          <a:xfrm>
            <a:off x="6631390" y="4622158"/>
            <a:ext cx="4300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altLang="en-US" dirty="0">
                <a:latin typeface="HY강M" panose="02030600000101010101" pitchFamily="18" charset="-127"/>
                <a:ea typeface="HY강M" panose="02030600000101010101" pitchFamily="18" charset="-127"/>
              </a:rPr>
              <a:t>이곳에 학습 </a:t>
            </a:r>
            <a:r>
              <a:rPr lang="ko-KR" altLang="en-US" dirty="0" smtClean="0">
                <a:latin typeface="HY강M" panose="02030600000101010101" pitchFamily="18" charset="-127"/>
                <a:ea typeface="HY강M" panose="02030600000101010101" pitchFamily="18" charset="-127"/>
              </a:rPr>
              <a:t>내용을 </a:t>
            </a:r>
            <a:r>
              <a:rPr lang="ko-KR" altLang="en-US" dirty="0">
                <a:latin typeface="HY강M" panose="02030600000101010101" pitchFamily="18" charset="-127"/>
                <a:ea typeface="HY강M" panose="02030600000101010101" pitchFamily="18" charset="-127"/>
              </a:rPr>
              <a:t>적어 주십시오</a:t>
            </a:r>
            <a:r>
              <a:rPr lang="en-US" altLang="ko-KR" dirty="0">
                <a:latin typeface="HY강M" panose="02030600000101010101" pitchFamily="18" charset="-127"/>
                <a:ea typeface="HY강M" panose="02030600000101010101" pitchFamily="18" charset="-127"/>
              </a:rPr>
              <a:t>.</a:t>
            </a:r>
            <a:endParaRPr lang="ko-KR" altLang="en-US" dirty="0">
              <a:latin typeface="HY강M" panose="02030600000101010101" pitchFamily="18" charset="-127"/>
              <a:ea typeface="HY강M" panose="02030600000101010101" pitchFamily="18" charset="-127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6631390" y="5049541"/>
            <a:ext cx="4300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altLang="en-US" dirty="0">
                <a:latin typeface="HY강M" panose="02030600000101010101" pitchFamily="18" charset="-127"/>
                <a:ea typeface="HY강M" panose="02030600000101010101" pitchFamily="18" charset="-127"/>
              </a:rPr>
              <a:t>이곳에 학습 </a:t>
            </a:r>
            <a:r>
              <a:rPr lang="ko-KR" altLang="en-US" dirty="0" smtClean="0">
                <a:latin typeface="HY강M" panose="02030600000101010101" pitchFamily="18" charset="-127"/>
                <a:ea typeface="HY강M" panose="02030600000101010101" pitchFamily="18" charset="-127"/>
              </a:rPr>
              <a:t>내용을 </a:t>
            </a:r>
            <a:r>
              <a:rPr lang="ko-KR" altLang="en-US" dirty="0">
                <a:latin typeface="HY강M" panose="02030600000101010101" pitchFamily="18" charset="-127"/>
                <a:ea typeface="HY강M" panose="02030600000101010101" pitchFamily="18" charset="-127"/>
              </a:rPr>
              <a:t>적어 주십시오</a:t>
            </a:r>
            <a:r>
              <a:rPr lang="en-US" altLang="ko-KR" dirty="0">
                <a:latin typeface="HY강M" panose="02030600000101010101" pitchFamily="18" charset="-127"/>
                <a:ea typeface="HY강M" panose="02030600000101010101" pitchFamily="18" charset="-127"/>
              </a:rPr>
              <a:t>.</a:t>
            </a:r>
            <a:endParaRPr lang="ko-KR" altLang="en-US" dirty="0">
              <a:latin typeface="HY강M" panose="02030600000101010101" pitchFamily="18" charset="-127"/>
              <a:ea typeface="HY강M" panose="02030600000101010101" pitchFamily="18" charset="-127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5695636" y="4066985"/>
            <a:ext cx="1533070" cy="460822"/>
            <a:chOff x="5695636" y="4066985"/>
            <a:chExt cx="1533070" cy="460822"/>
          </a:xfrm>
        </p:grpSpPr>
        <p:sp>
          <p:nvSpPr>
            <p:cNvPr id="68" name="평행 사변형 67"/>
            <p:cNvSpPr/>
            <p:nvPr/>
          </p:nvSpPr>
          <p:spPr>
            <a:xfrm>
              <a:off x="5695636" y="4066985"/>
              <a:ext cx="1533070" cy="460822"/>
            </a:xfrm>
            <a:prstGeom prst="parallelogram">
              <a:avLst/>
            </a:prstGeom>
            <a:noFill/>
            <a:ln w="190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ea typeface="HY강M" panose="02030600000101010101" pitchFamily="18" charset="-127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5848955" y="4080347"/>
              <a:ext cx="13179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2000" b="1" dirty="0">
                  <a:latin typeface="HY강M" panose="02030600000101010101" pitchFamily="18" charset="-127"/>
                  <a:ea typeface="HY강M" panose="02030600000101010101" pitchFamily="18" charset="-127"/>
                </a:rPr>
                <a:t>학습 </a:t>
              </a:r>
              <a:r>
                <a:rPr lang="ko-KR" altLang="en-US" sz="2000" b="1" dirty="0" smtClean="0">
                  <a:latin typeface="HY강M" panose="02030600000101010101" pitchFamily="18" charset="-127"/>
                  <a:ea typeface="HY강M" panose="02030600000101010101" pitchFamily="18" charset="-127"/>
                </a:rPr>
                <a:t>내용</a:t>
              </a:r>
              <a:endParaRPr lang="ko-KR" altLang="en-US" sz="2000" b="1" dirty="0">
                <a:latin typeface="HY강M" panose="02030600000101010101" pitchFamily="18" charset="-127"/>
                <a:ea typeface="HY강M" panose="02030600000101010101" pitchFamily="18" charset="-127"/>
              </a:endParaRPr>
            </a:p>
          </p:txBody>
        </p:sp>
      </p:grpSp>
      <p:grpSp>
        <p:nvGrpSpPr>
          <p:cNvPr id="142" name="그룹 141"/>
          <p:cNvGrpSpPr/>
          <p:nvPr/>
        </p:nvGrpSpPr>
        <p:grpSpPr>
          <a:xfrm>
            <a:off x="8802021" y="151317"/>
            <a:ext cx="3288381" cy="571479"/>
            <a:chOff x="3773103" y="880164"/>
            <a:chExt cx="4555525" cy="791692"/>
          </a:xfrm>
        </p:grpSpPr>
        <p:sp>
          <p:nvSpPr>
            <p:cNvPr id="143" name="모서리가 둥근 직사각형 142"/>
            <p:cNvSpPr/>
            <p:nvPr/>
          </p:nvSpPr>
          <p:spPr>
            <a:xfrm>
              <a:off x="4034959" y="1427359"/>
              <a:ext cx="4293669" cy="63336"/>
            </a:xfrm>
            <a:prstGeom prst="roundRect">
              <a:avLst>
                <a:gd name="adj" fmla="val 9300"/>
              </a:avLst>
            </a:prstGeom>
            <a:solidFill>
              <a:schemeClr val="tx1">
                <a:lumMod val="50000"/>
                <a:alpha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endParaRPr lang="ko-KR" altLang="en-US" sz="2000" dirty="0">
                <a:solidFill>
                  <a:prstClr val="white"/>
                </a:solidFill>
                <a:latin typeface="HY강M" panose="02030600000101010101" pitchFamily="18" charset="-127"/>
                <a:ea typeface="HY강M" panose="02030600000101010101" pitchFamily="18" charset="-127"/>
              </a:endParaRPr>
            </a:p>
          </p:txBody>
        </p:sp>
        <p:sp>
          <p:nvSpPr>
            <p:cNvPr id="144" name="자유형 143"/>
            <p:cNvSpPr/>
            <p:nvPr/>
          </p:nvSpPr>
          <p:spPr>
            <a:xfrm>
              <a:off x="3773103" y="880164"/>
              <a:ext cx="897813" cy="791692"/>
            </a:xfrm>
            <a:custGeom>
              <a:avLst/>
              <a:gdLst>
                <a:gd name="connsiteX0" fmla="*/ 395846 w 897813"/>
                <a:gd name="connsiteY0" fmla="*/ 0 h 791692"/>
                <a:gd name="connsiteX1" fmla="*/ 791692 w 897813"/>
                <a:gd name="connsiteY1" fmla="*/ 395846 h 791692"/>
                <a:gd name="connsiteX2" fmla="*/ 760585 w 897813"/>
                <a:gd name="connsiteY2" fmla="*/ 549927 h 791692"/>
                <a:gd name="connsiteX3" fmla="*/ 737623 w 897813"/>
                <a:gd name="connsiteY3" fmla="*/ 592231 h 791692"/>
                <a:gd name="connsiteX4" fmla="*/ 897813 w 897813"/>
                <a:gd name="connsiteY4" fmla="*/ 791691 h 791692"/>
                <a:gd name="connsiteX5" fmla="*/ 398264 w 897813"/>
                <a:gd name="connsiteY5" fmla="*/ 791691 h 791692"/>
                <a:gd name="connsiteX6" fmla="*/ 398476 w 897813"/>
                <a:gd name="connsiteY6" fmla="*/ 791427 h 791692"/>
                <a:gd name="connsiteX7" fmla="*/ 395846 w 897813"/>
                <a:gd name="connsiteY7" fmla="*/ 791692 h 791692"/>
                <a:gd name="connsiteX8" fmla="*/ 0 w 897813"/>
                <a:gd name="connsiteY8" fmla="*/ 395846 h 791692"/>
                <a:gd name="connsiteX9" fmla="*/ 395846 w 897813"/>
                <a:gd name="connsiteY9" fmla="*/ 0 h 79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7813" h="791692">
                  <a:moveTo>
                    <a:pt x="395846" y="0"/>
                  </a:moveTo>
                  <a:cubicBezTo>
                    <a:pt x="614466" y="0"/>
                    <a:pt x="791692" y="177226"/>
                    <a:pt x="791692" y="395846"/>
                  </a:cubicBezTo>
                  <a:cubicBezTo>
                    <a:pt x="791692" y="450501"/>
                    <a:pt x="780616" y="502569"/>
                    <a:pt x="760585" y="549927"/>
                  </a:cubicBezTo>
                  <a:lnTo>
                    <a:pt x="737623" y="592231"/>
                  </a:lnTo>
                  <a:lnTo>
                    <a:pt x="897813" y="791691"/>
                  </a:lnTo>
                  <a:lnTo>
                    <a:pt x="398264" y="791691"/>
                  </a:lnTo>
                  <a:lnTo>
                    <a:pt x="398476" y="791427"/>
                  </a:lnTo>
                  <a:lnTo>
                    <a:pt x="395846" y="791692"/>
                  </a:lnTo>
                  <a:cubicBezTo>
                    <a:pt x="177226" y="791692"/>
                    <a:pt x="0" y="614466"/>
                    <a:pt x="0" y="395846"/>
                  </a:cubicBezTo>
                  <a:cubicBezTo>
                    <a:pt x="0" y="177226"/>
                    <a:pt x="177226" y="0"/>
                    <a:pt x="395846" y="0"/>
                  </a:cubicBezTo>
                  <a:close/>
                </a:path>
              </a:pathLst>
            </a:custGeom>
            <a:solidFill>
              <a:srgbClr val="EC7188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latinLnBrk="0">
                <a:defRPr/>
              </a:pPr>
              <a:endParaRPr lang="ko-KR" altLang="en-US" kern="0" dirty="0" smtClean="0">
                <a:solidFill>
                  <a:prstClr val="white"/>
                </a:solidFill>
                <a:latin typeface="HY강M" panose="02030600000101010101" pitchFamily="18" charset="-127"/>
                <a:ea typeface="HY강M" panose="02030600000101010101" pitchFamily="18" charset="-127"/>
              </a:endParaRPr>
            </a:p>
          </p:txBody>
        </p:sp>
        <p:sp>
          <p:nvSpPr>
            <p:cNvPr id="145" name="타원 144"/>
            <p:cNvSpPr/>
            <p:nvPr/>
          </p:nvSpPr>
          <p:spPr>
            <a:xfrm>
              <a:off x="3847181" y="954958"/>
              <a:ext cx="648339" cy="648339"/>
            </a:xfrm>
            <a:prstGeom prst="ellipse">
              <a:avLst/>
            </a:prstGeom>
            <a:noFill/>
            <a:ln w="38100" cap="flat" cmpd="sng" algn="ctr">
              <a:solidFill>
                <a:schemeClr val="tx1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algn="ctr" latinLnBrk="0">
                <a:defRPr/>
              </a:pPr>
              <a:endParaRPr lang="ko-KR" altLang="en-US" sz="2400" kern="0" dirty="0" smtClean="0">
                <a:solidFill>
                  <a:srgbClr val="61380F"/>
                </a:solidFill>
                <a:latin typeface="HY강M" panose="02030600000101010101" pitchFamily="18" charset="-127"/>
                <a:ea typeface="HY강M" panose="0203060000010101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75481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/>
      <p:bldP spid="69" grpId="0"/>
      <p:bldP spid="7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그룹 22"/>
          <p:cNvGrpSpPr/>
          <p:nvPr/>
        </p:nvGrpSpPr>
        <p:grpSpPr>
          <a:xfrm>
            <a:off x="8802021" y="151317"/>
            <a:ext cx="3288381" cy="571479"/>
            <a:chOff x="3773103" y="880164"/>
            <a:chExt cx="4555525" cy="791692"/>
          </a:xfrm>
        </p:grpSpPr>
        <p:sp>
          <p:nvSpPr>
            <p:cNvPr id="24" name="모서리가 둥근 직사각형 23"/>
            <p:cNvSpPr/>
            <p:nvPr/>
          </p:nvSpPr>
          <p:spPr>
            <a:xfrm>
              <a:off x="4034959" y="1427359"/>
              <a:ext cx="4293669" cy="63336"/>
            </a:xfrm>
            <a:prstGeom prst="roundRect">
              <a:avLst>
                <a:gd name="adj" fmla="val 9300"/>
              </a:avLst>
            </a:prstGeom>
            <a:solidFill>
              <a:schemeClr val="tx1">
                <a:lumMod val="50000"/>
                <a:alpha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endParaRPr lang="ko-KR" altLang="en-US" sz="2000" dirty="0">
                <a:solidFill>
                  <a:prstClr val="white"/>
                </a:solidFill>
                <a:latin typeface="HY강M" panose="02030600000101010101" pitchFamily="18" charset="-127"/>
                <a:ea typeface="HY강M" panose="02030600000101010101" pitchFamily="18" charset="-127"/>
              </a:endParaRPr>
            </a:p>
          </p:txBody>
        </p:sp>
        <p:sp>
          <p:nvSpPr>
            <p:cNvPr id="25" name="자유형 24"/>
            <p:cNvSpPr/>
            <p:nvPr/>
          </p:nvSpPr>
          <p:spPr>
            <a:xfrm>
              <a:off x="3773103" y="880164"/>
              <a:ext cx="897813" cy="791692"/>
            </a:xfrm>
            <a:custGeom>
              <a:avLst/>
              <a:gdLst>
                <a:gd name="connsiteX0" fmla="*/ 395846 w 897813"/>
                <a:gd name="connsiteY0" fmla="*/ 0 h 791692"/>
                <a:gd name="connsiteX1" fmla="*/ 791692 w 897813"/>
                <a:gd name="connsiteY1" fmla="*/ 395846 h 791692"/>
                <a:gd name="connsiteX2" fmla="*/ 760585 w 897813"/>
                <a:gd name="connsiteY2" fmla="*/ 549927 h 791692"/>
                <a:gd name="connsiteX3" fmla="*/ 737623 w 897813"/>
                <a:gd name="connsiteY3" fmla="*/ 592231 h 791692"/>
                <a:gd name="connsiteX4" fmla="*/ 897813 w 897813"/>
                <a:gd name="connsiteY4" fmla="*/ 791691 h 791692"/>
                <a:gd name="connsiteX5" fmla="*/ 398264 w 897813"/>
                <a:gd name="connsiteY5" fmla="*/ 791691 h 791692"/>
                <a:gd name="connsiteX6" fmla="*/ 398476 w 897813"/>
                <a:gd name="connsiteY6" fmla="*/ 791427 h 791692"/>
                <a:gd name="connsiteX7" fmla="*/ 395846 w 897813"/>
                <a:gd name="connsiteY7" fmla="*/ 791692 h 791692"/>
                <a:gd name="connsiteX8" fmla="*/ 0 w 897813"/>
                <a:gd name="connsiteY8" fmla="*/ 395846 h 791692"/>
                <a:gd name="connsiteX9" fmla="*/ 395846 w 897813"/>
                <a:gd name="connsiteY9" fmla="*/ 0 h 79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7813" h="791692">
                  <a:moveTo>
                    <a:pt x="395846" y="0"/>
                  </a:moveTo>
                  <a:cubicBezTo>
                    <a:pt x="614466" y="0"/>
                    <a:pt x="791692" y="177226"/>
                    <a:pt x="791692" y="395846"/>
                  </a:cubicBezTo>
                  <a:cubicBezTo>
                    <a:pt x="791692" y="450501"/>
                    <a:pt x="780616" y="502569"/>
                    <a:pt x="760585" y="549927"/>
                  </a:cubicBezTo>
                  <a:lnTo>
                    <a:pt x="737623" y="592231"/>
                  </a:lnTo>
                  <a:lnTo>
                    <a:pt x="897813" y="791691"/>
                  </a:lnTo>
                  <a:lnTo>
                    <a:pt x="398264" y="791691"/>
                  </a:lnTo>
                  <a:lnTo>
                    <a:pt x="398476" y="791427"/>
                  </a:lnTo>
                  <a:lnTo>
                    <a:pt x="395846" y="791692"/>
                  </a:lnTo>
                  <a:cubicBezTo>
                    <a:pt x="177226" y="791692"/>
                    <a:pt x="0" y="614466"/>
                    <a:pt x="0" y="395846"/>
                  </a:cubicBezTo>
                  <a:cubicBezTo>
                    <a:pt x="0" y="177226"/>
                    <a:pt x="177226" y="0"/>
                    <a:pt x="395846" y="0"/>
                  </a:cubicBezTo>
                  <a:close/>
                </a:path>
              </a:pathLst>
            </a:custGeom>
            <a:solidFill>
              <a:srgbClr val="EC7188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latinLnBrk="0">
                <a:defRPr/>
              </a:pPr>
              <a:endParaRPr lang="ko-KR" altLang="en-US" kern="0" dirty="0" smtClean="0">
                <a:solidFill>
                  <a:prstClr val="white"/>
                </a:solidFill>
                <a:latin typeface="HY강M" panose="02030600000101010101" pitchFamily="18" charset="-127"/>
                <a:ea typeface="HY강M" panose="02030600000101010101" pitchFamily="18" charset="-127"/>
              </a:endParaRPr>
            </a:p>
          </p:txBody>
        </p:sp>
        <p:sp>
          <p:nvSpPr>
            <p:cNvPr id="26" name="타원 25"/>
            <p:cNvSpPr/>
            <p:nvPr/>
          </p:nvSpPr>
          <p:spPr>
            <a:xfrm>
              <a:off x="3847181" y="954958"/>
              <a:ext cx="648339" cy="648339"/>
            </a:xfrm>
            <a:prstGeom prst="ellipse">
              <a:avLst/>
            </a:prstGeom>
            <a:noFill/>
            <a:ln w="38100" cap="flat" cmpd="sng" algn="ctr">
              <a:solidFill>
                <a:schemeClr val="tx1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algn="ctr" latinLnBrk="0">
                <a:defRPr/>
              </a:pPr>
              <a:endParaRPr lang="ko-KR" altLang="en-US" sz="2400" kern="0" dirty="0" smtClean="0">
                <a:solidFill>
                  <a:srgbClr val="61380F"/>
                </a:solidFill>
                <a:latin typeface="HY강M" panose="02030600000101010101" pitchFamily="18" charset="-127"/>
                <a:ea typeface="HY강M" panose="02030600000101010101" pitchFamily="18" charset="-127"/>
              </a:endParaRPr>
            </a:p>
          </p:txBody>
        </p:sp>
      </p:grpSp>
      <p:sp>
        <p:nvSpPr>
          <p:cNvPr id="2" name="텍스트 개체 틀 8"/>
          <p:cNvSpPr txBox="1">
            <a:spLocks/>
          </p:cNvSpPr>
          <p:nvPr/>
        </p:nvSpPr>
        <p:spPr>
          <a:xfrm>
            <a:off x="1216646" y="2331273"/>
            <a:ext cx="5437372" cy="316454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600" dirty="0">
                <a:solidFill>
                  <a:prstClr val="white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홈의 단락에서 줄 간격</a:t>
            </a:r>
            <a:r>
              <a:rPr lang="en-US" altLang="ko-KR" sz="1600" dirty="0">
                <a:solidFill>
                  <a:prstClr val="white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, </a:t>
            </a:r>
            <a:r>
              <a:rPr lang="ko-KR" altLang="en-US" sz="1600" dirty="0">
                <a:solidFill>
                  <a:prstClr val="white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글머리 기호 수정 </a:t>
            </a:r>
            <a:r>
              <a:rPr lang="ko-KR" altLang="en-US" sz="1600" dirty="0" smtClean="0">
                <a:solidFill>
                  <a:prstClr val="white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가능합니다</a:t>
            </a:r>
            <a:r>
              <a:rPr lang="en-US" altLang="ko-KR" sz="1600" dirty="0" smtClean="0">
                <a:solidFill>
                  <a:prstClr val="white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600" dirty="0" smtClean="0">
                <a:solidFill>
                  <a:prstClr val="white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줄 간격은 </a:t>
            </a:r>
            <a:r>
              <a:rPr lang="en-US" altLang="ko-KR" sz="1600" dirty="0" smtClean="0">
                <a:solidFill>
                  <a:prstClr val="white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1.5</a:t>
            </a:r>
            <a:r>
              <a:rPr lang="ko-KR" altLang="en-US" sz="1600" dirty="0" smtClean="0">
                <a:solidFill>
                  <a:prstClr val="white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로 설정 되어 있습니다</a:t>
            </a:r>
            <a:r>
              <a:rPr lang="en-US" altLang="ko-KR" sz="1600" dirty="0" smtClean="0">
                <a:solidFill>
                  <a:prstClr val="white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600" dirty="0" smtClean="0">
                <a:solidFill>
                  <a:prstClr val="white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서식의 단락에서 수정 가능합니다</a:t>
            </a:r>
            <a:r>
              <a:rPr lang="en-US" altLang="ko-KR" sz="1600" dirty="0" smtClean="0">
                <a:solidFill>
                  <a:prstClr val="white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600" dirty="0">
                <a:solidFill>
                  <a:prstClr val="white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이곳에 텍스트를 </a:t>
            </a:r>
            <a:r>
              <a:rPr lang="ko-KR" altLang="en-US" sz="1600" dirty="0" smtClean="0">
                <a:solidFill>
                  <a:prstClr val="white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입력하세요</a:t>
            </a:r>
            <a:r>
              <a:rPr lang="en-US" altLang="ko-KR" sz="1600" dirty="0" smtClean="0">
                <a:solidFill>
                  <a:prstClr val="white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.</a:t>
            </a:r>
            <a:endParaRPr lang="ko-KR" altLang="en-US" sz="1600" dirty="0">
              <a:solidFill>
                <a:prstClr val="white"/>
              </a:solidFill>
              <a:latin typeface="HY강M" panose="02030600000101010101" pitchFamily="18" charset="-127"/>
              <a:ea typeface="HY강M" panose="02030600000101010101" pitchFamily="18" charset="-127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600" dirty="0">
                <a:solidFill>
                  <a:prstClr val="white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이곳에 텍스트를 </a:t>
            </a:r>
            <a:r>
              <a:rPr lang="ko-KR" altLang="en-US" sz="1600" dirty="0" smtClean="0">
                <a:solidFill>
                  <a:prstClr val="white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입력하세요</a:t>
            </a:r>
            <a:r>
              <a:rPr lang="en-US" altLang="ko-KR" sz="1600" dirty="0" smtClean="0">
                <a:solidFill>
                  <a:prstClr val="white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.</a:t>
            </a:r>
            <a:endParaRPr lang="ko-KR" altLang="en-US" sz="1600" dirty="0">
              <a:solidFill>
                <a:prstClr val="white"/>
              </a:solidFill>
              <a:latin typeface="HY강M" panose="02030600000101010101" pitchFamily="18" charset="-127"/>
              <a:ea typeface="HY강M" panose="02030600000101010101" pitchFamily="18" charset="-127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600" dirty="0">
                <a:solidFill>
                  <a:prstClr val="white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이곳에 텍스트를 </a:t>
            </a:r>
            <a:r>
              <a:rPr lang="ko-KR" altLang="en-US" sz="1600" dirty="0" smtClean="0">
                <a:solidFill>
                  <a:prstClr val="white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입력하세요</a:t>
            </a:r>
            <a:r>
              <a:rPr lang="en-US" altLang="ko-KR" sz="1600" dirty="0">
                <a:solidFill>
                  <a:prstClr val="white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.</a:t>
            </a:r>
            <a:endParaRPr lang="ko-KR" altLang="en-US" sz="1600" dirty="0">
              <a:solidFill>
                <a:prstClr val="white"/>
              </a:solidFill>
              <a:latin typeface="HY강M" panose="02030600000101010101" pitchFamily="18" charset="-127"/>
              <a:ea typeface="HY강M" panose="02030600000101010101" pitchFamily="18" charset="-127"/>
            </a:endParaRPr>
          </a:p>
        </p:txBody>
      </p:sp>
      <p:sp>
        <p:nvSpPr>
          <p:cNvPr id="214" name="부제목 2"/>
          <p:cNvSpPr txBox="1">
            <a:spLocks/>
          </p:cNvSpPr>
          <p:nvPr/>
        </p:nvSpPr>
        <p:spPr>
          <a:xfrm>
            <a:off x="9522148" y="39003"/>
            <a:ext cx="2476670" cy="6216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o-KR" altLang="en-US" sz="2000" b="1" dirty="0">
                <a:solidFill>
                  <a:prstClr val="white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제목을 입력하세요</a:t>
            </a:r>
          </a:p>
        </p:txBody>
      </p:sp>
      <p:sp>
        <p:nvSpPr>
          <p:cNvPr id="41" name="부제목 2"/>
          <p:cNvSpPr txBox="1">
            <a:spLocks/>
          </p:cNvSpPr>
          <p:nvPr/>
        </p:nvSpPr>
        <p:spPr>
          <a:xfrm>
            <a:off x="1039097" y="1359516"/>
            <a:ext cx="2476670" cy="6216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ko-KR" altLang="en-US" sz="2000" b="1" dirty="0">
                <a:solidFill>
                  <a:prstClr val="white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제목을 </a:t>
            </a:r>
            <a:r>
              <a:rPr lang="ko-KR" altLang="en-US" sz="2000" b="1" dirty="0" smtClean="0">
                <a:solidFill>
                  <a:prstClr val="white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입력하세요</a:t>
            </a:r>
            <a:r>
              <a:rPr lang="en-US" altLang="ko-KR" sz="2000" b="1" dirty="0" smtClean="0">
                <a:solidFill>
                  <a:prstClr val="white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.</a:t>
            </a:r>
            <a:endParaRPr lang="ko-KR" altLang="en-US" sz="2000" b="1" dirty="0">
              <a:solidFill>
                <a:prstClr val="white"/>
              </a:solidFill>
              <a:latin typeface="HY강M" panose="02030600000101010101" pitchFamily="18" charset="-127"/>
              <a:ea typeface="HY강M" panose="02030600000101010101" pitchFamily="18" charset="-127"/>
            </a:endParaRPr>
          </a:p>
        </p:txBody>
      </p:sp>
      <p:grpSp>
        <p:nvGrpSpPr>
          <p:cNvPr id="8" name="그룹 7"/>
          <p:cNvGrpSpPr/>
          <p:nvPr/>
        </p:nvGrpSpPr>
        <p:grpSpPr>
          <a:xfrm>
            <a:off x="466050" y="1342718"/>
            <a:ext cx="546180" cy="503355"/>
            <a:chOff x="466050" y="1342718"/>
            <a:chExt cx="546180" cy="503355"/>
          </a:xfrm>
        </p:grpSpPr>
        <p:grpSp>
          <p:nvGrpSpPr>
            <p:cNvPr id="18" name="그룹 17"/>
            <p:cNvGrpSpPr/>
            <p:nvPr/>
          </p:nvGrpSpPr>
          <p:grpSpPr>
            <a:xfrm>
              <a:off x="466050" y="1342718"/>
              <a:ext cx="546180" cy="503355"/>
              <a:chOff x="4945412" y="2765729"/>
              <a:chExt cx="985895" cy="908593"/>
            </a:xfrm>
          </p:grpSpPr>
          <p:sp>
            <p:nvSpPr>
              <p:cNvPr id="19" name="자유형 18"/>
              <p:cNvSpPr/>
              <p:nvPr/>
            </p:nvSpPr>
            <p:spPr>
              <a:xfrm>
                <a:off x="4945412" y="2765729"/>
                <a:ext cx="985895" cy="908593"/>
              </a:xfrm>
              <a:custGeom>
                <a:avLst/>
                <a:gdLst>
                  <a:gd name="connsiteX0" fmla="*/ 972788 w 985895"/>
                  <a:gd name="connsiteY0" fmla="*/ 479121 h 908593"/>
                  <a:gd name="connsiteX1" fmla="*/ 928338 w 985895"/>
                  <a:gd name="connsiteY1" fmla="*/ 358471 h 908593"/>
                  <a:gd name="connsiteX2" fmla="*/ 715613 w 985895"/>
                  <a:gd name="connsiteY2" fmla="*/ 285446 h 908593"/>
                  <a:gd name="connsiteX3" fmla="*/ 560038 w 985895"/>
                  <a:gd name="connsiteY3" fmla="*/ 215596 h 908593"/>
                  <a:gd name="connsiteX4" fmla="*/ 471138 w 985895"/>
                  <a:gd name="connsiteY4" fmla="*/ 113996 h 908593"/>
                  <a:gd name="connsiteX5" fmla="*/ 369538 w 985895"/>
                  <a:gd name="connsiteY5" fmla="*/ 15571 h 908593"/>
                  <a:gd name="connsiteX6" fmla="*/ 242538 w 985895"/>
                  <a:gd name="connsiteY6" fmla="*/ 9221 h 908593"/>
                  <a:gd name="connsiteX7" fmla="*/ 74263 w 985895"/>
                  <a:gd name="connsiteY7" fmla="*/ 104471 h 908593"/>
                  <a:gd name="connsiteX8" fmla="*/ 1238 w 985895"/>
                  <a:gd name="connsiteY8" fmla="*/ 320371 h 908593"/>
                  <a:gd name="connsiteX9" fmla="*/ 36163 w 985895"/>
                  <a:gd name="connsiteY9" fmla="*/ 574371 h 908593"/>
                  <a:gd name="connsiteX10" fmla="*/ 134588 w 985895"/>
                  <a:gd name="connsiteY10" fmla="*/ 761696 h 908593"/>
                  <a:gd name="connsiteX11" fmla="*/ 337788 w 985895"/>
                  <a:gd name="connsiteY11" fmla="*/ 853771 h 908593"/>
                  <a:gd name="connsiteX12" fmla="*/ 645763 w 985895"/>
                  <a:gd name="connsiteY12" fmla="*/ 907746 h 908593"/>
                  <a:gd name="connsiteX13" fmla="*/ 861663 w 985895"/>
                  <a:gd name="connsiteY13" fmla="*/ 812496 h 908593"/>
                  <a:gd name="connsiteX14" fmla="*/ 975963 w 985895"/>
                  <a:gd name="connsiteY14" fmla="*/ 625171 h 908593"/>
                  <a:gd name="connsiteX15" fmla="*/ 972788 w 985895"/>
                  <a:gd name="connsiteY15" fmla="*/ 479121 h 908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85895" h="908593">
                    <a:moveTo>
                      <a:pt x="972788" y="479121"/>
                    </a:moveTo>
                    <a:cubicBezTo>
                      <a:pt x="964851" y="434671"/>
                      <a:pt x="971200" y="390750"/>
                      <a:pt x="928338" y="358471"/>
                    </a:cubicBezTo>
                    <a:cubicBezTo>
                      <a:pt x="885475" y="326192"/>
                      <a:pt x="776996" y="309258"/>
                      <a:pt x="715613" y="285446"/>
                    </a:cubicBezTo>
                    <a:cubicBezTo>
                      <a:pt x="654230" y="261634"/>
                      <a:pt x="600784" y="244171"/>
                      <a:pt x="560038" y="215596"/>
                    </a:cubicBezTo>
                    <a:cubicBezTo>
                      <a:pt x="519292" y="187021"/>
                      <a:pt x="502888" y="147333"/>
                      <a:pt x="471138" y="113996"/>
                    </a:cubicBezTo>
                    <a:cubicBezTo>
                      <a:pt x="439388" y="80659"/>
                      <a:pt x="407638" y="33033"/>
                      <a:pt x="369538" y="15571"/>
                    </a:cubicBezTo>
                    <a:cubicBezTo>
                      <a:pt x="331438" y="-1891"/>
                      <a:pt x="291750" y="-5596"/>
                      <a:pt x="242538" y="9221"/>
                    </a:cubicBezTo>
                    <a:cubicBezTo>
                      <a:pt x="193326" y="24038"/>
                      <a:pt x="114480" y="52613"/>
                      <a:pt x="74263" y="104471"/>
                    </a:cubicBezTo>
                    <a:cubicBezTo>
                      <a:pt x="34046" y="156329"/>
                      <a:pt x="7588" y="242054"/>
                      <a:pt x="1238" y="320371"/>
                    </a:cubicBezTo>
                    <a:cubicBezTo>
                      <a:pt x="-5112" y="398688"/>
                      <a:pt x="13938" y="500817"/>
                      <a:pt x="36163" y="574371"/>
                    </a:cubicBezTo>
                    <a:cubicBezTo>
                      <a:pt x="58388" y="647925"/>
                      <a:pt x="84317" y="715129"/>
                      <a:pt x="134588" y="761696"/>
                    </a:cubicBezTo>
                    <a:cubicBezTo>
                      <a:pt x="184859" y="808263"/>
                      <a:pt x="252592" y="829429"/>
                      <a:pt x="337788" y="853771"/>
                    </a:cubicBezTo>
                    <a:cubicBezTo>
                      <a:pt x="422984" y="878113"/>
                      <a:pt x="558451" y="914625"/>
                      <a:pt x="645763" y="907746"/>
                    </a:cubicBezTo>
                    <a:cubicBezTo>
                      <a:pt x="733075" y="900867"/>
                      <a:pt x="806630" y="859592"/>
                      <a:pt x="861663" y="812496"/>
                    </a:cubicBezTo>
                    <a:cubicBezTo>
                      <a:pt x="916696" y="765400"/>
                      <a:pt x="955855" y="678617"/>
                      <a:pt x="975963" y="625171"/>
                    </a:cubicBezTo>
                    <a:cubicBezTo>
                      <a:pt x="996071" y="571725"/>
                      <a:pt x="980725" y="523571"/>
                      <a:pt x="972788" y="479121"/>
                    </a:cubicBezTo>
                    <a:close/>
                  </a:path>
                </a:pathLst>
              </a:custGeom>
              <a:gradFill>
                <a:gsLst>
                  <a:gs pos="0">
                    <a:srgbClr val="83C1A8"/>
                  </a:gs>
                  <a:gs pos="64000">
                    <a:srgbClr val="83C1A8"/>
                  </a:gs>
                  <a:gs pos="100000">
                    <a:srgbClr val="6A9D88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0" name="Freeform 84"/>
              <p:cNvSpPr>
                <a:spLocks/>
              </p:cNvSpPr>
              <p:nvPr/>
            </p:nvSpPr>
            <p:spPr bwMode="gray">
              <a:xfrm>
                <a:off x="4995147" y="2815408"/>
                <a:ext cx="420782" cy="345751"/>
              </a:xfrm>
              <a:custGeom>
                <a:avLst/>
                <a:gdLst/>
                <a:ahLst/>
                <a:cxnLst>
                  <a:cxn ang="0">
                    <a:pos x="1301" y="401"/>
                  </a:cxn>
                  <a:cxn ang="0">
                    <a:pos x="1317" y="442"/>
                  </a:cxn>
                  <a:cxn ang="0">
                    <a:pos x="1321" y="481"/>
                  </a:cxn>
                  <a:cxn ang="0">
                    <a:pos x="1315" y="516"/>
                  </a:cxn>
                  <a:cxn ang="0">
                    <a:pos x="1298" y="550"/>
                  </a:cxn>
                  <a:cxn ang="0">
                    <a:pos x="1272" y="579"/>
                  </a:cxn>
                  <a:cxn ang="0">
                    <a:pos x="1239" y="604"/>
                  </a:cxn>
                  <a:cxn ang="0">
                    <a:pos x="1196" y="628"/>
                  </a:cxn>
                  <a:cxn ang="0">
                    <a:pos x="1147" y="649"/>
                  </a:cxn>
                  <a:cxn ang="0">
                    <a:pos x="1092" y="667"/>
                  </a:cxn>
                  <a:cxn ang="0">
                    <a:pos x="1031" y="683"/>
                  </a:cxn>
                  <a:cxn ang="0">
                    <a:pos x="967" y="694"/>
                  </a:cxn>
                  <a:cxn ang="0">
                    <a:pos x="896" y="704"/>
                  </a:cxn>
                  <a:cxn ang="0">
                    <a:pos x="824" y="710"/>
                  </a:cxn>
                  <a:cxn ang="0">
                    <a:pos x="795" y="712"/>
                  </a:cxn>
                  <a:cxn ang="0">
                    <a:pos x="476" y="712"/>
                  </a:cxn>
                  <a:cxn ang="0">
                    <a:pos x="472" y="712"/>
                  </a:cxn>
                  <a:cxn ang="0">
                    <a:pos x="409" y="708"/>
                  </a:cxn>
                  <a:cxn ang="0">
                    <a:pos x="348" y="704"/>
                  </a:cxn>
                  <a:cxn ang="0">
                    <a:pos x="290" y="696"/>
                  </a:cxn>
                  <a:cxn ang="0">
                    <a:pos x="235" y="689"/>
                  </a:cxn>
                  <a:cxn ang="0">
                    <a:pos x="186" y="677"/>
                  </a:cxn>
                  <a:cxn ang="0">
                    <a:pos x="141" y="663"/>
                  </a:cxn>
                  <a:cxn ang="0">
                    <a:pos x="102" y="648"/>
                  </a:cxn>
                  <a:cxn ang="0">
                    <a:pos x="67" y="630"/>
                  </a:cxn>
                  <a:cxn ang="0">
                    <a:pos x="39" y="608"/>
                  </a:cxn>
                  <a:cxn ang="0">
                    <a:pos x="18" y="583"/>
                  </a:cxn>
                  <a:cxn ang="0">
                    <a:pos x="6" y="554"/>
                  </a:cxn>
                  <a:cxn ang="0">
                    <a:pos x="0" y="524"/>
                  </a:cxn>
                  <a:cxn ang="0">
                    <a:pos x="0" y="520"/>
                  </a:cxn>
                  <a:cxn ang="0">
                    <a:pos x="4" y="487"/>
                  </a:cxn>
                  <a:cxn ang="0">
                    <a:pos x="16" y="446"/>
                  </a:cxn>
                  <a:cxn ang="0">
                    <a:pos x="51" y="370"/>
                  </a:cxn>
                  <a:cxn ang="0">
                    <a:pos x="94" y="299"/>
                  </a:cxn>
                  <a:cxn ang="0">
                    <a:pos x="147" y="235"/>
                  </a:cxn>
                  <a:cxn ang="0">
                    <a:pos x="204" y="176"/>
                  </a:cxn>
                  <a:cxn ang="0">
                    <a:pos x="270" y="125"/>
                  </a:cxn>
                  <a:cxn ang="0">
                    <a:pos x="341" y="82"/>
                  </a:cxn>
                  <a:cxn ang="0">
                    <a:pos x="415" y="47"/>
                  </a:cxn>
                  <a:cxn ang="0">
                    <a:pos x="497" y="21"/>
                  </a:cxn>
                  <a:cxn ang="0">
                    <a:pos x="581" y="6"/>
                  </a:cxn>
                  <a:cxn ang="0">
                    <a:pos x="667" y="0"/>
                  </a:cxn>
                  <a:cxn ang="0">
                    <a:pos x="667" y="0"/>
                  </a:cxn>
                  <a:cxn ang="0">
                    <a:pos x="759" y="6"/>
                  </a:cxn>
                  <a:cxn ang="0">
                    <a:pos x="847" y="23"/>
                  </a:cxn>
                  <a:cxn ang="0">
                    <a:pos x="932" y="53"/>
                  </a:cxn>
                  <a:cxn ang="0">
                    <a:pos x="1010" y="90"/>
                  </a:cxn>
                  <a:cxn ang="0">
                    <a:pos x="1082" y="137"/>
                  </a:cxn>
                  <a:cxn ang="0">
                    <a:pos x="1149" y="194"/>
                  </a:cxn>
                  <a:cxn ang="0">
                    <a:pos x="1208" y="256"/>
                  </a:cxn>
                  <a:cxn ang="0">
                    <a:pos x="1258" y="325"/>
                  </a:cxn>
                  <a:cxn ang="0">
                    <a:pos x="1301" y="401"/>
                  </a:cxn>
                  <a:cxn ang="0">
                    <a:pos x="1301" y="401"/>
                  </a:cxn>
                </a:cxnLst>
                <a:rect l="0" t="0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46000">
                    <a:srgbClr val="FFFFFF">
                      <a:alpha val="61000"/>
                    </a:srgbClr>
                  </a:gs>
                  <a:gs pos="100000">
                    <a:srgbClr val="83C1A8">
                      <a:alpha val="0"/>
                    </a:srgb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latinLnBrk="0">
                  <a:defRPr/>
                </a:pPr>
                <a:endParaRPr lang="ko-KR" altLang="en-US" sz="1400" kern="0" dirty="0" smtClean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endParaRPr>
              </a:p>
            </p:txBody>
          </p:sp>
        </p:grpSp>
        <p:sp>
          <p:nvSpPr>
            <p:cNvPr id="7" name="TextBox 46"/>
            <p:cNvSpPr txBox="1">
              <a:spLocks noChangeArrowheads="1"/>
            </p:cNvSpPr>
            <p:nvPr/>
          </p:nvSpPr>
          <p:spPr bwMode="auto">
            <a:xfrm>
              <a:off x="676977" y="1466164"/>
              <a:ext cx="32252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b="1" dirty="0" smtClean="0">
                  <a:solidFill>
                    <a:prstClr val="white"/>
                  </a:solidFill>
                  <a:latin typeface="HY강M" panose="02030600000101010101" pitchFamily="18" charset="-127"/>
                  <a:ea typeface="HY강M" panose="02030600000101010101" pitchFamily="18" charset="-127"/>
                </a:rPr>
                <a:t>1.</a:t>
              </a:r>
              <a:endParaRPr lang="ko-KR" altLang="en-US" b="1" dirty="0">
                <a:solidFill>
                  <a:prstClr val="white"/>
                </a:solidFill>
                <a:latin typeface="HY강M" panose="02030600000101010101" pitchFamily="18" charset="-127"/>
                <a:ea typeface="HY강M" panose="02030600000101010101" pitchFamily="18" charset="-127"/>
              </a:endParaRPr>
            </a:p>
          </p:txBody>
        </p:sp>
      </p:grpSp>
      <p:grpSp>
        <p:nvGrpSpPr>
          <p:cNvPr id="4" name="그룹 3"/>
          <p:cNvGrpSpPr/>
          <p:nvPr/>
        </p:nvGrpSpPr>
        <p:grpSpPr>
          <a:xfrm>
            <a:off x="1335474" y="5608361"/>
            <a:ext cx="3818516" cy="518180"/>
            <a:chOff x="1335474" y="5651904"/>
            <a:chExt cx="3818516" cy="518180"/>
          </a:xfrm>
        </p:grpSpPr>
        <p:pic>
          <p:nvPicPr>
            <p:cNvPr id="28" name="그림 9" descr="103.png"/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rgbClr val="83C1A8">
                  <a:tint val="45000"/>
                  <a:satMod val="400000"/>
                </a:srgbClr>
              </a:duotone>
            </a:blip>
            <a:srcRect/>
            <a:stretch>
              <a:fillRect/>
            </a:stretch>
          </p:blipFill>
          <p:spPr bwMode="auto">
            <a:xfrm>
              <a:off x="4904188" y="5690130"/>
              <a:ext cx="249802" cy="321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" name="그림 16" descr="101.png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rgbClr val="83C1A8">
                  <a:tint val="45000"/>
                  <a:satMod val="400000"/>
                </a:srgbClr>
              </a:duotone>
            </a:blip>
            <a:srcRect/>
            <a:stretch>
              <a:fillRect/>
            </a:stretch>
          </p:blipFill>
          <p:spPr bwMode="auto">
            <a:xfrm>
              <a:off x="1335474" y="5651904"/>
              <a:ext cx="261697" cy="295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" name="TextBox 29"/>
            <p:cNvSpPr txBox="1"/>
            <p:nvPr/>
          </p:nvSpPr>
          <p:spPr>
            <a:xfrm>
              <a:off x="1545025" y="5708419"/>
              <a:ext cx="34591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400" b="1" dirty="0">
                  <a:solidFill>
                    <a:prstClr val="white"/>
                  </a:solidFill>
                  <a:latin typeface="HY강M" panose="02030600000101010101" pitchFamily="18" charset="-127"/>
                  <a:ea typeface="HY강M" panose="02030600000101010101" pitchFamily="18" charset="-127"/>
                </a:rPr>
                <a:t>텍스트를 입력하십시오</a:t>
              </a:r>
              <a:r>
                <a:rPr lang="en-US" altLang="ko-KR" sz="2400" b="1" dirty="0">
                  <a:solidFill>
                    <a:prstClr val="white"/>
                  </a:solidFill>
                  <a:latin typeface="HY강M" panose="02030600000101010101" pitchFamily="18" charset="-127"/>
                  <a:ea typeface="HY강M" panose="02030600000101010101" pitchFamily="18" charset="-127"/>
                </a:rPr>
                <a:t>.</a:t>
              </a:r>
              <a:endParaRPr lang="ko-KR" altLang="en-US" sz="2400" b="1" dirty="0">
                <a:solidFill>
                  <a:prstClr val="white"/>
                </a:solidFill>
                <a:latin typeface="HY강M" panose="02030600000101010101" pitchFamily="18" charset="-127"/>
                <a:ea typeface="HY강M" panose="0203060000010101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8635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6030520" y="1230637"/>
            <a:ext cx="5572964" cy="1908525"/>
            <a:chOff x="6030520" y="1230637"/>
            <a:chExt cx="5572964" cy="1908525"/>
          </a:xfrm>
        </p:grpSpPr>
        <p:grpSp>
          <p:nvGrpSpPr>
            <p:cNvPr id="28" name="그룹 27"/>
            <p:cNvGrpSpPr/>
            <p:nvPr/>
          </p:nvGrpSpPr>
          <p:grpSpPr>
            <a:xfrm>
              <a:off x="6187440" y="1691867"/>
              <a:ext cx="5120568" cy="1109392"/>
              <a:chOff x="6282977" y="2213837"/>
              <a:chExt cx="4670868" cy="1011963"/>
            </a:xfrm>
          </p:grpSpPr>
          <p:cxnSp>
            <p:nvCxnSpPr>
              <p:cNvPr id="18" name="직선 연결선 17"/>
              <p:cNvCxnSpPr/>
              <p:nvPr/>
            </p:nvCxnSpPr>
            <p:spPr>
              <a:xfrm>
                <a:off x="6282977" y="3225800"/>
                <a:ext cx="1610075" cy="0"/>
              </a:xfrm>
              <a:prstGeom prst="line">
                <a:avLst/>
              </a:prstGeom>
              <a:ln w="15875">
                <a:solidFill>
                  <a:srgbClr val="EC7188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직선 연결선 18"/>
              <p:cNvCxnSpPr/>
              <p:nvPr/>
            </p:nvCxnSpPr>
            <p:spPr>
              <a:xfrm flipV="1">
                <a:off x="7893052" y="2717006"/>
                <a:ext cx="0" cy="508794"/>
              </a:xfrm>
              <a:prstGeom prst="line">
                <a:avLst/>
              </a:prstGeom>
              <a:ln w="635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직선 연결선 23"/>
              <p:cNvCxnSpPr/>
              <p:nvPr/>
            </p:nvCxnSpPr>
            <p:spPr>
              <a:xfrm>
                <a:off x="7893052" y="2717006"/>
                <a:ext cx="1489763" cy="0"/>
              </a:xfrm>
              <a:prstGeom prst="line">
                <a:avLst/>
              </a:prstGeom>
              <a:ln w="15875">
                <a:solidFill>
                  <a:srgbClr val="FFD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직선 연결선 24"/>
              <p:cNvCxnSpPr/>
              <p:nvPr/>
            </p:nvCxnSpPr>
            <p:spPr>
              <a:xfrm flipV="1">
                <a:off x="9417569" y="2213837"/>
                <a:ext cx="0" cy="508794"/>
              </a:xfrm>
              <a:prstGeom prst="line">
                <a:avLst/>
              </a:prstGeom>
              <a:ln w="635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직선 연결선 25"/>
              <p:cNvCxnSpPr/>
              <p:nvPr/>
            </p:nvCxnSpPr>
            <p:spPr>
              <a:xfrm>
                <a:off x="9417569" y="2214631"/>
                <a:ext cx="1536276" cy="0"/>
              </a:xfrm>
              <a:prstGeom prst="line">
                <a:avLst/>
              </a:prstGeom>
              <a:ln w="15875">
                <a:solidFill>
                  <a:srgbClr val="60B696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" name="TextBox 35"/>
            <p:cNvSpPr txBox="1"/>
            <p:nvPr/>
          </p:nvSpPr>
          <p:spPr>
            <a:xfrm>
              <a:off x="6030520" y="2831385"/>
              <a:ext cx="204869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dirty="0" smtClean="0">
                  <a:solidFill>
                    <a:prstClr val="white"/>
                  </a:solidFill>
                  <a:latin typeface="HY강M" panose="02030600000101010101" pitchFamily="18" charset="-127"/>
                  <a:ea typeface="HY강M" panose="02030600000101010101" pitchFamily="18" charset="-127"/>
                </a:rPr>
                <a:t>텍스트를 </a:t>
              </a:r>
              <a:r>
                <a:rPr lang="ko-KR" altLang="en-US" sz="1400" dirty="0">
                  <a:solidFill>
                    <a:prstClr val="white"/>
                  </a:solidFill>
                  <a:latin typeface="HY강M" panose="02030600000101010101" pitchFamily="18" charset="-127"/>
                  <a:ea typeface="HY강M" panose="02030600000101010101" pitchFamily="18" charset="-127"/>
                </a:rPr>
                <a:t>입력하세요</a:t>
              </a:r>
              <a:r>
                <a:rPr lang="en-US" altLang="ko-KR" sz="1400" dirty="0">
                  <a:solidFill>
                    <a:prstClr val="white"/>
                  </a:solidFill>
                  <a:latin typeface="HY강M" panose="02030600000101010101" pitchFamily="18" charset="-127"/>
                  <a:ea typeface="HY강M" panose="02030600000101010101" pitchFamily="18" charset="-127"/>
                </a:rPr>
                <a:t>.</a:t>
              </a:r>
              <a:endParaRPr lang="ko-KR" altLang="en-US" sz="1400" dirty="0">
                <a:solidFill>
                  <a:prstClr val="white"/>
                </a:solidFill>
                <a:latin typeface="HY강M" panose="02030600000101010101" pitchFamily="18" charset="-127"/>
                <a:ea typeface="HY강M" panose="02030600000101010101" pitchFamily="18" charset="-127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892001" y="2309420"/>
              <a:ext cx="204869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dirty="0" smtClean="0">
                  <a:solidFill>
                    <a:prstClr val="white"/>
                  </a:solidFill>
                  <a:latin typeface="HY강M" panose="02030600000101010101" pitchFamily="18" charset="-127"/>
                  <a:ea typeface="HY강M" panose="02030600000101010101" pitchFamily="18" charset="-127"/>
                </a:rPr>
                <a:t>텍스트를 </a:t>
              </a:r>
              <a:r>
                <a:rPr lang="ko-KR" altLang="en-US" sz="1400" dirty="0">
                  <a:solidFill>
                    <a:prstClr val="white"/>
                  </a:solidFill>
                  <a:latin typeface="HY강M" panose="02030600000101010101" pitchFamily="18" charset="-127"/>
                  <a:ea typeface="HY강M" panose="02030600000101010101" pitchFamily="18" charset="-127"/>
                </a:rPr>
                <a:t>입력하세요</a:t>
              </a:r>
              <a:r>
                <a:rPr lang="en-US" altLang="ko-KR" sz="1400" dirty="0">
                  <a:solidFill>
                    <a:prstClr val="white"/>
                  </a:solidFill>
                  <a:latin typeface="HY강M" panose="02030600000101010101" pitchFamily="18" charset="-127"/>
                  <a:ea typeface="HY강M" panose="02030600000101010101" pitchFamily="18" charset="-127"/>
                </a:rPr>
                <a:t>.</a:t>
              </a:r>
              <a:endParaRPr lang="ko-KR" altLang="en-US" sz="1400" dirty="0">
                <a:solidFill>
                  <a:prstClr val="white"/>
                </a:solidFill>
                <a:latin typeface="HY강M" panose="02030600000101010101" pitchFamily="18" charset="-127"/>
                <a:ea typeface="HY강M" panose="02030600000101010101" pitchFamily="18" charset="-127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9554785" y="1797310"/>
              <a:ext cx="204869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dirty="0" smtClean="0">
                  <a:solidFill>
                    <a:prstClr val="white"/>
                  </a:solidFill>
                  <a:latin typeface="HY강M" panose="02030600000101010101" pitchFamily="18" charset="-127"/>
                  <a:ea typeface="HY강M" panose="02030600000101010101" pitchFamily="18" charset="-127"/>
                </a:rPr>
                <a:t>텍스트를 </a:t>
              </a:r>
              <a:r>
                <a:rPr lang="ko-KR" altLang="en-US" sz="1400" dirty="0">
                  <a:solidFill>
                    <a:prstClr val="white"/>
                  </a:solidFill>
                  <a:latin typeface="HY강M" panose="02030600000101010101" pitchFamily="18" charset="-127"/>
                  <a:ea typeface="HY강M" panose="02030600000101010101" pitchFamily="18" charset="-127"/>
                </a:rPr>
                <a:t>입력하세요</a:t>
              </a:r>
              <a:r>
                <a:rPr lang="en-US" altLang="ko-KR" sz="1400" dirty="0">
                  <a:solidFill>
                    <a:prstClr val="white"/>
                  </a:solidFill>
                  <a:latin typeface="HY강M" panose="02030600000101010101" pitchFamily="18" charset="-127"/>
                  <a:ea typeface="HY강M" panose="02030600000101010101" pitchFamily="18" charset="-127"/>
                </a:rPr>
                <a:t>.</a:t>
              </a:r>
              <a:endParaRPr lang="ko-KR" altLang="en-US" sz="1400" dirty="0">
                <a:solidFill>
                  <a:prstClr val="white"/>
                </a:solidFill>
                <a:latin typeface="HY강M" panose="02030600000101010101" pitchFamily="18" charset="-127"/>
                <a:ea typeface="HY강M" panose="02030600000101010101" pitchFamily="18" charset="-127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946145" y="2321125"/>
              <a:ext cx="10063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dirty="0" smtClean="0">
                  <a:solidFill>
                    <a:srgbClr val="EC7188"/>
                  </a:solidFill>
                  <a:latin typeface="HY강M" panose="02030600000101010101" pitchFamily="18" charset="-127"/>
                  <a:ea typeface="HY강M" panose="02030600000101010101" pitchFamily="18" charset="-127"/>
                </a:rPr>
                <a:t>TEXT</a:t>
              </a:r>
              <a:endParaRPr lang="ko-KR" altLang="en-US" sz="2400" dirty="0">
                <a:solidFill>
                  <a:srgbClr val="EC7188"/>
                </a:solidFill>
                <a:latin typeface="HY강M" panose="02030600000101010101" pitchFamily="18" charset="-127"/>
                <a:ea typeface="HY강M" panose="02030600000101010101" pitchFamily="18" charset="-127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8675889" y="1752512"/>
              <a:ext cx="10063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dirty="0" smtClean="0">
                  <a:solidFill>
                    <a:srgbClr val="FFD000"/>
                  </a:solidFill>
                  <a:latin typeface="HY강M" panose="02030600000101010101" pitchFamily="18" charset="-127"/>
                  <a:ea typeface="HY강M" panose="02030600000101010101" pitchFamily="18" charset="-127"/>
                </a:rPr>
                <a:t>TEXT</a:t>
              </a:r>
              <a:endParaRPr lang="ko-KR" altLang="en-US" sz="2400" dirty="0">
                <a:solidFill>
                  <a:srgbClr val="FFD000"/>
                </a:solidFill>
                <a:latin typeface="HY강M" panose="02030600000101010101" pitchFamily="18" charset="-127"/>
                <a:ea typeface="HY강M" panose="02030600000101010101" pitchFamily="18" charset="-127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0445388" y="1230637"/>
              <a:ext cx="10063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dirty="0" smtClean="0">
                  <a:solidFill>
                    <a:srgbClr val="60B696"/>
                  </a:solidFill>
                  <a:latin typeface="HY강M" panose="02030600000101010101" pitchFamily="18" charset="-127"/>
                  <a:ea typeface="HY강M" panose="02030600000101010101" pitchFamily="18" charset="-127"/>
                </a:rPr>
                <a:t>TEXT</a:t>
              </a:r>
              <a:endParaRPr lang="ko-KR" altLang="en-US" sz="2400" dirty="0">
                <a:solidFill>
                  <a:srgbClr val="60B696"/>
                </a:solidFill>
                <a:latin typeface="HY강M" panose="02030600000101010101" pitchFamily="18" charset="-127"/>
                <a:ea typeface="HY강M" panose="02030600000101010101" pitchFamily="18" charset="-127"/>
              </a:endParaRPr>
            </a:p>
          </p:txBody>
        </p:sp>
      </p:grpSp>
      <p:sp>
        <p:nvSpPr>
          <p:cNvPr id="15" name="Freeform 9"/>
          <p:cNvSpPr>
            <a:spLocks/>
          </p:cNvSpPr>
          <p:nvPr/>
        </p:nvSpPr>
        <p:spPr bwMode="auto">
          <a:xfrm>
            <a:off x="8610769" y="1462211"/>
            <a:ext cx="145748" cy="1502779"/>
          </a:xfrm>
          <a:custGeom>
            <a:avLst/>
            <a:gdLst>
              <a:gd name="T0" fmla="*/ 64 w 74"/>
              <a:gd name="T1" fmla="*/ 763 h 763"/>
              <a:gd name="T2" fmla="*/ 0 w 74"/>
              <a:gd name="T3" fmla="*/ 699 h 763"/>
              <a:gd name="T4" fmla="*/ 0 w 74"/>
              <a:gd name="T5" fmla="*/ 67 h 763"/>
              <a:gd name="T6" fmla="*/ 67 w 74"/>
              <a:gd name="T7" fmla="*/ 0 h 763"/>
              <a:gd name="T8" fmla="*/ 74 w 74"/>
              <a:gd name="T9" fmla="*/ 7 h 763"/>
              <a:gd name="T10" fmla="*/ 12 w 74"/>
              <a:gd name="T11" fmla="*/ 72 h 763"/>
              <a:gd name="T12" fmla="*/ 12 w 74"/>
              <a:gd name="T13" fmla="*/ 694 h 763"/>
              <a:gd name="T14" fmla="*/ 71 w 74"/>
              <a:gd name="T15" fmla="*/ 756 h 763"/>
              <a:gd name="T16" fmla="*/ 64 w 74"/>
              <a:gd name="T17" fmla="*/ 763 h 7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4" h="763">
                <a:moveTo>
                  <a:pt x="64" y="763"/>
                </a:moveTo>
                <a:lnTo>
                  <a:pt x="0" y="699"/>
                </a:lnTo>
                <a:lnTo>
                  <a:pt x="0" y="67"/>
                </a:lnTo>
                <a:lnTo>
                  <a:pt x="67" y="0"/>
                </a:lnTo>
                <a:lnTo>
                  <a:pt x="74" y="7"/>
                </a:lnTo>
                <a:lnTo>
                  <a:pt x="12" y="72"/>
                </a:lnTo>
                <a:lnTo>
                  <a:pt x="12" y="694"/>
                </a:lnTo>
                <a:lnTo>
                  <a:pt x="71" y="756"/>
                </a:lnTo>
                <a:lnTo>
                  <a:pt x="64" y="763"/>
                </a:lnTo>
                <a:close/>
              </a:path>
            </a:pathLst>
          </a:custGeom>
          <a:solidFill>
            <a:schemeClr val="tx1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Y강M" panose="02030600000101010101" pitchFamily="18" charset="-127"/>
              <a:ea typeface="HY강M" panose="02030600000101010101" pitchFamily="18" charset="-127"/>
            </a:endParaRPr>
          </a:p>
        </p:txBody>
      </p:sp>
      <p:sp>
        <p:nvSpPr>
          <p:cNvPr id="16" name="Freeform 10"/>
          <p:cNvSpPr>
            <a:spLocks/>
          </p:cNvSpPr>
          <p:nvPr/>
        </p:nvSpPr>
        <p:spPr bwMode="auto">
          <a:xfrm>
            <a:off x="8902510" y="1462211"/>
            <a:ext cx="145748" cy="1502779"/>
          </a:xfrm>
          <a:custGeom>
            <a:avLst/>
            <a:gdLst>
              <a:gd name="T0" fmla="*/ 9 w 74"/>
              <a:gd name="T1" fmla="*/ 763 h 763"/>
              <a:gd name="T2" fmla="*/ 2 w 74"/>
              <a:gd name="T3" fmla="*/ 756 h 763"/>
              <a:gd name="T4" fmla="*/ 62 w 74"/>
              <a:gd name="T5" fmla="*/ 694 h 763"/>
              <a:gd name="T6" fmla="*/ 62 w 74"/>
              <a:gd name="T7" fmla="*/ 72 h 763"/>
              <a:gd name="T8" fmla="*/ 0 w 74"/>
              <a:gd name="T9" fmla="*/ 7 h 763"/>
              <a:gd name="T10" fmla="*/ 7 w 74"/>
              <a:gd name="T11" fmla="*/ 0 h 763"/>
              <a:gd name="T12" fmla="*/ 74 w 74"/>
              <a:gd name="T13" fmla="*/ 67 h 763"/>
              <a:gd name="T14" fmla="*/ 74 w 74"/>
              <a:gd name="T15" fmla="*/ 699 h 763"/>
              <a:gd name="T16" fmla="*/ 9 w 74"/>
              <a:gd name="T17" fmla="*/ 763 h 7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4" h="763">
                <a:moveTo>
                  <a:pt x="9" y="763"/>
                </a:moveTo>
                <a:lnTo>
                  <a:pt x="2" y="756"/>
                </a:lnTo>
                <a:lnTo>
                  <a:pt x="62" y="694"/>
                </a:lnTo>
                <a:lnTo>
                  <a:pt x="62" y="72"/>
                </a:lnTo>
                <a:lnTo>
                  <a:pt x="0" y="7"/>
                </a:lnTo>
                <a:lnTo>
                  <a:pt x="7" y="0"/>
                </a:lnTo>
                <a:lnTo>
                  <a:pt x="74" y="67"/>
                </a:lnTo>
                <a:lnTo>
                  <a:pt x="74" y="699"/>
                </a:lnTo>
                <a:lnTo>
                  <a:pt x="9" y="763"/>
                </a:lnTo>
                <a:close/>
              </a:path>
            </a:pathLst>
          </a:custGeom>
          <a:solidFill>
            <a:schemeClr val="tx1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Y강M" panose="02030600000101010101" pitchFamily="18" charset="-127"/>
              <a:ea typeface="HY강M" panose="02030600000101010101" pitchFamily="18" charset="-127"/>
            </a:endParaRPr>
          </a:p>
        </p:txBody>
      </p:sp>
      <p:cxnSp>
        <p:nvCxnSpPr>
          <p:cNvPr id="34" name="직선 연결선 33"/>
          <p:cNvCxnSpPr/>
          <p:nvPr/>
        </p:nvCxnSpPr>
        <p:spPr>
          <a:xfrm flipH="1">
            <a:off x="8202359" y="3715656"/>
            <a:ext cx="542048" cy="2423886"/>
          </a:xfrm>
          <a:prstGeom prst="line">
            <a:avLst/>
          </a:prstGeom>
          <a:ln w="19050">
            <a:solidFill>
              <a:srgbClr val="D9D9D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그룹 2"/>
          <p:cNvGrpSpPr/>
          <p:nvPr/>
        </p:nvGrpSpPr>
        <p:grpSpPr>
          <a:xfrm>
            <a:off x="5873645" y="3748761"/>
            <a:ext cx="2262098" cy="471267"/>
            <a:chOff x="5873645" y="3748761"/>
            <a:chExt cx="2262098" cy="471267"/>
          </a:xfrm>
        </p:grpSpPr>
        <p:sp>
          <p:nvSpPr>
            <p:cNvPr id="29" name="평행 사변형 28"/>
            <p:cNvSpPr/>
            <p:nvPr/>
          </p:nvSpPr>
          <p:spPr>
            <a:xfrm>
              <a:off x="5873645" y="3755571"/>
              <a:ext cx="2262098" cy="464457"/>
            </a:xfrm>
            <a:prstGeom prst="parallelogram">
              <a:avLst/>
            </a:prstGeom>
            <a:solidFill>
              <a:srgbClr val="EC7188"/>
            </a:solidFill>
            <a:ln w="25400">
              <a:solidFill>
                <a:schemeClr val="tx1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ea typeface="HY강M" panose="02030600000101010101" pitchFamily="18" charset="-127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534810" y="3748761"/>
              <a:ext cx="10063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dirty="0" smtClean="0">
                  <a:solidFill>
                    <a:prstClr val="white"/>
                  </a:solidFill>
                  <a:latin typeface="HY강M" panose="02030600000101010101" pitchFamily="18" charset="-127"/>
                  <a:ea typeface="HY강M" panose="02030600000101010101" pitchFamily="18" charset="-127"/>
                </a:rPr>
                <a:t>TEXT</a:t>
              </a:r>
              <a:endParaRPr lang="ko-KR" altLang="en-US" sz="2400" dirty="0">
                <a:solidFill>
                  <a:prstClr val="white"/>
                </a:solidFill>
                <a:latin typeface="HY강M" panose="02030600000101010101" pitchFamily="18" charset="-127"/>
                <a:ea typeface="HY강M" panose="02030600000101010101" pitchFamily="18" charset="-127"/>
              </a:endParaRPr>
            </a:p>
          </p:txBody>
        </p:sp>
      </p:grpSp>
      <p:grpSp>
        <p:nvGrpSpPr>
          <p:cNvPr id="4" name="그룹 3"/>
          <p:cNvGrpSpPr/>
          <p:nvPr/>
        </p:nvGrpSpPr>
        <p:grpSpPr>
          <a:xfrm>
            <a:off x="9162025" y="3748761"/>
            <a:ext cx="2262098" cy="471267"/>
            <a:chOff x="9162025" y="3748761"/>
            <a:chExt cx="2262098" cy="471267"/>
          </a:xfrm>
        </p:grpSpPr>
        <p:sp>
          <p:nvSpPr>
            <p:cNvPr id="30" name="평행 사변형 29"/>
            <p:cNvSpPr/>
            <p:nvPr/>
          </p:nvSpPr>
          <p:spPr>
            <a:xfrm>
              <a:off x="9162025" y="3755571"/>
              <a:ext cx="2262098" cy="464457"/>
            </a:xfrm>
            <a:prstGeom prst="parallelogram">
              <a:avLst/>
            </a:prstGeom>
            <a:solidFill>
              <a:srgbClr val="8B5E3D"/>
            </a:solidFill>
            <a:ln w="25400">
              <a:solidFill>
                <a:schemeClr val="tx1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ea typeface="HY강M" panose="02030600000101010101" pitchFamily="18" charset="-127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9830067" y="3748761"/>
              <a:ext cx="10063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dirty="0" smtClean="0">
                  <a:solidFill>
                    <a:prstClr val="white"/>
                  </a:solidFill>
                  <a:latin typeface="HY강M" panose="02030600000101010101" pitchFamily="18" charset="-127"/>
                  <a:ea typeface="HY강M" panose="02030600000101010101" pitchFamily="18" charset="-127"/>
                </a:rPr>
                <a:t>TEXT</a:t>
              </a:r>
              <a:endParaRPr lang="ko-KR" altLang="en-US" sz="2400" dirty="0">
                <a:solidFill>
                  <a:prstClr val="white"/>
                </a:solidFill>
                <a:latin typeface="HY강M" panose="02030600000101010101" pitchFamily="18" charset="-127"/>
                <a:ea typeface="HY강M" panose="02030600000101010101" pitchFamily="18" charset="-127"/>
              </a:endParaRP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5778843" y="4496646"/>
            <a:ext cx="2235252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400" dirty="0" smtClean="0">
                <a:solidFill>
                  <a:prstClr val="white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텍스트를 </a:t>
            </a:r>
            <a:r>
              <a:rPr lang="ko-KR" altLang="en-US" sz="1400" dirty="0">
                <a:solidFill>
                  <a:prstClr val="white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입력하세요</a:t>
            </a:r>
            <a:r>
              <a:rPr lang="en-US" altLang="ko-KR" sz="1400" dirty="0" smtClean="0">
                <a:solidFill>
                  <a:prstClr val="white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.</a:t>
            </a:r>
          </a:p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400" dirty="0">
                <a:solidFill>
                  <a:prstClr val="white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텍스트를 </a:t>
            </a:r>
            <a:r>
              <a:rPr lang="ko-KR" altLang="en-US" sz="1400" dirty="0" smtClean="0">
                <a:solidFill>
                  <a:prstClr val="white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입력하세요</a:t>
            </a:r>
            <a:r>
              <a:rPr lang="en-US" altLang="ko-KR" sz="1400" dirty="0" smtClean="0">
                <a:solidFill>
                  <a:prstClr val="white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.</a:t>
            </a:r>
          </a:p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400" dirty="0">
                <a:solidFill>
                  <a:prstClr val="white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텍스트를 </a:t>
            </a:r>
            <a:r>
              <a:rPr lang="ko-KR" altLang="en-US" sz="1400" dirty="0" smtClean="0">
                <a:solidFill>
                  <a:prstClr val="white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입력하세요</a:t>
            </a:r>
            <a:r>
              <a:rPr lang="en-US" altLang="ko-KR" sz="1400" dirty="0" smtClean="0">
                <a:solidFill>
                  <a:prstClr val="white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.</a:t>
            </a:r>
          </a:p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400" dirty="0">
                <a:solidFill>
                  <a:prstClr val="white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텍스트를 </a:t>
            </a:r>
            <a:r>
              <a:rPr lang="ko-KR" altLang="en-US" sz="1400" dirty="0" smtClean="0">
                <a:solidFill>
                  <a:prstClr val="white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입력하세요</a:t>
            </a:r>
            <a:r>
              <a:rPr lang="en-US" altLang="ko-KR" sz="1400" dirty="0" smtClean="0">
                <a:solidFill>
                  <a:prstClr val="white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.</a:t>
            </a:r>
          </a:p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400" dirty="0">
                <a:solidFill>
                  <a:prstClr val="white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텍스트를 </a:t>
            </a:r>
            <a:r>
              <a:rPr lang="ko-KR" altLang="en-US" sz="1400" dirty="0" smtClean="0">
                <a:solidFill>
                  <a:prstClr val="white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입력하세요</a:t>
            </a:r>
            <a:r>
              <a:rPr lang="en-US" altLang="ko-KR" sz="1400" dirty="0" smtClean="0">
                <a:solidFill>
                  <a:prstClr val="white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.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9147152" y="4467618"/>
            <a:ext cx="2235252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400" dirty="0" smtClean="0">
                <a:solidFill>
                  <a:prstClr val="white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텍스트를 </a:t>
            </a:r>
            <a:r>
              <a:rPr lang="ko-KR" altLang="en-US" sz="1400" dirty="0">
                <a:solidFill>
                  <a:prstClr val="white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입력하세요</a:t>
            </a:r>
            <a:r>
              <a:rPr lang="en-US" altLang="ko-KR" sz="1400" dirty="0" smtClean="0">
                <a:solidFill>
                  <a:prstClr val="white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.</a:t>
            </a:r>
          </a:p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400" dirty="0">
                <a:solidFill>
                  <a:prstClr val="white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텍스트를 </a:t>
            </a:r>
            <a:r>
              <a:rPr lang="ko-KR" altLang="en-US" sz="1400" dirty="0" smtClean="0">
                <a:solidFill>
                  <a:prstClr val="white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입력하세요</a:t>
            </a:r>
            <a:r>
              <a:rPr lang="en-US" altLang="ko-KR" sz="1400" dirty="0" smtClean="0">
                <a:solidFill>
                  <a:prstClr val="white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.</a:t>
            </a:r>
          </a:p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400" dirty="0">
                <a:solidFill>
                  <a:prstClr val="white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텍스트를 </a:t>
            </a:r>
            <a:r>
              <a:rPr lang="ko-KR" altLang="en-US" sz="1400" dirty="0" smtClean="0">
                <a:solidFill>
                  <a:prstClr val="white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입력하세요</a:t>
            </a:r>
            <a:r>
              <a:rPr lang="en-US" altLang="ko-KR" sz="1400" dirty="0" smtClean="0">
                <a:solidFill>
                  <a:prstClr val="white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.</a:t>
            </a:r>
          </a:p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400" dirty="0">
                <a:solidFill>
                  <a:prstClr val="white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텍스트를 </a:t>
            </a:r>
            <a:r>
              <a:rPr lang="ko-KR" altLang="en-US" sz="1400" dirty="0" smtClean="0">
                <a:solidFill>
                  <a:prstClr val="white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입력하세요</a:t>
            </a:r>
            <a:r>
              <a:rPr lang="en-US" altLang="ko-KR" sz="1400" dirty="0" smtClean="0">
                <a:solidFill>
                  <a:prstClr val="white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.</a:t>
            </a:r>
          </a:p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400" dirty="0">
                <a:solidFill>
                  <a:prstClr val="white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텍스트를 </a:t>
            </a:r>
            <a:r>
              <a:rPr lang="ko-KR" altLang="en-US" sz="1400" dirty="0" smtClean="0">
                <a:solidFill>
                  <a:prstClr val="white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입력하세요</a:t>
            </a:r>
            <a:r>
              <a:rPr lang="en-US" altLang="ko-KR" sz="1400" dirty="0" smtClean="0">
                <a:solidFill>
                  <a:prstClr val="white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.</a:t>
            </a:r>
          </a:p>
        </p:txBody>
      </p:sp>
      <p:grpSp>
        <p:nvGrpSpPr>
          <p:cNvPr id="62" name="그룹 61"/>
          <p:cNvGrpSpPr/>
          <p:nvPr/>
        </p:nvGrpSpPr>
        <p:grpSpPr>
          <a:xfrm>
            <a:off x="8802021" y="151317"/>
            <a:ext cx="3288381" cy="571479"/>
            <a:chOff x="3773103" y="880164"/>
            <a:chExt cx="4555525" cy="791692"/>
          </a:xfrm>
        </p:grpSpPr>
        <p:sp>
          <p:nvSpPr>
            <p:cNvPr id="63" name="모서리가 둥근 직사각형 62"/>
            <p:cNvSpPr/>
            <p:nvPr/>
          </p:nvSpPr>
          <p:spPr>
            <a:xfrm>
              <a:off x="4034959" y="1427359"/>
              <a:ext cx="4293669" cy="63336"/>
            </a:xfrm>
            <a:prstGeom prst="roundRect">
              <a:avLst>
                <a:gd name="adj" fmla="val 9300"/>
              </a:avLst>
            </a:prstGeom>
            <a:solidFill>
              <a:schemeClr val="tx1">
                <a:lumMod val="50000"/>
                <a:alpha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endParaRPr lang="ko-KR" altLang="en-US" sz="2000" dirty="0">
                <a:solidFill>
                  <a:prstClr val="white"/>
                </a:solidFill>
                <a:latin typeface="HY강M" panose="02030600000101010101" pitchFamily="18" charset="-127"/>
                <a:ea typeface="HY강M" panose="02030600000101010101" pitchFamily="18" charset="-127"/>
              </a:endParaRPr>
            </a:p>
          </p:txBody>
        </p:sp>
        <p:sp>
          <p:nvSpPr>
            <p:cNvPr id="64" name="자유형 63"/>
            <p:cNvSpPr/>
            <p:nvPr/>
          </p:nvSpPr>
          <p:spPr>
            <a:xfrm>
              <a:off x="3773103" y="880164"/>
              <a:ext cx="897813" cy="791692"/>
            </a:xfrm>
            <a:custGeom>
              <a:avLst/>
              <a:gdLst>
                <a:gd name="connsiteX0" fmla="*/ 395846 w 897813"/>
                <a:gd name="connsiteY0" fmla="*/ 0 h 791692"/>
                <a:gd name="connsiteX1" fmla="*/ 791692 w 897813"/>
                <a:gd name="connsiteY1" fmla="*/ 395846 h 791692"/>
                <a:gd name="connsiteX2" fmla="*/ 760585 w 897813"/>
                <a:gd name="connsiteY2" fmla="*/ 549927 h 791692"/>
                <a:gd name="connsiteX3" fmla="*/ 737623 w 897813"/>
                <a:gd name="connsiteY3" fmla="*/ 592231 h 791692"/>
                <a:gd name="connsiteX4" fmla="*/ 897813 w 897813"/>
                <a:gd name="connsiteY4" fmla="*/ 791691 h 791692"/>
                <a:gd name="connsiteX5" fmla="*/ 398264 w 897813"/>
                <a:gd name="connsiteY5" fmla="*/ 791691 h 791692"/>
                <a:gd name="connsiteX6" fmla="*/ 398476 w 897813"/>
                <a:gd name="connsiteY6" fmla="*/ 791427 h 791692"/>
                <a:gd name="connsiteX7" fmla="*/ 395846 w 897813"/>
                <a:gd name="connsiteY7" fmla="*/ 791692 h 791692"/>
                <a:gd name="connsiteX8" fmla="*/ 0 w 897813"/>
                <a:gd name="connsiteY8" fmla="*/ 395846 h 791692"/>
                <a:gd name="connsiteX9" fmla="*/ 395846 w 897813"/>
                <a:gd name="connsiteY9" fmla="*/ 0 h 79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7813" h="791692">
                  <a:moveTo>
                    <a:pt x="395846" y="0"/>
                  </a:moveTo>
                  <a:cubicBezTo>
                    <a:pt x="614466" y="0"/>
                    <a:pt x="791692" y="177226"/>
                    <a:pt x="791692" y="395846"/>
                  </a:cubicBezTo>
                  <a:cubicBezTo>
                    <a:pt x="791692" y="450501"/>
                    <a:pt x="780616" y="502569"/>
                    <a:pt x="760585" y="549927"/>
                  </a:cubicBezTo>
                  <a:lnTo>
                    <a:pt x="737623" y="592231"/>
                  </a:lnTo>
                  <a:lnTo>
                    <a:pt x="897813" y="791691"/>
                  </a:lnTo>
                  <a:lnTo>
                    <a:pt x="398264" y="791691"/>
                  </a:lnTo>
                  <a:lnTo>
                    <a:pt x="398476" y="791427"/>
                  </a:lnTo>
                  <a:lnTo>
                    <a:pt x="395846" y="791692"/>
                  </a:lnTo>
                  <a:cubicBezTo>
                    <a:pt x="177226" y="791692"/>
                    <a:pt x="0" y="614466"/>
                    <a:pt x="0" y="395846"/>
                  </a:cubicBezTo>
                  <a:cubicBezTo>
                    <a:pt x="0" y="177226"/>
                    <a:pt x="177226" y="0"/>
                    <a:pt x="395846" y="0"/>
                  </a:cubicBezTo>
                  <a:close/>
                </a:path>
              </a:pathLst>
            </a:custGeom>
            <a:solidFill>
              <a:srgbClr val="EC7188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latinLnBrk="0">
                <a:defRPr/>
              </a:pPr>
              <a:endParaRPr lang="ko-KR" altLang="en-US" kern="0" dirty="0" smtClean="0">
                <a:solidFill>
                  <a:prstClr val="white"/>
                </a:solidFill>
                <a:latin typeface="HY강M" panose="02030600000101010101" pitchFamily="18" charset="-127"/>
                <a:ea typeface="HY강M" panose="02030600000101010101" pitchFamily="18" charset="-127"/>
              </a:endParaRPr>
            </a:p>
          </p:txBody>
        </p:sp>
        <p:sp>
          <p:nvSpPr>
            <p:cNvPr id="65" name="타원 64"/>
            <p:cNvSpPr/>
            <p:nvPr/>
          </p:nvSpPr>
          <p:spPr>
            <a:xfrm>
              <a:off x="3847181" y="954958"/>
              <a:ext cx="648339" cy="648339"/>
            </a:xfrm>
            <a:prstGeom prst="ellipse">
              <a:avLst/>
            </a:prstGeom>
            <a:noFill/>
            <a:ln w="38100" cap="flat" cmpd="sng" algn="ctr">
              <a:solidFill>
                <a:schemeClr val="tx1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algn="ctr" latinLnBrk="0">
                <a:defRPr/>
              </a:pPr>
              <a:endParaRPr lang="ko-KR" altLang="en-US" sz="2400" kern="0" dirty="0" smtClean="0">
                <a:solidFill>
                  <a:srgbClr val="61380F"/>
                </a:solidFill>
                <a:latin typeface="HY강M" panose="02030600000101010101" pitchFamily="18" charset="-127"/>
                <a:ea typeface="HY강M" panose="02030600000101010101" pitchFamily="18" charset="-127"/>
              </a:endParaRPr>
            </a:p>
          </p:txBody>
        </p:sp>
      </p:grpSp>
      <p:sp>
        <p:nvSpPr>
          <p:cNvPr id="66" name="부제목 2"/>
          <p:cNvSpPr txBox="1">
            <a:spLocks/>
          </p:cNvSpPr>
          <p:nvPr/>
        </p:nvSpPr>
        <p:spPr>
          <a:xfrm>
            <a:off x="9522148" y="39003"/>
            <a:ext cx="2476670" cy="6216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o-KR" altLang="en-US" sz="2000" b="1" dirty="0">
                <a:solidFill>
                  <a:prstClr val="white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제목을 입력하세요</a:t>
            </a:r>
          </a:p>
        </p:txBody>
      </p:sp>
    </p:spTree>
    <p:extLst>
      <p:ext uri="{BB962C8B-B14F-4D97-AF65-F5344CB8AC3E}">
        <p14:creationId xmlns:p14="http://schemas.microsoft.com/office/powerpoint/2010/main" val="1485930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11111E-6 L -0.228 -0.00555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06" y="-27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81481E-6 L 0.21549 -0.00394 " pathEditMode="relative" rAng="0" ptsTypes="AA">
                                      <p:cBhvr>
                                        <p:cTn id="12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68" y="-20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48" grpId="0"/>
      <p:bldP spid="4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그림 18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1375" y="2147358"/>
            <a:ext cx="3078747" cy="3084843"/>
          </a:xfrm>
          <a:prstGeom prst="rect">
            <a:avLst/>
          </a:prstGeom>
        </p:spPr>
      </p:pic>
      <p:grpSp>
        <p:nvGrpSpPr>
          <p:cNvPr id="142" name="그룹 141"/>
          <p:cNvGrpSpPr/>
          <p:nvPr/>
        </p:nvGrpSpPr>
        <p:grpSpPr>
          <a:xfrm>
            <a:off x="5979751" y="4770458"/>
            <a:ext cx="1382914" cy="1385942"/>
            <a:chOff x="5979751" y="5017202"/>
            <a:chExt cx="1382914" cy="1385942"/>
          </a:xfrm>
        </p:grpSpPr>
        <p:sp>
          <p:nvSpPr>
            <p:cNvPr id="139" name="Freeform 75"/>
            <p:cNvSpPr>
              <a:spLocks/>
            </p:cNvSpPr>
            <p:nvPr/>
          </p:nvSpPr>
          <p:spPr bwMode="auto">
            <a:xfrm>
              <a:off x="5979751" y="5017202"/>
              <a:ext cx="1382914" cy="1385942"/>
            </a:xfrm>
            <a:custGeom>
              <a:avLst/>
              <a:gdLst>
                <a:gd name="T0" fmla="*/ 250 w 577"/>
                <a:gd name="T1" fmla="*/ 568 h 578"/>
                <a:gd name="T2" fmla="*/ 236 w 577"/>
                <a:gd name="T3" fmla="*/ 562 h 578"/>
                <a:gd name="T4" fmla="*/ 209 w 577"/>
                <a:gd name="T5" fmla="*/ 565 h 578"/>
                <a:gd name="T6" fmla="*/ 173 w 577"/>
                <a:gd name="T7" fmla="*/ 545 h 578"/>
                <a:gd name="T8" fmla="*/ 150 w 577"/>
                <a:gd name="T9" fmla="*/ 534 h 578"/>
                <a:gd name="T10" fmla="*/ 105 w 577"/>
                <a:gd name="T11" fmla="*/ 503 h 578"/>
                <a:gd name="T12" fmla="*/ 87 w 577"/>
                <a:gd name="T13" fmla="*/ 485 h 578"/>
                <a:gd name="T14" fmla="*/ 53 w 577"/>
                <a:gd name="T15" fmla="*/ 442 h 578"/>
                <a:gd name="T16" fmla="*/ 40 w 577"/>
                <a:gd name="T17" fmla="*/ 421 h 578"/>
                <a:gd name="T18" fmla="*/ 19 w 577"/>
                <a:gd name="T19" fmla="*/ 370 h 578"/>
                <a:gd name="T20" fmla="*/ 13 w 577"/>
                <a:gd name="T21" fmla="*/ 346 h 578"/>
                <a:gd name="T22" fmla="*/ 7 w 577"/>
                <a:gd name="T23" fmla="*/ 291 h 578"/>
                <a:gd name="T24" fmla="*/ 8 w 577"/>
                <a:gd name="T25" fmla="*/ 266 h 578"/>
                <a:gd name="T26" fmla="*/ 18 w 577"/>
                <a:gd name="T27" fmla="*/ 211 h 578"/>
                <a:gd name="T28" fmla="*/ 26 w 577"/>
                <a:gd name="T29" fmla="*/ 187 h 578"/>
                <a:gd name="T30" fmla="*/ 51 w 577"/>
                <a:gd name="T31" fmla="*/ 138 h 578"/>
                <a:gd name="T32" fmla="*/ 65 w 577"/>
                <a:gd name="T33" fmla="*/ 118 h 578"/>
                <a:gd name="T34" fmla="*/ 103 w 577"/>
                <a:gd name="T35" fmla="*/ 77 h 578"/>
                <a:gd name="T36" fmla="*/ 122 w 577"/>
                <a:gd name="T37" fmla="*/ 62 h 578"/>
                <a:gd name="T38" fmla="*/ 170 w 577"/>
                <a:gd name="T39" fmla="*/ 34 h 578"/>
                <a:gd name="T40" fmla="*/ 193 w 577"/>
                <a:gd name="T41" fmla="*/ 24 h 578"/>
                <a:gd name="T42" fmla="*/ 227 w 577"/>
                <a:gd name="T43" fmla="*/ 7 h 578"/>
                <a:gd name="T44" fmla="*/ 258 w 577"/>
                <a:gd name="T45" fmla="*/ 13 h 578"/>
                <a:gd name="T46" fmla="*/ 271 w 577"/>
                <a:gd name="T47" fmla="*/ 8 h 578"/>
                <a:gd name="T48" fmla="*/ 299 w 577"/>
                <a:gd name="T49" fmla="*/ 0 h 578"/>
                <a:gd name="T50" fmla="*/ 338 w 577"/>
                <a:gd name="T51" fmla="*/ 16 h 578"/>
                <a:gd name="T52" fmla="*/ 352 w 577"/>
                <a:gd name="T53" fmla="*/ 15 h 578"/>
                <a:gd name="T54" fmla="*/ 380 w 577"/>
                <a:gd name="T55" fmla="*/ 15 h 578"/>
                <a:gd name="T56" fmla="*/ 413 w 577"/>
                <a:gd name="T57" fmla="*/ 41 h 578"/>
                <a:gd name="T58" fmla="*/ 454 w 577"/>
                <a:gd name="T59" fmla="*/ 52 h 578"/>
                <a:gd name="T60" fmla="*/ 478 w 577"/>
                <a:gd name="T61" fmla="*/ 87 h 578"/>
                <a:gd name="T62" fmla="*/ 514 w 577"/>
                <a:gd name="T63" fmla="*/ 108 h 578"/>
                <a:gd name="T64" fmla="*/ 527 w 577"/>
                <a:gd name="T65" fmla="*/ 148 h 578"/>
                <a:gd name="T66" fmla="*/ 556 w 577"/>
                <a:gd name="T67" fmla="*/ 179 h 578"/>
                <a:gd name="T68" fmla="*/ 557 w 577"/>
                <a:gd name="T69" fmla="*/ 221 h 578"/>
                <a:gd name="T70" fmla="*/ 576 w 577"/>
                <a:gd name="T71" fmla="*/ 259 h 578"/>
                <a:gd name="T72" fmla="*/ 565 w 577"/>
                <a:gd name="T73" fmla="*/ 300 h 578"/>
                <a:gd name="T74" fmla="*/ 573 w 577"/>
                <a:gd name="T75" fmla="*/ 341 h 578"/>
                <a:gd name="T76" fmla="*/ 551 w 577"/>
                <a:gd name="T77" fmla="*/ 377 h 578"/>
                <a:gd name="T78" fmla="*/ 546 w 577"/>
                <a:gd name="T79" fmla="*/ 419 h 578"/>
                <a:gd name="T80" fmla="*/ 516 w 577"/>
                <a:gd name="T81" fmla="*/ 448 h 578"/>
                <a:gd name="T82" fmla="*/ 499 w 577"/>
                <a:gd name="T83" fmla="*/ 487 h 578"/>
                <a:gd name="T84" fmla="*/ 462 w 577"/>
                <a:gd name="T85" fmla="*/ 505 h 578"/>
                <a:gd name="T86" fmla="*/ 435 w 577"/>
                <a:gd name="T87" fmla="*/ 538 h 578"/>
                <a:gd name="T88" fmla="*/ 394 w 577"/>
                <a:gd name="T89" fmla="*/ 545 h 578"/>
                <a:gd name="T90" fmla="*/ 359 w 577"/>
                <a:gd name="T91" fmla="*/ 569 h 578"/>
                <a:gd name="T92" fmla="*/ 330 w 577"/>
                <a:gd name="T93" fmla="*/ 567 h 578"/>
                <a:gd name="T94" fmla="*/ 317 w 577"/>
                <a:gd name="T95" fmla="*/ 565 h 578"/>
                <a:gd name="T96" fmla="*/ 278 w 577"/>
                <a:gd name="T97" fmla="*/ 578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77" h="578">
                  <a:moveTo>
                    <a:pt x="277" y="578"/>
                  </a:moveTo>
                  <a:cubicBezTo>
                    <a:pt x="266" y="577"/>
                    <a:pt x="258" y="572"/>
                    <a:pt x="250" y="568"/>
                  </a:cubicBezTo>
                  <a:cubicBezTo>
                    <a:pt x="246" y="565"/>
                    <a:pt x="241" y="562"/>
                    <a:pt x="238" y="562"/>
                  </a:cubicBezTo>
                  <a:cubicBezTo>
                    <a:pt x="238" y="562"/>
                    <a:pt x="237" y="562"/>
                    <a:pt x="236" y="562"/>
                  </a:cubicBezTo>
                  <a:cubicBezTo>
                    <a:pt x="233" y="562"/>
                    <a:pt x="229" y="562"/>
                    <a:pt x="225" y="563"/>
                  </a:cubicBezTo>
                  <a:cubicBezTo>
                    <a:pt x="220" y="564"/>
                    <a:pt x="214" y="565"/>
                    <a:pt x="209" y="565"/>
                  </a:cubicBezTo>
                  <a:cubicBezTo>
                    <a:pt x="204" y="565"/>
                    <a:pt x="200" y="564"/>
                    <a:pt x="196" y="563"/>
                  </a:cubicBezTo>
                  <a:cubicBezTo>
                    <a:pt x="186" y="560"/>
                    <a:pt x="179" y="552"/>
                    <a:pt x="173" y="545"/>
                  </a:cubicBezTo>
                  <a:cubicBezTo>
                    <a:pt x="169" y="542"/>
                    <a:pt x="166" y="538"/>
                    <a:pt x="163" y="537"/>
                  </a:cubicBezTo>
                  <a:cubicBezTo>
                    <a:pt x="161" y="535"/>
                    <a:pt x="155" y="535"/>
                    <a:pt x="150" y="534"/>
                  </a:cubicBezTo>
                  <a:cubicBezTo>
                    <a:pt x="142" y="533"/>
                    <a:pt x="131" y="532"/>
                    <a:pt x="123" y="526"/>
                  </a:cubicBezTo>
                  <a:cubicBezTo>
                    <a:pt x="114" y="520"/>
                    <a:pt x="109" y="511"/>
                    <a:pt x="105" y="503"/>
                  </a:cubicBezTo>
                  <a:cubicBezTo>
                    <a:pt x="103" y="498"/>
                    <a:pt x="101" y="493"/>
                    <a:pt x="99" y="491"/>
                  </a:cubicBezTo>
                  <a:cubicBezTo>
                    <a:pt x="96" y="489"/>
                    <a:pt x="92" y="487"/>
                    <a:pt x="87" y="485"/>
                  </a:cubicBezTo>
                  <a:cubicBezTo>
                    <a:pt x="79" y="482"/>
                    <a:pt x="69" y="478"/>
                    <a:pt x="63" y="470"/>
                  </a:cubicBezTo>
                  <a:cubicBezTo>
                    <a:pt x="56" y="461"/>
                    <a:pt x="54" y="451"/>
                    <a:pt x="53" y="442"/>
                  </a:cubicBezTo>
                  <a:cubicBezTo>
                    <a:pt x="52" y="437"/>
                    <a:pt x="51" y="432"/>
                    <a:pt x="49" y="430"/>
                  </a:cubicBezTo>
                  <a:cubicBezTo>
                    <a:pt x="48" y="427"/>
                    <a:pt x="44" y="424"/>
                    <a:pt x="40" y="421"/>
                  </a:cubicBezTo>
                  <a:cubicBezTo>
                    <a:pt x="33" y="415"/>
                    <a:pt x="25" y="409"/>
                    <a:pt x="21" y="399"/>
                  </a:cubicBezTo>
                  <a:cubicBezTo>
                    <a:pt x="17" y="389"/>
                    <a:pt x="18" y="379"/>
                    <a:pt x="19" y="370"/>
                  </a:cubicBezTo>
                  <a:cubicBezTo>
                    <a:pt x="19" y="365"/>
                    <a:pt x="20" y="360"/>
                    <a:pt x="19" y="357"/>
                  </a:cubicBezTo>
                  <a:cubicBezTo>
                    <a:pt x="19" y="354"/>
                    <a:pt x="16" y="350"/>
                    <a:pt x="13" y="346"/>
                  </a:cubicBezTo>
                  <a:cubicBezTo>
                    <a:pt x="8" y="338"/>
                    <a:pt x="2" y="330"/>
                    <a:pt x="1" y="319"/>
                  </a:cubicBezTo>
                  <a:cubicBezTo>
                    <a:pt x="0" y="308"/>
                    <a:pt x="3" y="299"/>
                    <a:pt x="7" y="291"/>
                  </a:cubicBezTo>
                  <a:cubicBezTo>
                    <a:pt x="9" y="286"/>
                    <a:pt x="11" y="281"/>
                    <a:pt x="11" y="278"/>
                  </a:cubicBezTo>
                  <a:cubicBezTo>
                    <a:pt x="11" y="275"/>
                    <a:pt x="10" y="270"/>
                    <a:pt x="8" y="266"/>
                  </a:cubicBezTo>
                  <a:cubicBezTo>
                    <a:pt x="5" y="258"/>
                    <a:pt x="2" y="248"/>
                    <a:pt x="4" y="237"/>
                  </a:cubicBezTo>
                  <a:cubicBezTo>
                    <a:pt x="6" y="226"/>
                    <a:pt x="13" y="218"/>
                    <a:pt x="18" y="211"/>
                  </a:cubicBezTo>
                  <a:cubicBezTo>
                    <a:pt x="21" y="207"/>
                    <a:pt x="24" y="203"/>
                    <a:pt x="25" y="201"/>
                  </a:cubicBezTo>
                  <a:cubicBezTo>
                    <a:pt x="26" y="198"/>
                    <a:pt x="26" y="192"/>
                    <a:pt x="26" y="187"/>
                  </a:cubicBezTo>
                  <a:cubicBezTo>
                    <a:pt x="26" y="178"/>
                    <a:pt x="25" y="168"/>
                    <a:pt x="30" y="159"/>
                  </a:cubicBezTo>
                  <a:cubicBezTo>
                    <a:pt x="35" y="149"/>
                    <a:pt x="43" y="143"/>
                    <a:pt x="51" y="138"/>
                  </a:cubicBezTo>
                  <a:cubicBezTo>
                    <a:pt x="55" y="135"/>
                    <a:pt x="59" y="133"/>
                    <a:pt x="61" y="130"/>
                  </a:cubicBezTo>
                  <a:cubicBezTo>
                    <a:pt x="63" y="128"/>
                    <a:pt x="64" y="122"/>
                    <a:pt x="65" y="118"/>
                  </a:cubicBezTo>
                  <a:cubicBezTo>
                    <a:pt x="67" y="109"/>
                    <a:pt x="70" y="99"/>
                    <a:pt x="77" y="91"/>
                  </a:cubicBezTo>
                  <a:cubicBezTo>
                    <a:pt x="85" y="83"/>
                    <a:pt x="94" y="80"/>
                    <a:pt x="103" y="77"/>
                  </a:cubicBezTo>
                  <a:cubicBezTo>
                    <a:pt x="108" y="76"/>
                    <a:pt x="113" y="74"/>
                    <a:pt x="115" y="72"/>
                  </a:cubicBezTo>
                  <a:cubicBezTo>
                    <a:pt x="117" y="71"/>
                    <a:pt x="120" y="66"/>
                    <a:pt x="122" y="62"/>
                  </a:cubicBezTo>
                  <a:cubicBezTo>
                    <a:pt x="127" y="54"/>
                    <a:pt x="132" y="45"/>
                    <a:pt x="141" y="40"/>
                  </a:cubicBezTo>
                  <a:cubicBezTo>
                    <a:pt x="151" y="34"/>
                    <a:pt x="161" y="34"/>
                    <a:pt x="170" y="34"/>
                  </a:cubicBezTo>
                  <a:cubicBezTo>
                    <a:pt x="175" y="34"/>
                    <a:pt x="180" y="34"/>
                    <a:pt x="183" y="32"/>
                  </a:cubicBezTo>
                  <a:cubicBezTo>
                    <a:pt x="186" y="31"/>
                    <a:pt x="189" y="28"/>
                    <a:pt x="193" y="24"/>
                  </a:cubicBezTo>
                  <a:cubicBezTo>
                    <a:pt x="200" y="18"/>
                    <a:pt x="207" y="11"/>
                    <a:pt x="218" y="9"/>
                  </a:cubicBezTo>
                  <a:cubicBezTo>
                    <a:pt x="220" y="8"/>
                    <a:pt x="224" y="7"/>
                    <a:pt x="227" y="7"/>
                  </a:cubicBezTo>
                  <a:cubicBezTo>
                    <a:pt x="234" y="7"/>
                    <a:pt x="241" y="9"/>
                    <a:pt x="246" y="11"/>
                  </a:cubicBezTo>
                  <a:cubicBezTo>
                    <a:pt x="251" y="12"/>
                    <a:pt x="255" y="13"/>
                    <a:pt x="258" y="13"/>
                  </a:cubicBezTo>
                  <a:cubicBezTo>
                    <a:pt x="259" y="13"/>
                    <a:pt x="259" y="13"/>
                    <a:pt x="259" y="13"/>
                  </a:cubicBezTo>
                  <a:cubicBezTo>
                    <a:pt x="262" y="13"/>
                    <a:pt x="267" y="10"/>
                    <a:pt x="271" y="8"/>
                  </a:cubicBezTo>
                  <a:cubicBezTo>
                    <a:pt x="279" y="4"/>
                    <a:pt x="288" y="0"/>
                    <a:pt x="298" y="0"/>
                  </a:cubicBezTo>
                  <a:cubicBezTo>
                    <a:pt x="299" y="0"/>
                    <a:pt x="299" y="0"/>
                    <a:pt x="299" y="0"/>
                  </a:cubicBezTo>
                  <a:cubicBezTo>
                    <a:pt x="310" y="0"/>
                    <a:pt x="319" y="6"/>
                    <a:pt x="326" y="10"/>
                  </a:cubicBezTo>
                  <a:cubicBezTo>
                    <a:pt x="331" y="13"/>
                    <a:pt x="335" y="16"/>
                    <a:pt x="338" y="16"/>
                  </a:cubicBezTo>
                  <a:cubicBezTo>
                    <a:pt x="339" y="16"/>
                    <a:pt x="340" y="16"/>
                    <a:pt x="341" y="16"/>
                  </a:cubicBezTo>
                  <a:cubicBezTo>
                    <a:pt x="344" y="16"/>
                    <a:pt x="348" y="16"/>
                    <a:pt x="352" y="15"/>
                  </a:cubicBezTo>
                  <a:cubicBezTo>
                    <a:pt x="357" y="14"/>
                    <a:pt x="362" y="13"/>
                    <a:pt x="368" y="13"/>
                  </a:cubicBezTo>
                  <a:cubicBezTo>
                    <a:pt x="372" y="13"/>
                    <a:pt x="377" y="14"/>
                    <a:pt x="380" y="15"/>
                  </a:cubicBezTo>
                  <a:cubicBezTo>
                    <a:pt x="391" y="18"/>
                    <a:pt x="398" y="26"/>
                    <a:pt x="404" y="33"/>
                  </a:cubicBezTo>
                  <a:cubicBezTo>
                    <a:pt x="407" y="36"/>
                    <a:pt x="410" y="40"/>
                    <a:pt x="413" y="41"/>
                  </a:cubicBezTo>
                  <a:cubicBezTo>
                    <a:pt x="416" y="43"/>
                    <a:pt x="421" y="43"/>
                    <a:pt x="426" y="44"/>
                  </a:cubicBezTo>
                  <a:cubicBezTo>
                    <a:pt x="435" y="45"/>
                    <a:pt x="445" y="46"/>
                    <a:pt x="454" y="52"/>
                  </a:cubicBezTo>
                  <a:cubicBezTo>
                    <a:pt x="463" y="58"/>
                    <a:pt x="467" y="67"/>
                    <a:pt x="471" y="75"/>
                  </a:cubicBezTo>
                  <a:cubicBezTo>
                    <a:pt x="473" y="80"/>
                    <a:pt x="476" y="84"/>
                    <a:pt x="478" y="87"/>
                  </a:cubicBezTo>
                  <a:cubicBezTo>
                    <a:pt x="480" y="89"/>
                    <a:pt x="485" y="91"/>
                    <a:pt x="490" y="92"/>
                  </a:cubicBezTo>
                  <a:cubicBezTo>
                    <a:pt x="498" y="96"/>
                    <a:pt x="507" y="100"/>
                    <a:pt x="514" y="108"/>
                  </a:cubicBezTo>
                  <a:cubicBezTo>
                    <a:pt x="521" y="117"/>
                    <a:pt x="522" y="127"/>
                    <a:pt x="524" y="135"/>
                  </a:cubicBezTo>
                  <a:cubicBezTo>
                    <a:pt x="525" y="140"/>
                    <a:pt x="526" y="145"/>
                    <a:pt x="527" y="148"/>
                  </a:cubicBezTo>
                  <a:cubicBezTo>
                    <a:pt x="529" y="151"/>
                    <a:pt x="533" y="154"/>
                    <a:pt x="537" y="157"/>
                  </a:cubicBezTo>
                  <a:cubicBezTo>
                    <a:pt x="544" y="163"/>
                    <a:pt x="552" y="169"/>
                    <a:pt x="556" y="179"/>
                  </a:cubicBezTo>
                  <a:cubicBezTo>
                    <a:pt x="560" y="189"/>
                    <a:pt x="559" y="199"/>
                    <a:pt x="558" y="208"/>
                  </a:cubicBezTo>
                  <a:cubicBezTo>
                    <a:pt x="557" y="213"/>
                    <a:pt x="556" y="218"/>
                    <a:pt x="557" y="221"/>
                  </a:cubicBezTo>
                  <a:cubicBezTo>
                    <a:pt x="558" y="224"/>
                    <a:pt x="561" y="228"/>
                    <a:pt x="564" y="232"/>
                  </a:cubicBezTo>
                  <a:cubicBezTo>
                    <a:pt x="569" y="240"/>
                    <a:pt x="575" y="248"/>
                    <a:pt x="576" y="259"/>
                  </a:cubicBezTo>
                  <a:cubicBezTo>
                    <a:pt x="577" y="270"/>
                    <a:pt x="573" y="279"/>
                    <a:pt x="570" y="287"/>
                  </a:cubicBezTo>
                  <a:cubicBezTo>
                    <a:pt x="568" y="292"/>
                    <a:pt x="566" y="296"/>
                    <a:pt x="565" y="300"/>
                  </a:cubicBezTo>
                  <a:cubicBezTo>
                    <a:pt x="565" y="303"/>
                    <a:pt x="567" y="307"/>
                    <a:pt x="568" y="312"/>
                  </a:cubicBezTo>
                  <a:cubicBezTo>
                    <a:pt x="571" y="320"/>
                    <a:pt x="575" y="330"/>
                    <a:pt x="573" y="341"/>
                  </a:cubicBezTo>
                  <a:cubicBezTo>
                    <a:pt x="571" y="352"/>
                    <a:pt x="564" y="360"/>
                    <a:pt x="558" y="367"/>
                  </a:cubicBezTo>
                  <a:cubicBezTo>
                    <a:pt x="555" y="371"/>
                    <a:pt x="552" y="374"/>
                    <a:pt x="551" y="377"/>
                  </a:cubicBezTo>
                  <a:cubicBezTo>
                    <a:pt x="550" y="380"/>
                    <a:pt x="550" y="386"/>
                    <a:pt x="551" y="391"/>
                  </a:cubicBezTo>
                  <a:cubicBezTo>
                    <a:pt x="551" y="399"/>
                    <a:pt x="551" y="410"/>
                    <a:pt x="546" y="419"/>
                  </a:cubicBezTo>
                  <a:cubicBezTo>
                    <a:pt x="542" y="429"/>
                    <a:pt x="533" y="435"/>
                    <a:pt x="526" y="440"/>
                  </a:cubicBezTo>
                  <a:cubicBezTo>
                    <a:pt x="522" y="442"/>
                    <a:pt x="517" y="445"/>
                    <a:pt x="516" y="448"/>
                  </a:cubicBezTo>
                  <a:cubicBezTo>
                    <a:pt x="514" y="450"/>
                    <a:pt x="513" y="455"/>
                    <a:pt x="511" y="460"/>
                  </a:cubicBezTo>
                  <a:cubicBezTo>
                    <a:pt x="509" y="469"/>
                    <a:pt x="507" y="479"/>
                    <a:pt x="499" y="487"/>
                  </a:cubicBezTo>
                  <a:cubicBezTo>
                    <a:pt x="492" y="495"/>
                    <a:pt x="482" y="498"/>
                    <a:pt x="474" y="500"/>
                  </a:cubicBezTo>
                  <a:cubicBezTo>
                    <a:pt x="469" y="502"/>
                    <a:pt x="464" y="503"/>
                    <a:pt x="462" y="505"/>
                  </a:cubicBezTo>
                  <a:cubicBezTo>
                    <a:pt x="459" y="507"/>
                    <a:pt x="457" y="512"/>
                    <a:pt x="454" y="516"/>
                  </a:cubicBezTo>
                  <a:cubicBezTo>
                    <a:pt x="450" y="524"/>
                    <a:pt x="444" y="533"/>
                    <a:pt x="435" y="538"/>
                  </a:cubicBezTo>
                  <a:cubicBezTo>
                    <a:pt x="426" y="544"/>
                    <a:pt x="416" y="544"/>
                    <a:pt x="407" y="544"/>
                  </a:cubicBezTo>
                  <a:cubicBezTo>
                    <a:pt x="402" y="544"/>
                    <a:pt x="396" y="544"/>
                    <a:pt x="394" y="545"/>
                  </a:cubicBezTo>
                  <a:cubicBezTo>
                    <a:pt x="391" y="547"/>
                    <a:pt x="387" y="550"/>
                    <a:pt x="383" y="554"/>
                  </a:cubicBezTo>
                  <a:cubicBezTo>
                    <a:pt x="377" y="560"/>
                    <a:pt x="370" y="567"/>
                    <a:pt x="359" y="569"/>
                  </a:cubicBezTo>
                  <a:cubicBezTo>
                    <a:pt x="356" y="570"/>
                    <a:pt x="353" y="570"/>
                    <a:pt x="350" y="570"/>
                  </a:cubicBezTo>
                  <a:cubicBezTo>
                    <a:pt x="343" y="570"/>
                    <a:pt x="336" y="569"/>
                    <a:pt x="330" y="567"/>
                  </a:cubicBezTo>
                  <a:cubicBezTo>
                    <a:pt x="326" y="566"/>
                    <a:pt x="321" y="565"/>
                    <a:pt x="318" y="565"/>
                  </a:cubicBezTo>
                  <a:cubicBezTo>
                    <a:pt x="318" y="565"/>
                    <a:pt x="317" y="565"/>
                    <a:pt x="317" y="565"/>
                  </a:cubicBezTo>
                  <a:cubicBezTo>
                    <a:pt x="314" y="565"/>
                    <a:pt x="310" y="567"/>
                    <a:pt x="305" y="570"/>
                  </a:cubicBezTo>
                  <a:cubicBezTo>
                    <a:pt x="298" y="574"/>
                    <a:pt x="289" y="578"/>
                    <a:pt x="278" y="578"/>
                  </a:cubicBezTo>
                  <a:cubicBezTo>
                    <a:pt x="278" y="578"/>
                    <a:pt x="278" y="578"/>
                    <a:pt x="277" y="578"/>
                  </a:cubicBezTo>
                  <a:close/>
                </a:path>
              </a:pathLst>
            </a:custGeom>
            <a:solidFill>
              <a:srgbClr val="8B5E3D"/>
            </a:solidFill>
            <a:ln w="19050" cap="flat">
              <a:solidFill>
                <a:schemeClr val="tx1">
                  <a:lumMod val="50000"/>
                </a:schemeClr>
              </a:solidFill>
              <a:prstDash val="dash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ea typeface="HY강M" panose="02030600000101010101" pitchFamily="18" charset="-127"/>
              </a:endParaRPr>
            </a:p>
          </p:txBody>
        </p:sp>
        <p:grpSp>
          <p:nvGrpSpPr>
            <p:cNvPr id="24" name="그룹 23"/>
            <p:cNvGrpSpPr/>
            <p:nvPr/>
          </p:nvGrpSpPr>
          <p:grpSpPr>
            <a:xfrm>
              <a:off x="6261741" y="5197677"/>
              <a:ext cx="818935" cy="979749"/>
              <a:chOff x="854075" y="3349626"/>
              <a:chExt cx="2449513" cy="2930525"/>
            </a:xfrm>
          </p:grpSpPr>
          <p:sp>
            <p:nvSpPr>
              <p:cNvPr id="22" name="Freeform 10"/>
              <p:cNvSpPr>
                <a:spLocks noEditPoints="1"/>
              </p:cNvSpPr>
              <p:nvPr/>
            </p:nvSpPr>
            <p:spPr bwMode="auto">
              <a:xfrm>
                <a:off x="1514475" y="3786188"/>
                <a:ext cx="428625" cy="195262"/>
              </a:xfrm>
              <a:custGeom>
                <a:avLst/>
                <a:gdLst>
                  <a:gd name="T0" fmla="*/ 88 w 114"/>
                  <a:gd name="T1" fmla="*/ 0 h 52"/>
                  <a:gd name="T2" fmla="*/ 26 w 114"/>
                  <a:gd name="T3" fmla="*/ 0 h 52"/>
                  <a:gd name="T4" fmla="*/ 0 w 114"/>
                  <a:gd name="T5" fmla="*/ 26 h 52"/>
                  <a:gd name="T6" fmla="*/ 26 w 114"/>
                  <a:gd name="T7" fmla="*/ 52 h 52"/>
                  <a:gd name="T8" fmla="*/ 88 w 114"/>
                  <a:gd name="T9" fmla="*/ 52 h 52"/>
                  <a:gd name="T10" fmla="*/ 114 w 114"/>
                  <a:gd name="T11" fmla="*/ 26 h 52"/>
                  <a:gd name="T12" fmla="*/ 88 w 114"/>
                  <a:gd name="T13" fmla="*/ 0 h 52"/>
                  <a:gd name="T14" fmla="*/ 88 w 114"/>
                  <a:gd name="T15" fmla="*/ 0 h 52"/>
                  <a:gd name="T16" fmla="*/ 88 w 114"/>
                  <a:gd name="T17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4" h="52">
                    <a:moveTo>
                      <a:pt x="88" y="0"/>
                    </a:moveTo>
                    <a:cubicBezTo>
                      <a:pt x="26" y="0"/>
                      <a:pt x="26" y="0"/>
                      <a:pt x="26" y="0"/>
                    </a:cubicBezTo>
                    <a:cubicBezTo>
                      <a:pt x="11" y="0"/>
                      <a:pt x="0" y="12"/>
                      <a:pt x="0" y="26"/>
                    </a:cubicBezTo>
                    <a:cubicBezTo>
                      <a:pt x="0" y="40"/>
                      <a:pt x="11" y="52"/>
                      <a:pt x="26" y="52"/>
                    </a:cubicBezTo>
                    <a:cubicBezTo>
                      <a:pt x="88" y="52"/>
                      <a:pt x="88" y="52"/>
                      <a:pt x="88" y="52"/>
                    </a:cubicBezTo>
                    <a:cubicBezTo>
                      <a:pt x="103" y="52"/>
                      <a:pt x="114" y="40"/>
                      <a:pt x="114" y="26"/>
                    </a:cubicBezTo>
                    <a:cubicBezTo>
                      <a:pt x="114" y="12"/>
                      <a:pt x="103" y="0"/>
                      <a:pt x="88" y="0"/>
                    </a:cubicBezTo>
                    <a:close/>
                    <a:moveTo>
                      <a:pt x="88" y="0"/>
                    </a:moveTo>
                    <a:cubicBezTo>
                      <a:pt x="88" y="0"/>
                      <a:pt x="88" y="0"/>
                      <a:pt x="88" y="0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 dirty="0">
                  <a:ea typeface="HY강M" panose="02030600000101010101" pitchFamily="18" charset="-127"/>
                </a:endParaRPr>
              </a:p>
            </p:txBody>
          </p:sp>
          <p:sp>
            <p:nvSpPr>
              <p:cNvPr id="23" name="Freeform 11"/>
              <p:cNvSpPr>
                <a:spLocks noEditPoints="1"/>
              </p:cNvSpPr>
              <p:nvPr/>
            </p:nvSpPr>
            <p:spPr bwMode="auto">
              <a:xfrm>
                <a:off x="854075" y="3349626"/>
                <a:ext cx="2449513" cy="2930525"/>
              </a:xfrm>
              <a:custGeom>
                <a:avLst/>
                <a:gdLst>
                  <a:gd name="T0" fmla="*/ 637 w 650"/>
                  <a:gd name="T1" fmla="*/ 8 h 779"/>
                  <a:gd name="T2" fmla="*/ 603 w 650"/>
                  <a:gd name="T3" fmla="*/ 10 h 779"/>
                  <a:gd name="T4" fmla="*/ 485 w 650"/>
                  <a:gd name="T5" fmla="*/ 116 h 779"/>
                  <a:gd name="T6" fmla="*/ 344 w 650"/>
                  <a:gd name="T7" fmla="*/ 116 h 779"/>
                  <a:gd name="T8" fmla="*/ 318 w 650"/>
                  <a:gd name="T9" fmla="*/ 142 h 779"/>
                  <a:gd name="T10" fmla="*/ 344 w 650"/>
                  <a:gd name="T11" fmla="*/ 168 h 779"/>
                  <a:gd name="T12" fmla="*/ 427 w 650"/>
                  <a:gd name="T13" fmla="*/ 168 h 779"/>
                  <a:gd name="T14" fmla="*/ 363 w 650"/>
                  <a:gd name="T15" fmla="*/ 226 h 779"/>
                  <a:gd name="T16" fmla="*/ 333 w 650"/>
                  <a:gd name="T17" fmla="*/ 219 h 779"/>
                  <a:gd name="T18" fmla="*/ 272 w 650"/>
                  <a:gd name="T19" fmla="*/ 250 h 779"/>
                  <a:gd name="T20" fmla="*/ 156 w 650"/>
                  <a:gd name="T21" fmla="*/ 250 h 779"/>
                  <a:gd name="T22" fmla="*/ 83 w 650"/>
                  <a:gd name="T23" fmla="*/ 168 h 779"/>
                  <a:gd name="T24" fmla="*/ 120 w 650"/>
                  <a:gd name="T25" fmla="*/ 168 h 779"/>
                  <a:gd name="T26" fmla="*/ 146 w 650"/>
                  <a:gd name="T27" fmla="*/ 142 h 779"/>
                  <a:gd name="T28" fmla="*/ 120 w 650"/>
                  <a:gd name="T29" fmla="*/ 116 h 779"/>
                  <a:gd name="T30" fmla="*/ 26 w 650"/>
                  <a:gd name="T31" fmla="*/ 116 h 779"/>
                  <a:gd name="T32" fmla="*/ 2 w 650"/>
                  <a:gd name="T33" fmla="*/ 131 h 779"/>
                  <a:gd name="T34" fmla="*/ 0 w 650"/>
                  <a:gd name="T35" fmla="*/ 142 h 779"/>
                  <a:gd name="T36" fmla="*/ 7 w 650"/>
                  <a:gd name="T37" fmla="*/ 159 h 779"/>
                  <a:gd name="T38" fmla="*/ 292 w 650"/>
                  <a:gd name="T39" fmla="*/ 482 h 779"/>
                  <a:gd name="T40" fmla="*/ 292 w 650"/>
                  <a:gd name="T41" fmla="*/ 726 h 779"/>
                  <a:gd name="T42" fmla="*/ 190 w 650"/>
                  <a:gd name="T43" fmla="*/ 726 h 779"/>
                  <a:gd name="T44" fmla="*/ 165 w 650"/>
                  <a:gd name="T45" fmla="*/ 752 h 779"/>
                  <a:gd name="T46" fmla="*/ 190 w 650"/>
                  <a:gd name="T47" fmla="*/ 779 h 779"/>
                  <a:gd name="T48" fmla="*/ 444 w 650"/>
                  <a:gd name="T49" fmla="*/ 779 h 779"/>
                  <a:gd name="T50" fmla="*/ 471 w 650"/>
                  <a:gd name="T51" fmla="*/ 757 h 779"/>
                  <a:gd name="T52" fmla="*/ 446 w 650"/>
                  <a:gd name="T53" fmla="*/ 726 h 779"/>
                  <a:gd name="T54" fmla="*/ 344 w 650"/>
                  <a:gd name="T55" fmla="*/ 726 h 779"/>
                  <a:gd name="T56" fmla="*/ 344 w 650"/>
                  <a:gd name="T57" fmla="*/ 482 h 779"/>
                  <a:gd name="T58" fmla="*/ 630 w 650"/>
                  <a:gd name="T59" fmla="*/ 159 h 779"/>
                  <a:gd name="T60" fmla="*/ 636 w 650"/>
                  <a:gd name="T61" fmla="*/ 142 h 779"/>
                  <a:gd name="T62" fmla="*/ 634 w 650"/>
                  <a:gd name="T63" fmla="*/ 130 h 779"/>
                  <a:gd name="T64" fmla="*/ 609 w 650"/>
                  <a:gd name="T65" fmla="*/ 116 h 779"/>
                  <a:gd name="T66" fmla="*/ 563 w 650"/>
                  <a:gd name="T67" fmla="*/ 116 h 779"/>
                  <a:gd name="T68" fmla="*/ 638 w 650"/>
                  <a:gd name="T69" fmla="*/ 48 h 779"/>
                  <a:gd name="T70" fmla="*/ 637 w 650"/>
                  <a:gd name="T71" fmla="*/ 8 h 779"/>
                  <a:gd name="T72" fmla="*/ 333 w 650"/>
                  <a:gd name="T73" fmla="*/ 272 h 779"/>
                  <a:gd name="T74" fmla="*/ 358 w 650"/>
                  <a:gd name="T75" fmla="*/ 297 h 779"/>
                  <a:gd name="T76" fmla="*/ 333 w 650"/>
                  <a:gd name="T77" fmla="*/ 323 h 779"/>
                  <a:gd name="T78" fmla="*/ 308 w 650"/>
                  <a:gd name="T79" fmla="*/ 297 h 779"/>
                  <a:gd name="T80" fmla="*/ 333 w 650"/>
                  <a:gd name="T81" fmla="*/ 272 h 779"/>
                  <a:gd name="T82" fmla="*/ 318 w 650"/>
                  <a:gd name="T83" fmla="*/ 433 h 779"/>
                  <a:gd name="T84" fmla="*/ 202 w 650"/>
                  <a:gd name="T85" fmla="*/ 303 h 779"/>
                  <a:gd name="T86" fmla="*/ 256 w 650"/>
                  <a:gd name="T87" fmla="*/ 303 h 779"/>
                  <a:gd name="T88" fmla="*/ 333 w 650"/>
                  <a:gd name="T89" fmla="*/ 375 h 779"/>
                  <a:gd name="T90" fmla="*/ 409 w 650"/>
                  <a:gd name="T91" fmla="*/ 303 h 779"/>
                  <a:gd name="T92" fmla="*/ 434 w 650"/>
                  <a:gd name="T93" fmla="*/ 303 h 779"/>
                  <a:gd name="T94" fmla="*/ 318 w 650"/>
                  <a:gd name="T95" fmla="*/ 433 h 779"/>
                  <a:gd name="T96" fmla="*/ 480 w 650"/>
                  <a:gd name="T97" fmla="*/ 250 h 779"/>
                  <a:gd name="T98" fmla="*/ 414 w 650"/>
                  <a:gd name="T99" fmla="*/ 250 h 779"/>
                  <a:gd name="T100" fmla="*/ 505 w 650"/>
                  <a:gd name="T101" fmla="*/ 168 h 779"/>
                  <a:gd name="T102" fmla="*/ 553 w 650"/>
                  <a:gd name="T103" fmla="*/ 168 h 779"/>
                  <a:gd name="T104" fmla="*/ 480 w 650"/>
                  <a:gd name="T105" fmla="*/ 250 h 779"/>
                  <a:gd name="T106" fmla="*/ 480 w 650"/>
                  <a:gd name="T107" fmla="*/ 250 h 779"/>
                  <a:gd name="T108" fmla="*/ 480 w 650"/>
                  <a:gd name="T109" fmla="*/ 250 h 7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650" h="779">
                    <a:moveTo>
                      <a:pt x="637" y="8"/>
                    </a:moveTo>
                    <a:cubicBezTo>
                      <a:pt x="627" y="0"/>
                      <a:pt x="613" y="1"/>
                      <a:pt x="603" y="10"/>
                    </a:cubicBezTo>
                    <a:cubicBezTo>
                      <a:pt x="485" y="116"/>
                      <a:pt x="485" y="116"/>
                      <a:pt x="485" y="116"/>
                    </a:cubicBezTo>
                    <a:cubicBezTo>
                      <a:pt x="344" y="116"/>
                      <a:pt x="344" y="116"/>
                      <a:pt x="344" y="116"/>
                    </a:cubicBezTo>
                    <a:cubicBezTo>
                      <a:pt x="330" y="116"/>
                      <a:pt x="318" y="128"/>
                      <a:pt x="318" y="142"/>
                    </a:cubicBezTo>
                    <a:cubicBezTo>
                      <a:pt x="318" y="156"/>
                      <a:pt x="330" y="168"/>
                      <a:pt x="344" y="168"/>
                    </a:cubicBezTo>
                    <a:cubicBezTo>
                      <a:pt x="427" y="168"/>
                      <a:pt x="427" y="168"/>
                      <a:pt x="427" y="168"/>
                    </a:cubicBezTo>
                    <a:cubicBezTo>
                      <a:pt x="363" y="226"/>
                      <a:pt x="363" y="226"/>
                      <a:pt x="363" y="226"/>
                    </a:cubicBezTo>
                    <a:cubicBezTo>
                      <a:pt x="354" y="222"/>
                      <a:pt x="344" y="219"/>
                      <a:pt x="333" y="219"/>
                    </a:cubicBezTo>
                    <a:cubicBezTo>
                      <a:pt x="308" y="219"/>
                      <a:pt x="286" y="232"/>
                      <a:pt x="272" y="250"/>
                    </a:cubicBezTo>
                    <a:cubicBezTo>
                      <a:pt x="156" y="250"/>
                      <a:pt x="156" y="250"/>
                      <a:pt x="156" y="250"/>
                    </a:cubicBezTo>
                    <a:cubicBezTo>
                      <a:pt x="83" y="168"/>
                      <a:pt x="83" y="168"/>
                      <a:pt x="83" y="168"/>
                    </a:cubicBezTo>
                    <a:cubicBezTo>
                      <a:pt x="120" y="168"/>
                      <a:pt x="120" y="168"/>
                      <a:pt x="120" y="168"/>
                    </a:cubicBezTo>
                    <a:cubicBezTo>
                      <a:pt x="134" y="168"/>
                      <a:pt x="146" y="156"/>
                      <a:pt x="146" y="142"/>
                    </a:cubicBezTo>
                    <a:cubicBezTo>
                      <a:pt x="146" y="128"/>
                      <a:pt x="134" y="116"/>
                      <a:pt x="120" y="116"/>
                    </a:cubicBezTo>
                    <a:cubicBezTo>
                      <a:pt x="26" y="116"/>
                      <a:pt x="26" y="116"/>
                      <a:pt x="26" y="116"/>
                    </a:cubicBezTo>
                    <a:cubicBezTo>
                      <a:pt x="16" y="116"/>
                      <a:pt x="6" y="122"/>
                      <a:pt x="2" y="131"/>
                    </a:cubicBezTo>
                    <a:cubicBezTo>
                      <a:pt x="1" y="135"/>
                      <a:pt x="0" y="138"/>
                      <a:pt x="0" y="142"/>
                    </a:cubicBezTo>
                    <a:cubicBezTo>
                      <a:pt x="0" y="148"/>
                      <a:pt x="2" y="155"/>
                      <a:pt x="7" y="159"/>
                    </a:cubicBezTo>
                    <a:cubicBezTo>
                      <a:pt x="292" y="482"/>
                      <a:pt x="292" y="482"/>
                      <a:pt x="292" y="482"/>
                    </a:cubicBezTo>
                    <a:cubicBezTo>
                      <a:pt x="292" y="726"/>
                      <a:pt x="292" y="726"/>
                      <a:pt x="292" y="726"/>
                    </a:cubicBezTo>
                    <a:cubicBezTo>
                      <a:pt x="190" y="726"/>
                      <a:pt x="190" y="726"/>
                      <a:pt x="190" y="726"/>
                    </a:cubicBezTo>
                    <a:cubicBezTo>
                      <a:pt x="176" y="726"/>
                      <a:pt x="165" y="738"/>
                      <a:pt x="165" y="752"/>
                    </a:cubicBezTo>
                    <a:cubicBezTo>
                      <a:pt x="165" y="767"/>
                      <a:pt x="176" y="779"/>
                      <a:pt x="190" y="779"/>
                    </a:cubicBezTo>
                    <a:cubicBezTo>
                      <a:pt x="444" y="779"/>
                      <a:pt x="444" y="779"/>
                      <a:pt x="444" y="779"/>
                    </a:cubicBezTo>
                    <a:cubicBezTo>
                      <a:pt x="457" y="779"/>
                      <a:pt x="469" y="770"/>
                      <a:pt x="471" y="757"/>
                    </a:cubicBezTo>
                    <a:cubicBezTo>
                      <a:pt x="474" y="740"/>
                      <a:pt x="461" y="726"/>
                      <a:pt x="446" y="726"/>
                    </a:cubicBezTo>
                    <a:cubicBezTo>
                      <a:pt x="344" y="726"/>
                      <a:pt x="344" y="726"/>
                      <a:pt x="344" y="726"/>
                    </a:cubicBezTo>
                    <a:cubicBezTo>
                      <a:pt x="344" y="482"/>
                      <a:pt x="344" y="482"/>
                      <a:pt x="344" y="482"/>
                    </a:cubicBezTo>
                    <a:cubicBezTo>
                      <a:pt x="630" y="159"/>
                      <a:pt x="630" y="159"/>
                      <a:pt x="630" y="159"/>
                    </a:cubicBezTo>
                    <a:cubicBezTo>
                      <a:pt x="634" y="155"/>
                      <a:pt x="636" y="148"/>
                      <a:pt x="636" y="142"/>
                    </a:cubicBezTo>
                    <a:cubicBezTo>
                      <a:pt x="636" y="138"/>
                      <a:pt x="635" y="134"/>
                      <a:pt x="634" y="130"/>
                    </a:cubicBezTo>
                    <a:cubicBezTo>
                      <a:pt x="629" y="121"/>
                      <a:pt x="620" y="116"/>
                      <a:pt x="609" y="116"/>
                    </a:cubicBezTo>
                    <a:cubicBezTo>
                      <a:pt x="563" y="116"/>
                      <a:pt x="563" y="116"/>
                      <a:pt x="563" y="116"/>
                    </a:cubicBezTo>
                    <a:cubicBezTo>
                      <a:pt x="638" y="48"/>
                      <a:pt x="638" y="48"/>
                      <a:pt x="638" y="48"/>
                    </a:cubicBezTo>
                    <a:cubicBezTo>
                      <a:pt x="650" y="37"/>
                      <a:pt x="650" y="18"/>
                      <a:pt x="637" y="8"/>
                    </a:cubicBezTo>
                    <a:close/>
                    <a:moveTo>
                      <a:pt x="333" y="272"/>
                    </a:moveTo>
                    <a:cubicBezTo>
                      <a:pt x="347" y="272"/>
                      <a:pt x="358" y="283"/>
                      <a:pt x="358" y="297"/>
                    </a:cubicBezTo>
                    <a:cubicBezTo>
                      <a:pt x="358" y="311"/>
                      <a:pt x="347" y="323"/>
                      <a:pt x="333" y="323"/>
                    </a:cubicBezTo>
                    <a:cubicBezTo>
                      <a:pt x="319" y="323"/>
                      <a:pt x="308" y="311"/>
                      <a:pt x="308" y="297"/>
                    </a:cubicBezTo>
                    <a:cubicBezTo>
                      <a:pt x="308" y="283"/>
                      <a:pt x="319" y="272"/>
                      <a:pt x="333" y="272"/>
                    </a:cubicBezTo>
                    <a:close/>
                    <a:moveTo>
                      <a:pt x="318" y="433"/>
                    </a:moveTo>
                    <a:cubicBezTo>
                      <a:pt x="202" y="303"/>
                      <a:pt x="202" y="303"/>
                      <a:pt x="202" y="303"/>
                    </a:cubicBezTo>
                    <a:cubicBezTo>
                      <a:pt x="256" y="303"/>
                      <a:pt x="256" y="303"/>
                      <a:pt x="256" y="303"/>
                    </a:cubicBezTo>
                    <a:cubicBezTo>
                      <a:pt x="259" y="343"/>
                      <a:pt x="292" y="375"/>
                      <a:pt x="333" y="375"/>
                    </a:cubicBezTo>
                    <a:cubicBezTo>
                      <a:pt x="373" y="375"/>
                      <a:pt x="406" y="343"/>
                      <a:pt x="409" y="303"/>
                    </a:cubicBezTo>
                    <a:cubicBezTo>
                      <a:pt x="434" y="303"/>
                      <a:pt x="434" y="303"/>
                      <a:pt x="434" y="303"/>
                    </a:cubicBezTo>
                    <a:lnTo>
                      <a:pt x="318" y="433"/>
                    </a:lnTo>
                    <a:close/>
                    <a:moveTo>
                      <a:pt x="480" y="250"/>
                    </a:moveTo>
                    <a:cubicBezTo>
                      <a:pt x="414" y="250"/>
                      <a:pt x="414" y="250"/>
                      <a:pt x="414" y="250"/>
                    </a:cubicBezTo>
                    <a:cubicBezTo>
                      <a:pt x="505" y="168"/>
                      <a:pt x="505" y="168"/>
                      <a:pt x="505" y="168"/>
                    </a:cubicBezTo>
                    <a:cubicBezTo>
                      <a:pt x="553" y="168"/>
                      <a:pt x="553" y="168"/>
                      <a:pt x="553" y="168"/>
                    </a:cubicBezTo>
                    <a:lnTo>
                      <a:pt x="480" y="250"/>
                    </a:lnTo>
                    <a:close/>
                    <a:moveTo>
                      <a:pt x="480" y="250"/>
                    </a:moveTo>
                    <a:cubicBezTo>
                      <a:pt x="480" y="250"/>
                      <a:pt x="480" y="250"/>
                      <a:pt x="480" y="250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 dirty="0">
                  <a:ea typeface="HY강M" panose="02030600000101010101" pitchFamily="18" charset="-127"/>
                </a:endParaRPr>
              </a:p>
            </p:txBody>
          </p:sp>
        </p:grpSp>
      </p:grpSp>
      <p:grpSp>
        <p:nvGrpSpPr>
          <p:cNvPr id="140" name="그룹 139"/>
          <p:cNvGrpSpPr/>
          <p:nvPr/>
        </p:nvGrpSpPr>
        <p:grpSpPr>
          <a:xfrm>
            <a:off x="5998580" y="1201008"/>
            <a:ext cx="1382914" cy="1385942"/>
            <a:chOff x="5998580" y="1447752"/>
            <a:chExt cx="1382914" cy="1385942"/>
          </a:xfrm>
        </p:grpSpPr>
        <p:sp>
          <p:nvSpPr>
            <p:cNvPr id="136" name="Freeform 75"/>
            <p:cNvSpPr>
              <a:spLocks/>
            </p:cNvSpPr>
            <p:nvPr/>
          </p:nvSpPr>
          <p:spPr bwMode="auto">
            <a:xfrm>
              <a:off x="5998580" y="1447752"/>
              <a:ext cx="1382914" cy="1385942"/>
            </a:xfrm>
            <a:custGeom>
              <a:avLst/>
              <a:gdLst>
                <a:gd name="T0" fmla="*/ 250 w 577"/>
                <a:gd name="T1" fmla="*/ 568 h 578"/>
                <a:gd name="T2" fmla="*/ 236 w 577"/>
                <a:gd name="T3" fmla="*/ 562 h 578"/>
                <a:gd name="T4" fmla="*/ 209 w 577"/>
                <a:gd name="T5" fmla="*/ 565 h 578"/>
                <a:gd name="T6" fmla="*/ 173 w 577"/>
                <a:gd name="T7" fmla="*/ 545 h 578"/>
                <a:gd name="T8" fmla="*/ 150 w 577"/>
                <a:gd name="T9" fmla="*/ 534 h 578"/>
                <a:gd name="T10" fmla="*/ 105 w 577"/>
                <a:gd name="T11" fmla="*/ 503 h 578"/>
                <a:gd name="T12" fmla="*/ 87 w 577"/>
                <a:gd name="T13" fmla="*/ 485 h 578"/>
                <a:gd name="T14" fmla="*/ 53 w 577"/>
                <a:gd name="T15" fmla="*/ 442 h 578"/>
                <a:gd name="T16" fmla="*/ 40 w 577"/>
                <a:gd name="T17" fmla="*/ 421 h 578"/>
                <a:gd name="T18" fmla="*/ 19 w 577"/>
                <a:gd name="T19" fmla="*/ 370 h 578"/>
                <a:gd name="T20" fmla="*/ 13 w 577"/>
                <a:gd name="T21" fmla="*/ 346 h 578"/>
                <a:gd name="T22" fmla="*/ 7 w 577"/>
                <a:gd name="T23" fmla="*/ 291 h 578"/>
                <a:gd name="T24" fmla="*/ 8 w 577"/>
                <a:gd name="T25" fmla="*/ 266 h 578"/>
                <a:gd name="T26" fmla="*/ 18 w 577"/>
                <a:gd name="T27" fmla="*/ 211 h 578"/>
                <a:gd name="T28" fmla="*/ 26 w 577"/>
                <a:gd name="T29" fmla="*/ 187 h 578"/>
                <a:gd name="T30" fmla="*/ 51 w 577"/>
                <a:gd name="T31" fmla="*/ 138 h 578"/>
                <a:gd name="T32" fmla="*/ 65 w 577"/>
                <a:gd name="T33" fmla="*/ 118 h 578"/>
                <a:gd name="T34" fmla="*/ 103 w 577"/>
                <a:gd name="T35" fmla="*/ 77 h 578"/>
                <a:gd name="T36" fmla="*/ 122 w 577"/>
                <a:gd name="T37" fmla="*/ 62 h 578"/>
                <a:gd name="T38" fmla="*/ 170 w 577"/>
                <a:gd name="T39" fmla="*/ 34 h 578"/>
                <a:gd name="T40" fmla="*/ 193 w 577"/>
                <a:gd name="T41" fmla="*/ 24 h 578"/>
                <a:gd name="T42" fmla="*/ 227 w 577"/>
                <a:gd name="T43" fmla="*/ 7 h 578"/>
                <a:gd name="T44" fmla="*/ 258 w 577"/>
                <a:gd name="T45" fmla="*/ 13 h 578"/>
                <a:gd name="T46" fmla="*/ 271 w 577"/>
                <a:gd name="T47" fmla="*/ 8 h 578"/>
                <a:gd name="T48" fmla="*/ 299 w 577"/>
                <a:gd name="T49" fmla="*/ 0 h 578"/>
                <a:gd name="T50" fmla="*/ 338 w 577"/>
                <a:gd name="T51" fmla="*/ 16 h 578"/>
                <a:gd name="T52" fmla="*/ 352 w 577"/>
                <a:gd name="T53" fmla="*/ 15 h 578"/>
                <a:gd name="T54" fmla="*/ 380 w 577"/>
                <a:gd name="T55" fmla="*/ 15 h 578"/>
                <a:gd name="T56" fmla="*/ 413 w 577"/>
                <a:gd name="T57" fmla="*/ 41 h 578"/>
                <a:gd name="T58" fmla="*/ 454 w 577"/>
                <a:gd name="T59" fmla="*/ 52 h 578"/>
                <a:gd name="T60" fmla="*/ 478 w 577"/>
                <a:gd name="T61" fmla="*/ 87 h 578"/>
                <a:gd name="T62" fmla="*/ 514 w 577"/>
                <a:gd name="T63" fmla="*/ 108 h 578"/>
                <a:gd name="T64" fmla="*/ 527 w 577"/>
                <a:gd name="T65" fmla="*/ 148 h 578"/>
                <a:gd name="T66" fmla="*/ 556 w 577"/>
                <a:gd name="T67" fmla="*/ 179 h 578"/>
                <a:gd name="T68" fmla="*/ 557 w 577"/>
                <a:gd name="T69" fmla="*/ 221 h 578"/>
                <a:gd name="T70" fmla="*/ 576 w 577"/>
                <a:gd name="T71" fmla="*/ 259 h 578"/>
                <a:gd name="T72" fmla="*/ 565 w 577"/>
                <a:gd name="T73" fmla="*/ 300 h 578"/>
                <a:gd name="T74" fmla="*/ 573 w 577"/>
                <a:gd name="T75" fmla="*/ 341 h 578"/>
                <a:gd name="T76" fmla="*/ 551 w 577"/>
                <a:gd name="T77" fmla="*/ 377 h 578"/>
                <a:gd name="T78" fmla="*/ 546 w 577"/>
                <a:gd name="T79" fmla="*/ 419 h 578"/>
                <a:gd name="T80" fmla="*/ 516 w 577"/>
                <a:gd name="T81" fmla="*/ 448 h 578"/>
                <a:gd name="T82" fmla="*/ 499 w 577"/>
                <a:gd name="T83" fmla="*/ 487 h 578"/>
                <a:gd name="T84" fmla="*/ 462 w 577"/>
                <a:gd name="T85" fmla="*/ 505 h 578"/>
                <a:gd name="T86" fmla="*/ 435 w 577"/>
                <a:gd name="T87" fmla="*/ 538 h 578"/>
                <a:gd name="T88" fmla="*/ 394 w 577"/>
                <a:gd name="T89" fmla="*/ 545 h 578"/>
                <a:gd name="T90" fmla="*/ 359 w 577"/>
                <a:gd name="T91" fmla="*/ 569 h 578"/>
                <a:gd name="T92" fmla="*/ 330 w 577"/>
                <a:gd name="T93" fmla="*/ 567 h 578"/>
                <a:gd name="T94" fmla="*/ 317 w 577"/>
                <a:gd name="T95" fmla="*/ 565 h 578"/>
                <a:gd name="T96" fmla="*/ 278 w 577"/>
                <a:gd name="T97" fmla="*/ 578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77" h="578">
                  <a:moveTo>
                    <a:pt x="277" y="578"/>
                  </a:moveTo>
                  <a:cubicBezTo>
                    <a:pt x="266" y="577"/>
                    <a:pt x="258" y="572"/>
                    <a:pt x="250" y="568"/>
                  </a:cubicBezTo>
                  <a:cubicBezTo>
                    <a:pt x="246" y="565"/>
                    <a:pt x="241" y="562"/>
                    <a:pt x="238" y="562"/>
                  </a:cubicBezTo>
                  <a:cubicBezTo>
                    <a:pt x="238" y="562"/>
                    <a:pt x="237" y="562"/>
                    <a:pt x="236" y="562"/>
                  </a:cubicBezTo>
                  <a:cubicBezTo>
                    <a:pt x="233" y="562"/>
                    <a:pt x="229" y="562"/>
                    <a:pt x="225" y="563"/>
                  </a:cubicBezTo>
                  <a:cubicBezTo>
                    <a:pt x="220" y="564"/>
                    <a:pt x="214" y="565"/>
                    <a:pt x="209" y="565"/>
                  </a:cubicBezTo>
                  <a:cubicBezTo>
                    <a:pt x="204" y="565"/>
                    <a:pt x="200" y="564"/>
                    <a:pt x="196" y="563"/>
                  </a:cubicBezTo>
                  <a:cubicBezTo>
                    <a:pt x="186" y="560"/>
                    <a:pt x="179" y="552"/>
                    <a:pt x="173" y="545"/>
                  </a:cubicBezTo>
                  <a:cubicBezTo>
                    <a:pt x="169" y="542"/>
                    <a:pt x="166" y="538"/>
                    <a:pt x="163" y="537"/>
                  </a:cubicBezTo>
                  <a:cubicBezTo>
                    <a:pt x="161" y="535"/>
                    <a:pt x="155" y="535"/>
                    <a:pt x="150" y="534"/>
                  </a:cubicBezTo>
                  <a:cubicBezTo>
                    <a:pt x="142" y="533"/>
                    <a:pt x="131" y="532"/>
                    <a:pt x="123" y="526"/>
                  </a:cubicBezTo>
                  <a:cubicBezTo>
                    <a:pt x="114" y="520"/>
                    <a:pt x="109" y="511"/>
                    <a:pt x="105" y="503"/>
                  </a:cubicBezTo>
                  <a:cubicBezTo>
                    <a:pt x="103" y="498"/>
                    <a:pt x="101" y="493"/>
                    <a:pt x="99" y="491"/>
                  </a:cubicBezTo>
                  <a:cubicBezTo>
                    <a:pt x="96" y="489"/>
                    <a:pt x="92" y="487"/>
                    <a:pt x="87" y="485"/>
                  </a:cubicBezTo>
                  <a:cubicBezTo>
                    <a:pt x="79" y="482"/>
                    <a:pt x="69" y="478"/>
                    <a:pt x="63" y="470"/>
                  </a:cubicBezTo>
                  <a:cubicBezTo>
                    <a:pt x="56" y="461"/>
                    <a:pt x="54" y="451"/>
                    <a:pt x="53" y="442"/>
                  </a:cubicBezTo>
                  <a:cubicBezTo>
                    <a:pt x="52" y="437"/>
                    <a:pt x="51" y="432"/>
                    <a:pt x="49" y="430"/>
                  </a:cubicBezTo>
                  <a:cubicBezTo>
                    <a:pt x="48" y="427"/>
                    <a:pt x="44" y="424"/>
                    <a:pt x="40" y="421"/>
                  </a:cubicBezTo>
                  <a:cubicBezTo>
                    <a:pt x="33" y="415"/>
                    <a:pt x="25" y="409"/>
                    <a:pt x="21" y="399"/>
                  </a:cubicBezTo>
                  <a:cubicBezTo>
                    <a:pt x="17" y="389"/>
                    <a:pt x="18" y="379"/>
                    <a:pt x="19" y="370"/>
                  </a:cubicBezTo>
                  <a:cubicBezTo>
                    <a:pt x="19" y="365"/>
                    <a:pt x="20" y="360"/>
                    <a:pt x="19" y="357"/>
                  </a:cubicBezTo>
                  <a:cubicBezTo>
                    <a:pt x="19" y="354"/>
                    <a:pt x="16" y="350"/>
                    <a:pt x="13" y="346"/>
                  </a:cubicBezTo>
                  <a:cubicBezTo>
                    <a:pt x="8" y="338"/>
                    <a:pt x="2" y="330"/>
                    <a:pt x="1" y="319"/>
                  </a:cubicBezTo>
                  <a:cubicBezTo>
                    <a:pt x="0" y="308"/>
                    <a:pt x="3" y="299"/>
                    <a:pt x="7" y="291"/>
                  </a:cubicBezTo>
                  <a:cubicBezTo>
                    <a:pt x="9" y="286"/>
                    <a:pt x="11" y="281"/>
                    <a:pt x="11" y="278"/>
                  </a:cubicBezTo>
                  <a:cubicBezTo>
                    <a:pt x="11" y="275"/>
                    <a:pt x="10" y="270"/>
                    <a:pt x="8" y="266"/>
                  </a:cubicBezTo>
                  <a:cubicBezTo>
                    <a:pt x="5" y="258"/>
                    <a:pt x="2" y="248"/>
                    <a:pt x="4" y="237"/>
                  </a:cubicBezTo>
                  <a:cubicBezTo>
                    <a:pt x="6" y="226"/>
                    <a:pt x="13" y="218"/>
                    <a:pt x="18" y="211"/>
                  </a:cubicBezTo>
                  <a:cubicBezTo>
                    <a:pt x="21" y="207"/>
                    <a:pt x="24" y="203"/>
                    <a:pt x="25" y="201"/>
                  </a:cubicBezTo>
                  <a:cubicBezTo>
                    <a:pt x="26" y="198"/>
                    <a:pt x="26" y="192"/>
                    <a:pt x="26" y="187"/>
                  </a:cubicBezTo>
                  <a:cubicBezTo>
                    <a:pt x="26" y="178"/>
                    <a:pt x="25" y="168"/>
                    <a:pt x="30" y="159"/>
                  </a:cubicBezTo>
                  <a:cubicBezTo>
                    <a:pt x="35" y="149"/>
                    <a:pt x="43" y="143"/>
                    <a:pt x="51" y="138"/>
                  </a:cubicBezTo>
                  <a:cubicBezTo>
                    <a:pt x="55" y="135"/>
                    <a:pt x="59" y="133"/>
                    <a:pt x="61" y="130"/>
                  </a:cubicBezTo>
                  <a:cubicBezTo>
                    <a:pt x="63" y="128"/>
                    <a:pt x="64" y="122"/>
                    <a:pt x="65" y="118"/>
                  </a:cubicBezTo>
                  <a:cubicBezTo>
                    <a:pt x="67" y="109"/>
                    <a:pt x="70" y="99"/>
                    <a:pt x="77" y="91"/>
                  </a:cubicBezTo>
                  <a:cubicBezTo>
                    <a:pt x="85" y="83"/>
                    <a:pt x="94" y="80"/>
                    <a:pt x="103" y="77"/>
                  </a:cubicBezTo>
                  <a:cubicBezTo>
                    <a:pt x="108" y="76"/>
                    <a:pt x="113" y="74"/>
                    <a:pt x="115" y="72"/>
                  </a:cubicBezTo>
                  <a:cubicBezTo>
                    <a:pt x="117" y="71"/>
                    <a:pt x="120" y="66"/>
                    <a:pt x="122" y="62"/>
                  </a:cubicBezTo>
                  <a:cubicBezTo>
                    <a:pt x="127" y="54"/>
                    <a:pt x="132" y="45"/>
                    <a:pt x="141" y="40"/>
                  </a:cubicBezTo>
                  <a:cubicBezTo>
                    <a:pt x="151" y="34"/>
                    <a:pt x="161" y="34"/>
                    <a:pt x="170" y="34"/>
                  </a:cubicBezTo>
                  <a:cubicBezTo>
                    <a:pt x="175" y="34"/>
                    <a:pt x="180" y="34"/>
                    <a:pt x="183" y="32"/>
                  </a:cubicBezTo>
                  <a:cubicBezTo>
                    <a:pt x="186" y="31"/>
                    <a:pt x="189" y="28"/>
                    <a:pt x="193" y="24"/>
                  </a:cubicBezTo>
                  <a:cubicBezTo>
                    <a:pt x="200" y="18"/>
                    <a:pt x="207" y="11"/>
                    <a:pt x="218" y="9"/>
                  </a:cubicBezTo>
                  <a:cubicBezTo>
                    <a:pt x="220" y="8"/>
                    <a:pt x="224" y="7"/>
                    <a:pt x="227" y="7"/>
                  </a:cubicBezTo>
                  <a:cubicBezTo>
                    <a:pt x="234" y="7"/>
                    <a:pt x="241" y="9"/>
                    <a:pt x="246" y="11"/>
                  </a:cubicBezTo>
                  <a:cubicBezTo>
                    <a:pt x="251" y="12"/>
                    <a:pt x="255" y="13"/>
                    <a:pt x="258" y="13"/>
                  </a:cubicBezTo>
                  <a:cubicBezTo>
                    <a:pt x="259" y="13"/>
                    <a:pt x="259" y="13"/>
                    <a:pt x="259" y="13"/>
                  </a:cubicBezTo>
                  <a:cubicBezTo>
                    <a:pt x="262" y="13"/>
                    <a:pt x="267" y="10"/>
                    <a:pt x="271" y="8"/>
                  </a:cubicBezTo>
                  <a:cubicBezTo>
                    <a:pt x="279" y="4"/>
                    <a:pt x="288" y="0"/>
                    <a:pt x="298" y="0"/>
                  </a:cubicBezTo>
                  <a:cubicBezTo>
                    <a:pt x="299" y="0"/>
                    <a:pt x="299" y="0"/>
                    <a:pt x="299" y="0"/>
                  </a:cubicBezTo>
                  <a:cubicBezTo>
                    <a:pt x="310" y="0"/>
                    <a:pt x="319" y="6"/>
                    <a:pt x="326" y="10"/>
                  </a:cubicBezTo>
                  <a:cubicBezTo>
                    <a:pt x="331" y="13"/>
                    <a:pt x="335" y="16"/>
                    <a:pt x="338" y="16"/>
                  </a:cubicBezTo>
                  <a:cubicBezTo>
                    <a:pt x="339" y="16"/>
                    <a:pt x="340" y="16"/>
                    <a:pt x="341" y="16"/>
                  </a:cubicBezTo>
                  <a:cubicBezTo>
                    <a:pt x="344" y="16"/>
                    <a:pt x="348" y="16"/>
                    <a:pt x="352" y="15"/>
                  </a:cubicBezTo>
                  <a:cubicBezTo>
                    <a:pt x="357" y="14"/>
                    <a:pt x="362" y="13"/>
                    <a:pt x="368" y="13"/>
                  </a:cubicBezTo>
                  <a:cubicBezTo>
                    <a:pt x="372" y="13"/>
                    <a:pt x="377" y="14"/>
                    <a:pt x="380" y="15"/>
                  </a:cubicBezTo>
                  <a:cubicBezTo>
                    <a:pt x="391" y="18"/>
                    <a:pt x="398" y="26"/>
                    <a:pt x="404" y="33"/>
                  </a:cubicBezTo>
                  <a:cubicBezTo>
                    <a:pt x="407" y="36"/>
                    <a:pt x="410" y="40"/>
                    <a:pt x="413" y="41"/>
                  </a:cubicBezTo>
                  <a:cubicBezTo>
                    <a:pt x="416" y="43"/>
                    <a:pt x="421" y="43"/>
                    <a:pt x="426" y="44"/>
                  </a:cubicBezTo>
                  <a:cubicBezTo>
                    <a:pt x="435" y="45"/>
                    <a:pt x="445" y="46"/>
                    <a:pt x="454" y="52"/>
                  </a:cubicBezTo>
                  <a:cubicBezTo>
                    <a:pt x="463" y="58"/>
                    <a:pt x="467" y="67"/>
                    <a:pt x="471" y="75"/>
                  </a:cubicBezTo>
                  <a:cubicBezTo>
                    <a:pt x="473" y="80"/>
                    <a:pt x="476" y="84"/>
                    <a:pt x="478" y="87"/>
                  </a:cubicBezTo>
                  <a:cubicBezTo>
                    <a:pt x="480" y="89"/>
                    <a:pt x="485" y="91"/>
                    <a:pt x="490" y="92"/>
                  </a:cubicBezTo>
                  <a:cubicBezTo>
                    <a:pt x="498" y="96"/>
                    <a:pt x="507" y="100"/>
                    <a:pt x="514" y="108"/>
                  </a:cubicBezTo>
                  <a:cubicBezTo>
                    <a:pt x="521" y="117"/>
                    <a:pt x="522" y="127"/>
                    <a:pt x="524" y="135"/>
                  </a:cubicBezTo>
                  <a:cubicBezTo>
                    <a:pt x="525" y="140"/>
                    <a:pt x="526" y="145"/>
                    <a:pt x="527" y="148"/>
                  </a:cubicBezTo>
                  <a:cubicBezTo>
                    <a:pt x="529" y="151"/>
                    <a:pt x="533" y="154"/>
                    <a:pt x="537" y="157"/>
                  </a:cubicBezTo>
                  <a:cubicBezTo>
                    <a:pt x="544" y="163"/>
                    <a:pt x="552" y="169"/>
                    <a:pt x="556" y="179"/>
                  </a:cubicBezTo>
                  <a:cubicBezTo>
                    <a:pt x="560" y="189"/>
                    <a:pt x="559" y="199"/>
                    <a:pt x="558" y="208"/>
                  </a:cubicBezTo>
                  <a:cubicBezTo>
                    <a:pt x="557" y="213"/>
                    <a:pt x="556" y="218"/>
                    <a:pt x="557" y="221"/>
                  </a:cubicBezTo>
                  <a:cubicBezTo>
                    <a:pt x="558" y="224"/>
                    <a:pt x="561" y="228"/>
                    <a:pt x="564" y="232"/>
                  </a:cubicBezTo>
                  <a:cubicBezTo>
                    <a:pt x="569" y="240"/>
                    <a:pt x="575" y="248"/>
                    <a:pt x="576" y="259"/>
                  </a:cubicBezTo>
                  <a:cubicBezTo>
                    <a:pt x="577" y="270"/>
                    <a:pt x="573" y="279"/>
                    <a:pt x="570" y="287"/>
                  </a:cubicBezTo>
                  <a:cubicBezTo>
                    <a:pt x="568" y="292"/>
                    <a:pt x="566" y="296"/>
                    <a:pt x="565" y="300"/>
                  </a:cubicBezTo>
                  <a:cubicBezTo>
                    <a:pt x="565" y="303"/>
                    <a:pt x="567" y="307"/>
                    <a:pt x="568" y="312"/>
                  </a:cubicBezTo>
                  <a:cubicBezTo>
                    <a:pt x="571" y="320"/>
                    <a:pt x="575" y="330"/>
                    <a:pt x="573" y="341"/>
                  </a:cubicBezTo>
                  <a:cubicBezTo>
                    <a:pt x="571" y="352"/>
                    <a:pt x="564" y="360"/>
                    <a:pt x="558" y="367"/>
                  </a:cubicBezTo>
                  <a:cubicBezTo>
                    <a:pt x="555" y="371"/>
                    <a:pt x="552" y="374"/>
                    <a:pt x="551" y="377"/>
                  </a:cubicBezTo>
                  <a:cubicBezTo>
                    <a:pt x="550" y="380"/>
                    <a:pt x="550" y="386"/>
                    <a:pt x="551" y="391"/>
                  </a:cubicBezTo>
                  <a:cubicBezTo>
                    <a:pt x="551" y="399"/>
                    <a:pt x="551" y="410"/>
                    <a:pt x="546" y="419"/>
                  </a:cubicBezTo>
                  <a:cubicBezTo>
                    <a:pt x="542" y="429"/>
                    <a:pt x="533" y="435"/>
                    <a:pt x="526" y="440"/>
                  </a:cubicBezTo>
                  <a:cubicBezTo>
                    <a:pt x="522" y="442"/>
                    <a:pt x="517" y="445"/>
                    <a:pt x="516" y="448"/>
                  </a:cubicBezTo>
                  <a:cubicBezTo>
                    <a:pt x="514" y="450"/>
                    <a:pt x="513" y="455"/>
                    <a:pt x="511" y="460"/>
                  </a:cubicBezTo>
                  <a:cubicBezTo>
                    <a:pt x="509" y="469"/>
                    <a:pt x="507" y="479"/>
                    <a:pt x="499" y="487"/>
                  </a:cubicBezTo>
                  <a:cubicBezTo>
                    <a:pt x="492" y="495"/>
                    <a:pt x="482" y="498"/>
                    <a:pt x="474" y="500"/>
                  </a:cubicBezTo>
                  <a:cubicBezTo>
                    <a:pt x="469" y="502"/>
                    <a:pt x="464" y="503"/>
                    <a:pt x="462" y="505"/>
                  </a:cubicBezTo>
                  <a:cubicBezTo>
                    <a:pt x="459" y="507"/>
                    <a:pt x="457" y="512"/>
                    <a:pt x="454" y="516"/>
                  </a:cubicBezTo>
                  <a:cubicBezTo>
                    <a:pt x="450" y="524"/>
                    <a:pt x="444" y="533"/>
                    <a:pt x="435" y="538"/>
                  </a:cubicBezTo>
                  <a:cubicBezTo>
                    <a:pt x="426" y="544"/>
                    <a:pt x="416" y="544"/>
                    <a:pt x="407" y="544"/>
                  </a:cubicBezTo>
                  <a:cubicBezTo>
                    <a:pt x="402" y="544"/>
                    <a:pt x="396" y="544"/>
                    <a:pt x="394" y="545"/>
                  </a:cubicBezTo>
                  <a:cubicBezTo>
                    <a:pt x="391" y="547"/>
                    <a:pt x="387" y="550"/>
                    <a:pt x="383" y="554"/>
                  </a:cubicBezTo>
                  <a:cubicBezTo>
                    <a:pt x="377" y="560"/>
                    <a:pt x="370" y="567"/>
                    <a:pt x="359" y="569"/>
                  </a:cubicBezTo>
                  <a:cubicBezTo>
                    <a:pt x="356" y="570"/>
                    <a:pt x="353" y="570"/>
                    <a:pt x="350" y="570"/>
                  </a:cubicBezTo>
                  <a:cubicBezTo>
                    <a:pt x="343" y="570"/>
                    <a:pt x="336" y="569"/>
                    <a:pt x="330" y="567"/>
                  </a:cubicBezTo>
                  <a:cubicBezTo>
                    <a:pt x="326" y="566"/>
                    <a:pt x="321" y="565"/>
                    <a:pt x="318" y="565"/>
                  </a:cubicBezTo>
                  <a:cubicBezTo>
                    <a:pt x="318" y="565"/>
                    <a:pt x="317" y="565"/>
                    <a:pt x="317" y="565"/>
                  </a:cubicBezTo>
                  <a:cubicBezTo>
                    <a:pt x="314" y="565"/>
                    <a:pt x="310" y="567"/>
                    <a:pt x="305" y="570"/>
                  </a:cubicBezTo>
                  <a:cubicBezTo>
                    <a:pt x="298" y="574"/>
                    <a:pt x="289" y="578"/>
                    <a:pt x="278" y="578"/>
                  </a:cubicBezTo>
                  <a:cubicBezTo>
                    <a:pt x="278" y="578"/>
                    <a:pt x="278" y="578"/>
                    <a:pt x="277" y="578"/>
                  </a:cubicBezTo>
                  <a:close/>
                </a:path>
              </a:pathLst>
            </a:custGeom>
            <a:solidFill>
              <a:srgbClr val="EC7188"/>
            </a:solidFill>
            <a:ln w="19050" cap="flat">
              <a:solidFill>
                <a:schemeClr val="tx1">
                  <a:lumMod val="50000"/>
                </a:schemeClr>
              </a:solidFill>
              <a:prstDash val="dash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ea typeface="HY강M" panose="02030600000101010101" pitchFamily="18" charset="-127"/>
              </a:endParaRPr>
            </a:p>
          </p:txBody>
        </p:sp>
        <p:grpSp>
          <p:nvGrpSpPr>
            <p:cNvPr id="38" name="그룹 37"/>
            <p:cNvGrpSpPr/>
            <p:nvPr/>
          </p:nvGrpSpPr>
          <p:grpSpPr>
            <a:xfrm>
              <a:off x="6283389" y="1600992"/>
              <a:ext cx="875268" cy="1075550"/>
              <a:chOff x="387351" y="3429000"/>
              <a:chExt cx="2511425" cy="3086100"/>
            </a:xfrm>
          </p:grpSpPr>
          <p:sp>
            <p:nvSpPr>
              <p:cNvPr id="36" name="Freeform 22"/>
              <p:cNvSpPr>
                <a:spLocks noEditPoints="1"/>
              </p:cNvSpPr>
              <p:nvPr/>
            </p:nvSpPr>
            <p:spPr bwMode="auto">
              <a:xfrm>
                <a:off x="387351" y="4840288"/>
                <a:ext cx="2511425" cy="1674812"/>
              </a:xfrm>
              <a:custGeom>
                <a:avLst/>
                <a:gdLst>
                  <a:gd name="T0" fmla="*/ 667 w 667"/>
                  <a:gd name="T1" fmla="*/ 132 h 445"/>
                  <a:gd name="T2" fmla="*/ 667 w 667"/>
                  <a:gd name="T3" fmla="*/ 282 h 445"/>
                  <a:gd name="T4" fmla="*/ 588 w 667"/>
                  <a:gd name="T5" fmla="*/ 361 h 445"/>
                  <a:gd name="T6" fmla="*/ 539 w 667"/>
                  <a:gd name="T7" fmla="*/ 361 h 445"/>
                  <a:gd name="T8" fmla="*/ 428 w 667"/>
                  <a:gd name="T9" fmla="*/ 445 h 445"/>
                  <a:gd name="T10" fmla="*/ 147 w 667"/>
                  <a:gd name="T11" fmla="*/ 445 h 445"/>
                  <a:gd name="T12" fmla="*/ 32 w 667"/>
                  <a:gd name="T13" fmla="*/ 330 h 445"/>
                  <a:gd name="T14" fmla="*/ 32 w 667"/>
                  <a:gd name="T15" fmla="*/ 47 h 445"/>
                  <a:gd name="T16" fmla="*/ 30 w 667"/>
                  <a:gd name="T17" fmla="*/ 47 h 445"/>
                  <a:gd name="T18" fmla="*/ 30 w 667"/>
                  <a:gd name="T19" fmla="*/ 0 h 445"/>
                  <a:gd name="T20" fmla="*/ 548 w 667"/>
                  <a:gd name="T21" fmla="*/ 0 h 445"/>
                  <a:gd name="T22" fmla="*/ 548 w 667"/>
                  <a:gd name="T23" fmla="*/ 47 h 445"/>
                  <a:gd name="T24" fmla="*/ 544 w 667"/>
                  <a:gd name="T25" fmla="*/ 47 h 445"/>
                  <a:gd name="T26" fmla="*/ 544 w 667"/>
                  <a:gd name="T27" fmla="*/ 53 h 445"/>
                  <a:gd name="T28" fmla="*/ 588 w 667"/>
                  <a:gd name="T29" fmla="*/ 53 h 445"/>
                  <a:gd name="T30" fmla="*/ 667 w 667"/>
                  <a:gd name="T31" fmla="*/ 132 h 445"/>
                  <a:gd name="T32" fmla="*/ 618 w 667"/>
                  <a:gd name="T33" fmla="*/ 282 h 445"/>
                  <a:gd name="T34" fmla="*/ 618 w 667"/>
                  <a:gd name="T35" fmla="*/ 132 h 445"/>
                  <a:gd name="T36" fmla="*/ 588 w 667"/>
                  <a:gd name="T37" fmla="*/ 103 h 445"/>
                  <a:gd name="T38" fmla="*/ 544 w 667"/>
                  <a:gd name="T39" fmla="*/ 103 h 445"/>
                  <a:gd name="T40" fmla="*/ 544 w 667"/>
                  <a:gd name="T41" fmla="*/ 312 h 445"/>
                  <a:gd name="T42" fmla="*/ 588 w 667"/>
                  <a:gd name="T43" fmla="*/ 312 h 445"/>
                  <a:gd name="T44" fmla="*/ 618 w 667"/>
                  <a:gd name="T45" fmla="*/ 282 h 445"/>
                  <a:gd name="T46" fmla="*/ 494 w 667"/>
                  <a:gd name="T47" fmla="*/ 330 h 445"/>
                  <a:gd name="T48" fmla="*/ 494 w 667"/>
                  <a:gd name="T49" fmla="*/ 52 h 445"/>
                  <a:gd name="T50" fmla="*/ 82 w 667"/>
                  <a:gd name="T51" fmla="*/ 52 h 445"/>
                  <a:gd name="T52" fmla="*/ 82 w 667"/>
                  <a:gd name="T53" fmla="*/ 330 h 445"/>
                  <a:gd name="T54" fmla="*/ 147 w 667"/>
                  <a:gd name="T55" fmla="*/ 395 h 445"/>
                  <a:gd name="T56" fmla="*/ 428 w 667"/>
                  <a:gd name="T57" fmla="*/ 395 h 445"/>
                  <a:gd name="T58" fmla="*/ 494 w 667"/>
                  <a:gd name="T59" fmla="*/ 330 h 445"/>
                  <a:gd name="T60" fmla="*/ 494 w 667"/>
                  <a:gd name="T61" fmla="*/ 330 h 445"/>
                  <a:gd name="T62" fmla="*/ 494 w 667"/>
                  <a:gd name="T63" fmla="*/ 330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667" h="445">
                    <a:moveTo>
                      <a:pt x="667" y="132"/>
                    </a:moveTo>
                    <a:cubicBezTo>
                      <a:pt x="667" y="282"/>
                      <a:pt x="667" y="282"/>
                      <a:pt x="667" y="282"/>
                    </a:cubicBezTo>
                    <a:cubicBezTo>
                      <a:pt x="667" y="326"/>
                      <a:pt x="632" y="361"/>
                      <a:pt x="588" y="361"/>
                    </a:cubicBezTo>
                    <a:cubicBezTo>
                      <a:pt x="539" y="361"/>
                      <a:pt x="539" y="361"/>
                      <a:pt x="539" y="361"/>
                    </a:cubicBezTo>
                    <a:cubicBezTo>
                      <a:pt x="525" y="410"/>
                      <a:pt x="481" y="445"/>
                      <a:pt x="428" y="445"/>
                    </a:cubicBezTo>
                    <a:cubicBezTo>
                      <a:pt x="147" y="445"/>
                      <a:pt x="147" y="445"/>
                      <a:pt x="147" y="445"/>
                    </a:cubicBezTo>
                    <a:cubicBezTo>
                      <a:pt x="84" y="445"/>
                      <a:pt x="32" y="393"/>
                      <a:pt x="32" y="330"/>
                    </a:cubicBezTo>
                    <a:cubicBezTo>
                      <a:pt x="32" y="47"/>
                      <a:pt x="32" y="47"/>
                      <a:pt x="32" y="47"/>
                    </a:cubicBezTo>
                    <a:cubicBezTo>
                      <a:pt x="30" y="47"/>
                      <a:pt x="30" y="47"/>
                      <a:pt x="30" y="47"/>
                    </a:cubicBezTo>
                    <a:cubicBezTo>
                      <a:pt x="0" y="47"/>
                      <a:pt x="1" y="0"/>
                      <a:pt x="30" y="0"/>
                    </a:cubicBezTo>
                    <a:cubicBezTo>
                      <a:pt x="548" y="0"/>
                      <a:pt x="548" y="0"/>
                      <a:pt x="548" y="0"/>
                    </a:cubicBezTo>
                    <a:cubicBezTo>
                      <a:pt x="578" y="0"/>
                      <a:pt x="578" y="47"/>
                      <a:pt x="548" y="47"/>
                    </a:cubicBezTo>
                    <a:cubicBezTo>
                      <a:pt x="544" y="47"/>
                      <a:pt x="544" y="47"/>
                      <a:pt x="544" y="47"/>
                    </a:cubicBezTo>
                    <a:cubicBezTo>
                      <a:pt x="544" y="53"/>
                      <a:pt x="544" y="53"/>
                      <a:pt x="544" y="53"/>
                    </a:cubicBezTo>
                    <a:cubicBezTo>
                      <a:pt x="588" y="53"/>
                      <a:pt x="588" y="53"/>
                      <a:pt x="588" y="53"/>
                    </a:cubicBezTo>
                    <a:cubicBezTo>
                      <a:pt x="632" y="53"/>
                      <a:pt x="667" y="89"/>
                      <a:pt x="667" y="132"/>
                    </a:cubicBezTo>
                    <a:close/>
                    <a:moveTo>
                      <a:pt x="618" y="282"/>
                    </a:moveTo>
                    <a:cubicBezTo>
                      <a:pt x="618" y="132"/>
                      <a:pt x="618" y="132"/>
                      <a:pt x="618" y="132"/>
                    </a:cubicBezTo>
                    <a:cubicBezTo>
                      <a:pt x="618" y="116"/>
                      <a:pt x="604" y="103"/>
                      <a:pt x="588" y="103"/>
                    </a:cubicBezTo>
                    <a:cubicBezTo>
                      <a:pt x="544" y="103"/>
                      <a:pt x="544" y="103"/>
                      <a:pt x="544" y="103"/>
                    </a:cubicBezTo>
                    <a:cubicBezTo>
                      <a:pt x="544" y="312"/>
                      <a:pt x="544" y="312"/>
                      <a:pt x="544" y="312"/>
                    </a:cubicBezTo>
                    <a:cubicBezTo>
                      <a:pt x="588" y="312"/>
                      <a:pt x="588" y="312"/>
                      <a:pt x="588" y="312"/>
                    </a:cubicBezTo>
                    <a:cubicBezTo>
                      <a:pt x="604" y="312"/>
                      <a:pt x="618" y="299"/>
                      <a:pt x="618" y="282"/>
                    </a:cubicBezTo>
                    <a:close/>
                    <a:moveTo>
                      <a:pt x="494" y="330"/>
                    </a:moveTo>
                    <a:cubicBezTo>
                      <a:pt x="494" y="52"/>
                      <a:pt x="494" y="52"/>
                      <a:pt x="494" y="52"/>
                    </a:cubicBezTo>
                    <a:cubicBezTo>
                      <a:pt x="82" y="52"/>
                      <a:pt x="82" y="52"/>
                      <a:pt x="82" y="52"/>
                    </a:cubicBezTo>
                    <a:cubicBezTo>
                      <a:pt x="82" y="330"/>
                      <a:pt x="82" y="330"/>
                      <a:pt x="82" y="330"/>
                    </a:cubicBezTo>
                    <a:cubicBezTo>
                      <a:pt x="82" y="366"/>
                      <a:pt x="111" y="395"/>
                      <a:pt x="147" y="395"/>
                    </a:cubicBezTo>
                    <a:cubicBezTo>
                      <a:pt x="428" y="395"/>
                      <a:pt x="428" y="395"/>
                      <a:pt x="428" y="395"/>
                    </a:cubicBezTo>
                    <a:cubicBezTo>
                      <a:pt x="465" y="395"/>
                      <a:pt x="494" y="366"/>
                      <a:pt x="494" y="330"/>
                    </a:cubicBezTo>
                    <a:close/>
                    <a:moveTo>
                      <a:pt x="494" y="330"/>
                    </a:moveTo>
                    <a:cubicBezTo>
                      <a:pt x="494" y="330"/>
                      <a:pt x="494" y="330"/>
                      <a:pt x="494" y="330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 dirty="0">
                  <a:ea typeface="HY강M" panose="02030600000101010101" pitchFamily="18" charset="-127"/>
                </a:endParaRPr>
              </a:p>
            </p:txBody>
          </p:sp>
          <p:sp>
            <p:nvSpPr>
              <p:cNvPr id="37" name="Freeform 23"/>
              <p:cNvSpPr>
                <a:spLocks noEditPoints="1"/>
              </p:cNvSpPr>
              <p:nvPr/>
            </p:nvSpPr>
            <p:spPr bwMode="auto">
              <a:xfrm>
                <a:off x="835025" y="3429000"/>
                <a:ext cx="1258887" cy="1373187"/>
              </a:xfrm>
              <a:custGeom>
                <a:avLst/>
                <a:gdLst>
                  <a:gd name="T0" fmla="*/ 334 w 334"/>
                  <a:gd name="T1" fmla="*/ 228 h 365"/>
                  <a:gd name="T2" fmla="*/ 242 w 334"/>
                  <a:gd name="T3" fmla="*/ 322 h 365"/>
                  <a:gd name="T4" fmla="*/ 186 w 334"/>
                  <a:gd name="T5" fmla="*/ 323 h 365"/>
                  <a:gd name="T6" fmla="*/ 186 w 334"/>
                  <a:gd name="T7" fmla="*/ 323 h 365"/>
                  <a:gd name="T8" fmla="*/ 184 w 334"/>
                  <a:gd name="T9" fmla="*/ 323 h 365"/>
                  <a:gd name="T10" fmla="*/ 145 w 334"/>
                  <a:gd name="T11" fmla="*/ 349 h 365"/>
                  <a:gd name="T12" fmla="*/ 122 w 334"/>
                  <a:gd name="T13" fmla="*/ 365 h 365"/>
                  <a:gd name="T14" fmla="*/ 99 w 334"/>
                  <a:gd name="T15" fmla="*/ 331 h 365"/>
                  <a:gd name="T16" fmla="*/ 184 w 334"/>
                  <a:gd name="T17" fmla="*/ 273 h 365"/>
                  <a:gd name="T18" fmla="*/ 186 w 334"/>
                  <a:gd name="T19" fmla="*/ 273 h 365"/>
                  <a:gd name="T20" fmla="*/ 186 w 334"/>
                  <a:gd name="T21" fmla="*/ 273 h 365"/>
                  <a:gd name="T22" fmla="*/ 241 w 334"/>
                  <a:gd name="T23" fmla="*/ 273 h 365"/>
                  <a:gd name="T24" fmla="*/ 284 w 334"/>
                  <a:gd name="T25" fmla="*/ 229 h 365"/>
                  <a:gd name="T26" fmla="*/ 240 w 334"/>
                  <a:gd name="T27" fmla="*/ 186 h 365"/>
                  <a:gd name="T28" fmla="*/ 239 w 334"/>
                  <a:gd name="T29" fmla="*/ 186 h 365"/>
                  <a:gd name="T30" fmla="*/ 239 w 334"/>
                  <a:gd name="T31" fmla="*/ 186 h 365"/>
                  <a:gd name="T32" fmla="*/ 99 w 334"/>
                  <a:gd name="T33" fmla="*/ 186 h 365"/>
                  <a:gd name="T34" fmla="*/ 7 w 334"/>
                  <a:gd name="T35" fmla="*/ 82 h 365"/>
                  <a:gd name="T36" fmla="*/ 103 w 334"/>
                  <a:gd name="T37" fmla="*/ 0 h 365"/>
                  <a:gd name="T38" fmla="*/ 203 w 334"/>
                  <a:gd name="T39" fmla="*/ 0 h 365"/>
                  <a:gd name="T40" fmla="*/ 228 w 334"/>
                  <a:gd name="T41" fmla="*/ 25 h 365"/>
                  <a:gd name="T42" fmla="*/ 203 w 334"/>
                  <a:gd name="T43" fmla="*/ 50 h 365"/>
                  <a:gd name="T44" fmla="*/ 101 w 334"/>
                  <a:gd name="T45" fmla="*/ 50 h 365"/>
                  <a:gd name="T46" fmla="*/ 57 w 334"/>
                  <a:gd name="T47" fmla="*/ 85 h 365"/>
                  <a:gd name="T48" fmla="*/ 99 w 334"/>
                  <a:gd name="T49" fmla="*/ 136 h 365"/>
                  <a:gd name="T50" fmla="*/ 237 w 334"/>
                  <a:gd name="T51" fmla="*/ 136 h 365"/>
                  <a:gd name="T52" fmla="*/ 237 w 334"/>
                  <a:gd name="T53" fmla="*/ 136 h 365"/>
                  <a:gd name="T54" fmla="*/ 240 w 334"/>
                  <a:gd name="T55" fmla="*/ 136 h 365"/>
                  <a:gd name="T56" fmla="*/ 334 w 334"/>
                  <a:gd name="T57" fmla="*/ 228 h 365"/>
                  <a:gd name="T58" fmla="*/ 334 w 334"/>
                  <a:gd name="T59" fmla="*/ 228 h 365"/>
                  <a:gd name="T60" fmla="*/ 334 w 334"/>
                  <a:gd name="T61" fmla="*/ 228 h 3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334" h="365">
                    <a:moveTo>
                      <a:pt x="334" y="228"/>
                    </a:moveTo>
                    <a:cubicBezTo>
                      <a:pt x="334" y="280"/>
                      <a:pt x="293" y="322"/>
                      <a:pt x="242" y="322"/>
                    </a:cubicBezTo>
                    <a:cubicBezTo>
                      <a:pt x="186" y="323"/>
                      <a:pt x="186" y="323"/>
                      <a:pt x="186" y="323"/>
                    </a:cubicBezTo>
                    <a:cubicBezTo>
                      <a:pt x="186" y="323"/>
                      <a:pt x="186" y="323"/>
                      <a:pt x="186" y="323"/>
                    </a:cubicBezTo>
                    <a:cubicBezTo>
                      <a:pt x="184" y="323"/>
                      <a:pt x="184" y="323"/>
                      <a:pt x="184" y="323"/>
                    </a:cubicBezTo>
                    <a:cubicBezTo>
                      <a:pt x="167" y="323"/>
                      <a:pt x="152" y="334"/>
                      <a:pt x="145" y="349"/>
                    </a:cubicBezTo>
                    <a:cubicBezTo>
                      <a:pt x="141" y="358"/>
                      <a:pt x="132" y="365"/>
                      <a:pt x="122" y="365"/>
                    </a:cubicBezTo>
                    <a:cubicBezTo>
                      <a:pt x="104" y="365"/>
                      <a:pt x="92" y="347"/>
                      <a:pt x="99" y="331"/>
                    </a:cubicBezTo>
                    <a:cubicBezTo>
                      <a:pt x="113" y="297"/>
                      <a:pt x="145" y="274"/>
                      <a:pt x="184" y="273"/>
                    </a:cubicBezTo>
                    <a:cubicBezTo>
                      <a:pt x="186" y="273"/>
                      <a:pt x="186" y="273"/>
                      <a:pt x="186" y="273"/>
                    </a:cubicBezTo>
                    <a:cubicBezTo>
                      <a:pt x="186" y="273"/>
                      <a:pt x="186" y="273"/>
                      <a:pt x="186" y="273"/>
                    </a:cubicBezTo>
                    <a:cubicBezTo>
                      <a:pt x="241" y="273"/>
                      <a:pt x="241" y="273"/>
                      <a:pt x="241" y="273"/>
                    </a:cubicBezTo>
                    <a:cubicBezTo>
                      <a:pt x="265" y="272"/>
                      <a:pt x="284" y="253"/>
                      <a:pt x="284" y="229"/>
                    </a:cubicBezTo>
                    <a:cubicBezTo>
                      <a:pt x="284" y="205"/>
                      <a:pt x="264" y="186"/>
                      <a:pt x="240" y="186"/>
                    </a:cubicBezTo>
                    <a:cubicBezTo>
                      <a:pt x="239" y="186"/>
                      <a:pt x="239" y="186"/>
                      <a:pt x="239" y="186"/>
                    </a:cubicBezTo>
                    <a:cubicBezTo>
                      <a:pt x="239" y="186"/>
                      <a:pt x="239" y="186"/>
                      <a:pt x="239" y="186"/>
                    </a:cubicBezTo>
                    <a:cubicBezTo>
                      <a:pt x="99" y="186"/>
                      <a:pt x="99" y="186"/>
                      <a:pt x="99" y="186"/>
                    </a:cubicBezTo>
                    <a:cubicBezTo>
                      <a:pt x="44" y="186"/>
                      <a:pt x="0" y="138"/>
                      <a:pt x="7" y="82"/>
                    </a:cubicBezTo>
                    <a:cubicBezTo>
                      <a:pt x="13" y="34"/>
                      <a:pt x="56" y="0"/>
                      <a:pt x="103" y="0"/>
                    </a:cubicBezTo>
                    <a:cubicBezTo>
                      <a:pt x="203" y="0"/>
                      <a:pt x="203" y="0"/>
                      <a:pt x="203" y="0"/>
                    </a:cubicBezTo>
                    <a:cubicBezTo>
                      <a:pt x="217" y="0"/>
                      <a:pt x="228" y="11"/>
                      <a:pt x="228" y="25"/>
                    </a:cubicBezTo>
                    <a:cubicBezTo>
                      <a:pt x="228" y="39"/>
                      <a:pt x="217" y="50"/>
                      <a:pt x="203" y="50"/>
                    </a:cubicBezTo>
                    <a:cubicBezTo>
                      <a:pt x="101" y="50"/>
                      <a:pt x="101" y="50"/>
                      <a:pt x="101" y="50"/>
                    </a:cubicBezTo>
                    <a:cubicBezTo>
                      <a:pt x="80" y="50"/>
                      <a:pt x="61" y="64"/>
                      <a:pt x="57" y="85"/>
                    </a:cubicBezTo>
                    <a:cubicBezTo>
                      <a:pt x="52" y="112"/>
                      <a:pt x="73" y="136"/>
                      <a:pt x="99" y="136"/>
                    </a:cubicBezTo>
                    <a:cubicBezTo>
                      <a:pt x="237" y="136"/>
                      <a:pt x="237" y="136"/>
                      <a:pt x="237" y="136"/>
                    </a:cubicBezTo>
                    <a:cubicBezTo>
                      <a:pt x="237" y="136"/>
                      <a:pt x="237" y="136"/>
                      <a:pt x="237" y="136"/>
                    </a:cubicBezTo>
                    <a:cubicBezTo>
                      <a:pt x="240" y="136"/>
                      <a:pt x="240" y="136"/>
                      <a:pt x="240" y="136"/>
                    </a:cubicBezTo>
                    <a:cubicBezTo>
                      <a:pt x="291" y="136"/>
                      <a:pt x="333" y="177"/>
                      <a:pt x="334" y="228"/>
                    </a:cubicBezTo>
                    <a:close/>
                    <a:moveTo>
                      <a:pt x="334" y="228"/>
                    </a:moveTo>
                    <a:cubicBezTo>
                      <a:pt x="334" y="228"/>
                      <a:pt x="334" y="228"/>
                      <a:pt x="334" y="228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 dirty="0">
                  <a:ea typeface="HY강M" panose="02030600000101010101" pitchFamily="18" charset="-127"/>
                </a:endParaRPr>
              </a:p>
            </p:txBody>
          </p:sp>
        </p:grpSp>
      </p:grpSp>
      <p:grpSp>
        <p:nvGrpSpPr>
          <p:cNvPr id="141" name="그룹 140"/>
          <p:cNvGrpSpPr/>
          <p:nvPr/>
        </p:nvGrpSpPr>
        <p:grpSpPr>
          <a:xfrm>
            <a:off x="9480576" y="1201008"/>
            <a:ext cx="1382914" cy="1385942"/>
            <a:chOff x="9480576" y="1447752"/>
            <a:chExt cx="1382914" cy="1385942"/>
          </a:xfrm>
        </p:grpSpPr>
        <p:sp>
          <p:nvSpPr>
            <p:cNvPr id="137" name="Freeform 75"/>
            <p:cNvSpPr>
              <a:spLocks/>
            </p:cNvSpPr>
            <p:nvPr/>
          </p:nvSpPr>
          <p:spPr bwMode="auto">
            <a:xfrm>
              <a:off x="9480576" y="1447752"/>
              <a:ext cx="1382914" cy="1385942"/>
            </a:xfrm>
            <a:custGeom>
              <a:avLst/>
              <a:gdLst>
                <a:gd name="T0" fmla="*/ 250 w 577"/>
                <a:gd name="T1" fmla="*/ 568 h 578"/>
                <a:gd name="T2" fmla="*/ 236 w 577"/>
                <a:gd name="T3" fmla="*/ 562 h 578"/>
                <a:gd name="T4" fmla="*/ 209 w 577"/>
                <a:gd name="T5" fmla="*/ 565 h 578"/>
                <a:gd name="T6" fmla="*/ 173 w 577"/>
                <a:gd name="T7" fmla="*/ 545 h 578"/>
                <a:gd name="T8" fmla="*/ 150 w 577"/>
                <a:gd name="T9" fmla="*/ 534 h 578"/>
                <a:gd name="T10" fmla="*/ 105 w 577"/>
                <a:gd name="T11" fmla="*/ 503 h 578"/>
                <a:gd name="T12" fmla="*/ 87 w 577"/>
                <a:gd name="T13" fmla="*/ 485 h 578"/>
                <a:gd name="T14" fmla="*/ 53 w 577"/>
                <a:gd name="T15" fmla="*/ 442 h 578"/>
                <a:gd name="T16" fmla="*/ 40 w 577"/>
                <a:gd name="T17" fmla="*/ 421 h 578"/>
                <a:gd name="T18" fmla="*/ 19 w 577"/>
                <a:gd name="T19" fmla="*/ 370 h 578"/>
                <a:gd name="T20" fmla="*/ 13 w 577"/>
                <a:gd name="T21" fmla="*/ 346 h 578"/>
                <a:gd name="T22" fmla="*/ 7 w 577"/>
                <a:gd name="T23" fmla="*/ 291 h 578"/>
                <a:gd name="T24" fmla="*/ 8 w 577"/>
                <a:gd name="T25" fmla="*/ 266 h 578"/>
                <a:gd name="T26" fmla="*/ 18 w 577"/>
                <a:gd name="T27" fmla="*/ 211 h 578"/>
                <a:gd name="T28" fmla="*/ 26 w 577"/>
                <a:gd name="T29" fmla="*/ 187 h 578"/>
                <a:gd name="T30" fmla="*/ 51 w 577"/>
                <a:gd name="T31" fmla="*/ 138 h 578"/>
                <a:gd name="T32" fmla="*/ 65 w 577"/>
                <a:gd name="T33" fmla="*/ 118 h 578"/>
                <a:gd name="T34" fmla="*/ 103 w 577"/>
                <a:gd name="T35" fmla="*/ 77 h 578"/>
                <a:gd name="T36" fmla="*/ 122 w 577"/>
                <a:gd name="T37" fmla="*/ 62 h 578"/>
                <a:gd name="T38" fmla="*/ 170 w 577"/>
                <a:gd name="T39" fmla="*/ 34 h 578"/>
                <a:gd name="T40" fmla="*/ 193 w 577"/>
                <a:gd name="T41" fmla="*/ 24 h 578"/>
                <a:gd name="T42" fmla="*/ 227 w 577"/>
                <a:gd name="T43" fmla="*/ 7 h 578"/>
                <a:gd name="T44" fmla="*/ 258 w 577"/>
                <a:gd name="T45" fmla="*/ 13 h 578"/>
                <a:gd name="T46" fmla="*/ 271 w 577"/>
                <a:gd name="T47" fmla="*/ 8 h 578"/>
                <a:gd name="T48" fmla="*/ 299 w 577"/>
                <a:gd name="T49" fmla="*/ 0 h 578"/>
                <a:gd name="T50" fmla="*/ 338 w 577"/>
                <a:gd name="T51" fmla="*/ 16 h 578"/>
                <a:gd name="T52" fmla="*/ 352 w 577"/>
                <a:gd name="T53" fmla="*/ 15 h 578"/>
                <a:gd name="T54" fmla="*/ 380 w 577"/>
                <a:gd name="T55" fmla="*/ 15 h 578"/>
                <a:gd name="T56" fmla="*/ 413 w 577"/>
                <a:gd name="T57" fmla="*/ 41 h 578"/>
                <a:gd name="T58" fmla="*/ 454 w 577"/>
                <a:gd name="T59" fmla="*/ 52 h 578"/>
                <a:gd name="T60" fmla="*/ 478 w 577"/>
                <a:gd name="T61" fmla="*/ 87 h 578"/>
                <a:gd name="T62" fmla="*/ 514 w 577"/>
                <a:gd name="T63" fmla="*/ 108 h 578"/>
                <a:gd name="T64" fmla="*/ 527 w 577"/>
                <a:gd name="T65" fmla="*/ 148 h 578"/>
                <a:gd name="T66" fmla="*/ 556 w 577"/>
                <a:gd name="T67" fmla="*/ 179 h 578"/>
                <a:gd name="T68" fmla="*/ 557 w 577"/>
                <a:gd name="T69" fmla="*/ 221 h 578"/>
                <a:gd name="T70" fmla="*/ 576 w 577"/>
                <a:gd name="T71" fmla="*/ 259 h 578"/>
                <a:gd name="T72" fmla="*/ 565 w 577"/>
                <a:gd name="T73" fmla="*/ 300 h 578"/>
                <a:gd name="T74" fmla="*/ 573 w 577"/>
                <a:gd name="T75" fmla="*/ 341 h 578"/>
                <a:gd name="T76" fmla="*/ 551 w 577"/>
                <a:gd name="T77" fmla="*/ 377 h 578"/>
                <a:gd name="T78" fmla="*/ 546 w 577"/>
                <a:gd name="T79" fmla="*/ 419 h 578"/>
                <a:gd name="T80" fmla="*/ 516 w 577"/>
                <a:gd name="T81" fmla="*/ 448 h 578"/>
                <a:gd name="T82" fmla="*/ 499 w 577"/>
                <a:gd name="T83" fmla="*/ 487 h 578"/>
                <a:gd name="T84" fmla="*/ 462 w 577"/>
                <a:gd name="T85" fmla="*/ 505 h 578"/>
                <a:gd name="T86" fmla="*/ 435 w 577"/>
                <a:gd name="T87" fmla="*/ 538 h 578"/>
                <a:gd name="T88" fmla="*/ 394 w 577"/>
                <a:gd name="T89" fmla="*/ 545 h 578"/>
                <a:gd name="T90" fmla="*/ 359 w 577"/>
                <a:gd name="T91" fmla="*/ 569 h 578"/>
                <a:gd name="T92" fmla="*/ 330 w 577"/>
                <a:gd name="T93" fmla="*/ 567 h 578"/>
                <a:gd name="T94" fmla="*/ 317 w 577"/>
                <a:gd name="T95" fmla="*/ 565 h 578"/>
                <a:gd name="T96" fmla="*/ 278 w 577"/>
                <a:gd name="T97" fmla="*/ 578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77" h="578">
                  <a:moveTo>
                    <a:pt x="277" y="578"/>
                  </a:moveTo>
                  <a:cubicBezTo>
                    <a:pt x="266" y="577"/>
                    <a:pt x="258" y="572"/>
                    <a:pt x="250" y="568"/>
                  </a:cubicBezTo>
                  <a:cubicBezTo>
                    <a:pt x="246" y="565"/>
                    <a:pt x="241" y="562"/>
                    <a:pt x="238" y="562"/>
                  </a:cubicBezTo>
                  <a:cubicBezTo>
                    <a:pt x="238" y="562"/>
                    <a:pt x="237" y="562"/>
                    <a:pt x="236" y="562"/>
                  </a:cubicBezTo>
                  <a:cubicBezTo>
                    <a:pt x="233" y="562"/>
                    <a:pt x="229" y="562"/>
                    <a:pt x="225" y="563"/>
                  </a:cubicBezTo>
                  <a:cubicBezTo>
                    <a:pt x="220" y="564"/>
                    <a:pt x="214" y="565"/>
                    <a:pt x="209" y="565"/>
                  </a:cubicBezTo>
                  <a:cubicBezTo>
                    <a:pt x="204" y="565"/>
                    <a:pt x="200" y="564"/>
                    <a:pt x="196" y="563"/>
                  </a:cubicBezTo>
                  <a:cubicBezTo>
                    <a:pt x="186" y="560"/>
                    <a:pt x="179" y="552"/>
                    <a:pt x="173" y="545"/>
                  </a:cubicBezTo>
                  <a:cubicBezTo>
                    <a:pt x="169" y="542"/>
                    <a:pt x="166" y="538"/>
                    <a:pt x="163" y="537"/>
                  </a:cubicBezTo>
                  <a:cubicBezTo>
                    <a:pt x="161" y="535"/>
                    <a:pt x="155" y="535"/>
                    <a:pt x="150" y="534"/>
                  </a:cubicBezTo>
                  <a:cubicBezTo>
                    <a:pt x="142" y="533"/>
                    <a:pt x="131" y="532"/>
                    <a:pt x="123" y="526"/>
                  </a:cubicBezTo>
                  <a:cubicBezTo>
                    <a:pt x="114" y="520"/>
                    <a:pt x="109" y="511"/>
                    <a:pt x="105" y="503"/>
                  </a:cubicBezTo>
                  <a:cubicBezTo>
                    <a:pt x="103" y="498"/>
                    <a:pt x="101" y="493"/>
                    <a:pt x="99" y="491"/>
                  </a:cubicBezTo>
                  <a:cubicBezTo>
                    <a:pt x="96" y="489"/>
                    <a:pt x="92" y="487"/>
                    <a:pt x="87" y="485"/>
                  </a:cubicBezTo>
                  <a:cubicBezTo>
                    <a:pt x="79" y="482"/>
                    <a:pt x="69" y="478"/>
                    <a:pt x="63" y="470"/>
                  </a:cubicBezTo>
                  <a:cubicBezTo>
                    <a:pt x="56" y="461"/>
                    <a:pt x="54" y="451"/>
                    <a:pt x="53" y="442"/>
                  </a:cubicBezTo>
                  <a:cubicBezTo>
                    <a:pt x="52" y="437"/>
                    <a:pt x="51" y="432"/>
                    <a:pt x="49" y="430"/>
                  </a:cubicBezTo>
                  <a:cubicBezTo>
                    <a:pt x="48" y="427"/>
                    <a:pt x="44" y="424"/>
                    <a:pt x="40" y="421"/>
                  </a:cubicBezTo>
                  <a:cubicBezTo>
                    <a:pt x="33" y="415"/>
                    <a:pt x="25" y="409"/>
                    <a:pt x="21" y="399"/>
                  </a:cubicBezTo>
                  <a:cubicBezTo>
                    <a:pt x="17" y="389"/>
                    <a:pt x="18" y="379"/>
                    <a:pt x="19" y="370"/>
                  </a:cubicBezTo>
                  <a:cubicBezTo>
                    <a:pt x="19" y="365"/>
                    <a:pt x="20" y="360"/>
                    <a:pt x="19" y="357"/>
                  </a:cubicBezTo>
                  <a:cubicBezTo>
                    <a:pt x="19" y="354"/>
                    <a:pt x="16" y="350"/>
                    <a:pt x="13" y="346"/>
                  </a:cubicBezTo>
                  <a:cubicBezTo>
                    <a:pt x="8" y="338"/>
                    <a:pt x="2" y="330"/>
                    <a:pt x="1" y="319"/>
                  </a:cubicBezTo>
                  <a:cubicBezTo>
                    <a:pt x="0" y="308"/>
                    <a:pt x="3" y="299"/>
                    <a:pt x="7" y="291"/>
                  </a:cubicBezTo>
                  <a:cubicBezTo>
                    <a:pt x="9" y="286"/>
                    <a:pt x="11" y="281"/>
                    <a:pt x="11" y="278"/>
                  </a:cubicBezTo>
                  <a:cubicBezTo>
                    <a:pt x="11" y="275"/>
                    <a:pt x="10" y="270"/>
                    <a:pt x="8" y="266"/>
                  </a:cubicBezTo>
                  <a:cubicBezTo>
                    <a:pt x="5" y="258"/>
                    <a:pt x="2" y="248"/>
                    <a:pt x="4" y="237"/>
                  </a:cubicBezTo>
                  <a:cubicBezTo>
                    <a:pt x="6" y="226"/>
                    <a:pt x="13" y="218"/>
                    <a:pt x="18" y="211"/>
                  </a:cubicBezTo>
                  <a:cubicBezTo>
                    <a:pt x="21" y="207"/>
                    <a:pt x="24" y="203"/>
                    <a:pt x="25" y="201"/>
                  </a:cubicBezTo>
                  <a:cubicBezTo>
                    <a:pt x="26" y="198"/>
                    <a:pt x="26" y="192"/>
                    <a:pt x="26" y="187"/>
                  </a:cubicBezTo>
                  <a:cubicBezTo>
                    <a:pt x="26" y="178"/>
                    <a:pt x="25" y="168"/>
                    <a:pt x="30" y="159"/>
                  </a:cubicBezTo>
                  <a:cubicBezTo>
                    <a:pt x="35" y="149"/>
                    <a:pt x="43" y="143"/>
                    <a:pt x="51" y="138"/>
                  </a:cubicBezTo>
                  <a:cubicBezTo>
                    <a:pt x="55" y="135"/>
                    <a:pt x="59" y="133"/>
                    <a:pt x="61" y="130"/>
                  </a:cubicBezTo>
                  <a:cubicBezTo>
                    <a:pt x="63" y="128"/>
                    <a:pt x="64" y="122"/>
                    <a:pt x="65" y="118"/>
                  </a:cubicBezTo>
                  <a:cubicBezTo>
                    <a:pt x="67" y="109"/>
                    <a:pt x="70" y="99"/>
                    <a:pt x="77" y="91"/>
                  </a:cubicBezTo>
                  <a:cubicBezTo>
                    <a:pt x="85" y="83"/>
                    <a:pt x="94" y="80"/>
                    <a:pt x="103" y="77"/>
                  </a:cubicBezTo>
                  <a:cubicBezTo>
                    <a:pt x="108" y="76"/>
                    <a:pt x="113" y="74"/>
                    <a:pt x="115" y="72"/>
                  </a:cubicBezTo>
                  <a:cubicBezTo>
                    <a:pt x="117" y="71"/>
                    <a:pt x="120" y="66"/>
                    <a:pt x="122" y="62"/>
                  </a:cubicBezTo>
                  <a:cubicBezTo>
                    <a:pt x="127" y="54"/>
                    <a:pt x="132" y="45"/>
                    <a:pt x="141" y="40"/>
                  </a:cubicBezTo>
                  <a:cubicBezTo>
                    <a:pt x="151" y="34"/>
                    <a:pt x="161" y="34"/>
                    <a:pt x="170" y="34"/>
                  </a:cubicBezTo>
                  <a:cubicBezTo>
                    <a:pt x="175" y="34"/>
                    <a:pt x="180" y="34"/>
                    <a:pt x="183" y="32"/>
                  </a:cubicBezTo>
                  <a:cubicBezTo>
                    <a:pt x="186" y="31"/>
                    <a:pt x="189" y="28"/>
                    <a:pt x="193" y="24"/>
                  </a:cubicBezTo>
                  <a:cubicBezTo>
                    <a:pt x="200" y="18"/>
                    <a:pt x="207" y="11"/>
                    <a:pt x="218" y="9"/>
                  </a:cubicBezTo>
                  <a:cubicBezTo>
                    <a:pt x="220" y="8"/>
                    <a:pt x="224" y="7"/>
                    <a:pt x="227" y="7"/>
                  </a:cubicBezTo>
                  <a:cubicBezTo>
                    <a:pt x="234" y="7"/>
                    <a:pt x="241" y="9"/>
                    <a:pt x="246" y="11"/>
                  </a:cubicBezTo>
                  <a:cubicBezTo>
                    <a:pt x="251" y="12"/>
                    <a:pt x="255" y="13"/>
                    <a:pt x="258" y="13"/>
                  </a:cubicBezTo>
                  <a:cubicBezTo>
                    <a:pt x="259" y="13"/>
                    <a:pt x="259" y="13"/>
                    <a:pt x="259" y="13"/>
                  </a:cubicBezTo>
                  <a:cubicBezTo>
                    <a:pt x="262" y="13"/>
                    <a:pt x="267" y="10"/>
                    <a:pt x="271" y="8"/>
                  </a:cubicBezTo>
                  <a:cubicBezTo>
                    <a:pt x="279" y="4"/>
                    <a:pt x="288" y="0"/>
                    <a:pt x="298" y="0"/>
                  </a:cubicBezTo>
                  <a:cubicBezTo>
                    <a:pt x="299" y="0"/>
                    <a:pt x="299" y="0"/>
                    <a:pt x="299" y="0"/>
                  </a:cubicBezTo>
                  <a:cubicBezTo>
                    <a:pt x="310" y="0"/>
                    <a:pt x="319" y="6"/>
                    <a:pt x="326" y="10"/>
                  </a:cubicBezTo>
                  <a:cubicBezTo>
                    <a:pt x="331" y="13"/>
                    <a:pt x="335" y="16"/>
                    <a:pt x="338" y="16"/>
                  </a:cubicBezTo>
                  <a:cubicBezTo>
                    <a:pt x="339" y="16"/>
                    <a:pt x="340" y="16"/>
                    <a:pt x="341" y="16"/>
                  </a:cubicBezTo>
                  <a:cubicBezTo>
                    <a:pt x="344" y="16"/>
                    <a:pt x="348" y="16"/>
                    <a:pt x="352" y="15"/>
                  </a:cubicBezTo>
                  <a:cubicBezTo>
                    <a:pt x="357" y="14"/>
                    <a:pt x="362" y="13"/>
                    <a:pt x="368" y="13"/>
                  </a:cubicBezTo>
                  <a:cubicBezTo>
                    <a:pt x="372" y="13"/>
                    <a:pt x="377" y="14"/>
                    <a:pt x="380" y="15"/>
                  </a:cubicBezTo>
                  <a:cubicBezTo>
                    <a:pt x="391" y="18"/>
                    <a:pt x="398" y="26"/>
                    <a:pt x="404" y="33"/>
                  </a:cubicBezTo>
                  <a:cubicBezTo>
                    <a:pt x="407" y="36"/>
                    <a:pt x="410" y="40"/>
                    <a:pt x="413" y="41"/>
                  </a:cubicBezTo>
                  <a:cubicBezTo>
                    <a:pt x="416" y="43"/>
                    <a:pt x="421" y="43"/>
                    <a:pt x="426" y="44"/>
                  </a:cubicBezTo>
                  <a:cubicBezTo>
                    <a:pt x="435" y="45"/>
                    <a:pt x="445" y="46"/>
                    <a:pt x="454" y="52"/>
                  </a:cubicBezTo>
                  <a:cubicBezTo>
                    <a:pt x="463" y="58"/>
                    <a:pt x="467" y="67"/>
                    <a:pt x="471" y="75"/>
                  </a:cubicBezTo>
                  <a:cubicBezTo>
                    <a:pt x="473" y="80"/>
                    <a:pt x="476" y="84"/>
                    <a:pt x="478" y="87"/>
                  </a:cubicBezTo>
                  <a:cubicBezTo>
                    <a:pt x="480" y="89"/>
                    <a:pt x="485" y="91"/>
                    <a:pt x="490" y="92"/>
                  </a:cubicBezTo>
                  <a:cubicBezTo>
                    <a:pt x="498" y="96"/>
                    <a:pt x="507" y="100"/>
                    <a:pt x="514" y="108"/>
                  </a:cubicBezTo>
                  <a:cubicBezTo>
                    <a:pt x="521" y="117"/>
                    <a:pt x="522" y="127"/>
                    <a:pt x="524" y="135"/>
                  </a:cubicBezTo>
                  <a:cubicBezTo>
                    <a:pt x="525" y="140"/>
                    <a:pt x="526" y="145"/>
                    <a:pt x="527" y="148"/>
                  </a:cubicBezTo>
                  <a:cubicBezTo>
                    <a:pt x="529" y="151"/>
                    <a:pt x="533" y="154"/>
                    <a:pt x="537" y="157"/>
                  </a:cubicBezTo>
                  <a:cubicBezTo>
                    <a:pt x="544" y="163"/>
                    <a:pt x="552" y="169"/>
                    <a:pt x="556" y="179"/>
                  </a:cubicBezTo>
                  <a:cubicBezTo>
                    <a:pt x="560" y="189"/>
                    <a:pt x="559" y="199"/>
                    <a:pt x="558" y="208"/>
                  </a:cubicBezTo>
                  <a:cubicBezTo>
                    <a:pt x="557" y="213"/>
                    <a:pt x="556" y="218"/>
                    <a:pt x="557" y="221"/>
                  </a:cubicBezTo>
                  <a:cubicBezTo>
                    <a:pt x="558" y="224"/>
                    <a:pt x="561" y="228"/>
                    <a:pt x="564" y="232"/>
                  </a:cubicBezTo>
                  <a:cubicBezTo>
                    <a:pt x="569" y="240"/>
                    <a:pt x="575" y="248"/>
                    <a:pt x="576" y="259"/>
                  </a:cubicBezTo>
                  <a:cubicBezTo>
                    <a:pt x="577" y="270"/>
                    <a:pt x="573" y="279"/>
                    <a:pt x="570" y="287"/>
                  </a:cubicBezTo>
                  <a:cubicBezTo>
                    <a:pt x="568" y="292"/>
                    <a:pt x="566" y="296"/>
                    <a:pt x="565" y="300"/>
                  </a:cubicBezTo>
                  <a:cubicBezTo>
                    <a:pt x="565" y="303"/>
                    <a:pt x="567" y="307"/>
                    <a:pt x="568" y="312"/>
                  </a:cubicBezTo>
                  <a:cubicBezTo>
                    <a:pt x="571" y="320"/>
                    <a:pt x="575" y="330"/>
                    <a:pt x="573" y="341"/>
                  </a:cubicBezTo>
                  <a:cubicBezTo>
                    <a:pt x="571" y="352"/>
                    <a:pt x="564" y="360"/>
                    <a:pt x="558" y="367"/>
                  </a:cubicBezTo>
                  <a:cubicBezTo>
                    <a:pt x="555" y="371"/>
                    <a:pt x="552" y="374"/>
                    <a:pt x="551" y="377"/>
                  </a:cubicBezTo>
                  <a:cubicBezTo>
                    <a:pt x="550" y="380"/>
                    <a:pt x="550" y="386"/>
                    <a:pt x="551" y="391"/>
                  </a:cubicBezTo>
                  <a:cubicBezTo>
                    <a:pt x="551" y="399"/>
                    <a:pt x="551" y="410"/>
                    <a:pt x="546" y="419"/>
                  </a:cubicBezTo>
                  <a:cubicBezTo>
                    <a:pt x="542" y="429"/>
                    <a:pt x="533" y="435"/>
                    <a:pt x="526" y="440"/>
                  </a:cubicBezTo>
                  <a:cubicBezTo>
                    <a:pt x="522" y="442"/>
                    <a:pt x="517" y="445"/>
                    <a:pt x="516" y="448"/>
                  </a:cubicBezTo>
                  <a:cubicBezTo>
                    <a:pt x="514" y="450"/>
                    <a:pt x="513" y="455"/>
                    <a:pt x="511" y="460"/>
                  </a:cubicBezTo>
                  <a:cubicBezTo>
                    <a:pt x="509" y="469"/>
                    <a:pt x="507" y="479"/>
                    <a:pt x="499" y="487"/>
                  </a:cubicBezTo>
                  <a:cubicBezTo>
                    <a:pt x="492" y="495"/>
                    <a:pt x="482" y="498"/>
                    <a:pt x="474" y="500"/>
                  </a:cubicBezTo>
                  <a:cubicBezTo>
                    <a:pt x="469" y="502"/>
                    <a:pt x="464" y="503"/>
                    <a:pt x="462" y="505"/>
                  </a:cubicBezTo>
                  <a:cubicBezTo>
                    <a:pt x="459" y="507"/>
                    <a:pt x="457" y="512"/>
                    <a:pt x="454" y="516"/>
                  </a:cubicBezTo>
                  <a:cubicBezTo>
                    <a:pt x="450" y="524"/>
                    <a:pt x="444" y="533"/>
                    <a:pt x="435" y="538"/>
                  </a:cubicBezTo>
                  <a:cubicBezTo>
                    <a:pt x="426" y="544"/>
                    <a:pt x="416" y="544"/>
                    <a:pt x="407" y="544"/>
                  </a:cubicBezTo>
                  <a:cubicBezTo>
                    <a:pt x="402" y="544"/>
                    <a:pt x="396" y="544"/>
                    <a:pt x="394" y="545"/>
                  </a:cubicBezTo>
                  <a:cubicBezTo>
                    <a:pt x="391" y="547"/>
                    <a:pt x="387" y="550"/>
                    <a:pt x="383" y="554"/>
                  </a:cubicBezTo>
                  <a:cubicBezTo>
                    <a:pt x="377" y="560"/>
                    <a:pt x="370" y="567"/>
                    <a:pt x="359" y="569"/>
                  </a:cubicBezTo>
                  <a:cubicBezTo>
                    <a:pt x="356" y="570"/>
                    <a:pt x="353" y="570"/>
                    <a:pt x="350" y="570"/>
                  </a:cubicBezTo>
                  <a:cubicBezTo>
                    <a:pt x="343" y="570"/>
                    <a:pt x="336" y="569"/>
                    <a:pt x="330" y="567"/>
                  </a:cubicBezTo>
                  <a:cubicBezTo>
                    <a:pt x="326" y="566"/>
                    <a:pt x="321" y="565"/>
                    <a:pt x="318" y="565"/>
                  </a:cubicBezTo>
                  <a:cubicBezTo>
                    <a:pt x="318" y="565"/>
                    <a:pt x="317" y="565"/>
                    <a:pt x="317" y="565"/>
                  </a:cubicBezTo>
                  <a:cubicBezTo>
                    <a:pt x="314" y="565"/>
                    <a:pt x="310" y="567"/>
                    <a:pt x="305" y="570"/>
                  </a:cubicBezTo>
                  <a:cubicBezTo>
                    <a:pt x="298" y="574"/>
                    <a:pt x="289" y="578"/>
                    <a:pt x="278" y="578"/>
                  </a:cubicBezTo>
                  <a:cubicBezTo>
                    <a:pt x="278" y="578"/>
                    <a:pt x="278" y="578"/>
                    <a:pt x="277" y="578"/>
                  </a:cubicBezTo>
                  <a:close/>
                </a:path>
              </a:pathLst>
            </a:custGeom>
            <a:solidFill>
              <a:srgbClr val="60B696"/>
            </a:solidFill>
            <a:ln w="19050" cap="flat">
              <a:solidFill>
                <a:schemeClr val="tx1">
                  <a:lumMod val="50000"/>
                </a:schemeClr>
              </a:solidFill>
              <a:prstDash val="dash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ea typeface="HY강M" panose="02030600000101010101" pitchFamily="18" charset="-127"/>
              </a:endParaRPr>
            </a:p>
          </p:txBody>
        </p:sp>
        <p:grpSp>
          <p:nvGrpSpPr>
            <p:cNvPr id="44" name="그룹 43"/>
            <p:cNvGrpSpPr/>
            <p:nvPr/>
          </p:nvGrpSpPr>
          <p:grpSpPr>
            <a:xfrm>
              <a:off x="9776121" y="1651370"/>
              <a:ext cx="833186" cy="980417"/>
              <a:chOff x="544513" y="3243263"/>
              <a:chExt cx="2740025" cy="3224213"/>
            </a:xfrm>
          </p:grpSpPr>
          <p:sp>
            <p:nvSpPr>
              <p:cNvPr id="42" name="Freeform 27"/>
              <p:cNvSpPr>
                <a:spLocks noEditPoints="1"/>
              </p:cNvSpPr>
              <p:nvPr/>
            </p:nvSpPr>
            <p:spPr bwMode="auto">
              <a:xfrm>
                <a:off x="922338" y="4816476"/>
                <a:ext cx="195262" cy="330200"/>
              </a:xfrm>
              <a:custGeom>
                <a:avLst/>
                <a:gdLst>
                  <a:gd name="T0" fmla="*/ 26 w 52"/>
                  <a:gd name="T1" fmla="*/ 88 h 88"/>
                  <a:gd name="T2" fmla="*/ 52 w 52"/>
                  <a:gd name="T3" fmla="*/ 62 h 88"/>
                  <a:gd name="T4" fmla="*/ 52 w 52"/>
                  <a:gd name="T5" fmla="*/ 25 h 88"/>
                  <a:gd name="T6" fmla="*/ 26 w 52"/>
                  <a:gd name="T7" fmla="*/ 0 h 88"/>
                  <a:gd name="T8" fmla="*/ 0 w 52"/>
                  <a:gd name="T9" fmla="*/ 25 h 88"/>
                  <a:gd name="T10" fmla="*/ 0 w 52"/>
                  <a:gd name="T11" fmla="*/ 62 h 88"/>
                  <a:gd name="T12" fmla="*/ 26 w 52"/>
                  <a:gd name="T13" fmla="*/ 88 h 88"/>
                  <a:gd name="T14" fmla="*/ 26 w 52"/>
                  <a:gd name="T15" fmla="*/ 88 h 88"/>
                  <a:gd name="T16" fmla="*/ 26 w 52"/>
                  <a:gd name="T17" fmla="*/ 88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88">
                    <a:moveTo>
                      <a:pt x="26" y="88"/>
                    </a:moveTo>
                    <a:cubicBezTo>
                      <a:pt x="40" y="88"/>
                      <a:pt x="52" y="76"/>
                      <a:pt x="52" y="62"/>
                    </a:cubicBezTo>
                    <a:cubicBezTo>
                      <a:pt x="52" y="25"/>
                      <a:pt x="52" y="25"/>
                      <a:pt x="52" y="25"/>
                    </a:cubicBezTo>
                    <a:cubicBezTo>
                      <a:pt x="52" y="11"/>
                      <a:pt x="40" y="0"/>
                      <a:pt x="26" y="0"/>
                    </a:cubicBezTo>
                    <a:cubicBezTo>
                      <a:pt x="12" y="0"/>
                      <a:pt x="0" y="11"/>
                      <a:pt x="0" y="25"/>
                    </a:cubicBezTo>
                    <a:cubicBezTo>
                      <a:pt x="0" y="62"/>
                      <a:pt x="0" y="62"/>
                      <a:pt x="0" y="62"/>
                    </a:cubicBezTo>
                    <a:cubicBezTo>
                      <a:pt x="0" y="76"/>
                      <a:pt x="12" y="88"/>
                      <a:pt x="26" y="88"/>
                    </a:cubicBezTo>
                    <a:close/>
                    <a:moveTo>
                      <a:pt x="26" y="88"/>
                    </a:moveTo>
                    <a:cubicBezTo>
                      <a:pt x="26" y="88"/>
                      <a:pt x="26" y="88"/>
                      <a:pt x="26" y="88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 dirty="0">
                  <a:ea typeface="HY강M" panose="02030600000101010101" pitchFamily="18" charset="-127"/>
                </a:endParaRPr>
              </a:p>
            </p:txBody>
          </p:sp>
          <p:sp>
            <p:nvSpPr>
              <p:cNvPr id="43" name="Freeform 28"/>
              <p:cNvSpPr>
                <a:spLocks noEditPoints="1"/>
              </p:cNvSpPr>
              <p:nvPr/>
            </p:nvSpPr>
            <p:spPr bwMode="auto">
              <a:xfrm>
                <a:off x="544513" y="3243263"/>
                <a:ext cx="2740025" cy="3224213"/>
              </a:xfrm>
              <a:custGeom>
                <a:avLst/>
                <a:gdLst>
                  <a:gd name="T0" fmla="*/ 540 w 728"/>
                  <a:gd name="T1" fmla="*/ 141 h 857"/>
                  <a:gd name="T2" fmla="*/ 357 w 728"/>
                  <a:gd name="T3" fmla="*/ 289 h 857"/>
                  <a:gd name="T4" fmla="*/ 268 w 728"/>
                  <a:gd name="T5" fmla="*/ 289 h 857"/>
                  <a:gd name="T6" fmla="*/ 268 w 728"/>
                  <a:gd name="T7" fmla="*/ 240 h 857"/>
                  <a:gd name="T8" fmla="*/ 261 w 728"/>
                  <a:gd name="T9" fmla="*/ 222 h 857"/>
                  <a:gd name="T10" fmla="*/ 47 w 728"/>
                  <a:gd name="T11" fmla="*/ 10 h 857"/>
                  <a:gd name="T12" fmla="*/ 11 w 728"/>
                  <a:gd name="T13" fmla="*/ 10 h 857"/>
                  <a:gd name="T14" fmla="*/ 11 w 728"/>
                  <a:gd name="T15" fmla="*/ 47 h 857"/>
                  <a:gd name="T16" fmla="*/ 217 w 728"/>
                  <a:gd name="T17" fmla="*/ 251 h 857"/>
                  <a:gd name="T18" fmla="*/ 217 w 728"/>
                  <a:gd name="T19" fmla="*/ 289 h 857"/>
                  <a:gd name="T20" fmla="*/ 126 w 728"/>
                  <a:gd name="T21" fmla="*/ 289 h 857"/>
                  <a:gd name="T22" fmla="*/ 100 w 728"/>
                  <a:gd name="T23" fmla="*/ 314 h 857"/>
                  <a:gd name="T24" fmla="*/ 100 w 728"/>
                  <a:gd name="T25" fmla="*/ 366 h 857"/>
                  <a:gd name="T26" fmla="*/ 126 w 728"/>
                  <a:gd name="T27" fmla="*/ 392 h 857"/>
                  <a:gd name="T28" fmla="*/ 152 w 728"/>
                  <a:gd name="T29" fmla="*/ 366 h 857"/>
                  <a:gd name="T30" fmla="*/ 152 w 728"/>
                  <a:gd name="T31" fmla="*/ 340 h 857"/>
                  <a:gd name="T32" fmla="*/ 217 w 728"/>
                  <a:gd name="T33" fmla="*/ 340 h 857"/>
                  <a:gd name="T34" fmla="*/ 217 w 728"/>
                  <a:gd name="T35" fmla="*/ 583 h 857"/>
                  <a:gd name="T36" fmla="*/ 152 w 728"/>
                  <a:gd name="T37" fmla="*/ 569 h 857"/>
                  <a:gd name="T38" fmla="*/ 152 w 728"/>
                  <a:gd name="T39" fmla="*/ 557 h 857"/>
                  <a:gd name="T40" fmla="*/ 126 w 728"/>
                  <a:gd name="T41" fmla="*/ 532 h 857"/>
                  <a:gd name="T42" fmla="*/ 100 w 728"/>
                  <a:gd name="T43" fmla="*/ 557 h 857"/>
                  <a:gd name="T44" fmla="*/ 100 w 728"/>
                  <a:gd name="T45" fmla="*/ 831 h 857"/>
                  <a:gd name="T46" fmla="*/ 126 w 728"/>
                  <a:gd name="T47" fmla="*/ 857 h 857"/>
                  <a:gd name="T48" fmla="*/ 547 w 728"/>
                  <a:gd name="T49" fmla="*/ 857 h 857"/>
                  <a:gd name="T50" fmla="*/ 572 w 728"/>
                  <a:gd name="T51" fmla="*/ 831 h 857"/>
                  <a:gd name="T52" fmla="*/ 572 w 728"/>
                  <a:gd name="T53" fmla="*/ 510 h 857"/>
                  <a:gd name="T54" fmla="*/ 728 w 728"/>
                  <a:gd name="T55" fmla="*/ 327 h 857"/>
                  <a:gd name="T56" fmla="*/ 540 w 728"/>
                  <a:gd name="T57" fmla="*/ 141 h 857"/>
                  <a:gd name="T58" fmla="*/ 521 w 728"/>
                  <a:gd name="T59" fmla="*/ 805 h 857"/>
                  <a:gd name="T60" fmla="*/ 152 w 728"/>
                  <a:gd name="T61" fmla="*/ 805 h 857"/>
                  <a:gd name="T62" fmla="*/ 152 w 728"/>
                  <a:gd name="T63" fmla="*/ 620 h 857"/>
                  <a:gd name="T64" fmla="*/ 223 w 728"/>
                  <a:gd name="T65" fmla="*/ 642 h 857"/>
                  <a:gd name="T66" fmla="*/ 340 w 728"/>
                  <a:gd name="T67" fmla="*/ 671 h 857"/>
                  <a:gd name="T68" fmla="*/ 456 w 728"/>
                  <a:gd name="T69" fmla="*/ 642 h 857"/>
                  <a:gd name="T70" fmla="*/ 521 w 728"/>
                  <a:gd name="T71" fmla="*/ 621 h 857"/>
                  <a:gd name="T72" fmla="*/ 521 w 728"/>
                  <a:gd name="T73" fmla="*/ 805 h 857"/>
                  <a:gd name="T74" fmla="*/ 521 w 728"/>
                  <a:gd name="T75" fmla="*/ 569 h 857"/>
                  <a:gd name="T76" fmla="*/ 433 w 728"/>
                  <a:gd name="T77" fmla="*/ 596 h 857"/>
                  <a:gd name="T78" fmla="*/ 340 w 728"/>
                  <a:gd name="T79" fmla="*/ 619 h 857"/>
                  <a:gd name="T80" fmla="*/ 268 w 728"/>
                  <a:gd name="T81" fmla="*/ 606 h 857"/>
                  <a:gd name="T82" fmla="*/ 268 w 728"/>
                  <a:gd name="T83" fmla="*/ 340 h 857"/>
                  <a:gd name="T84" fmla="*/ 521 w 728"/>
                  <a:gd name="T85" fmla="*/ 340 h 857"/>
                  <a:gd name="T86" fmla="*/ 521 w 728"/>
                  <a:gd name="T87" fmla="*/ 569 h 857"/>
                  <a:gd name="T88" fmla="*/ 572 w 728"/>
                  <a:gd name="T89" fmla="*/ 458 h 857"/>
                  <a:gd name="T90" fmla="*/ 572 w 728"/>
                  <a:gd name="T91" fmla="*/ 314 h 857"/>
                  <a:gd name="T92" fmla="*/ 547 w 728"/>
                  <a:gd name="T93" fmla="*/ 289 h 857"/>
                  <a:gd name="T94" fmla="*/ 410 w 728"/>
                  <a:gd name="T95" fmla="*/ 289 h 857"/>
                  <a:gd name="T96" fmla="*/ 540 w 728"/>
                  <a:gd name="T97" fmla="*/ 192 h 857"/>
                  <a:gd name="T98" fmla="*/ 676 w 728"/>
                  <a:gd name="T99" fmla="*/ 327 h 857"/>
                  <a:gd name="T100" fmla="*/ 572 w 728"/>
                  <a:gd name="T101" fmla="*/ 458 h 857"/>
                  <a:gd name="T102" fmla="*/ 572 w 728"/>
                  <a:gd name="T103" fmla="*/ 458 h 857"/>
                  <a:gd name="T104" fmla="*/ 572 w 728"/>
                  <a:gd name="T105" fmla="*/ 458 h 8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728" h="857">
                    <a:moveTo>
                      <a:pt x="540" y="141"/>
                    </a:moveTo>
                    <a:cubicBezTo>
                      <a:pt x="450" y="141"/>
                      <a:pt x="375" y="204"/>
                      <a:pt x="357" y="289"/>
                    </a:cubicBezTo>
                    <a:cubicBezTo>
                      <a:pt x="268" y="289"/>
                      <a:pt x="268" y="289"/>
                      <a:pt x="268" y="289"/>
                    </a:cubicBezTo>
                    <a:cubicBezTo>
                      <a:pt x="268" y="240"/>
                      <a:pt x="268" y="240"/>
                      <a:pt x="268" y="240"/>
                    </a:cubicBezTo>
                    <a:cubicBezTo>
                      <a:pt x="268" y="234"/>
                      <a:pt x="266" y="227"/>
                      <a:pt x="261" y="222"/>
                    </a:cubicBezTo>
                    <a:cubicBezTo>
                      <a:pt x="47" y="10"/>
                      <a:pt x="47" y="10"/>
                      <a:pt x="47" y="10"/>
                    </a:cubicBezTo>
                    <a:cubicBezTo>
                      <a:pt x="37" y="0"/>
                      <a:pt x="21" y="0"/>
                      <a:pt x="11" y="10"/>
                    </a:cubicBezTo>
                    <a:cubicBezTo>
                      <a:pt x="0" y="20"/>
                      <a:pt x="0" y="37"/>
                      <a:pt x="11" y="47"/>
                    </a:cubicBezTo>
                    <a:cubicBezTo>
                      <a:pt x="217" y="251"/>
                      <a:pt x="217" y="251"/>
                      <a:pt x="217" y="251"/>
                    </a:cubicBezTo>
                    <a:cubicBezTo>
                      <a:pt x="217" y="289"/>
                      <a:pt x="217" y="289"/>
                      <a:pt x="217" y="289"/>
                    </a:cubicBezTo>
                    <a:cubicBezTo>
                      <a:pt x="126" y="289"/>
                      <a:pt x="126" y="289"/>
                      <a:pt x="126" y="289"/>
                    </a:cubicBezTo>
                    <a:cubicBezTo>
                      <a:pt x="112" y="289"/>
                      <a:pt x="100" y="300"/>
                      <a:pt x="100" y="314"/>
                    </a:cubicBezTo>
                    <a:cubicBezTo>
                      <a:pt x="100" y="366"/>
                      <a:pt x="100" y="366"/>
                      <a:pt x="100" y="366"/>
                    </a:cubicBezTo>
                    <a:cubicBezTo>
                      <a:pt x="100" y="380"/>
                      <a:pt x="112" y="392"/>
                      <a:pt x="126" y="392"/>
                    </a:cubicBezTo>
                    <a:cubicBezTo>
                      <a:pt x="140" y="392"/>
                      <a:pt x="152" y="380"/>
                      <a:pt x="152" y="366"/>
                    </a:cubicBezTo>
                    <a:cubicBezTo>
                      <a:pt x="152" y="340"/>
                      <a:pt x="152" y="340"/>
                      <a:pt x="152" y="340"/>
                    </a:cubicBezTo>
                    <a:cubicBezTo>
                      <a:pt x="217" y="340"/>
                      <a:pt x="217" y="340"/>
                      <a:pt x="217" y="340"/>
                    </a:cubicBezTo>
                    <a:cubicBezTo>
                      <a:pt x="217" y="583"/>
                      <a:pt x="217" y="583"/>
                      <a:pt x="217" y="583"/>
                    </a:cubicBezTo>
                    <a:cubicBezTo>
                      <a:pt x="200" y="576"/>
                      <a:pt x="179" y="571"/>
                      <a:pt x="152" y="569"/>
                    </a:cubicBezTo>
                    <a:cubicBezTo>
                      <a:pt x="152" y="557"/>
                      <a:pt x="152" y="557"/>
                      <a:pt x="152" y="557"/>
                    </a:cubicBezTo>
                    <a:cubicBezTo>
                      <a:pt x="152" y="543"/>
                      <a:pt x="140" y="532"/>
                      <a:pt x="126" y="532"/>
                    </a:cubicBezTo>
                    <a:cubicBezTo>
                      <a:pt x="112" y="532"/>
                      <a:pt x="100" y="543"/>
                      <a:pt x="100" y="557"/>
                    </a:cubicBezTo>
                    <a:cubicBezTo>
                      <a:pt x="100" y="831"/>
                      <a:pt x="100" y="831"/>
                      <a:pt x="100" y="831"/>
                    </a:cubicBezTo>
                    <a:cubicBezTo>
                      <a:pt x="100" y="845"/>
                      <a:pt x="112" y="857"/>
                      <a:pt x="126" y="857"/>
                    </a:cubicBezTo>
                    <a:cubicBezTo>
                      <a:pt x="547" y="857"/>
                      <a:pt x="547" y="857"/>
                      <a:pt x="547" y="857"/>
                    </a:cubicBezTo>
                    <a:cubicBezTo>
                      <a:pt x="561" y="857"/>
                      <a:pt x="572" y="845"/>
                      <a:pt x="572" y="831"/>
                    </a:cubicBezTo>
                    <a:cubicBezTo>
                      <a:pt x="572" y="510"/>
                      <a:pt x="572" y="510"/>
                      <a:pt x="572" y="510"/>
                    </a:cubicBezTo>
                    <a:cubicBezTo>
                      <a:pt x="660" y="495"/>
                      <a:pt x="728" y="419"/>
                      <a:pt x="728" y="327"/>
                    </a:cubicBezTo>
                    <a:cubicBezTo>
                      <a:pt x="728" y="224"/>
                      <a:pt x="643" y="141"/>
                      <a:pt x="540" y="141"/>
                    </a:cubicBezTo>
                    <a:close/>
                    <a:moveTo>
                      <a:pt x="521" y="805"/>
                    </a:moveTo>
                    <a:cubicBezTo>
                      <a:pt x="152" y="805"/>
                      <a:pt x="152" y="805"/>
                      <a:pt x="152" y="805"/>
                    </a:cubicBezTo>
                    <a:cubicBezTo>
                      <a:pt x="152" y="620"/>
                      <a:pt x="152" y="620"/>
                      <a:pt x="152" y="620"/>
                    </a:cubicBezTo>
                    <a:cubicBezTo>
                      <a:pt x="183" y="623"/>
                      <a:pt x="202" y="632"/>
                      <a:pt x="223" y="642"/>
                    </a:cubicBezTo>
                    <a:cubicBezTo>
                      <a:pt x="250" y="655"/>
                      <a:pt x="281" y="671"/>
                      <a:pt x="340" y="671"/>
                    </a:cubicBezTo>
                    <a:cubicBezTo>
                      <a:pt x="398" y="671"/>
                      <a:pt x="429" y="655"/>
                      <a:pt x="456" y="642"/>
                    </a:cubicBezTo>
                    <a:cubicBezTo>
                      <a:pt x="475" y="633"/>
                      <a:pt x="493" y="624"/>
                      <a:pt x="521" y="621"/>
                    </a:cubicBezTo>
                    <a:cubicBezTo>
                      <a:pt x="521" y="805"/>
                      <a:pt x="521" y="805"/>
                      <a:pt x="521" y="805"/>
                    </a:cubicBezTo>
                    <a:close/>
                    <a:moveTo>
                      <a:pt x="521" y="569"/>
                    </a:moveTo>
                    <a:cubicBezTo>
                      <a:pt x="480" y="573"/>
                      <a:pt x="455" y="585"/>
                      <a:pt x="433" y="596"/>
                    </a:cubicBezTo>
                    <a:cubicBezTo>
                      <a:pt x="408" y="609"/>
                      <a:pt x="386" y="619"/>
                      <a:pt x="340" y="619"/>
                    </a:cubicBezTo>
                    <a:cubicBezTo>
                      <a:pt x="307" y="619"/>
                      <a:pt x="286" y="614"/>
                      <a:pt x="268" y="606"/>
                    </a:cubicBezTo>
                    <a:cubicBezTo>
                      <a:pt x="268" y="340"/>
                      <a:pt x="268" y="340"/>
                      <a:pt x="268" y="340"/>
                    </a:cubicBezTo>
                    <a:cubicBezTo>
                      <a:pt x="521" y="340"/>
                      <a:pt x="521" y="340"/>
                      <a:pt x="521" y="340"/>
                    </a:cubicBezTo>
                    <a:lnTo>
                      <a:pt x="521" y="569"/>
                    </a:lnTo>
                    <a:close/>
                    <a:moveTo>
                      <a:pt x="572" y="458"/>
                    </a:moveTo>
                    <a:cubicBezTo>
                      <a:pt x="572" y="314"/>
                      <a:pt x="572" y="314"/>
                      <a:pt x="572" y="314"/>
                    </a:cubicBezTo>
                    <a:cubicBezTo>
                      <a:pt x="572" y="300"/>
                      <a:pt x="561" y="289"/>
                      <a:pt x="547" y="289"/>
                    </a:cubicBezTo>
                    <a:cubicBezTo>
                      <a:pt x="410" y="289"/>
                      <a:pt x="410" y="289"/>
                      <a:pt x="410" y="289"/>
                    </a:cubicBezTo>
                    <a:cubicBezTo>
                      <a:pt x="427" y="233"/>
                      <a:pt x="479" y="192"/>
                      <a:pt x="540" y="192"/>
                    </a:cubicBezTo>
                    <a:cubicBezTo>
                      <a:pt x="615" y="192"/>
                      <a:pt x="676" y="253"/>
                      <a:pt x="676" y="327"/>
                    </a:cubicBezTo>
                    <a:cubicBezTo>
                      <a:pt x="676" y="390"/>
                      <a:pt x="632" y="443"/>
                      <a:pt x="572" y="458"/>
                    </a:cubicBezTo>
                    <a:close/>
                    <a:moveTo>
                      <a:pt x="572" y="458"/>
                    </a:moveTo>
                    <a:cubicBezTo>
                      <a:pt x="572" y="458"/>
                      <a:pt x="572" y="458"/>
                      <a:pt x="572" y="458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 dirty="0">
                  <a:ea typeface="HY강M" panose="02030600000101010101" pitchFamily="18" charset="-127"/>
                </a:endParaRPr>
              </a:p>
            </p:txBody>
          </p:sp>
        </p:grpSp>
      </p:grpSp>
      <p:grpSp>
        <p:nvGrpSpPr>
          <p:cNvPr id="143" name="그룹 142"/>
          <p:cNvGrpSpPr/>
          <p:nvPr/>
        </p:nvGrpSpPr>
        <p:grpSpPr>
          <a:xfrm>
            <a:off x="9518676" y="4745058"/>
            <a:ext cx="1382914" cy="1385942"/>
            <a:chOff x="9518676" y="4991802"/>
            <a:chExt cx="1382914" cy="1385942"/>
          </a:xfrm>
        </p:grpSpPr>
        <p:sp>
          <p:nvSpPr>
            <p:cNvPr id="138" name="Freeform 75"/>
            <p:cNvSpPr>
              <a:spLocks/>
            </p:cNvSpPr>
            <p:nvPr/>
          </p:nvSpPr>
          <p:spPr bwMode="auto">
            <a:xfrm>
              <a:off x="9518676" y="4991802"/>
              <a:ext cx="1382914" cy="1385942"/>
            </a:xfrm>
            <a:custGeom>
              <a:avLst/>
              <a:gdLst>
                <a:gd name="T0" fmla="*/ 250 w 577"/>
                <a:gd name="T1" fmla="*/ 568 h 578"/>
                <a:gd name="T2" fmla="*/ 236 w 577"/>
                <a:gd name="T3" fmla="*/ 562 h 578"/>
                <a:gd name="T4" fmla="*/ 209 w 577"/>
                <a:gd name="T5" fmla="*/ 565 h 578"/>
                <a:gd name="T6" fmla="*/ 173 w 577"/>
                <a:gd name="T7" fmla="*/ 545 h 578"/>
                <a:gd name="T8" fmla="*/ 150 w 577"/>
                <a:gd name="T9" fmla="*/ 534 h 578"/>
                <a:gd name="T10" fmla="*/ 105 w 577"/>
                <a:gd name="T11" fmla="*/ 503 h 578"/>
                <a:gd name="T12" fmla="*/ 87 w 577"/>
                <a:gd name="T13" fmla="*/ 485 h 578"/>
                <a:gd name="T14" fmla="*/ 53 w 577"/>
                <a:gd name="T15" fmla="*/ 442 h 578"/>
                <a:gd name="T16" fmla="*/ 40 w 577"/>
                <a:gd name="T17" fmla="*/ 421 h 578"/>
                <a:gd name="T18" fmla="*/ 19 w 577"/>
                <a:gd name="T19" fmla="*/ 370 h 578"/>
                <a:gd name="T20" fmla="*/ 13 w 577"/>
                <a:gd name="T21" fmla="*/ 346 h 578"/>
                <a:gd name="T22" fmla="*/ 7 w 577"/>
                <a:gd name="T23" fmla="*/ 291 h 578"/>
                <a:gd name="T24" fmla="*/ 8 w 577"/>
                <a:gd name="T25" fmla="*/ 266 h 578"/>
                <a:gd name="T26" fmla="*/ 18 w 577"/>
                <a:gd name="T27" fmla="*/ 211 h 578"/>
                <a:gd name="T28" fmla="*/ 26 w 577"/>
                <a:gd name="T29" fmla="*/ 187 h 578"/>
                <a:gd name="T30" fmla="*/ 51 w 577"/>
                <a:gd name="T31" fmla="*/ 138 h 578"/>
                <a:gd name="T32" fmla="*/ 65 w 577"/>
                <a:gd name="T33" fmla="*/ 118 h 578"/>
                <a:gd name="T34" fmla="*/ 103 w 577"/>
                <a:gd name="T35" fmla="*/ 77 h 578"/>
                <a:gd name="T36" fmla="*/ 122 w 577"/>
                <a:gd name="T37" fmla="*/ 62 h 578"/>
                <a:gd name="T38" fmla="*/ 170 w 577"/>
                <a:gd name="T39" fmla="*/ 34 h 578"/>
                <a:gd name="T40" fmla="*/ 193 w 577"/>
                <a:gd name="T41" fmla="*/ 24 h 578"/>
                <a:gd name="T42" fmla="*/ 227 w 577"/>
                <a:gd name="T43" fmla="*/ 7 h 578"/>
                <a:gd name="T44" fmla="*/ 258 w 577"/>
                <a:gd name="T45" fmla="*/ 13 h 578"/>
                <a:gd name="T46" fmla="*/ 271 w 577"/>
                <a:gd name="T47" fmla="*/ 8 h 578"/>
                <a:gd name="T48" fmla="*/ 299 w 577"/>
                <a:gd name="T49" fmla="*/ 0 h 578"/>
                <a:gd name="T50" fmla="*/ 338 w 577"/>
                <a:gd name="T51" fmla="*/ 16 h 578"/>
                <a:gd name="T52" fmla="*/ 352 w 577"/>
                <a:gd name="T53" fmla="*/ 15 h 578"/>
                <a:gd name="T54" fmla="*/ 380 w 577"/>
                <a:gd name="T55" fmla="*/ 15 h 578"/>
                <a:gd name="T56" fmla="*/ 413 w 577"/>
                <a:gd name="T57" fmla="*/ 41 h 578"/>
                <a:gd name="T58" fmla="*/ 454 w 577"/>
                <a:gd name="T59" fmla="*/ 52 h 578"/>
                <a:gd name="T60" fmla="*/ 478 w 577"/>
                <a:gd name="T61" fmla="*/ 87 h 578"/>
                <a:gd name="T62" fmla="*/ 514 w 577"/>
                <a:gd name="T63" fmla="*/ 108 h 578"/>
                <a:gd name="T64" fmla="*/ 527 w 577"/>
                <a:gd name="T65" fmla="*/ 148 h 578"/>
                <a:gd name="T66" fmla="*/ 556 w 577"/>
                <a:gd name="T67" fmla="*/ 179 h 578"/>
                <a:gd name="T68" fmla="*/ 557 w 577"/>
                <a:gd name="T69" fmla="*/ 221 h 578"/>
                <a:gd name="T70" fmla="*/ 576 w 577"/>
                <a:gd name="T71" fmla="*/ 259 h 578"/>
                <a:gd name="T72" fmla="*/ 565 w 577"/>
                <a:gd name="T73" fmla="*/ 300 h 578"/>
                <a:gd name="T74" fmla="*/ 573 w 577"/>
                <a:gd name="T75" fmla="*/ 341 h 578"/>
                <a:gd name="T76" fmla="*/ 551 w 577"/>
                <a:gd name="T77" fmla="*/ 377 h 578"/>
                <a:gd name="T78" fmla="*/ 546 w 577"/>
                <a:gd name="T79" fmla="*/ 419 h 578"/>
                <a:gd name="T80" fmla="*/ 516 w 577"/>
                <a:gd name="T81" fmla="*/ 448 h 578"/>
                <a:gd name="T82" fmla="*/ 499 w 577"/>
                <a:gd name="T83" fmla="*/ 487 h 578"/>
                <a:gd name="T84" fmla="*/ 462 w 577"/>
                <a:gd name="T85" fmla="*/ 505 h 578"/>
                <a:gd name="T86" fmla="*/ 435 w 577"/>
                <a:gd name="T87" fmla="*/ 538 h 578"/>
                <a:gd name="T88" fmla="*/ 394 w 577"/>
                <a:gd name="T89" fmla="*/ 545 h 578"/>
                <a:gd name="T90" fmla="*/ 359 w 577"/>
                <a:gd name="T91" fmla="*/ 569 h 578"/>
                <a:gd name="T92" fmla="*/ 330 w 577"/>
                <a:gd name="T93" fmla="*/ 567 h 578"/>
                <a:gd name="T94" fmla="*/ 317 w 577"/>
                <a:gd name="T95" fmla="*/ 565 h 578"/>
                <a:gd name="T96" fmla="*/ 278 w 577"/>
                <a:gd name="T97" fmla="*/ 578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77" h="578">
                  <a:moveTo>
                    <a:pt x="277" y="578"/>
                  </a:moveTo>
                  <a:cubicBezTo>
                    <a:pt x="266" y="577"/>
                    <a:pt x="258" y="572"/>
                    <a:pt x="250" y="568"/>
                  </a:cubicBezTo>
                  <a:cubicBezTo>
                    <a:pt x="246" y="565"/>
                    <a:pt x="241" y="562"/>
                    <a:pt x="238" y="562"/>
                  </a:cubicBezTo>
                  <a:cubicBezTo>
                    <a:pt x="238" y="562"/>
                    <a:pt x="237" y="562"/>
                    <a:pt x="236" y="562"/>
                  </a:cubicBezTo>
                  <a:cubicBezTo>
                    <a:pt x="233" y="562"/>
                    <a:pt x="229" y="562"/>
                    <a:pt x="225" y="563"/>
                  </a:cubicBezTo>
                  <a:cubicBezTo>
                    <a:pt x="220" y="564"/>
                    <a:pt x="214" y="565"/>
                    <a:pt x="209" y="565"/>
                  </a:cubicBezTo>
                  <a:cubicBezTo>
                    <a:pt x="204" y="565"/>
                    <a:pt x="200" y="564"/>
                    <a:pt x="196" y="563"/>
                  </a:cubicBezTo>
                  <a:cubicBezTo>
                    <a:pt x="186" y="560"/>
                    <a:pt x="179" y="552"/>
                    <a:pt x="173" y="545"/>
                  </a:cubicBezTo>
                  <a:cubicBezTo>
                    <a:pt x="169" y="542"/>
                    <a:pt x="166" y="538"/>
                    <a:pt x="163" y="537"/>
                  </a:cubicBezTo>
                  <a:cubicBezTo>
                    <a:pt x="161" y="535"/>
                    <a:pt x="155" y="535"/>
                    <a:pt x="150" y="534"/>
                  </a:cubicBezTo>
                  <a:cubicBezTo>
                    <a:pt x="142" y="533"/>
                    <a:pt x="131" y="532"/>
                    <a:pt x="123" y="526"/>
                  </a:cubicBezTo>
                  <a:cubicBezTo>
                    <a:pt x="114" y="520"/>
                    <a:pt x="109" y="511"/>
                    <a:pt x="105" y="503"/>
                  </a:cubicBezTo>
                  <a:cubicBezTo>
                    <a:pt x="103" y="498"/>
                    <a:pt x="101" y="493"/>
                    <a:pt x="99" y="491"/>
                  </a:cubicBezTo>
                  <a:cubicBezTo>
                    <a:pt x="96" y="489"/>
                    <a:pt x="92" y="487"/>
                    <a:pt x="87" y="485"/>
                  </a:cubicBezTo>
                  <a:cubicBezTo>
                    <a:pt x="79" y="482"/>
                    <a:pt x="69" y="478"/>
                    <a:pt x="63" y="470"/>
                  </a:cubicBezTo>
                  <a:cubicBezTo>
                    <a:pt x="56" y="461"/>
                    <a:pt x="54" y="451"/>
                    <a:pt x="53" y="442"/>
                  </a:cubicBezTo>
                  <a:cubicBezTo>
                    <a:pt x="52" y="437"/>
                    <a:pt x="51" y="432"/>
                    <a:pt x="49" y="430"/>
                  </a:cubicBezTo>
                  <a:cubicBezTo>
                    <a:pt x="48" y="427"/>
                    <a:pt x="44" y="424"/>
                    <a:pt x="40" y="421"/>
                  </a:cubicBezTo>
                  <a:cubicBezTo>
                    <a:pt x="33" y="415"/>
                    <a:pt x="25" y="409"/>
                    <a:pt x="21" y="399"/>
                  </a:cubicBezTo>
                  <a:cubicBezTo>
                    <a:pt x="17" y="389"/>
                    <a:pt x="18" y="379"/>
                    <a:pt x="19" y="370"/>
                  </a:cubicBezTo>
                  <a:cubicBezTo>
                    <a:pt x="19" y="365"/>
                    <a:pt x="20" y="360"/>
                    <a:pt x="19" y="357"/>
                  </a:cubicBezTo>
                  <a:cubicBezTo>
                    <a:pt x="19" y="354"/>
                    <a:pt x="16" y="350"/>
                    <a:pt x="13" y="346"/>
                  </a:cubicBezTo>
                  <a:cubicBezTo>
                    <a:pt x="8" y="338"/>
                    <a:pt x="2" y="330"/>
                    <a:pt x="1" y="319"/>
                  </a:cubicBezTo>
                  <a:cubicBezTo>
                    <a:pt x="0" y="308"/>
                    <a:pt x="3" y="299"/>
                    <a:pt x="7" y="291"/>
                  </a:cubicBezTo>
                  <a:cubicBezTo>
                    <a:pt x="9" y="286"/>
                    <a:pt x="11" y="281"/>
                    <a:pt x="11" y="278"/>
                  </a:cubicBezTo>
                  <a:cubicBezTo>
                    <a:pt x="11" y="275"/>
                    <a:pt x="10" y="270"/>
                    <a:pt x="8" y="266"/>
                  </a:cubicBezTo>
                  <a:cubicBezTo>
                    <a:pt x="5" y="258"/>
                    <a:pt x="2" y="248"/>
                    <a:pt x="4" y="237"/>
                  </a:cubicBezTo>
                  <a:cubicBezTo>
                    <a:pt x="6" y="226"/>
                    <a:pt x="13" y="218"/>
                    <a:pt x="18" y="211"/>
                  </a:cubicBezTo>
                  <a:cubicBezTo>
                    <a:pt x="21" y="207"/>
                    <a:pt x="24" y="203"/>
                    <a:pt x="25" y="201"/>
                  </a:cubicBezTo>
                  <a:cubicBezTo>
                    <a:pt x="26" y="198"/>
                    <a:pt x="26" y="192"/>
                    <a:pt x="26" y="187"/>
                  </a:cubicBezTo>
                  <a:cubicBezTo>
                    <a:pt x="26" y="178"/>
                    <a:pt x="25" y="168"/>
                    <a:pt x="30" y="159"/>
                  </a:cubicBezTo>
                  <a:cubicBezTo>
                    <a:pt x="35" y="149"/>
                    <a:pt x="43" y="143"/>
                    <a:pt x="51" y="138"/>
                  </a:cubicBezTo>
                  <a:cubicBezTo>
                    <a:pt x="55" y="135"/>
                    <a:pt x="59" y="133"/>
                    <a:pt x="61" y="130"/>
                  </a:cubicBezTo>
                  <a:cubicBezTo>
                    <a:pt x="63" y="128"/>
                    <a:pt x="64" y="122"/>
                    <a:pt x="65" y="118"/>
                  </a:cubicBezTo>
                  <a:cubicBezTo>
                    <a:pt x="67" y="109"/>
                    <a:pt x="70" y="99"/>
                    <a:pt x="77" y="91"/>
                  </a:cubicBezTo>
                  <a:cubicBezTo>
                    <a:pt x="85" y="83"/>
                    <a:pt x="94" y="80"/>
                    <a:pt x="103" y="77"/>
                  </a:cubicBezTo>
                  <a:cubicBezTo>
                    <a:pt x="108" y="76"/>
                    <a:pt x="113" y="74"/>
                    <a:pt x="115" y="72"/>
                  </a:cubicBezTo>
                  <a:cubicBezTo>
                    <a:pt x="117" y="71"/>
                    <a:pt x="120" y="66"/>
                    <a:pt x="122" y="62"/>
                  </a:cubicBezTo>
                  <a:cubicBezTo>
                    <a:pt x="127" y="54"/>
                    <a:pt x="132" y="45"/>
                    <a:pt x="141" y="40"/>
                  </a:cubicBezTo>
                  <a:cubicBezTo>
                    <a:pt x="151" y="34"/>
                    <a:pt x="161" y="34"/>
                    <a:pt x="170" y="34"/>
                  </a:cubicBezTo>
                  <a:cubicBezTo>
                    <a:pt x="175" y="34"/>
                    <a:pt x="180" y="34"/>
                    <a:pt x="183" y="32"/>
                  </a:cubicBezTo>
                  <a:cubicBezTo>
                    <a:pt x="186" y="31"/>
                    <a:pt x="189" y="28"/>
                    <a:pt x="193" y="24"/>
                  </a:cubicBezTo>
                  <a:cubicBezTo>
                    <a:pt x="200" y="18"/>
                    <a:pt x="207" y="11"/>
                    <a:pt x="218" y="9"/>
                  </a:cubicBezTo>
                  <a:cubicBezTo>
                    <a:pt x="220" y="8"/>
                    <a:pt x="224" y="7"/>
                    <a:pt x="227" y="7"/>
                  </a:cubicBezTo>
                  <a:cubicBezTo>
                    <a:pt x="234" y="7"/>
                    <a:pt x="241" y="9"/>
                    <a:pt x="246" y="11"/>
                  </a:cubicBezTo>
                  <a:cubicBezTo>
                    <a:pt x="251" y="12"/>
                    <a:pt x="255" y="13"/>
                    <a:pt x="258" y="13"/>
                  </a:cubicBezTo>
                  <a:cubicBezTo>
                    <a:pt x="259" y="13"/>
                    <a:pt x="259" y="13"/>
                    <a:pt x="259" y="13"/>
                  </a:cubicBezTo>
                  <a:cubicBezTo>
                    <a:pt x="262" y="13"/>
                    <a:pt x="267" y="10"/>
                    <a:pt x="271" y="8"/>
                  </a:cubicBezTo>
                  <a:cubicBezTo>
                    <a:pt x="279" y="4"/>
                    <a:pt x="288" y="0"/>
                    <a:pt x="298" y="0"/>
                  </a:cubicBezTo>
                  <a:cubicBezTo>
                    <a:pt x="299" y="0"/>
                    <a:pt x="299" y="0"/>
                    <a:pt x="299" y="0"/>
                  </a:cubicBezTo>
                  <a:cubicBezTo>
                    <a:pt x="310" y="0"/>
                    <a:pt x="319" y="6"/>
                    <a:pt x="326" y="10"/>
                  </a:cubicBezTo>
                  <a:cubicBezTo>
                    <a:pt x="331" y="13"/>
                    <a:pt x="335" y="16"/>
                    <a:pt x="338" y="16"/>
                  </a:cubicBezTo>
                  <a:cubicBezTo>
                    <a:pt x="339" y="16"/>
                    <a:pt x="340" y="16"/>
                    <a:pt x="341" y="16"/>
                  </a:cubicBezTo>
                  <a:cubicBezTo>
                    <a:pt x="344" y="16"/>
                    <a:pt x="348" y="16"/>
                    <a:pt x="352" y="15"/>
                  </a:cubicBezTo>
                  <a:cubicBezTo>
                    <a:pt x="357" y="14"/>
                    <a:pt x="362" y="13"/>
                    <a:pt x="368" y="13"/>
                  </a:cubicBezTo>
                  <a:cubicBezTo>
                    <a:pt x="372" y="13"/>
                    <a:pt x="377" y="14"/>
                    <a:pt x="380" y="15"/>
                  </a:cubicBezTo>
                  <a:cubicBezTo>
                    <a:pt x="391" y="18"/>
                    <a:pt x="398" y="26"/>
                    <a:pt x="404" y="33"/>
                  </a:cubicBezTo>
                  <a:cubicBezTo>
                    <a:pt x="407" y="36"/>
                    <a:pt x="410" y="40"/>
                    <a:pt x="413" y="41"/>
                  </a:cubicBezTo>
                  <a:cubicBezTo>
                    <a:pt x="416" y="43"/>
                    <a:pt x="421" y="43"/>
                    <a:pt x="426" y="44"/>
                  </a:cubicBezTo>
                  <a:cubicBezTo>
                    <a:pt x="435" y="45"/>
                    <a:pt x="445" y="46"/>
                    <a:pt x="454" y="52"/>
                  </a:cubicBezTo>
                  <a:cubicBezTo>
                    <a:pt x="463" y="58"/>
                    <a:pt x="467" y="67"/>
                    <a:pt x="471" y="75"/>
                  </a:cubicBezTo>
                  <a:cubicBezTo>
                    <a:pt x="473" y="80"/>
                    <a:pt x="476" y="84"/>
                    <a:pt x="478" y="87"/>
                  </a:cubicBezTo>
                  <a:cubicBezTo>
                    <a:pt x="480" y="89"/>
                    <a:pt x="485" y="91"/>
                    <a:pt x="490" y="92"/>
                  </a:cubicBezTo>
                  <a:cubicBezTo>
                    <a:pt x="498" y="96"/>
                    <a:pt x="507" y="100"/>
                    <a:pt x="514" y="108"/>
                  </a:cubicBezTo>
                  <a:cubicBezTo>
                    <a:pt x="521" y="117"/>
                    <a:pt x="522" y="127"/>
                    <a:pt x="524" y="135"/>
                  </a:cubicBezTo>
                  <a:cubicBezTo>
                    <a:pt x="525" y="140"/>
                    <a:pt x="526" y="145"/>
                    <a:pt x="527" y="148"/>
                  </a:cubicBezTo>
                  <a:cubicBezTo>
                    <a:pt x="529" y="151"/>
                    <a:pt x="533" y="154"/>
                    <a:pt x="537" y="157"/>
                  </a:cubicBezTo>
                  <a:cubicBezTo>
                    <a:pt x="544" y="163"/>
                    <a:pt x="552" y="169"/>
                    <a:pt x="556" y="179"/>
                  </a:cubicBezTo>
                  <a:cubicBezTo>
                    <a:pt x="560" y="189"/>
                    <a:pt x="559" y="199"/>
                    <a:pt x="558" y="208"/>
                  </a:cubicBezTo>
                  <a:cubicBezTo>
                    <a:pt x="557" y="213"/>
                    <a:pt x="556" y="218"/>
                    <a:pt x="557" y="221"/>
                  </a:cubicBezTo>
                  <a:cubicBezTo>
                    <a:pt x="558" y="224"/>
                    <a:pt x="561" y="228"/>
                    <a:pt x="564" y="232"/>
                  </a:cubicBezTo>
                  <a:cubicBezTo>
                    <a:pt x="569" y="240"/>
                    <a:pt x="575" y="248"/>
                    <a:pt x="576" y="259"/>
                  </a:cubicBezTo>
                  <a:cubicBezTo>
                    <a:pt x="577" y="270"/>
                    <a:pt x="573" y="279"/>
                    <a:pt x="570" y="287"/>
                  </a:cubicBezTo>
                  <a:cubicBezTo>
                    <a:pt x="568" y="292"/>
                    <a:pt x="566" y="296"/>
                    <a:pt x="565" y="300"/>
                  </a:cubicBezTo>
                  <a:cubicBezTo>
                    <a:pt x="565" y="303"/>
                    <a:pt x="567" y="307"/>
                    <a:pt x="568" y="312"/>
                  </a:cubicBezTo>
                  <a:cubicBezTo>
                    <a:pt x="571" y="320"/>
                    <a:pt x="575" y="330"/>
                    <a:pt x="573" y="341"/>
                  </a:cubicBezTo>
                  <a:cubicBezTo>
                    <a:pt x="571" y="352"/>
                    <a:pt x="564" y="360"/>
                    <a:pt x="558" y="367"/>
                  </a:cubicBezTo>
                  <a:cubicBezTo>
                    <a:pt x="555" y="371"/>
                    <a:pt x="552" y="374"/>
                    <a:pt x="551" y="377"/>
                  </a:cubicBezTo>
                  <a:cubicBezTo>
                    <a:pt x="550" y="380"/>
                    <a:pt x="550" y="386"/>
                    <a:pt x="551" y="391"/>
                  </a:cubicBezTo>
                  <a:cubicBezTo>
                    <a:pt x="551" y="399"/>
                    <a:pt x="551" y="410"/>
                    <a:pt x="546" y="419"/>
                  </a:cubicBezTo>
                  <a:cubicBezTo>
                    <a:pt x="542" y="429"/>
                    <a:pt x="533" y="435"/>
                    <a:pt x="526" y="440"/>
                  </a:cubicBezTo>
                  <a:cubicBezTo>
                    <a:pt x="522" y="442"/>
                    <a:pt x="517" y="445"/>
                    <a:pt x="516" y="448"/>
                  </a:cubicBezTo>
                  <a:cubicBezTo>
                    <a:pt x="514" y="450"/>
                    <a:pt x="513" y="455"/>
                    <a:pt x="511" y="460"/>
                  </a:cubicBezTo>
                  <a:cubicBezTo>
                    <a:pt x="509" y="469"/>
                    <a:pt x="507" y="479"/>
                    <a:pt x="499" y="487"/>
                  </a:cubicBezTo>
                  <a:cubicBezTo>
                    <a:pt x="492" y="495"/>
                    <a:pt x="482" y="498"/>
                    <a:pt x="474" y="500"/>
                  </a:cubicBezTo>
                  <a:cubicBezTo>
                    <a:pt x="469" y="502"/>
                    <a:pt x="464" y="503"/>
                    <a:pt x="462" y="505"/>
                  </a:cubicBezTo>
                  <a:cubicBezTo>
                    <a:pt x="459" y="507"/>
                    <a:pt x="457" y="512"/>
                    <a:pt x="454" y="516"/>
                  </a:cubicBezTo>
                  <a:cubicBezTo>
                    <a:pt x="450" y="524"/>
                    <a:pt x="444" y="533"/>
                    <a:pt x="435" y="538"/>
                  </a:cubicBezTo>
                  <a:cubicBezTo>
                    <a:pt x="426" y="544"/>
                    <a:pt x="416" y="544"/>
                    <a:pt x="407" y="544"/>
                  </a:cubicBezTo>
                  <a:cubicBezTo>
                    <a:pt x="402" y="544"/>
                    <a:pt x="396" y="544"/>
                    <a:pt x="394" y="545"/>
                  </a:cubicBezTo>
                  <a:cubicBezTo>
                    <a:pt x="391" y="547"/>
                    <a:pt x="387" y="550"/>
                    <a:pt x="383" y="554"/>
                  </a:cubicBezTo>
                  <a:cubicBezTo>
                    <a:pt x="377" y="560"/>
                    <a:pt x="370" y="567"/>
                    <a:pt x="359" y="569"/>
                  </a:cubicBezTo>
                  <a:cubicBezTo>
                    <a:pt x="356" y="570"/>
                    <a:pt x="353" y="570"/>
                    <a:pt x="350" y="570"/>
                  </a:cubicBezTo>
                  <a:cubicBezTo>
                    <a:pt x="343" y="570"/>
                    <a:pt x="336" y="569"/>
                    <a:pt x="330" y="567"/>
                  </a:cubicBezTo>
                  <a:cubicBezTo>
                    <a:pt x="326" y="566"/>
                    <a:pt x="321" y="565"/>
                    <a:pt x="318" y="565"/>
                  </a:cubicBezTo>
                  <a:cubicBezTo>
                    <a:pt x="318" y="565"/>
                    <a:pt x="317" y="565"/>
                    <a:pt x="317" y="565"/>
                  </a:cubicBezTo>
                  <a:cubicBezTo>
                    <a:pt x="314" y="565"/>
                    <a:pt x="310" y="567"/>
                    <a:pt x="305" y="570"/>
                  </a:cubicBezTo>
                  <a:cubicBezTo>
                    <a:pt x="298" y="574"/>
                    <a:pt x="289" y="578"/>
                    <a:pt x="278" y="578"/>
                  </a:cubicBezTo>
                  <a:cubicBezTo>
                    <a:pt x="278" y="578"/>
                    <a:pt x="278" y="578"/>
                    <a:pt x="277" y="578"/>
                  </a:cubicBezTo>
                  <a:close/>
                </a:path>
              </a:pathLst>
            </a:custGeom>
            <a:solidFill>
              <a:srgbClr val="FFD000"/>
            </a:solidFill>
            <a:ln w="19050" cap="flat">
              <a:solidFill>
                <a:schemeClr val="tx1">
                  <a:lumMod val="50000"/>
                </a:schemeClr>
              </a:solidFill>
              <a:prstDash val="dash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ea typeface="HY강M" panose="02030600000101010101" pitchFamily="18" charset="-127"/>
              </a:endParaRPr>
            </a:p>
          </p:txBody>
        </p:sp>
        <p:grpSp>
          <p:nvGrpSpPr>
            <p:cNvPr id="89" name="그룹 88"/>
            <p:cNvGrpSpPr/>
            <p:nvPr/>
          </p:nvGrpSpPr>
          <p:grpSpPr>
            <a:xfrm>
              <a:off x="9821085" y="5150933"/>
              <a:ext cx="851740" cy="1020512"/>
              <a:chOff x="1635126" y="3762375"/>
              <a:chExt cx="857249" cy="1027113"/>
            </a:xfrm>
          </p:grpSpPr>
          <p:sp>
            <p:nvSpPr>
              <p:cNvPr id="76" name="Freeform 59"/>
              <p:cNvSpPr>
                <a:spLocks noEditPoints="1"/>
              </p:cNvSpPr>
              <p:nvPr/>
            </p:nvSpPr>
            <p:spPr bwMode="auto">
              <a:xfrm>
                <a:off x="1944688" y="4117975"/>
                <a:ext cx="547687" cy="587375"/>
              </a:xfrm>
              <a:custGeom>
                <a:avLst/>
                <a:gdLst>
                  <a:gd name="T0" fmla="*/ 40 w 144"/>
                  <a:gd name="T1" fmla="*/ 155 h 155"/>
                  <a:gd name="T2" fmla="*/ 40 w 144"/>
                  <a:gd name="T3" fmla="*/ 155 h 155"/>
                  <a:gd name="T4" fmla="*/ 0 w 144"/>
                  <a:gd name="T5" fmla="*/ 115 h 155"/>
                  <a:gd name="T6" fmla="*/ 0 w 144"/>
                  <a:gd name="T7" fmla="*/ 39 h 155"/>
                  <a:gd name="T8" fmla="*/ 40 w 144"/>
                  <a:gd name="T9" fmla="*/ 0 h 155"/>
                  <a:gd name="T10" fmla="*/ 105 w 144"/>
                  <a:gd name="T11" fmla="*/ 0 h 155"/>
                  <a:gd name="T12" fmla="*/ 144 w 144"/>
                  <a:gd name="T13" fmla="*/ 39 h 155"/>
                  <a:gd name="T14" fmla="*/ 144 w 144"/>
                  <a:gd name="T15" fmla="*/ 115 h 155"/>
                  <a:gd name="T16" fmla="*/ 105 w 144"/>
                  <a:gd name="T17" fmla="*/ 155 h 155"/>
                  <a:gd name="T18" fmla="*/ 40 w 144"/>
                  <a:gd name="T19" fmla="*/ 155 h 155"/>
                  <a:gd name="T20" fmla="*/ 40 w 144"/>
                  <a:gd name="T21" fmla="*/ 32 h 155"/>
                  <a:gd name="T22" fmla="*/ 32 w 144"/>
                  <a:gd name="T23" fmla="*/ 39 h 155"/>
                  <a:gd name="T24" fmla="*/ 32 w 144"/>
                  <a:gd name="T25" fmla="*/ 115 h 155"/>
                  <a:gd name="T26" fmla="*/ 40 w 144"/>
                  <a:gd name="T27" fmla="*/ 123 h 155"/>
                  <a:gd name="T28" fmla="*/ 105 w 144"/>
                  <a:gd name="T29" fmla="*/ 123 h 155"/>
                  <a:gd name="T30" fmla="*/ 113 w 144"/>
                  <a:gd name="T31" fmla="*/ 115 h 155"/>
                  <a:gd name="T32" fmla="*/ 113 w 144"/>
                  <a:gd name="T33" fmla="*/ 39 h 155"/>
                  <a:gd name="T34" fmla="*/ 105 w 144"/>
                  <a:gd name="T35" fmla="*/ 32 h 155"/>
                  <a:gd name="T36" fmla="*/ 40 w 144"/>
                  <a:gd name="T37" fmla="*/ 32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4" h="155">
                    <a:moveTo>
                      <a:pt x="40" y="155"/>
                    </a:moveTo>
                    <a:cubicBezTo>
                      <a:pt x="40" y="155"/>
                      <a:pt x="40" y="155"/>
                      <a:pt x="40" y="155"/>
                    </a:cubicBezTo>
                    <a:cubicBezTo>
                      <a:pt x="18" y="155"/>
                      <a:pt x="0" y="137"/>
                      <a:pt x="0" y="115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0" y="18"/>
                      <a:pt x="18" y="0"/>
                      <a:pt x="40" y="0"/>
                    </a:cubicBezTo>
                    <a:cubicBezTo>
                      <a:pt x="105" y="0"/>
                      <a:pt x="105" y="0"/>
                      <a:pt x="105" y="0"/>
                    </a:cubicBezTo>
                    <a:cubicBezTo>
                      <a:pt x="127" y="0"/>
                      <a:pt x="144" y="18"/>
                      <a:pt x="144" y="39"/>
                    </a:cubicBezTo>
                    <a:cubicBezTo>
                      <a:pt x="144" y="115"/>
                      <a:pt x="144" y="115"/>
                      <a:pt x="144" y="115"/>
                    </a:cubicBezTo>
                    <a:cubicBezTo>
                      <a:pt x="144" y="137"/>
                      <a:pt x="127" y="155"/>
                      <a:pt x="105" y="155"/>
                    </a:cubicBezTo>
                    <a:lnTo>
                      <a:pt x="40" y="155"/>
                    </a:lnTo>
                    <a:close/>
                    <a:moveTo>
                      <a:pt x="40" y="32"/>
                    </a:moveTo>
                    <a:cubicBezTo>
                      <a:pt x="36" y="32"/>
                      <a:pt x="32" y="35"/>
                      <a:pt x="32" y="39"/>
                    </a:cubicBezTo>
                    <a:cubicBezTo>
                      <a:pt x="32" y="115"/>
                      <a:pt x="32" y="115"/>
                      <a:pt x="32" y="115"/>
                    </a:cubicBezTo>
                    <a:cubicBezTo>
                      <a:pt x="32" y="119"/>
                      <a:pt x="36" y="123"/>
                      <a:pt x="40" y="123"/>
                    </a:cubicBezTo>
                    <a:cubicBezTo>
                      <a:pt x="105" y="123"/>
                      <a:pt x="105" y="123"/>
                      <a:pt x="105" y="123"/>
                    </a:cubicBezTo>
                    <a:cubicBezTo>
                      <a:pt x="109" y="123"/>
                      <a:pt x="113" y="119"/>
                      <a:pt x="113" y="115"/>
                    </a:cubicBezTo>
                    <a:cubicBezTo>
                      <a:pt x="113" y="39"/>
                      <a:pt x="113" y="39"/>
                      <a:pt x="113" y="39"/>
                    </a:cubicBezTo>
                    <a:cubicBezTo>
                      <a:pt x="113" y="35"/>
                      <a:pt x="109" y="32"/>
                      <a:pt x="105" y="32"/>
                    </a:cubicBezTo>
                    <a:lnTo>
                      <a:pt x="40" y="32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 dirty="0">
                  <a:ea typeface="HY강M" panose="02030600000101010101" pitchFamily="18" charset="-127"/>
                </a:endParaRPr>
              </a:p>
            </p:txBody>
          </p:sp>
          <p:sp>
            <p:nvSpPr>
              <p:cNvPr id="77" name="Freeform 60"/>
              <p:cNvSpPr>
                <a:spLocks/>
              </p:cNvSpPr>
              <p:nvPr/>
            </p:nvSpPr>
            <p:spPr bwMode="auto">
              <a:xfrm>
                <a:off x="1666875" y="3937000"/>
                <a:ext cx="619125" cy="852488"/>
              </a:xfrm>
              <a:custGeom>
                <a:avLst/>
                <a:gdLst>
                  <a:gd name="T0" fmla="*/ 162 w 163"/>
                  <a:gd name="T1" fmla="*/ 201 h 225"/>
                  <a:gd name="T2" fmla="*/ 139 w 163"/>
                  <a:gd name="T3" fmla="*/ 225 h 225"/>
                  <a:gd name="T4" fmla="*/ 23 w 163"/>
                  <a:gd name="T5" fmla="*/ 225 h 225"/>
                  <a:gd name="T6" fmla="*/ 0 w 163"/>
                  <a:gd name="T7" fmla="*/ 201 h 225"/>
                  <a:gd name="T8" fmla="*/ 6 w 163"/>
                  <a:gd name="T9" fmla="*/ 24 h 225"/>
                  <a:gd name="T10" fmla="*/ 30 w 163"/>
                  <a:gd name="T11" fmla="*/ 0 h 225"/>
                  <a:gd name="T12" fmla="*/ 132 w 163"/>
                  <a:gd name="T13" fmla="*/ 0 h 225"/>
                  <a:gd name="T14" fmla="*/ 157 w 163"/>
                  <a:gd name="T15" fmla="*/ 24 h 225"/>
                  <a:gd name="T16" fmla="*/ 162 w 163"/>
                  <a:gd name="T17" fmla="*/ 201 h 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3" h="225">
                    <a:moveTo>
                      <a:pt x="162" y="201"/>
                    </a:moveTo>
                    <a:cubicBezTo>
                      <a:pt x="163" y="214"/>
                      <a:pt x="152" y="225"/>
                      <a:pt x="139" y="225"/>
                    </a:cubicBezTo>
                    <a:cubicBezTo>
                      <a:pt x="23" y="225"/>
                      <a:pt x="23" y="225"/>
                      <a:pt x="23" y="225"/>
                    </a:cubicBezTo>
                    <a:cubicBezTo>
                      <a:pt x="10" y="225"/>
                      <a:pt x="0" y="214"/>
                      <a:pt x="0" y="201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11"/>
                      <a:pt x="17" y="0"/>
                      <a:pt x="30" y="0"/>
                    </a:cubicBezTo>
                    <a:cubicBezTo>
                      <a:pt x="132" y="0"/>
                      <a:pt x="132" y="0"/>
                      <a:pt x="132" y="0"/>
                    </a:cubicBezTo>
                    <a:cubicBezTo>
                      <a:pt x="145" y="0"/>
                      <a:pt x="156" y="11"/>
                      <a:pt x="157" y="24"/>
                    </a:cubicBezTo>
                    <a:lnTo>
                      <a:pt x="162" y="201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 dirty="0">
                  <a:ea typeface="HY강M" panose="02030600000101010101" pitchFamily="18" charset="-127"/>
                </a:endParaRPr>
              </a:p>
            </p:txBody>
          </p:sp>
          <p:sp>
            <p:nvSpPr>
              <p:cNvPr id="78" name="Freeform 61"/>
              <p:cNvSpPr>
                <a:spLocks/>
              </p:cNvSpPr>
              <p:nvPr/>
            </p:nvSpPr>
            <p:spPr bwMode="auto">
              <a:xfrm>
                <a:off x="1730375" y="4000500"/>
                <a:ext cx="492125" cy="723900"/>
              </a:xfrm>
              <a:custGeom>
                <a:avLst/>
                <a:gdLst>
                  <a:gd name="T0" fmla="*/ 6 w 129"/>
                  <a:gd name="T1" fmla="*/ 191 h 191"/>
                  <a:gd name="T2" fmla="*/ 1 w 129"/>
                  <a:gd name="T3" fmla="*/ 189 h 191"/>
                  <a:gd name="T4" fmla="*/ 0 w 129"/>
                  <a:gd name="T5" fmla="*/ 184 h 191"/>
                  <a:gd name="T6" fmla="*/ 5 w 129"/>
                  <a:gd name="T7" fmla="*/ 7 h 191"/>
                  <a:gd name="T8" fmla="*/ 13 w 129"/>
                  <a:gd name="T9" fmla="*/ 0 h 191"/>
                  <a:gd name="T10" fmla="*/ 115 w 129"/>
                  <a:gd name="T11" fmla="*/ 0 h 191"/>
                  <a:gd name="T12" fmla="*/ 123 w 129"/>
                  <a:gd name="T13" fmla="*/ 7 h 191"/>
                  <a:gd name="T14" fmla="*/ 129 w 129"/>
                  <a:gd name="T15" fmla="*/ 184 h 191"/>
                  <a:gd name="T16" fmla="*/ 127 w 129"/>
                  <a:gd name="T17" fmla="*/ 189 h 191"/>
                  <a:gd name="T18" fmla="*/ 122 w 129"/>
                  <a:gd name="T19" fmla="*/ 191 h 191"/>
                  <a:gd name="T20" fmla="*/ 6 w 129"/>
                  <a:gd name="T21" fmla="*/ 191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9" h="191">
                    <a:moveTo>
                      <a:pt x="6" y="191"/>
                    </a:moveTo>
                    <a:cubicBezTo>
                      <a:pt x="4" y="191"/>
                      <a:pt x="2" y="190"/>
                      <a:pt x="1" y="189"/>
                    </a:cubicBezTo>
                    <a:cubicBezTo>
                      <a:pt x="1" y="188"/>
                      <a:pt x="0" y="187"/>
                      <a:pt x="0" y="184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3"/>
                      <a:pt x="9" y="0"/>
                      <a:pt x="13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119" y="0"/>
                      <a:pt x="123" y="3"/>
                      <a:pt x="123" y="7"/>
                    </a:cubicBezTo>
                    <a:cubicBezTo>
                      <a:pt x="129" y="184"/>
                      <a:pt x="129" y="184"/>
                      <a:pt x="129" y="184"/>
                    </a:cubicBezTo>
                    <a:cubicBezTo>
                      <a:pt x="129" y="187"/>
                      <a:pt x="128" y="188"/>
                      <a:pt x="127" y="189"/>
                    </a:cubicBezTo>
                    <a:cubicBezTo>
                      <a:pt x="126" y="190"/>
                      <a:pt x="125" y="191"/>
                      <a:pt x="122" y="191"/>
                    </a:cubicBezTo>
                    <a:lnTo>
                      <a:pt x="6" y="191"/>
                    </a:lnTo>
                    <a:close/>
                  </a:path>
                </a:pathLst>
              </a:custGeom>
              <a:solidFill>
                <a:srgbClr val="FFD0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 dirty="0">
                  <a:ea typeface="HY강M" panose="02030600000101010101" pitchFamily="18" charset="-127"/>
                </a:endParaRPr>
              </a:p>
            </p:txBody>
          </p:sp>
          <p:sp>
            <p:nvSpPr>
              <p:cNvPr id="79" name="Oval 62"/>
              <p:cNvSpPr>
                <a:spLocks noChangeArrowheads="1"/>
              </p:cNvSpPr>
              <p:nvPr/>
            </p:nvSpPr>
            <p:spPr bwMode="auto">
              <a:xfrm>
                <a:off x="1811338" y="4568825"/>
                <a:ext cx="63500" cy="6508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 dirty="0">
                  <a:ea typeface="HY강M" panose="02030600000101010101" pitchFamily="18" charset="-127"/>
                </a:endParaRPr>
              </a:p>
            </p:txBody>
          </p:sp>
          <p:sp>
            <p:nvSpPr>
              <p:cNvPr id="80" name="Oval 63"/>
              <p:cNvSpPr>
                <a:spLocks noChangeArrowheads="1"/>
              </p:cNvSpPr>
              <p:nvPr/>
            </p:nvSpPr>
            <p:spPr bwMode="auto">
              <a:xfrm>
                <a:off x="2081213" y="4456113"/>
                <a:ext cx="65087" cy="635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 dirty="0">
                  <a:ea typeface="HY강M" panose="02030600000101010101" pitchFamily="18" charset="-127"/>
                </a:endParaRPr>
              </a:p>
            </p:txBody>
          </p:sp>
          <p:sp>
            <p:nvSpPr>
              <p:cNvPr id="81" name="Oval 64"/>
              <p:cNvSpPr>
                <a:spLocks noChangeArrowheads="1"/>
              </p:cNvSpPr>
              <p:nvPr/>
            </p:nvSpPr>
            <p:spPr bwMode="auto">
              <a:xfrm>
                <a:off x="1844675" y="4311650"/>
                <a:ext cx="61912" cy="6508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 dirty="0">
                  <a:ea typeface="HY강M" panose="02030600000101010101" pitchFamily="18" charset="-127"/>
                </a:endParaRPr>
              </a:p>
            </p:txBody>
          </p:sp>
          <p:sp>
            <p:nvSpPr>
              <p:cNvPr id="82" name="Oval 65"/>
              <p:cNvSpPr>
                <a:spLocks noChangeArrowheads="1"/>
              </p:cNvSpPr>
              <p:nvPr/>
            </p:nvSpPr>
            <p:spPr bwMode="auto">
              <a:xfrm>
                <a:off x="1874838" y="4440238"/>
                <a:ext cx="92075" cy="92075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 dirty="0">
                  <a:ea typeface="HY강M" panose="02030600000101010101" pitchFamily="18" charset="-127"/>
                </a:endParaRPr>
              </a:p>
            </p:txBody>
          </p:sp>
          <p:sp>
            <p:nvSpPr>
              <p:cNvPr id="83" name="Oval 66"/>
              <p:cNvSpPr>
                <a:spLocks noChangeArrowheads="1"/>
              </p:cNvSpPr>
              <p:nvPr/>
            </p:nvSpPr>
            <p:spPr bwMode="auto">
              <a:xfrm>
                <a:off x="2062163" y="4357688"/>
                <a:ext cx="38100" cy="381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 dirty="0">
                  <a:ea typeface="HY강M" panose="02030600000101010101" pitchFamily="18" charset="-127"/>
                </a:endParaRPr>
              </a:p>
            </p:txBody>
          </p:sp>
          <p:sp>
            <p:nvSpPr>
              <p:cNvPr id="84" name="Oval 67"/>
              <p:cNvSpPr>
                <a:spLocks noChangeArrowheads="1"/>
              </p:cNvSpPr>
              <p:nvPr/>
            </p:nvSpPr>
            <p:spPr bwMode="auto">
              <a:xfrm>
                <a:off x="1963738" y="4265613"/>
                <a:ext cx="49212" cy="4603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 dirty="0">
                  <a:ea typeface="HY강M" panose="02030600000101010101" pitchFamily="18" charset="-127"/>
                </a:endParaRPr>
              </a:p>
            </p:txBody>
          </p:sp>
          <p:sp>
            <p:nvSpPr>
              <p:cNvPr id="85" name="Oval 68"/>
              <p:cNvSpPr>
                <a:spLocks noChangeArrowheads="1"/>
              </p:cNvSpPr>
              <p:nvPr/>
            </p:nvSpPr>
            <p:spPr bwMode="auto">
              <a:xfrm>
                <a:off x="1989138" y="4508500"/>
                <a:ext cx="46037" cy="4603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 dirty="0">
                  <a:ea typeface="HY강M" panose="02030600000101010101" pitchFamily="18" charset="-127"/>
                </a:endParaRPr>
              </a:p>
            </p:txBody>
          </p:sp>
          <p:sp>
            <p:nvSpPr>
              <p:cNvPr id="86" name="Oval 69"/>
              <p:cNvSpPr>
                <a:spLocks noChangeArrowheads="1"/>
              </p:cNvSpPr>
              <p:nvPr/>
            </p:nvSpPr>
            <p:spPr bwMode="auto">
              <a:xfrm>
                <a:off x="1803400" y="3762375"/>
                <a:ext cx="373062" cy="371475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 dirty="0">
                  <a:ea typeface="HY강M" panose="02030600000101010101" pitchFamily="18" charset="-127"/>
                </a:endParaRPr>
              </a:p>
            </p:txBody>
          </p:sp>
          <p:sp>
            <p:nvSpPr>
              <p:cNvPr id="87" name="Oval 70"/>
              <p:cNvSpPr>
                <a:spLocks noChangeArrowheads="1"/>
              </p:cNvSpPr>
              <p:nvPr/>
            </p:nvSpPr>
            <p:spPr bwMode="auto">
              <a:xfrm>
                <a:off x="2057400" y="3841750"/>
                <a:ext cx="263525" cy="26193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 dirty="0">
                  <a:ea typeface="HY강M" panose="02030600000101010101" pitchFamily="18" charset="-127"/>
                </a:endParaRPr>
              </a:p>
            </p:txBody>
          </p:sp>
          <p:sp>
            <p:nvSpPr>
              <p:cNvPr id="88" name="Oval 71"/>
              <p:cNvSpPr>
                <a:spLocks noChangeArrowheads="1"/>
              </p:cNvSpPr>
              <p:nvPr/>
            </p:nvSpPr>
            <p:spPr bwMode="auto">
              <a:xfrm>
                <a:off x="1635126" y="3822700"/>
                <a:ext cx="304800" cy="303213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 dirty="0">
                  <a:ea typeface="HY강M" panose="02030600000101010101" pitchFamily="18" charset="-127"/>
                </a:endParaRPr>
              </a:p>
            </p:txBody>
          </p:sp>
        </p:grpSp>
      </p:grpSp>
      <p:sp>
        <p:nvSpPr>
          <p:cNvPr id="90" name="TextBox 89"/>
          <p:cNvSpPr txBox="1"/>
          <p:nvPr/>
        </p:nvSpPr>
        <p:spPr>
          <a:xfrm>
            <a:off x="7018404" y="3318459"/>
            <a:ext cx="2977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>
                <a:solidFill>
                  <a:prstClr val="white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이곳에</a:t>
            </a:r>
            <a:endParaRPr lang="en-US" altLang="ko-KR" dirty="0">
              <a:solidFill>
                <a:prstClr val="white"/>
              </a:solidFill>
              <a:latin typeface="HY강M" panose="02030600000101010101" pitchFamily="18" charset="-127"/>
              <a:ea typeface="HY강M" panose="02030600000101010101" pitchFamily="18" charset="-127"/>
            </a:endParaRPr>
          </a:p>
          <a:p>
            <a:pPr algn="ctr"/>
            <a:r>
              <a:rPr lang="ko-KR" altLang="en-US" dirty="0">
                <a:solidFill>
                  <a:prstClr val="white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텍스트를 입력하세요</a:t>
            </a:r>
            <a:r>
              <a:rPr lang="en-US" altLang="ko-KR" dirty="0">
                <a:solidFill>
                  <a:prstClr val="white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.</a:t>
            </a:r>
            <a:endParaRPr lang="ko-KR" altLang="en-US" dirty="0">
              <a:solidFill>
                <a:prstClr val="white"/>
              </a:solidFill>
              <a:latin typeface="HY강M" panose="02030600000101010101" pitchFamily="18" charset="-127"/>
              <a:ea typeface="HY강M" panose="02030600000101010101" pitchFamily="18" charset="-127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4629049" y="2780051"/>
            <a:ext cx="23725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1400" dirty="0">
                <a:solidFill>
                  <a:prstClr val="white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이곳에</a:t>
            </a:r>
            <a:endParaRPr lang="en-US" altLang="ko-KR" sz="1400" dirty="0">
              <a:solidFill>
                <a:prstClr val="white"/>
              </a:solidFill>
              <a:latin typeface="HY강M" panose="02030600000101010101" pitchFamily="18" charset="-127"/>
              <a:ea typeface="HY강M" panose="02030600000101010101" pitchFamily="18" charset="-127"/>
            </a:endParaRPr>
          </a:p>
          <a:p>
            <a:pPr algn="r"/>
            <a:r>
              <a:rPr lang="ko-KR" altLang="en-US" sz="1400" dirty="0">
                <a:solidFill>
                  <a:prstClr val="white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텍스트를 입력하세요</a:t>
            </a:r>
            <a:r>
              <a:rPr lang="en-US" altLang="ko-KR" sz="1400" dirty="0">
                <a:solidFill>
                  <a:prstClr val="white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.</a:t>
            </a:r>
            <a:endParaRPr lang="ko-KR" altLang="en-US" sz="1400" dirty="0">
              <a:solidFill>
                <a:prstClr val="white"/>
              </a:solidFill>
              <a:latin typeface="HY강M" panose="02030600000101010101" pitchFamily="18" charset="-127"/>
              <a:ea typeface="HY강M" panose="02030600000101010101" pitchFamily="18" charset="-127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4637476" y="4024509"/>
            <a:ext cx="23725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1400" dirty="0">
                <a:solidFill>
                  <a:prstClr val="white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이곳에</a:t>
            </a:r>
            <a:endParaRPr lang="en-US" altLang="ko-KR" sz="1400" dirty="0">
              <a:solidFill>
                <a:prstClr val="white"/>
              </a:solidFill>
              <a:latin typeface="HY강M" panose="02030600000101010101" pitchFamily="18" charset="-127"/>
              <a:ea typeface="HY강M" panose="02030600000101010101" pitchFamily="18" charset="-127"/>
            </a:endParaRPr>
          </a:p>
          <a:p>
            <a:pPr algn="r"/>
            <a:r>
              <a:rPr lang="ko-KR" altLang="en-US" sz="1400" dirty="0">
                <a:solidFill>
                  <a:prstClr val="white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텍스트를 입력하세요</a:t>
            </a:r>
            <a:r>
              <a:rPr lang="en-US" altLang="ko-KR" sz="1400" dirty="0">
                <a:solidFill>
                  <a:prstClr val="white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.</a:t>
            </a:r>
            <a:endParaRPr lang="ko-KR" altLang="en-US" sz="1400" dirty="0">
              <a:solidFill>
                <a:prstClr val="white"/>
              </a:solidFill>
              <a:latin typeface="HY강M" panose="02030600000101010101" pitchFamily="18" charset="-127"/>
              <a:ea typeface="HY강M" panose="02030600000101010101" pitchFamily="18" charset="-127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9971797" y="2780051"/>
            <a:ext cx="23725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>
                <a:solidFill>
                  <a:prstClr val="white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이곳에</a:t>
            </a:r>
            <a:endParaRPr lang="en-US" altLang="ko-KR" sz="1400" dirty="0">
              <a:solidFill>
                <a:prstClr val="white"/>
              </a:solidFill>
              <a:latin typeface="HY강M" panose="02030600000101010101" pitchFamily="18" charset="-127"/>
              <a:ea typeface="HY강M" panose="02030600000101010101" pitchFamily="18" charset="-127"/>
            </a:endParaRPr>
          </a:p>
          <a:p>
            <a:r>
              <a:rPr lang="ko-KR" altLang="en-US" sz="1400" dirty="0">
                <a:solidFill>
                  <a:prstClr val="white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텍스트를 입력하세요</a:t>
            </a:r>
            <a:r>
              <a:rPr lang="en-US" altLang="ko-KR" sz="1400" dirty="0">
                <a:solidFill>
                  <a:prstClr val="white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.</a:t>
            </a:r>
            <a:endParaRPr lang="ko-KR" altLang="en-US" sz="1400" dirty="0">
              <a:solidFill>
                <a:prstClr val="white"/>
              </a:solidFill>
              <a:latin typeface="HY강M" panose="02030600000101010101" pitchFamily="18" charset="-127"/>
              <a:ea typeface="HY강M" panose="02030600000101010101" pitchFamily="18" charset="-127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9980225" y="4024509"/>
            <a:ext cx="23725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>
                <a:solidFill>
                  <a:prstClr val="white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이곳에</a:t>
            </a:r>
            <a:endParaRPr lang="en-US" altLang="ko-KR" sz="1400" dirty="0">
              <a:solidFill>
                <a:prstClr val="white"/>
              </a:solidFill>
              <a:latin typeface="HY강M" panose="02030600000101010101" pitchFamily="18" charset="-127"/>
              <a:ea typeface="HY강M" panose="02030600000101010101" pitchFamily="18" charset="-127"/>
            </a:endParaRPr>
          </a:p>
          <a:p>
            <a:r>
              <a:rPr lang="ko-KR" altLang="en-US" sz="1400" dirty="0">
                <a:solidFill>
                  <a:prstClr val="white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텍스트를 입력하세요</a:t>
            </a:r>
            <a:r>
              <a:rPr lang="en-US" altLang="ko-KR" sz="1400" dirty="0">
                <a:solidFill>
                  <a:prstClr val="white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.</a:t>
            </a:r>
            <a:endParaRPr lang="ko-KR" altLang="en-US" sz="1400" dirty="0">
              <a:solidFill>
                <a:prstClr val="white"/>
              </a:solidFill>
              <a:latin typeface="HY강M" panose="02030600000101010101" pitchFamily="18" charset="-127"/>
              <a:ea typeface="HY강M" panose="02030600000101010101" pitchFamily="18" charset="-127"/>
            </a:endParaRPr>
          </a:p>
        </p:txBody>
      </p:sp>
      <p:grpSp>
        <p:nvGrpSpPr>
          <p:cNvPr id="169" name="그룹 168"/>
          <p:cNvGrpSpPr/>
          <p:nvPr/>
        </p:nvGrpSpPr>
        <p:grpSpPr>
          <a:xfrm>
            <a:off x="8802021" y="151317"/>
            <a:ext cx="3288381" cy="571479"/>
            <a:chOff x="3773103" y="880164"/>
            <a:chExt cx="4555525" cy="791692"/>
          </a:xfrm>
        </p:grpSpPr>
        <p:sp>
          <p:nvSpPr>
            <p:cNvPr id="170" name="모서리가 둥근 직사각형 169"/>
            <p:cNvSpPr/>
            <p:nvPr/>
          </p:nvSpPr>
          <p:spPr>
            <a:xfrm>
              <a:off x="4034959" y="1427359"/>
              <a:ext cx="4293669" cy="63336"/>
            </a:xfrm>
            <a:prstGeom prst="roundRect">
              <a:avLst>
                <a:gd name="adj" fmla="val 9300"/>
              </a:avLst>
            </a:prstGeom>
            <a:solidFill>
              <a:schemeClr val="tx1">
                <a:lumMod val="50000"/>
                <a:alpha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endParaRPr lang="ko-KR" altLang="en-US" sz="2000" dirty="0">
                <a:solidFill>
                  <a:prstClr val="white"/>
                </a:solidFill>
                <a:latin typeface="HY강M" panose="02030600000101010101" pitchFamily="18" charset="-127"/>
                <a:ea typeface="HY강M" panose="02030600000101010101" pitchFamily="18" charset="-127"/>
              </a:endParaRPr>
            </a:p>
          </p:txBody>
        </p:sp>
        <p:sp>
          <p:nvSpPr>
            <p:cNvPr id="171" name="자유형 170"/>
            <p:cNvSpPr/>
            <p:nvPr/>
          </p:nvSpPr>
          <p:spPr>
            <a:xfrm>
              <a:off x="3773103" y="880164"/>
              <a:ext cx="897813" cy="791692"/>
            </a:xfrm>
            <a:custGeom>
              <a:avLst/>
              <a:gdLst>
                <a:gd name="connsiteX0" fmla="*/ 395846 w 897813"/>
                <a:gd name="connsiteY0" fmla="*/ 0 h 791692"/>
                <a:gd name="connsiteX1" fmla="*/ 791692 w 897813"/>
                <a:gd name="connsiteY1" fmla="*/ 395846 h 791692"/>
                <a:gd name="connsiteX2" fmla="*/ 760585 w 897813"/>
                <a:gd name="connsiteY2" fmla="*/ 549927 h 791692"/>
                <a:gd name="connsiteX3" fmla="*/ 737623 w 897813"/>
                <a:gd name="connsiteY3" fmla="*/ 592231 h 791692"/>
                <a:gd name="connsiteX4" fmla="*/ 897813 w 897813"/>
                <a:gd name="connsiteY4" fmla="*/ 791691 h 791692"/>
                <a:gd name="connsiteX5" fmla="*/ 398264 w 897813"/>
                <a:gd name="connsiteY5" fmla="*/ 791691 h 791692"/>
                <a:gd name="connsiteX6" fmla="*/ 398476 w 897813"/>
                <a:gd name="connsiteY6" fmla="*/ 791427 h 791692"/>
                <a:gd name="connsiteX7" fmla="*/ 395846 w 897813"/>
                <a:gd name="connsiteY7" fmla="*/ 791692 h 791692"/>
                <a:gd name="connsiteX8" fmla="*/ 0 w 897813"/>
                <a:gd name="connsiteY8" fmla="*/ 395846 h 791692"/>
                <a:gd name="connsiteX9" fmla="*/ 395846 w 897813"/>
                <a:gd name="connsiteY9" fmla="*/ 0 h 79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7813" h="791692">
                  <a:moveTo>
                    <a:pt x="395846" y="0"/>
                  </a:moveTo>
                  <a:cubicBezTo>
                    <a:pt x="614466" y="0"/>
                    <a:pt x="791692" y="177226"/>
                    <a:pt x="791692" y="395846"/>
                  </a:cubicBezTo>
                  <a:cubicBezTo>
                    <a:pt x="791692" y="450501"/>
                    <a:pt x="780616" y="502569"/>
                    <a:pt x="760585" y="549927"/>
                  </a:cubicBezTo>
                  <a:lnTo>
                    <a:pt x="737623" y="592231"/>
                  </a:lnTo>
                  <a:lnTo>
                    <a:pt x="897813" y="791691"/>
                  </a:lnTo>
                  <a:lnTo>
                    <a:pt x="398264" y="791691"/>
                  </a:lnTo>
                  <a:lnTo>
                    <a:pt x="398476" y="791427"/>
                  </a:lnTo>
                  <a:lnTo>
                    <a:pt x="395846" y="791692"/>
                  </a:lnTo>
                  <a:cubicBezTo>
                    <a:pt x="177226" y="791692"/>
                    <a:pt x="0" y="614466"/>
                    <a:pt x="0" y="395846"/>
                  </a:cubicBezTo>
                  <a:cubicBezTo>
                    <a:pt x="0" y="177226"/>
                    <a:pt x="177226" y="0"/>
                    <a:pt x="395846" y="0"/>
                  </a:cubicBezTo>
                  <a:close/>
                </a:path>
              </a:pathLst>
            </a:custGeom>
            <a:solidFill>
              <a:srgbClr val="EC7188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latinLnBrk="0">
                <a:defRPr/>
              </a:pPr>
              <a:endParaRPr lang="ko-KR" altLang="en-US" kern="0" dirty="0" smtClean="0">
                <a:solidFill>
                  <a:prstClr val="white"/>
                </a:solidFill>
                <a:latin typeface="HY강M" panose="02030600000101010101" pitchFamily="18" charset="-127"/>
                <a:ea typeface="HY강M" panose="02030600000101010101" pitchFamily="18" charset="-127"/>
              </a:endParaRPr>
            </a:p>
          </p:txBody>
        </p:sp>
        <p:sp>
          <p:nvSpPr>
            <p:cNvPr id="172" name="타원 171"/>
            <p:cNvSpPr/>
            <p:nvPr/>
          </p:nvSpPr>
          <p:spPr>
            <a:xfrm>
              <a:off x="3847181" y="954958"/>
              <a:ext cx="648339" cy="648339"/>
            </a:xfrm>
            <a:prstGeom prst="ellipse">
              <a:avLst/>
            </a:prstGeom>
            <a:noFill/>
            <a:ln w="38100" cap="flat" cmpd="sng" algn="ctr">
              <a:solidFill>
                <a:schemeClr val="tx1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algn="ctr" latinLnBrk="0">
                <a:defRPr/>
              </a:pPr>
              <a:endParaRPr lang="ko-KR" altLang="en-US" sz="2400" kern="0" dirty="0" smtClean="0">
                <a:solidFill>
                  <a:srgbClr val="61380F"/>
                </a:solidFill>
                <a:latin typeface="HY강M" panose="02030600000101010101" pitchFamily="18" charset="-127"/>
                <a:ea typeface="HY강M" panose="02030600000101010101" pitchFamily="18" charset="-127"/>
              </a:endParaRPr>
            </a:p>
          </p:txBody>
        </p:sp>
      </p:grpSp>
      <p:sp>
        <p:nvSpPr>
          <p:cNvPr id="173" name="부제목 2"/>
          <p:cNvSpPr txBox="1">
            <a:spLocks/>
          </p:cNvSpPr>
          <p:nvPr/>
        </p:nvSpPr>
        <p:spPr>
          <a:xfrm>
            <a:off x="9522148" y="39003"/>
            <a:ext cx="2476670" cy="6216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o-KR" altLang="en-US" sz="2000" b="1" dirty="0">
                <a:solidFill>
                  <a:prstClr val="white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제목을 입력하세요</a:t>
            </a:r>
          </a:p>
        </p:txBody>
      </p:sp>
    </p:spTree>
    <p:extLst>
      <p:ext uri="{BB962C8B-B14F-4D97-AF65-F5344CB8AC3E}">
        <p14:creationId xmlns:p14="http://schemas.microsoft.com/office/powerpoint/2010/main" val="117046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7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25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  <p:bldP spid="91" grpId="0"/>
      <p:bldP spid="92" grpId="0"/>
      <p:bldP spid="93" grpId="0"/>
      <p:bldP spid="9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차트 23"/>
          <p:cNvGraphicFramePr/>
          <p:nvPr>
            <p:extLst>
              <p:ext uri="{D42A27DB-BD31-4B8C-83A1-F6EECF244321}">
                <p14:modId xmlns:p14="http://schemas.microsoft.com/office/powerpoint/2010/main" val="2961743115"/>
              </p:ext>
            </p:extLst>
          </p:nvPr>
        </p:nvGraphicFramePr>
        <p:xfrm>
          <a:off x="-36463" y="442705"/>
          <a:ext cx="3066331" cy="28734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6" name="그룹 5"/>
          <p:cNvGrpSpPr/>
          <p:nvPr/>
        </p:nvGrpSpPr>
        <p:grpSpPr>
          <a:xfrm>
            <a:off x="8802021" y="151317"/>
            <a:ext cx="3288381" cy="571479"/>
            <a:chOff x="3773103" y="880164"/>
            <a:chExt cx="4555525" cy="791692"/>
          </a:xfrm>
        </p:grpSpPr>
        <p:sp>
          <p:nvSpPr>
            <p:cNvPr id="7" name="모서리가 둥근 직사각형 6"/>
            <p:cNvSpPr/>
            <p:nvPr/>
          </p:nvSpPr>
          <p:spPr>
            <a:xfrm>
              <a:off x="4034959" y="1427359"/>
              <a:ext cx="4293669" cy="63336"/>
            </a:xfrm>
            <a:prstGeom prst="roundRect">
              <a:avLst>
                <a:gd name="adj" fmla="val 9300"/>
              </a:avLst>
            </a:prstGeom>
            <a:solidFill>
              <a:schemeClr val="tx1">
                <a:lumMod val="50000"/>
                <a:alpha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endParaRPr lang="ko-KR" altLang="en-US" sz="2000" dirty="0">
                <a:solidFill>
                  <a:prstClr val="white"/>
                </a:solidFill>
                <a:latin typeface="+mn-ea"/>
              </a:endParaRPr>
            </a:p>
          </p:txBody>
        </p:sp>
        <p:sp>
          <p:nvSpPr>
            <p:cNvPr id="8" name="자유형 7"/>
            <p:cNvSpPr/>
            <p:nvPr/>
          </p:nvSpPr>
          <p:spPr>
            <a:xfrm>
              <a:off x="3773103" y="880164"/>
              <a:ext cx="897812" cy="791692"/>
            </a:xfrm>
            <a:custGeom>
              <a:avLst/>
              <a:gdLst>
                <a:gd name="connsiteX0" fmla="*/ 395846 w 897813"/>
                <a:gd name="connsiteY0" fmla="*/ 0 h 791692"/>
                <a:gd name="connsiteX1" fmla="*/ 791692 w 897813"/>
                <a:gd name="connsiteY1" fmla="*/ 395846 h 791692"/>
                <a:gd name="connsiteX2" fmla="*/ 760585 w 897813"/>
                <a:gd name="connsiteY2" fmla="*/ 549927 h 791692"/>
                <a:gd name="connsiteX3" fmla="*/ 737623 w 897813"/>
                <a:gd name="connsiteY3" fmla="*/ 592231 h 791692"/>
                <a:gd name="connsiteX4" fmla="*/ 897813 w 897813"/>
                <a:gd name="connsiteY4" fmla="*/ 791691 h 791692"/>
                <a:gd name="connsiteX5" fmla="*/ 398264 w 897813"/>
                <a:gd name="connsiteY5" fmla="*/ 791691 h 791692"/>
                <a:gd name="connsiteX6" fmla="*/ 398476 w 897813"/>
                <a:gd name="connsiteY6" fmla="*/ 791427 h 791692"/>
                <a:gd name="connsiteX7" fmla="*/ 395846 w 897813"/>
                <a:gd name="connsiteY7" fmla="*/ 791692 h 791692"/>
                <a:gd name="connsiteX8" fmla="*/ 0 w 897813"/>
                <a:gd name="connsiteY8" fmla="*/ 395846 h 791692"/>
                <a:gd name="connsiteX9" fmla="*/ 395846 w 897813"/>
                <a:gd name="connsiteY9" fmla="*/ 0 h 79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7813" h="791692">
                  <a:moveTo>
                    <a:pt x="395846" y="0"/>
                  </a:moveTo>
                  <a:cubicBezTo>
                    <a:pt x="614466" y="0"/>
                    <a:pt x="791692" y="177226"/>
                    <a:pt x="791692" y="395846"/>
                  </a:cubicBezTo>
                  <a:cubicBezTo>
                    <a:pt x="791692" y="450501"/>
                    <a:pt x="780616" y="502569"/>
                    <a:pt x="760585" y="549927"/>
                  </a:cubicBezTo>
                  <a:lnTo>
                    <a:pt x="737623" y="592231"/>
                  </a:lnTo>
                  <a:lnTo>
                    <a:pt x="897813" y="791691"/>
                  </a:lnTo>
                  <a:lnTo>
                    <a:pt x="398264" y="791691"/>
                  </a:lnTo>
                  <a:lnTo>
                    <a:pt x="398476" y="791427"/>
                  </a:lnTo>
                  <a:lnTo>
                    <a:pt x="395846" y="791692"/>
                  </a:lnTo>
                  <a:cubicBezTo>
                    <a:pt x="177226" y="791692"/>
                    <a:pt x="0" y="614466"/>
                    <a:pt x="0" y="395846"/>
                  </a:cubicBezTo>
                  <a:cubicBezTo>
                    <a:pt x="0" y="177226"/>
                    <a:pt x="177226" y="0"/>
                    <a:pt x="395846" y="0"/>
                  </a:cubicBezTo>
                  <a:close/>
                </a:path>
              </a:pathLst>
            </a:custGeom>
            <a:solidFill>
              <a:srgbClr val="EC7188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latinLnBrk="0">
                <a:defRPr/>
              </a:pPr>
              <a:endParaRPr lang="ko-KR" altLang="en-US" kern="0" dirty="0" smtClean="0">
                <a:solidFill>
                  <a:prstClr val="white"/>
                </a:solidFill>
                <a:latin typeface="+mn-ea"/>
              </a:endParaRPr>
            </a:p>
          </p:txBody>
        </p:sp>
        <p:sp>
          <p:nvSpPr>
            <p:cNvPr id="9" name="타원 8"/>
            <p:cNvSpPr/>
            <p:nvPr/>
          </p:nvSpPr>
          <p:spPr>
            <a:xfrm>
              <a:off x="3847181" y="954958"/>
              <a:ext cx="648339" cy="648339"/>
            </a:xfrm>
            <a:prstGeom prst="ellipse">
              <a:avLst/>
            </a:prstGeom>
            <a:noFill/>
            <a:ln w="38100" cap="flat" cmpd="sng" algn="ctr">
              <a:solidFill>
                <a:schemeClr val="tx1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algn="ctr" latinLnBrk="0">
                <a:defRPr/>
              </a:pPr>
              <a:endParaRPr lang="ko-KR" altLang="en-US" sz="2400" kern="0" dirty="0" smtClean="0">
                <a:solidFill>
                  <a:srgbClr val="61380F"/>
                </a:solidFill>
                <a:latin typeface="+mn-ea"/>
              </a:endParaRPr>
            </a:p>
          </p:txBody>
        </p:sp>
      </p:grpSp>
      <p:sp>
        <p:nvSpPr>
          <p:cNvPr id="10" name="부제목 2"/>
          <p:cNvSpPr txBox="1">
            <a:spLocks/>
          </p:cNvSpPr>
          <p:nvPr/>
        </p:nvSpPr>
        <p:spPr>
          <a:xfrm>
            <a:off x="9522148" y="39003"/>
            <a:ext cx="2476670" cy="6216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o-KR" altLang="en-US" sz="2000" b="1" dirty="0">
                <a:solidFill>
                  <a:prstClr val="white"/>
                </a:solidFill>
                <a:latin typeface="+mn-ea"/>
              </a:rPr>
              <a:t>제목을 입력하세요</a:t>
            </a:r>
          </a:p>
        </p:txBody>
      </p:sp>
      <p:graphicFrame>
        <p:nvGraphicFramePr>
          <p:cNvPr id="15" name="차트 14"/>
          <p:cNvGraphicFramePr/>
          <p:nvPr>
            <p:extLst>
              <p:ext uri="{D42A27DB-BD31-4B8C-83A1-F6EECF244321}">
                <p14:modId xmlns:p14="http://schemas.microsoft.com/office/powerpoint/2010/main" val="1803147197"/>
              </p:ext>
            </p:extLst>
          </p:nvPr>
        </p:nvGraphicFramePr>
        <p:xfrm>
          <a:off x="2684968" y="533633"/>
          <a:ext cx="3066331" cy="28734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3648994" y="1594399"/>
            <a:ext cx="11673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400" b="1" dirty="0" smtClean="0">
                <a:solidFill>
                  <a:srgbClr val="FFD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36%</a:t>
            </a:r>
            <a:endParaRPr lang="ko-KR" altLang="en-US" sz="4400" b="1" dirty="0" smtClean="0">
              <a:solidFill>
                <a:srgbClr val="FFD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13050" y="1514569"/>
            <a:ext cx="11673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400" b="1" dirty="0" smtClean="0">
                <a:solidFill>
                  <a:srgbClr val="EC71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28%</a:t>
            </a:r>
            <a:endParaRPr lang="ko-KR" altLang="en-US" sz="4400" b="1" dirty="0" smtClean="0">
              <a:solidFill>
                <a:srgbClr val="EC718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cxnSp>
        <p:nvCxnSpPr>
          <p:cNvPr id="25" name="직선 연결선 24"/>
          <p:cNvCxnSpPr/>
          <p:nvPr/>
        </p:nvCxnSpPr>
        <p:spPr>
          <a:xfrm>
            <a:off x="928341" y="4132950"/>
            <a:ext cx="3846443" cy="0"/>
          </a:xfrm>
          <a:prstGeom prst="line">
            <a:avLst/>
          </a:prstGeom>
          <a:ln w="38100">
            <a:solidFill>
              <a:srgbClr val="83C1A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200277" y="3463164"/>
            <a:ext cx="11496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000" b="1" dirty="0" smtClean="0">
                <a:solidFill>
                  <a:srgbClr val="83C1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TEXT</a:t>
            </a:r>
            <a:endParaRPr lang="ko-KR" altLang="en-US" sz="4000" b="1" dirty="0" smtClean="0">
              <a:solidFill>
                <a:srgbClr val="83C1A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23332" y="4366286"/>
            <a:ext cx="47614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2540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400" dirty="0">
                <a:solidFill>
                  <a:prstClr val="white"/>
                </a:solidFill>
                <a:latin typeface="+mn-ea"/>
              </a:rPr>
              <a:t>텍스트를 </a:t>
            </a:r>
            <a:r>
              <a:rPr lang="ko-KR" altLang="en-US" sz="1400" dirty="0" smtClean="0">
                <a:solidFill>
                  <a:prstClr val="white"/>
                </a:solidFill>
                <a:latin typeface="+mn-ea"/>
              </a:rPr>
              <a:t>입력하세요</a:t>
            </a:r>
            <a:r>
              <a:rPr lang="en-US" altLang="ko-KR" sz="1400" dirty="0" smtClean="0">
                <a:solidFill>
                  <a:prstClr val="white"/>
                </a:solidFill>
                <a:latin typeface="+mn-ea"/>
              </a:rPr>
              <a:t>.</a:t>
            </a:r>
            <a:endParaRPr lang="en-US" altLang="ko-KR" sz="1400" dirty="0">
              <a:solidFill>
                <a:prstClr val="white"/>
              </a:solidFill>
              <a:latin typeface="+mn-ea"/>
            </a:endParaRPr>
          </a:p>
          <a:p>
            <a:pPr marL="342900" indent="-2540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400" dirty="0">
                <a:solidFill>
                  <a:prstClr val="white"/>
                </a:solidFill>
                <a:latin typeface="+mn-ea"/>
              </a:rPr>
              <a:t>칸 하나당 </a:t>
            </a:r>
            <a:r>
              <a:rPr lang="en-US" altLang="ko-KR" sz="1400" dirty="0">
                <a:solidFill>
                  <a:prstClr val="white"/>
                </a:solidFill>
                <a:latin typeface="+mn-ea"/>
              </a:rPr>
              <a:t>4% </a:t>
            </a:r>
            <a:r>
              <a:rPr lang="ko-KR" altLang="en-US" sz="1400" dirty="0">
                <a:solidFill>
                  <a:prstClr val="white"/>
                </a:solidFill>
                <a:latin typeface="+mn-ea"/>
              </a:rPr>
              <a:t>입니다</a:t>
            </a:r>
            <a:r>
              <a:rPr lang="en-US" altLang="ko-KR" sz="1400" dirty="0" smtClean="0">
                <a:solidFill>
                  <a:prstClr val="white"/>
                </a:solidFill>
                <a:latin typeface="+mn-ea"/>
              </a:rPr>
              <a:t>.</a:t>
            </a:r>
          </a:p>
          <a:p>
            <a:pPr marL="342900" indent="-2540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400" dirty="0">
                <a:solidFill>
                  <a:prstClr val="white"/>
                </a:solidFill>
                <a:latin typeface="+mn-ea"/>
              </a:rPr>
              <a:t>색상 변경을 원하실 </a:t>
            </a:r>
            <a:r>
              <a:rPr lang="ko-KR" altLang="en-US" sz="1400" dirty="0" smtClean="0">
                <a:solidFill>
                  <a:prstClr val="white"/>
                </a:solidFill>
                <a:latin typeface="+mn-ea"/>
              </a:rPr>
              <a:t>경우</a:t>
            </a:r>
            <a:r>
              <a:rPr lang="en-US" altLang="ko-KR" sz="1400" dirty="0" smtClean="0">
                <a:solidFill>
                  <a:prstClr val="white"/>
                </a:solidFill>
                <a:latin typeface="+mn-ea"/>
              </a:rPr>
              <a:t> </a:t>
            </a:r>
            <a:r>
              <a:rPr lang="ko-KR" altLang="en-US" sz="1400" dirty="0" smtClean="0">
                <a:solidFill>
                  <a:prstClr val="white"/>
                </a:solidFill>
                <a:latin typeface="+mn-ea"/>
              </a:rPr>
              <a:t>각 </a:t>
            </a:r>
            <a:r>
              <a:rPr lang="ko-KR" altLang="en-US" sz="1400" dirty="0">
                <a:solidFill>
                  <a:prstClr val="white"/>
                </a:solidFill>
                <a:latin typeface="+mn-ea"/>
              </a:rPr>
              <a:t>칸을 선택하여 </a:t>
            </a:r>
            <a:r>
              <a:rPr lang="ko-KR" altLang="en-US" sz="1400" dirty="0" smtClean="0">
                <a:solidFill>
                  <a:prstClr val="white"/>
                </a:solidFill>
                <a:latin typeface="+mn-ea"/>
              </a:rPr>
              <a:t>도형서식에서 </a:t>
            </a:r>
            <a:r>
              <a:rPr lang="ko-KR" altLang="en-US" sz="1400" dirty="0">
                <a:solidFill>
                  <a:prstClr val="white"/>
                </a:solidFill>
                <a:latin typeface="+mn-ea"/>
              </a:rPr>
              <a:t>변경 </a:t>
            </a:r>
            <a:r>
              <a:rPr lang="ko-KR" altLang="en-US" sz="1400" dirty="0" smtClean="0">
                <a:solidFill>
                  <a:prstClr val="white"/>
                </a:solidFill>
                <a:latin typeface="+mn-ea"/>
              </a:rPr>
              <a:t>가능합니다</a:t>
            </a:r>
            <a:r>
              <a:rPr lang="en-US" altLang="ko-KR" sz="1400" dirty="0" smtClean="0">
                <a:solidFill>
                  <a:prstClr val="white"/>
                </a:solidFill>
                <a:latin typeface="+mn-ea"/>
              </a:rPr>
              <a:t>.</a:t>
            </a:r>
            <a:r>
              <a:rPr lang="ko-KR" altLang="en-US" sz="1400" dirty="0" smtClean="0">
                <a:solidFill>
                  <a:prstClr val="white"/>
                </a:solidFill>
                <a:latin typeface="+mn-ea"/>
              </a:rPr>
              <a:t> </a:t>
            </a:r>
            <a:endParaRPr lang="en-US" altLang="ko-KR" sz="1400" dirty="0" smtClean="0">
              <a:solidFill>
                <a:prstClr val="white"/>
              </a:solidFill>
              <a:latin typeface="+mn-ea"/>
            </a:endParaRPr>
          </a:p>
          <a:p>
            <a:pPr marL="342900" indent="-254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>
                <a:solidFill>
                  <a:prstClr val="white"/>
                </a:solidFill>
                <a:latin typeface="+mn-ea"/>
              </a:rPr>
              <a:t>칸 수를 조절하실 </a:t>
            </a:r>
            <a:r>
              <a:rPr lang="ko-KR" altLang="en-US" sz="1400" dirty="0" smtClean="0">
                <a:solidFill>
                  <a:prstClr val="white"/>
                </a:solidFill>
                <a:latin typeface="+mn-ea"/>
              </a:rPr>
              <a:t>경우</a:t>
            </a:r>
            <a:r>
              <a:rPr lang="en-US" altLang="ko-KR" sz="1400" dirty="0" smtClean="0">
                <a:solidFill>
                  <a:prstClr val="white"/>
                </a:solidFill>
                <a:latin typeface="+mn-ea"/>
              </a:rPr>
              <a:t> </a:t>
            </a:r>
            <a:r>
              <a:rPr lang="ko-KR" altLang="en-US" sz="1400" dirty="0" smtClean="0">
                <a:solidFill>
                  <a:prstClr val="white"/>
                </a:solidFill>
                <a:latin typeface="+mn-ea"/>
              </a:rPr>
              <a:t>도형을 </a:t>
            </a:r>
            <a:r>
              <a:rPr lang="ko-KR" altLang="en-US" sz="1400" dirty="0">
                <a:solidFill>
                  <a:prstClr val="white"/>
                </a:solidFill>
                <a:latin typeface="+mn-ea"/>
              </a:rPr>
              <a:t>선택 하신 </a:t>
            </a:r>
            <a:r>
              <a:rPr lang="ko-KR" altLang="en-US" sz="1400" dirty="0" smtClean="0">
                <a:solidFill>
                  <a:prstClr val="white"/>
                </a:solidFill>
                <a:latin typeface="+mn-ea"/>
              </a:rPr>
              <a:t>후</a:t>
            </a:r>
            <a:r>
              <a:rPr lang="en-US" altLang="ko-KR" sz="1400" dirty="0" smtClean="0">
                <a:solidFill>
                  <a:prstClr val="white"/>
                </a:solidFill>
                <a:latin typeface="+mn-ea"/>
              </a:rPr>
              <a:t> </a:t>
            </a:r>
            <a:r>
              <a:rPr lang="ko-KR" altLang="en-US" sz="1400" dirty="0" smtClean="0">
                <a:solidFill>
                  <a:prstClr val="white"/>
                </a:solidFill>
                <a:latin typeface="+mn-ea"/>
              </a:rPr>
              <a:t>데이터 </a:t>
            </a:r>
            <a:r>
              <a:rPr lang="ko-KR" altLang="en-US" sz="1400" dirty="0">
                <a:solidFill>
                  <a:prstClr val="white"/>
                </a:solidFill>
                <a:latin typeface="+mn-ea"/>
              </a:rPr>
              <a:t>편집에서 편집하시면 됩니다</a:t>
            </a:r>
            <a:r>
              <a:rPr lang="en-US" altLang="ko-KR" sz="1400" dirty="0" smtClean="0">
                <a:solidFill>
                  <a:prstClr val="white"/>
                </a:solidFill>
                <a:latin typeface="+mn-ea"/>
              </a:rPr>
              <a:t>.</a:t>
            </a:r>
            <a:endParaRPr lang="ko-KR" altLang="en-US" sz="1400" dirty="0">
              <a:solidFill>
                <a:prstClr val="white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46925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4" grpId="0">
        <p:bldAsOne/>
      </p:bldGraphic>
      <p:bldGraphic spid="15" grpId="0">
        <p:bldAsOne/>
      </p:bldGraphic>
      <p:bldP spid="19" grpId="0"/>
      <p:bldP spid="21" grpId="0"/>
      <p:bldP spid="26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직사각형 89"/>
          <p:cNvSpPr/>
          <p:nvPr/>
        </p:nvSpPr>
        <p:spPr>
          <a:xfrm>
            <a:off x="476283" y="4832604"/>
            <a:ext cx="408120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Clr>
                <a:prstClr val="white"/>
              </a:buClr>
            </a:pPr>
            <a:r>
              <a:rPr lang="ko-KR" altLang="en-US" sz="2000" b="1" dirty="0" smtClean="0">
                <a:solidFill>
                  <a:srgbClr val="EC7188"/>
                </a:solidFill>
                <a:latin typeface="+mn-ea"/>
              </a:rPr>
              <a:t>노인에게 건강한 식단은</a:t>
            </a:r>
            <a:r>
              <a:rPr lang="en-US" altLang="ko-KR" sz="2000" b="1" dirty="0" smtClean="0">
                <a:solidFill>
                  <a:srgbClr val="EC7188"/>
                </a:solidFill>
                <a:latin typeface="+mn-ea"/>
              </a:rPr>
              <a:t>?</a:t>
            </a:r>
          </a:p>
          <a:p>
            <a:pPr algn="ctr">
              <a:lnSpc>
                <a:spcPct val="150000"/>
              </a:lnSpc>
              <a:buClr>
                <a:prstClr val="white"/>
              </a:buClr>
            </a:pPr>
            <a:r>
              <a:rPr lang="ko-KR" altLang="en-US" sz="1600" dirty="0" smtClean="0">
                <a:solidFill>
                  <a:prstClr val="white"/>
                </a:solidFill>
                <a:latin typeface="+mn-ea"/>
              </a:rPr>
              <a:t>본 </a:t>
            </a:r>
            <a:r>
              <a:rPr lang="ko-KR" altLang="en-US" sz="1600" dirty="0">
                <a:solidFill>
                  <a:prstClr val="white"/>
                </a:solidFill>
                <a:latin typeface="+mn-ea"/>
              </a:rPr>
              <a:t>페이지는 대비</a:t>
            </a:r>
            <a:r>
              <a:rPr lang="en-US" altLang="ko-KR" sz="1600" dirty="0">
                <a:solidFill>
                  <a:prstClr val="white"/>
                </a:solidFill>
                <a:latin typeface="+mn-ea"/>
              </a:rPr>
              <a:t>, </a:t>
            </a:r>
            <a:r>
              <a:rPr lang="ko-KR" altLang="en-US" sz="1600" dirty="0">
                <a:solidFill>
                  <a:prstClr val="white"/>
                </a:solidFill>
                <a:latin typeface="+mn-ea"/>
              </a:rPr>
              <a:t>혹은 대칭되는 내용으로 구성하시는 것을 추천 드립니다</a:t>
            </a:r>
            <a:r>
              <a:rPr lang="en-US" altLang="ko-KR" sz="1600" dirty="0">
                <a:solidFill>
                  <a:prstClr val="white"/>
                </a:solidFill>
                <a:latin typeface="+mn-ea"/>
              </a:rPr>
              <a:t>.</a:t>
            </a:r>
          </a:p>
        </p:txBody>
      </p:sp>
      <p:grpSp>
        <p:nvGrpSpPr>
          <p:cNvPr id="35" name="그룹 34"/>
          <p:cNvGrpSpPr/>
          <p:nvPr/>
        </p:nvGrpSpPr>
        <p:grpSpPr>
          <a:xfrm>
            <a:off x="8802021" y="151317"/>
            <a:ext cx="3288381" cy="571479"/>
            <a:chOff x="3773103" y="880164"/>
            <a:chExt cx="4555525" cy="791692"/>
          </a:xfrm>
        </p:grpSpPr>
        <p:sp>
          <p:nvSpPr>
            <p:cNvPr id="36" name="모서리가 둥근 직사각형 35"/>
            <p:cNvSpPr/>
            <p:nvPr/>
          </p:nvSpPr>
          <p:spPr>
            <a:xfrm>
              <a:off x="4034959" y="1427359"/>
              <a:ext cx="4293669" cy="63336"/>
            </a:xfrm>
            <a:prstGeom prst="roundRect">
              <a:avLst>
                <a:gd name="adj" fmla="val 9300"/>
              </a:avLst>
            </a:prstGeom>
            <a:solidFill>
              <a:schemeClr val="tx1">
                <a:lumMod val="50000"/>
                <a:alpha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endParaRPr lang="ko-KR" altLang="en-US" sz="2000" dirty="0">
                <a:solidFill>
                  <a:prstClr val="white"/>
                </a:solidFill>
                <a:latin typeface="+mn-ea"/>
              </a:endParaRPr>
            </a:p>
          </p:txBody>
        </p:sp>
        <p:sp>
          <p:nvSpPr>
            <p:cNvPr id="37" name="자유형 36"/>
            <p:cNvSpPr/>
            <p:nvPr/>
          </p:nvSpPr>
          <p:spPr>
            <a:xfrm>
              <a:off x="3773103" y="880164"/>
              <a:ext cx="897813" cy="791692"/>
            </a:xfrm>
            <a:custGeom>
              <a:avLst/>
              <a:gdLst>
                <a:gd name="connsiteX0" fmla="*/ 395846 w 897813"/>
                <a:gd name="connsiteY0" fmla="*/ 0 h 791692"/>
                <a:gd name="connsiteX1" fmla="*/ 791692 w 897813"/>
                <a:gd name="connsiteY1" fmla="*/ 395846 h 791692"/>
                <a:gd name="connsiteX2" fmla="*/ 760585 w 897813"/>
                <a:gd name="connsiteY2" fmla="*/ 549927 h 791692"/>
                <a:gd name="connsiteX3" fmla="*/ 737623 w 897813"/>
                <a:gd name="connsiteY3" fmla="*/ 592231 h 791692"/>
                <a:gd name="connsiteX4" fmla="*/ 897813 w 897813"/>
                <a:gd name="connsiteY4" fmla="*/ 791691 h 791692"/>
                <a:gd name="connsiteX5" fmla="*/ 398264 w 897813"/>
                <a:gd name="connsiteY5" fmla="*/ 791691 h 791692"/>
                <a:gd name="connsiteX6" fmla="*/ 398476 w 897813"/>
                <a:gd name="connsiteY6" fmla="*/ 791427 h 791692"/>
                <a:gd name="connsiteX7" fmla="*/ 395846 w 897813"/>
                <a:gd name="connsiteY7" fmla="*/ 791692 h 791692"/>
                <a:gd name="connsiteX8" fmla="*/ 0 w 897813"/>
                <a:gd name="connsiteY8" fmla="*/ 395846 h 791692"/>
                <a:gd name="connsiteX9" fmla="*/ 395846 w 897813"/>
                <a:gd name="connsiteY9" fmla="*/ 0 h 79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7813" h="791692">
                  <a:moveTo>
                    <a:pt x="395846" y="0"/>
                  </a:moveTo>
                  <a:cubicBezTo>
                    <a:pt x="614466" y="0"/>
                    <a:pt x="791692" y="177226"/>
                    <a:pt x="791692" y="395846"/>
                  </a:cubicBezTo>
                  <a:cubicBezTo>
                    <a:pt x="791692" y="450501"/>
                    <a:pt x="780616" y="502569"/>
                    <a:pt x="760585" y="549927"/>
                  </a:cubicBezTo>
                  <a:lnTo>
                    <a:pt x="737623" y="592231"/>
                  </a:lnTo>
                  <a:lnTo>
                    <a:pt x="897813" y="791691"/>
                  </a:lnTo>
                  <a:lnTo>
                    <a:pt x="398264" y="791691"/>
                  </a:lnTo>
                  <a:lnTo>
                    <a:pt x="398476" y="791427"/>
                  </a:lnTo>
                  <a:lnTo>
                    <a:pt x="395846" y="791692"/>
                  </a:lnTo>
                  <a:cubicBezTo>
                    <a:pt x="177226" y="791692"/>
                    <a:pt x="0" y="614466"/>
                    <a:pt x="0" y="395846"/>
                  </a:cubicBezTo>
                  <a:cubicBezTo>
                    <a:pt x="0" y="177226"/>
                    <a:pt x="177226" y="0"/>
                    <a:pt x="395846" y="0"/>
                  </a:cubicBezTo>
                  <a:close/>
                </a:path>
              </a:pathLst>
            </a:custGeom>
            <a:solidFill>
              <a:srgbClr val="EC7188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latinLnBrk="0">
                <a:defRPr/>
              </a:pPr>
              <a:endParaRPr lang="ko-KR" altLang="en-US" kern="0" dirty="0" smtClean="0">
                <a:solidFill>
                  <a:prstClr val="white"/>
                </a:solidFill>
                <a:latin typeface="+mn-ea"/>
              </a:endParaRPr>
            </a:p>
          </p:txBody>
        </p:sp>
        <p:sp>
          <p:nvSpPr>
            <p:cNvPr id="38" name="타원 37"/>
            <p:cNvSpPr/>
            <p:nvPr/>
          </p:nvSpPr>
          <p:spPr>
            <a:xfrm>
              <a:off x="3847181" y="954958"/>
              <a:ext cx="648339" cy="648339"/>
            </a:xfrm>
            <a:prstGeom prst="ellipse">
              <a:avLst/>
            </a:prstGeom>
            <a:noFill/>
            <a:ln w="38100" cap="flat" cmpd="sng" algn="ctr">
              <a:solidFill>
                <a:schemeClr val="tx1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algn="ctr" latinLnBrk="0">
                <a:defRPr/>
              </a:pPr>
              <a:endParaRPr lang="ko-KR" altLang="en-US" sz="2400" kern="0" dirty="0" smtClean="0">
                <a:solidFill>
                  <a:srgbClr val="61380F"/>
                </a:solidFill>
                <a:latin typeface="+mn-ea"/>
              </a:endParaRPr>
            </a:p>
          </p:txBody>
        </p:sp>
      </p:grpSp>
      <p:sp>
        <p:nvSpPr>
          <p:cNvPr id="39" name="부제목 2"/>
          <p:cNvSpPr txBox="1">
            <a:spLocks/>
          </p:cNvSpPr>
          <p:nvPr/>
        </p:nvSpPr>
        <p:spPr>
          <a:xfrm>
            <a:off x="9522148" y="39003"/>
            <a:ext cx="2476670" cy="6216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o-KR" altLang="en-US" sz="2000" b="1" dirty="0">
                <a:solidFill>
                  <a:prstClr val="white"/>
                </a:solidFill>
                <a:latin typeface="+mn-ea"/>
              </a:rPr>
              <a:t>제목을 입력하세요</a:t>
            </a:r>
          </a:p>
        </p:txBody>
      </p:sp>
      <p:sp>
        <p:nvSpPr>
          <p:cNvPr id="82" name="직사각형 81"/>
          <p:cNvSpPr/>
          <p:nvPr/>
        </p:nvSpPr>
        <p:spPr>
          <a:xfrm>
            <a:off x="7568182" y="4774548"/>
            <a:ext cx="408120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Clr>
                <a:prstClr val="white"/>
              </a:buClr>
            </a:pPr>
            <a:r>
              <a:rPr lang="ko-KR" altLang="en-US" sz="2000" b="1" dirty="0" smtClean="0">
                <a:solidFill>
                  <a:srgbClr val="83C1A8"/>
                </a:solidFill>
                <a:latin typeface="+mn-ea"/>
              </a:rPr>
              <a:t>아동에게 건강한 식단은</a:t>
            </a:r>
            <a:r>
              <a:rPr lang="en-US" altLang="ko-KR" sz="2000" b="1" dirty="0" smtClean="0">
                <a:solidFill>
                  <a:srgbClr val="83C1A8"/>
                </a:solidFill>
                <a:latin typeface="+mn-ea"/>
              </a:rPr>
              <a:t>?</a:t>
            </a:r>
          </a:p>
          <a:p>
            <a:pPr algn="ctr">
              <a:lnSpc>
                <a:spcPct val="150000"/>
              </a:lnSpc>
              <a:buClr>
                <a:prstClr val="white"/>
              </a:buClr>
            </a:pPr>
            <a:r>
              <a:rPr lang="ko-KR" altLang="en-US" sz="1600" dirty="0" smtClean="0">
                <a:solidFill>
                  <a:prstClr val="white"/>
                </a:solidFill>
                <a:latin typeface="+mn-ea"/>
              </a:rPr>
              <a:t>본 페이지는 대비</a:t>
            </a:r>
            <a:r>
              <a:rPr lang="en-US" altLang="ko-KR" sz="1600" dirty="0" smtClean="0">
                <a:solidFill>
                  <a:prstClr val="white"/>
                </a:solidFill>
                <a:latin typeface="+mn-ea"/>
              </a:rPr>
              <a:t>, </a:t>
            </a:r>
            <a:r>
              <a:rPr lang="ko-KR" altLang="en-US" sz="1600" dirty="0" smtClean="0">
                <a:solidFill>
                  <a:prstClr val="white"/>
                </a:solidFill>
                <a:latin typeface="+mn-ea"/>
              </a:rPr>
              <a:t>혹은 대칭되는 내용으로 구성하시는 것을 추천 드립니다</a:t>
            </a:r>
            <a:r>
              <a:rPr lang="en-US" altLang="ko-KR" sz="1600" dirty="0" smtClean="0">
                <a:solidFill>
                  <a:prstClr val="white"/>
                </a:solidFill>
                <a:latin typeface="+mn-ea"/>
              </a:rPr>
              <a:t>.</a:t>
            </a:r>
            <a:endParaRPr lang="en-US" altLang="ko-KR" sz="1600" dirty="0">
              <a:solidFill>
                <a:prstClr val="white"/>
              </a:solidFill>
              <a:latin typeface="+mn-ea"/>
            </a:endParaRPr>
          </a:p>
        </p:txBody>
      </p:sp>
      <p:grpSp>
        <p:nvGrpSpPr>
          <p:cNvPr id="94" name="그룹 93"/>
          <p:cNvGrpSpPr/>
          <p:nvPr/>
        </p:nvGrpSpPr>
        <p:grpSpPr>
          <a:xfrm>
            <a:off x="1218539" y="1408890"/>
            <a:ext cx="2714831" cy="3181140"/>
            <a:chOff x="1218539" y="1408890"/>
            <a:chExt cx="2714831" cy="3181140"/>
          </a:xfrm>
        </p:grpSpPr>
        <p:sp>
          <p:nvSpPr>
            <p:cNvPr id="88" name="Freeform 21"/>
            <p:cNvSpPr>
              <a:spLocks/>
            </p:cNvSpPr>
            <p:nvPr/>
          </p:nvSpPr>
          <p:spPr bwMode="auto">
            <a:xfrm>
              <a:off x="1780637" y="2227532"/>
              <a:ext cx="1334642" cy="1900400"/>
            </a:xfrm>
            <a:custGeom>
              <a:avLst/>
              <a:gdLst>
                <a:gd name="T0" fmla="*/ 346 w 1071"/>
                <a:gd name="T1" fmla="*/ 20 h 1525"/>
                <a:gd name="T2" fmla="*/ 366 w 1071"/>
                <a:gd name="T3" fmla="*/ 83 h 1525"/>
                <a:gd name="T4" fmla="*/ 351 w 1071"/>
                <a:gd name="T5" fmla="*/ 157 h 1525"/>
                <a:gd name="T6" fmla="*/ 454 w 1071"/>
                <a:gd name="T7" fmla="*/ 251 h 1525"/>
                <a:gd name="T8" fmla="*/ 515 w 1071"/>
                <a:gd name="T9" fmla="*/ 456 h 1525"/>
                <a:gd name="T10" fmla="*/ 558 w 1071"/>
                <a:gd name="T11" fmla="*/ 643 h 1525"/>
                <a:gd name="T12" fmla="*/ 763 w 1071"/>
                <a:gd name="T13" fmla="*/ 361 h 1525"/>
                <a:gd name="T14" fmla="*/ 788 w 1071"/>
                <a:gd name="T15" fmla="*/ 324 h 1525"/>
                <a:gd name="T16" fmla="*/ 773 w 1071"/>
                <a:gd name="T17" fmla="*/ 307 h 1525"/>
                <a:gd name="T18" fmla="*/ 764 w 1071"/>
                <a:gd name="T19" fmla="*/ 295 h 1525"/>
                <a:gd name="T20" fmla="*/ 796 w 1071"/>
                <a:gd name="T21" fmla="*/ 182 h 1525"/>
                <a:gd name="T22" fmla="*/ 930 w 1071"/>
                <a:gd name="T23" fmla="*/ 187 h 1525"/>
                <a:gd name="T24" fmla="*/ 930 w 1071"/>
                <a:gd name="T25" fmla="*/ 295 h 1525"/>
                <a:gd name="T26" fmla="*/ 916 w 1071"/>
                <a:gd name="T27" fmla="*/ 341 h 1525"/>
                <a:gd name="T28" fmla="*/ 1051 w 1071"/>
                <a:gd name="T29" fmla="*/ 506 h 1525"/>
                <a:gd name="T30" fmla="*/ 1071 w 1071"/>
                <a:gd name="T31" fmla="*/ 575 h 1525"/>
                <a:gd name="T32" fmla="*/ 1022 w 1071"/>
                <a:gd name="T33" fmla="*/ 660 h 1525"/>
                <a:gd name="T34" fmla="*/ 990 w 1071"/>
                <a:gd name="T35" fmla="*/ 721 h 1525"/>
                <a:gd name="T36" fmla="*/ 967 w 1071"/>
                <a:gd name="T37" fmla="*/ 964 h 1525"/>
                <a:gd name="T38" fmla="*/ 893 w 1071"/>
                <a:gd name="T39" fmla="*/ 1323 h 1525"/>
                <a:gd name="T40" fmla="*/ 891 w 1071"/>
                <a:gd name="T41" fmla="*/ 1482 h 1525"/>
                <a:gd name="T42" fmla="*/ 812 w 1071"/>
                <a:gd name="T43" fmla="*/ 1436 h 1525"/>
                <a:gd name="T44" fmla="*/ 778 w 1071"/>
                <a:gd name="T45" fmla="*/ 1333 h 1525"/>
                <a:gd name="T46" fmla="*/ 763 w 1071"/>
                <a:gd name="T47" fmla="*/ 1524 h 1525"/>
                <a:gd name="T48" fmla="*/ 729 w 1071"/>
                <a:gd name="T49" fmla="*/ 1368 h 1525"/>
                <a:gd name="T50" fmla="*/ 670 w 1071"/>
                <a:gd name="T51" fmla="*/ 1293 h 1525"/>
                <a:gd name="T52" fmla="*/ 639 w 1071"/>
                <a:gd name="T53" fmla="*/ 1099 h 1525"/>
                <a:gd name="T54" fmla="*/ 658 w 1071"/>
                <a:gd name="T55" fmla="*/ 904 h 1525"/>
                <a:gd name="T56" fmla="*/ 690 w 1071"/>
                <a:gd name="T57" fmla="*/ 678 h 1525"/>
                <a:gd name="T58" fmla="*/ 645 w 1071"/>
                <a:gd name="T59" fmla="*/ 668 h 1525"/>
                <a:gd name="T60" fmla="*/ 584 w 1071"/>
                <a:gd name="T61" fmla="*/ 751 h 1525"/>
                <a:gd name="T62" fmla="*/ 552 w 1071"/>
                <a:gd name="T63" fmla="*/ 798 h 1525"/>
                <a:gd name="T64" fmla="*/ 516 w 1071"/>
                <a:gd name="T65" fmla="*/ 815 h 1525"/>
                <a:gd name="T66" fmla="*/ 493 w 1071"/>
                <a:gd name="T67" fmla="*/ 795 h 1525"/>
                <a:gd name="T68" fmla="*/ 481 w 1071"/>
                <a:gd name="T69" fmla="*/ 751 h 1525"/>
                <a:gd name="T70" fmla="*/ 483 w 1071"/>
                <a:gd name="T71" fmla="*/ 592 h 1525"/>
                <a:gd name="T72" fmla="*/ 444 w 1071"/>
                <a:gd name="T73" fmla="*/ 505 h 1525"/>
                <a:gd name="T74" fmla="*/ 432 w 1071"/>
                <a:gd name="T75" fmla="*/ 591 h 1525"/>
                <a:gd name="T76" fmla="*/ 442 w 1071"/>
                <a:gd name="T77" fmla="*/ 807 h 1525"/>
                <a:gd name="T78" fmla="*/ 429 w 1071"/>
                <a:gd name="T79" fmla="*/ 1201 h 1525"/>
                <a:gd name="T80" fmla="*/ 410 w 1071"/>
                <a:gd name="T81" fmla="*/ 1460 h 1525"/>
                <a:gd name="T82" fmla="*/ 312 w 1071"/>
                <a:gd name="T83" fmla="*/ 1335 h 1525"/>
                <a:gd name="T84" fmla="*/ 283 w 1071"/>
                <a:gd name="T85" fmla="*/ 1038 h 1525"/>
                <a:gd name="T86" fmla="*/ 280 w 1071"/>
                <a:gd name="T87" fmla="*/ 877 h 1525"/>
                <a:gd name="T88" fmla="*/ 251 w 1071"/>
                <a:gd name="T89" fmla="*/ 948 h 1525"/>
                <a:gd name="T90" fmla="*/ 251 w 1071"/>
                <a:gd name="T91" fmla="*/ 1245 h 1525"/>
                <a:gd name="T92" fmla="*/ 223 w 1071"/>
                <a:gd name="T93" fmla="*/ 1441 h 1525"/>
                <a:gd name="T94" fmla="*/ 157 w 1071"/>
                <a:gd name="T95" fmla="*/ 1368 h 1525"/>
                <a:gd name="T96" fmla="*/ 120 w 1071"/>
                <a:gd name="T97" fmla="*/ 1191 h 1525"/>
                <a:gd name="T98" fmla="*/ 116 w 1071"/>
                <a:gd name="T99" fmla="*/ 722 h 1525"/>
                <a:gd name="T100" fmla="*/ 115 w 1071"/>
                <a:gd name="T101" fmla="*/ 641 h 1525"/>
                <a:gd name="T102" fmla="*/ 108 w 1071"/>
                <a:gd name="T103" fmla="*/ 513 h 1525"/>
                <a:gd name="T104" fmla="*/ 54 w 1071"/>
                <a:gd name="T105" fmla="*/ 699 h 1525"/>
                <a:gd name="T106" fmla="*/ 66 w 1071"/>
                <a:gd name="T107" fmla="*/ 803 h 1525"/>
                <a:gd name="T108" fmla="*/ 17 w 1071"/>
                <a:gd name="T109" fmla="*/ 812 h 1525"/>
                <a:gd name="T110" fmla="*/ 12 w 1071"/>
                <a:gd name="T111" fmla="*/ 717 h 1525"/>
                <a:gd name="T112" fmla="*/ 35 w 1071"/>
                <a:gd name="T113" fmla="*/ 511 h 1525"/>
                <a:gd name="T114" fmla="*/ 101 w 1071"/>
                <a:gd name="T115" fmla="*/ 260 h 1525"/>
                <a:gd name="T116" fmla="*/ 213 w 1071"/>
                <a:gd name="T117" fmla="*/ 106 h 1525"/>
                <a:gd name="T118" fmla="*/ 213 w 1071"/>
                <a:gd name="T119" fmla="*/ 71 h 1525"/>
                <a:gd name="T120" fmla="*/ 229 w 1071"/>
                <a:gd name="T121" fmla="*/ 46 h 1525"/>
                <a:gd name="T122" fmla="*/ 289 w 1071"/>
                <a:gd name="T123" fmla="*/ 0 h 1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71" h="1525">
                  <a:moveTo>
                    <a:pt x="289" y="0"/>
                  </a:moveTo>
                  <a:lnTo>
                    <a:pt x="289" y="0"/>
                  </a:lnTo>
                  <a:lnTo>
                    <a:pt x="292" y="0"/>
                  </a:lnTo>
                  <a:lnTo>
                    <a:pt x="295" y="2"/>
                  </a:lnTo>
                  <a:lnTo>
                    <a:pt x="299" y="3"/>
                  </a:lnTo>
                  <a:lnTo>
                    <a:pt x="302" y="3"/>
                  </a:lnTo>
                  <a:lnTo>
                    <a:pt x="304" y="3"/>
                  </a:lnTo>
                  <a:lnTo>
                    <a:pt x="307" y="3"/>
                  </a:lnTo>
                  <a:lnTo>
                    <a:pt x="310" y="3"/>
                  </a:lnTo>
                  <a:lnTo>
                    <a:pt x="312" y="3"/>
                  </a:lnTo>
                  <a:lnTo>
                    <a:pt x="316" y="5"/>
                  </a:lnTo>
                  <a:lnTo>
                    <a:pt x="317" y="7"/>
                  </a:lnTo>
                  <a:lnTo>
                    <a:pt x="321" y="8"/>
                  </a:lnTo>
                  <a:lnTo>
                    <a:pt x="324" y="12"/>
                  </a:lnTo>
                  <a:lnTo>
                    <a:pt x="327" y="15"/>
                  </a:lnTo>
                  <a:lnTo>
                    <a:pt x="331" y="17"/>
                  </a:lnTo>
                  <a:lnTo>
                    <a:pt x="334" y="19"/>
                  </a:lnTo>
                  <a:lnTo>
                    <a:pt x="337" y="19"/>
                  </a:lnTo>
                  <a:lnTo>
                    <a:pt x="341" y="19"/>
                  </a:lnTo>
                  <a:lnTo>
                    <a:pt x="346" y="20"/>
                  </a:lnTo>
                  <a:lnTo>
                    <a:pt x="348" y="24"/>
                  </a:lnTo>
                  <a:lnTo>
                    <a:pt x="351" y="27"/>
                  </a:lnTo>
                  <a:lnTo>
                    <a:pt x="353" y="34"/>
                  </a:lnTo>
                  <a:lnTo>
                    <a:pt x="354" y="39"/>
                  </a:lnTo>
                  <a:lnTo>
                    <a:pt x="356" y="44"/>
                  </a:lnTo>
                  <a:lnTo>
                    <a:pt x="358" y="47"/>
                  </a:lnTo>
                  <a:lnTo>
                    <a:pt x="358" y="49"/>
                  </a:lnTo>
                  <a:lnTo>
                    <a:pt x="359" y="51"/>
                  </a:lnTo>
                  <a:lnTo>
                    <a:pt x="361" y="52"/>
                  </a:lnTo>
                  <a:lnTo>
                    <a:pt x="363" y="54"/>
                  </a:lnTo>
                  <a:lnTo>
                    <a:pt x="363" y="57"/>
                  </a:lnTo>
                  <a:lnTo>
                    <a:pt x="361" y="61"/>
                  </a:lnTo>
                  <a:lnTo>
                    <a:pt x="361" y="64"/>
                  </a:lnTo>
                  <a:lnTo>
                    <a:pt x="361" y="66"/>
                  </a:lnTo>
                  <a:lnTo>
                    <a:pt x="361" y="67"/>
                  </a:lnTo>
                  <a:lnTo>
                    <a:pt x="363" y="67"/>
                  </a:lnTo>
                  <a:lnTo>
                    <a:pt x="363" y="69"/>
                  </a:lnTo>
                  <a:lnTo>
                    <a:pt x="364" y="73"/>
                  </a:lnTo>
                  <a:lnTo>
                    <a:pt x="366" y="76"/>
                  </a:lnTo>
                  <a:lnTo>
                    <a:pt x="366" y="83"/>
                  </a:lnTo>
                  <a:lnTo>
                    <a:pt x="368" y="88"/>
                  </a:lnTo>
                  <a:lnTo>
                    <a:pt x="368" y="94"/>
                  </a:lnTo>
                  <a:lnTo>
                    <a:pt x="366" y="98"/>
                  </a:lnTo>
                  <a:lnTo>
                    <a:pt x="366" y="101"/>
                  </a:lnTo>
                  <a:lnTo>
                    <a:pt x="366" y="106"/>
                  </a:lnTo>
                  <a:lnTo>
                    <a:pt x="366" y="110"/>
                  </a:lnTo>
                  <a:lnTo>
                    <a:pt x="366" y="113"/>
                  </a:lnTo>
                  <a:lnTo>
                    <a:pt x="364" y="116"/>
                  </a:lnTo>
                  <a:lnTo>
                    <a:pt x="363" y="120"/>
                  </a:lnTo>
                  <a:lnTo>
                    <a:pt x="361" y="123"/>
                  </a:lnTo>
                  <a:lnTo>
                    <a:pt x="361" y="125"/>
                  </a:lnTo>
                  <a:lnTo>
                    <a:pt x="361" y="125"/>
                  </a:lnTo>
                  <a:lnTo>
                    <a:pt x="361" y="127"/>
                  </a:lnTo>
                  <a:lnTo>
                    <a:pt x="361" y="128"/>
                  </a:lnTo>
                  <a:lnTo>
                    <a:pt x="363" y="128"/>
                  </a:lnTo>
                  <a:lnTo>
                    <a:pt x="364" y="130"/>
                  </a:lnTo>
                  <a:lnTo>
                    <a:pt x="364" y="133"/>
                  </a:lnTo>
                  <a:lnTo>
                    <a:pt x="363" y="137"/>
                  </a:lnTo>
                  <a:lnTo>
                    <a:pt x="356" y="145"/>
                  </a:lnTo>
                  <a:lnTo>
                    <a:pt x="351" y="157"/>
                  </a:lnTo>
                  <a:lnTo>
                    <a:pt x="348" y="165"/>
                  </a:lnTo>
                  <a:lnTo>
                    <a:pt x="344" y="170"/>
                  </a:lnTo>
                  <a:lnTo>
                    <a:pt x="343" y="174"/>
                  </a:lnTo>
                  <a:lnTo>
                    <a:pt x="339" y="177"/>
                  </a:lnTo>
                  <a:lnTo>
                    <a:pt x="337" y="179"/>
                  </a:lnTo>
                  <a:lnTo>
                    <a:pt x="336" y="181"/>
                  </a:lnTo>
                  <a:lnTo>
                    <a:pt x="334" y="182"/>
                  </a:lnTo>
                  <a:lnTo>
                    <a:pt x="336" y="186"/>
                  </a:lnTo>
                  <a:lnTo>
                    <a:pt x="336" y="187"/>
                  </a:lnTo>
                  <a:lnTo>
                    <a:pt x="336" y="191"/>
                  </a:lnTo>
                  <a:lnTo>
                    <a:pt x="337" y="192"/>
                  </a:lnTo>
                  <a:lnTo>
                    <a:pt x="337" y="192"/>
                  </a:lnTo>
                  <a:lnTo>
                    <a:pt x="343" y="194"/>
                  </a:lnTo>
                  <a:lnTo>
                    <a:pt x="354" y="197"/>
                  </a:lnTo>
                  <a:lnTo>
                    <a:pt x="371" y="204"/>
                  </a:lnTo>
                  <a:lnTo>
                    <a:pt x="390" y="213"/>
                  </a:lnTo>
                  <a:lnTo>
                    <a:pt x="412" y="221"/>
                  </a:lnTo>
                  <a:lnTo>
                    <a:pt x="430" y="231"/>
                  </a:lnTo>
                  <a:lnTo>
                    <a:pt x="445" y="241"/>
                  </a:lnTo>
                  <a:lnTo>
                    <a:pt x="454" y="251"/>
                  </a:lnTo>
                  <a:lnTo>
                    <a:pt x="456" y="255"/>
                  </a:lnTo>
                  <a:lnTo>
                    <a:pt x="457" y="263"/>
                  </a:lnTo>
                  <a:lnTo>
                    <a:pt x="461" y="273"/>
                  </a:lnTo>
                  <a:lnTo>
                    <a:pt x="464" y="283"/>
                  </a:lnTo>
                  <a:lnTo>
                    <a:pt x="466" y="292"/>
                  </a:lnTo>
                  <a:lnTo>
                    <a:pt x="471" y="309"/>
                  </a:lnTo>
                  <a:lnTo>
                    <a:pt x="477" y="327"/>
                  </a:lnTo>
                  <a:lnTo>
                    <a:pt x="484" y="349"/>
                  </a:lnTo>
                  <a:lnTo>
                    <a:pt x="489" y="368"/>
                  </a:lnTo>
                  <a:lnTo>
                    <a:pt x="494" y="383"/>
                  </a:lnTo>
                  <a:lnTo>
                    <a:pt x="496" y="391"/>
                  </a:lnTo>
                  <a:lnTo>
                    <a:pt x="499" y="402"/>
                  </a:lnTo>
                  <a:lnTo>
                    <a:pt x="506" y="412"/>
                  </a:lnTo>
                  <a:lnTo>
                    <a:pt x="511" y="424"/>
                  </a:lnTo>
                  <a:lnTo>
                    <a:pt x="513" y="435"/>
                  </a:lnTo>
                  <a:lnTo>
                    <a:pt x="513" y="440"/>
                  </a:lnTo>
                  <a:lnTo>
                    <a:pt x="513" y="445"/>
                  </a:lnTo>
                  <a:lnTo>
                    <a:pt x="513" y="449"/>
                  </a:lnTo>
                  <a:lnTo>
                    <a:pt x="513" y="452"/>
                  </a:lnTo>
                  <a:lnTo>
                    <a:pt x="515" y="456"/>
                  </a:lnTo>
                  <a:lnTo>
                    <a:pt x="516" y="461"/>
                  </a:lnTo>
                  <a:lnTo>
                    <a:pt x="518" y="467"/>
                  </a:lnTo>
                  <a:lnTo>
                    <a:pt x="521" y="472"/>
                  </a:lnTo>
                  <a:lnTo>
                    <a:pt x="523" y="478"/>
                  </a:lnTo>
                  <a:lnTo>
                    <a:pt x="525" y="481"/>
                  </a:lnTo>
                  <a:lnTo>
                    <a:pt x="525" y="486"/>
                  </a:lnTo>
                  <a:lnTo>
                    <a:pt x="526" y="493"/>
                  </a:lnTo>
                  <a:lnTo>
                    <a:pt x="530" y="510"/>
                  </a:lnTo>
                  <a:lnTo>
                    <a:pt x="535" y="532"/>
                  </a:lnTo>
                  <a:lnTo>
                    <a:pt x="540" y="560"/>
                  </a:lnTo>
                  <a:lnTo>
                    <a:pt x="543" y="591"/>
                  </a:lnTo>
                  <a:lnTo>
                    <a:pt x="547" y="623"/>
                  </a:lnTo>
                  <a:lnTo>
                    <a:pt x="548" y="656"/>
                  </a:lnTo>
                  <a:lnTo>
                    <a:pt x="548" y="656"/>
                  </a:lnTo>
                  <a:lnTo>
                    <a:pt x="550" y="656"/>
                  </a:lnTo>
                  <a:lnTo>
                    <a:pt x="550" y="656"/>
                  </a:lnTo>
                  <a:lnTo>
                    <a:pt x="552" y="656"/>
                  </a:lnTo>
                  <a:lnTo>
                    <a:pt x="553" y="655"/>
                  </a:lnTo>
                  <a:lnTo>
                    <a:pt x="555" y="651"/>
                  </a:lnTo>
                  <a:lnTo>
                    <a:pt x="558" y="643"/>
                  </a:lnTo>
                  <a:lnTo>
                    <a:pt x="564" y="631"/>
                  </a:lnTo>
                  <a:lnTo>
                    <a:pt x="570" y="618"/>
                  </a:lnTo>
                  <a:lnTo>
                    <a:pt x="577" y="607"/>
                  </a:lnTo>
                  <a:lnTo>
                    <a:pt x="591" y="591"/>
                  </a:lnTo>
                  <a:lnTo>
                    <a:pt x="604" y="574"/>
                  </a:lnTo>
                  <a:lnTo>
                    <a:pt x="618" y="550"/>
                  </a:lnTo>
                  <a:lnTo>
                    <a:pt x="631" y="528"/>
                  </a:lnTo>
                  <a:lnTo>
                    <a:pt x="639" y="510"/>
                  </a:lnTo>
                  <a:lnTo>
                    <a:pt x="650" y="488"/>
                  </a:lnTo>
                  <a:lnTo>
                    <a:pt x="660" y="467"/>
                  </a:lnTo>
                  <a:lnTo>
                    <a:pt x="666" y="452"/>
                  </a:lnTo>
                  <a:lnTo>
                    <a:pt x="675" y="437"/>
                  </a:lnTo>
                  <a:lnTo>
                    <a:pt x="683" y="424"/>
                  </a:lnTo>
                  <a:lnTo>
                    <a:pt x="690" y="413"/>
                  </a:lnTo>
                  <a:lnTo>
                    <a:pt x="699" y="405"/>
                  </a:lnTo>
                  <a:lnTo>
                    <a:pt x="710" y="393"/>
                  </a:lnTo>
                  <a:lnTo>
                    <a:pt x="726" y="381"/>
                  </a:lnTo>
                  <a:lnTo>
                    <a:pt x="739" y="371"/>
                  </a:lnTo>
                  <a:lnTo>
                    <a:pt x="751" y="364"/>
                  </a:lnTo>
                  <a:lnTo>
                    <a:pt x="763" y="361"/>
                  </a:lnTo>
                  <a:lnTo>
                    <a:pt x="778" y="356"/>
                  </a:lnTo>
                  <a:lnTo>
                    <a:pt x="791" y="349"/>
                  </a:lnTo>
                  <a:lnTo>
                    <a:pt x="805" y="344"/>
                  </a:lnTo>
                  <a:lnTo>
                    <a:pt x="812" y="341"/>
                  </a:lnTo>
                  <a:lnTo>
                    <a:pt x="812" y="341"/>
                  </a:lnTo>
                  <a:lnTo>
                    <a:pt x="813" y="339"/>
                  </a:lnTo>
                  <a:lnTo>
                    <a:pt x="813" y="337"/>
                  </a:lnTo>
                  <a:lnTo>
                    <a:pt x="812" y="336"/>
                  </a:lnTo>
                  <a:lnTo>
                    <a:pt x="812" y="334"/>
                  </a:lnTo>
                  <a:lnTo>
                    <a:pt x="810" y="334"/>
                  </a:lnTo>
                  <a:lnTo>
                    <a:pt x="808" y="334"/>
                  </a:lnTo>
                  <a:lnTo>
                    <a:pt x="807" y="332"/>
                  </a:lnTo>
                  <a:lnTo>
                    <a:pt x="805" y="331"/>
                  </a:lnTo>
                  <a:lnTo>
                    <a:pt x="801" y="329"/>
                  </a:lnTo>
                  <a:lnTo>
                    <a:pt x="801" y="327"/>
                  </a:lnTo>
                  <a:lnTo>
                    <a:pt x="801" y="326"/>
                  </a:lnTo>
                  <a:lnTo>
                    <a:pt x="800" y="326"/>
                  </a:lnTo>
                  <a:lnTo>
                    <a:pt x="796" y="326"/>
                  </a:lnTo>
                  <a:lnTo>
                    <a:pt x="793" y="324"/>
                  </a:lnTo>
                  <a:lnTo>
                    <a:pt x="788" y="324"/>
                  </a:lnTo>
                  <a:lnTo>
                    <a:pt x="785" y="322"/>
                  </a:lnTo>
                  <a:lnTo>
                    <a:pt x="781" y="321"/>
                  </a:lnTo>
                  <a:lnTo>
                    <a:pt x="780" y="317"/>
                  </a:lnTo>
                  <a:lnTo>
                    <a:pt x="780" y="314"/>
                  </a:lnTo>
                  <a:lnTo>
                    <a:pt x="781" y="312"/>
                  </a:lnTo>
                  <a:lnTo>
                    <a:pt x="781" y="310"/>
                  </a:lnTo>
                  <a:lnTo>
                    <a:pt x="781" y="310"/>
                  </a:lnTo>
                  <a:lnTo>
                    <a:pt x="780" y="312"/>
                  </a:lnTo>
                  <a:lnTo>
                    <a:pt x="778" y="312"/>
                  </a:lnTo>
                  <a:lnTo>
                    <a:pt x="778" y="314"/>
                  </a:lnTo>
                  <a:lnTo>
                    <a:pt x="776" y="316"/>
                  </a:lnTo>
                  <a:lnTo>
                    <a:pt x="776" y="316"/>
                  </a:lnTo>
                  <a:lnTo>
                    <a:pt x="776" y="316"/>
                  </a:lnTo>
                  <a:lnTo>
                    <a:pt x="774" y="314"/>
                  </a:lnTo>
                  <a:lnTo>
                    <a:pt x="774" y="312"/>
                  </a:lnTo>
                  <a:lnTo>
                    <a:pt x="773" y="310"/>
                  </a:lnTo>
                  <a:lnTo>
                    <a:pt x="773" y="309"/>
                  </a:lnTo>
                  <a:lnTo>
                    <a:pt x="774" y="307"/>
                  </a:lnTo>
                  <a:lnTo>
                    <a:pt x="774" y="307"/>
                  </a:lnTo>
                  <a:lnTo>
                    <a:pt x="773" y="307"/>
                  </a:lnTo>
                  <a:lnTo>
                    <a:pt x="773" y="307"/>
                  </a:lnTo>
                  <a:lnTo>
                    <a:pt x="771" y="309"/>
                  </a:lnTo>
                  <a:lnTo>
                    <a:pt x="771" y="309"/>
                  </a:lnTo>
                  <a:lnTo>
                    <a:pt x="771" y="309"/>
                  </a:lnTo>
                  <a:lnTo>
                    <a:pt x="768" y="309"/>
                  </a:lnTo>
                  <a:lnTo>
                    <a:pt x="764" y="309"/>
                  </a:lnTo>
                  <a:lnTo>
                    <a:pt x="761" y="307"/>
                  </a:lnTo>
                  <a:lnTo>
                    <a:pt x="764" y="305"/>
                  </a:lnTo>
                  <a:lnTo>
                    <a:pt x="766" y="304"/>
                  </a:lnTo>
                  <a:lnTo>
                    <a:pt x="768" y="299"/>
                  </a:lnTo>
                  <a:lnTo>
                    <a:pt x="769" y="295"/>
                  </a:lnTo>
                  <a:lnTo>
                    <a:pt x="769" y="294"/>
                  </a:lnTo>
                  <a:lnTo>
                    <a:pt x="769" y="294"/>
                  </a:lnTo>
                  <a:lnTo>
                    <a:pt x="769" y="294"/>
                  </a:lnTo>
                  <a:lnTo>
                    <a:pt x="769" y="295"/>
                  </a:lnTo>
                  <a:lnTo>
                    <a:pt x="768" y="297"/>
                  </a:lnTo>
                  <a:lnTo>
                    <a:pt x="766" y="299"/>
                  </a:lnTo>
                  <a:lnTo>
                    <a:pt x="766" y="299"/>
                  </a:lnTo>
                  <a:lnTo>
                    <a:pt x="766" y="299"/>
                  </a:lnTo>
                  <a:lnTo>
                    <a:pt x="764" y="295"/>
                  </a:lnTo>
                  <a:lnTo>
                    <a:pt x="763" y="285"/>
                  </a:lnTo>
                  <a:lnTo>
                    <a:pt x="763" y="272"/>
                  </a:lnTo>
                  <a:lnTo>
                    <a:pt x="764" y="263"/>
                  </a:lnTo>
                  <a:lnTo>
                    <a:pt x="768" y="260"/>
                  </a:lnTo>
                  <a:lnTo>
                    <a:pt x="769" y="256"/>
                  </a:lnTo>
                  <a:lnTo>
                    <a:pt x="771" y="253"/>
                  </a:lnTo>
                  <a:lnTo>
                    <a:pt x="773" y="251"/>
                  </a:lnTo>
                  <a:lnTo>
                    <a:pt x="774" y="246"/>
                  </a:lnTo>
                  <a:lnTo>
                    <a:pt x="776" y="241"/>
                  </a:lnTo>
                  <a:lnTo>
                    <a:pt x="780" y="238"/>
                  </a:lnTo>
                  <a:lnTo>
                    <a:pt x="783" y="236"/>
                  </a:lnTo>
                  <a:lnTo>
                    <a:pt x="786" y="235"/>
                  </a:lnTo>
                  <a:lnTo>
                    <a:pt x="783" y="194"/>
                  </a:lnTo>
                  <a:lnTo>
                    <a:pt x="783" y="194"/>
                  </a:lnTo>
                  <a:lnTo>
                    <a:pt x="785" y="192"/>
                  </a:lnTo>
                  <a:lnTo>
                    <a:pt x="786" y="191"/>
                  </a:lnTo>
                  <a:lnTo>
                    <a:pt x="790" y="187"/>
                  </a:lnTo>
                  <a:lnTo>
                    <a:pt x="793" y="186"/>
                  </a:lnTo>
                  <a:lnTo>
                    <a:pt x="796" y="186"/>
                  </a:lnTo>
                  <a:lnTo>
                    <a:pt x="796" y="182"/>
                  </a:lnTo>
                  <a:lnTo>
                    <a:pt x="800" y="177"/>
                  </a:lnTo>
                  <a:lnTo>
                    <a:pt x="807" y="169"/>
                  </a:lnTo>
                  <a:lnTo>
                    <a:pt x="817" y="160"/>
                  </a:lnTo>
                  <a:lnTo>
                    <a:pt x="830" y="154"/>
                  </a:lnTo>
                  <a:lnTo>
                    <a:pt x="847" y="150"/>
                  </a:lnTo>
                  <a:lnTo>
                    <a:pt x="871" y="150"/>
                  </a:lnTo>
                  <a:lnTo>
                    <a:pt x="874" y="152"/>
                  </a:lnTo>
                  <a:lnTo>
                    <a:pt x="882" y="152"/>
                  </a:lnTo>
                  <a:lnTo>
                    <a:pt x="893" y="155"/>
                  </a:lnTo>
                  <a:lnTo>
                    <a:pt x="904" y="160"/>
                  </a:lnTo>
                  <a:lnTo>
                    <a:pt x="913" y="170"/>
                  </a:lnTo>
                  <a:lnTo>
                    <a:pt x="913" y="169"/>
                  </a:lnTo>
                  <a:lnTo>
                    <a:pt x="915" y="169"/>
                  </a:lnTo>
                  <a:lnTo>
                    <a:pt x="916" y="169"/>
                  </a:lnTo>
                  <a:lnTo>
                    <a:pt x="920" y="169"/>
                  </a:lnTo>
                  <a:lnTo>
                    <a:pt x="921" y="169"/>
                  </a:lnTo>
                  <a:lnTo>
                    <a:pt x="923" y="169"/>
                  </a:lnTo>
                  <a:lnTo>
                    <a:pt x="925" y="172"/>
                  </a:lnTo>
                  <a:lnTo>
                    <a:pt x="926" y="175"/>
                  </a:lnTo>
                  <a:lnTo>
                    <a:pt x="930" y="187"/>
                  </a:lnTo>
                  <a:lnTo>
                    <a:pt x="935" y="197"/>
                  </a:lnTo>
                  <a:lnTo>
                    <a:pt x="938" y="204"/>
                  </a:lnTo>
                  <a:lnTo>
                    <a:pt x="936" y="241"/>
                  </a:lnTo>
                  <a:lnTo>
                    <a:pt x="936" y="241"/>
                  </a:lnTo>
                  <a:lnTo>
                    <a:pt x="935" y="243"/>
                  </a:lnTo>
                  <a:lnTo>
                    <a:pt x="935" y="245"/>
                  </a:lnTo>
                  <a:lnTo>
                    <a:pt x="931" y="246"/>
                  </a:lnTo>
                  <a:lnTo>
                    <a:pt x="931" y="246"/>
                  </a:lnTo>
                  <a:lnTo>
                    <a:pt x="933" y="248"/>
                  </a:lnTo>
                  <a:lnTo>
                    <a:pt x="936" y="251"/>
                  </a:lnTo>
                  <a:lnTo>
                    <a:pt x="941" y="255"/>
                  </a:lnTo>
                  <a:lnTo>
                    <a:pt x="941" y="258"/>
                  </a:lnTo>
                  <a:lnTo>
                    <a:pt x="943" y="265"/>
                  </a:lnTo>
                  <a:lnTo>
                    <a:pt x="945" y="273"/>
                  </a:lnTo>
                  <a:lnTo>
                    <a:pt x="945" y="282"/>
                  </a:lnTo>
                  <a:lnTo>
                    <a:pt x="943" y="287"/>
                  </a:lnTo>
                  <a:lnTo>
                    <a:pt x="938" y="289"/>
                  </a:lnTo>
                  <a:lnTo>
                    <a:pt x="935" y="290"/>
                  </a:lnTo>
                  <a:lnTo>
                    <a:pt x="931" y="294"/>
                  </a:lnTo>
                  <a:lnTo>
                    <a:pt x="930" y="295"/>
                  </a:lnTo>
                  <a:lnTo>
                    <a:pt x="928" y="297"/>
                  </a:lnTo>
                  <a:lnTo>
                    <a:pt x="926" y="299"/>
                  </a:lnTo>
                  <a:lnTo>
                    <a:pt x="925" y="302"/>
                  </a:lnTo>
                  <a:lnTo>
                    <a:pt x="925" y="304"/>
                  </a:lnTo>
                  <a:lnTo>
                    <a:pt x="926" y="307"/>
                  </a:lnTo>
                  <a:lnTo>
                    <a:pt x="926" y="307"/>
                  </a:lnTo>
                  <a:lnTo>
                    <a:pt x="926" y="310"/>
                  </a:lnTo>
                  <a:lnTo>
                    <a:pt x="925" y="314"/>
                  </a:lnTo>
                  <a:lnTo>
                    <a:pt x="923" y="316"/>
                  </a:lnTo>
                  <a:lnTo>
                    <a:pt x="921" y="317"/>
                  </a:lnTo>
                  <a:lnTo>
                    <a:pt x="920" y="319"/>
                  </a:lnTo>
                  <a:lnTo>
                    <a:pt x="920" y="319"/>
                  </a:lnTo>
                  <a:lnTo>
                    <a:pt x="918" y="321"/>
                  </a:lnTo>
                  <a:lnTo>
                    <a:pt x="916" y="324"/>
                  </a:lnTo>
                  <a:lnTo>
                    <a:pt x="915" y="327"/>
                  </a:lnTo>
                  <a:lnTo>
                    <a:pt x="911" y="331"/>
                  </a:lnTo>
                  <a:lnTo>
                    <a:pt x="911" y="334"/>
                  </a:lnTo>
                  <a:lnTo>
                    <a:pt x="911" y="337"/>
                  </a:lnTo>
                  <a:lnTo>
                    <a:pt x="911" y="339"/>
                  </a:lnTo>
                  <a:lnTo>
                    <a:pt x="916" y="341"/>
                  </a:lnTo>
                  <a:lnTo>
                    <a:pt x="925" y="346"/>
                  </a:lnTo>
                  <a:lnTo>
                    <a:pt x="938" y="351"/>
                  </a:lnTo>
                  <a:lnTo>
                    <a:pt x="953" y="358"/>
                  </a:lnTo>
                  <a:lnTo>
                    <a:pt x="967" y="364"/>
                  </a:lnTo>
                  <a:lnTo>
                    <a:pt x="977" y="370"/>
                  </a:lnTo>
                  <a:lnTo>
                    <a:pt x="997" y="380"/>
                  </a:lnTo>
                  <a:lnTo>
                    <a:pt x="1009" y="393"/>
                  </a:lnTo>
                  <a:lnTo>
                    <a:pt x="1014" y="400"/>
                  </a:lnTo>
                  <a:lnTo>
                    <a:pt x="1017" y="407"/>
                  </a:lnTo>
                  <a:lnTo>
                    <a:pt x="1021" y="413"/>
                  </a:lnTo>
                  <a:lnTo>
                    <a:pt x="1022" y="418"/>
                  </a:lnTo>
                  <a:lnTo>
                    <a:pt x="1024" y="424"/>
                  </a:lnTo>
                  <a:lnTo>
                    <a:pt x="1029" y="434"/>
                  </a:lnTo>
                  <a:lnTo>
                    <a:pt x="1033" y="445"/>
                  </a:lnTo>
                  <a:lnTo>
                    <a:pt x="1038" y="457"/>
                  </a:lnTo>
                  <a:lnTo>
                    <a:pt x="1039" y="466"/>
                  </a:lnTo>
                  <a:lnTo>
                    <a:pt x="1043" y="476"/>
                  </a:lnTo>
                  <a:lnTo>
                    <a:pt x="1048" y="489"/>
                  </a:lnTo>
                  <a:lnTo>
                    <a:pt x="1051" y="501"/>
                  </a:lnTo>
                  <a:lnTo>
                    <a:pt x="1051" y="506"/>
                  </a:lnTo>
                  <a:lnTo>
                    <a:pt x="1053" y="511"/>
                  </a:lnTo>
                  <a:lnTo>
                    <a:pt x="1053" y="515"/>
                  </a:lnTo>
                  <a:lnTo>
                    <a:pt x="1053" y="516"/>
                  </a:lnTo>
                  <a:lnTo>
                    <a:pt x="1053" y="521"/>
                  </a:lnTo>
                  <a:lnTo>
                    <a:pt x="1056" y="528"/>
                  </a:lnTo>
                  <a:lnTo>
                    <a:pt x="1061" y="538"/>
                  </a:lnTo>
                  <a:lnTo>
                    <a:pt x="1065" y="547"/>
                  </a:lnTo>
                  <a:lnTo>
                    <a:pt x="1065" y="555"/>
                  </a:lnTo>
                  <a:lnTo>
                    <a:pt x="1063" y="557"/>
                  </a:lnTo>
                  <a:lnTo>
                    <a:pt x="1061" y="559"/>
                  </a:lnTo>
                  <a:lnTo>
                    <a:pt x="1060" y="560"/>
                  </a:lnTo>
                  <a:lnTo>
                    <a:pt x="1060" y="562"/>
                  </a:lnTo>
                  <a:lnTo>
                    <a:pt x="1058" y="562"/>
                  </a:lnTo>
                  <a:lnTo>
                    <a:pt x="1060" y="564"/>
                  </a:lnTo>
                  <a:lnTo>
                    <a:pt x="1061" y="567"/>
                  </a:lnTo>
                  <a:lnTo>
                    <a:pt x="1063" y="569"/>
                  </a:lnTo>
                  <a:lnTo>
                    <a:pt x="1066" y="570"/>
                  </a:lnTo>
                  <a:lnTo>
                    <a:pt x="1068" y="572"/>
                  </a:lnTo>
                  <a:lnTo>
                    <a:pt x="1070" y="574"/>
                  </a:lnTo>
                  <a:lnTo>
                    <a:pt x="1071" y="575"/>
                  </a:lnTo>
                  <a:lnTo>
                    <a:pt x="1070" y="577"/>
                  </a:lnTo>
                  <a:lnTo>
                    <a:pt x="1068" y="582"/>
                  </a:lnTo>
                  <a:lnTo>
                    <a:pt x="1065" y="587"/>
                  </a:lnTo>
                  <a:lnTo>
                    <a:pt x="1063" y="592"/>
                  </a:lnTo>
                  <a:lnTo>
                    <a:pt x="1063" y="596"/>
                  </a:lnTo>
                  <a:lnTo>
                    <a:pt x="1063" y="599"/>
                  </a:lnTo>
                  <a:lnTo>
                    <a:pt x="1063" y="601"/>
                  </a:lnTo>
                  <a:lnTo>
                    <a:pt x="1063" y="601"/>
                  </a:lnTo>
                  <a:lnTo>
                    <a:pt x="1063" y="602"/>
                  </a:lnTo>
                  <a:lnTo>
                    <a:pt x="1061" y="606"/>
                  </a:lnTo>
                  <a:lnTo>
                    <a:pt x="1060" y="607"/>
                  </a:lnTo>
                  <a:lnTo>
                    <a:pt x="1058" y="609"/>
                  </a:lnTo>
                  <a:lnTo>
                    <a:pt x="1058" y="611"/>
                  </a:lnTo>
                  <a:lnTo>
                    <a:pt x="1058" y="614"/>
                  </a:lnTo>
                  <a:lnTo>
                    <a:pt x="1056" y="616"/>
                  </a:lnTo>
                  <a:lnTo>
                    <a:pt x="1051" y="624"/>
                  </a:lnTo>
                  <a:lnTo>
                    <a:pt x="1043" y="634"/>
                  </a:lnTo>
                  <a:lnTo>
                    <a:pt x="1034" y="646"/>
                  </a:lnTo>
                  <a:lnTo>
                    <a:pt x="1026" y="655"/>
                  </a:lnTo>
                  <a:lnTo>
                    <a:pt x="1022" y="660"/>
                  </a:lnTo>
                  <a:lnTo>
                    <a:pt x="1017" y="665"/>
                  </a:lnTo>
                  <a:lnTo>
                    <a:pt x="1014" y="668"/>
                  </a:lnTo>
                  <a:lnTo>
                    <a:pt x="1009" y="672"/>
                  </a:lnTo>
                  <a:lnTo>
                    <a:pt x="1007" y="675"/>
                  </a:lnTo>
                  <a:lnTo>
                    <a:pt x="1006" y="677"/>
                  </a:lnTo>
                  <a:lnTo>
                    <a:pt x="1006" y="678"/>
                  </a:lnTo>
                  <a:lnTo>
                    <a:pt x="1006" y="678"/>
                  </a:lnTo>
                  <a:lnTo>
                    <a:pt x="1006" y="678"/>
                  </a:lnTo>
                  <a:lnTo>
                    <a:pt x="1006" y="678"/>
                  </a:lnTo>
                  <a:lnTo>
                    <a:pt x="1004" y="680"/>
                  </a:lnTo>
                  <a:lnTo>
                    <a:pt x="1004" y="685"/>
                  </a:lnTo>
                  <a:lnTo>
                    <a:pt x="1002" y="688"/>
                  </a:lnTo>
                  <a:lnTo>
                    <a:pt x="1002" y="694"/>
                  </a:lnTo>
                  <a:lnTo>
                    <a:pt x="1001" y="697"/>
                  </a:lnTo>
                  <a:lnTo>
                    <a:pt x="997" y="699"/>
                  </a:lnTo>
                  <a:lnTo>
                    <a:pt x="995" y="700"/>
                  </a:lnTo>
                  <a:lnTo>
                    <a:pt x="992" y="702"/>
                  </a:lnTo>
                  <a:lnTo>
                    <a:pt x="990" y="705"/>
                  </a:lnTo>
                  <a:lnTo>
                    <a:pt x="990" y="710"/>
                  </a:lnTo>
                  <a:lnTo>
                    <a:pt x="990" y="721"/>
                  </a:lnTo>
                  <a:lnTo>
                    <a:pt x="990" y="736"/>
                  </a:lnTo>
                  <a:lnTo>
                    <a:pt x="990" y="753"/>
                  </a:lnTo>
                  <a:lnTo>
                    <a:pt x="990" y="768"/>
                  </a:lnTo>
                  <a:lnTo>
                    <a:pt x="990" y="776"/>
                  </a:lnTo>
                  <a:lnTo>
                    <a:pt x="994" y="793"/>
                  </a:lnTo>
                  <a:lnTo>
                    <a:pt x="999" y="813"/>
                  </a:lnTo>
                  <a:lnTo>
                    <a:pt x="1004" y="835"/>
                  </a:lnTo>
                  <a:lnTo>
                    <a:pt x="1007" y="857"/>
                  </a:lnTo>
                  <a:lnTo>
                    <a:pt x="1011" y="879"/>
                  </a:lnTo>
                  <a:lnTo>
                    <a:pt x="1011" y="896"/>
                  </a:lnTo>
                  <a:lnTo>
                    <a:pt x="1009" y="908"/>
                  </a:lnTo>
                  <a:lnTo>
                    <a:pt x="1004" y="908"/>
                  </a:lnTo>
                  <a:lnTo>
                    <a:pt x="995" y="911"/>
                  </a:lnTo>
                  <a:lnTo>
                    <a:pt x="987" y="913"/>
                  </a:lnTo>
                  <a:lnTo>
                    <a:pt x="979" y="915"/>
                  </a:lnTo>
                  <a:lnTo>
                    <a:pt x="979" y="918"/>
                  </a:lnTo>
                  <a:lnTo>
                    <a:pt x="975" y="928"/>
                  </a:lnTo>
                  <a:lnTo>
                    <a:pt x="974" y="940"/>
                  </a:lnTo>
                  <a:lnTo>
                    <a:pt x="970" y="952"/>
                  </a:lnTo>
                  <a:lnTo>
                    <a:pt x="967" y="964"/>
                  </a:lnTo>
                  <a:lnTo>
                    <a:pt x="965" y="970"/>
                  </a:lnTo>
                  <a:lnTo>
                    <a:pt x="963" y="979"/>
                  </a:lnTo>
                  <a:lnTo>
                    <a:pt x="960" y="996"/>
                  </a:lnTo>
                  <a:lnTo>
                    <a:pt x="958" y="1019"/>
                  </a:lnTo>
                  <a:lnTo>
                    <a:pt x="953" y="1051"/>
                  </a:lnTo>
                  <a:lnTo>
                    <a:pt x="950" y="1087"/>
                  </a:lnTo>
                  <a:lnTo>
                    <a:pt x="945" y="1124"/>
                  </a:lnTo>
                  <a:lnTo>
                    <a:pt x="940" y="1163"/>
                  </a:lnTo>
                  <a:lnTo>
                    <a:pt x="935" y="1201"/>
                  </a:lnTo>
                  <a:lnTo>
                    <a:pt x="930" y="1237"/>
                  </a:lnTo>
                  <a:lnTo>
                    <a:pt x="925" y="1269"/>
                  </a:lnTo>
                  <a:lnTo>
                    <a:pt x="921" y="1296"/>
                  </a:lnTo>
                  <a:lnTo>
                    <a:pt x="916" y="1313"/>
                  </a:lnTo>
                  <a:lnTo>
                    <a:pt x="913" y="1323"/>
                  </a:lnTo>
                  <a:lnTo>
                    <a:pt x="913" y="1323"/>
                  </a:lnTo>
                  <a:lnTo>
                    <a:pt x="909" y="1323"/>
                  </a:lnTo>
                  <a:lnTo>
                    <a:pt x="906" y="1325"/>
                  </a:lnTo>
                  <a:lnTo>
                    <a:pt x="901" y="1325"/>
                  </a:lnTo>
                  <a:lnTo>
                    <a:pt x="896" y="1325"/>
                  </a:lnTo>
                  <a:lnTo>
                    <a:pt x="893" y="1323"/>
                  </a:lnTo>
                  <a:lnTo>
                    <a:pt x="889" y="1321"/>
                  </a:lnTo>
                  <a:lnTo>
                    <a:pt x="889" y="1326"/>
                  </a:lnTo>
                  <a:lnTo>
                    <a:pt x="886" y="1338"/>
                  </a:lnTo>
                  <a:lnTo>
                    <a:pt x="882" y="1355"/>
                  </a:lnTo>
                  <a:lnTo>
                    <a:pt x="877" y="1375"/>
                  </a:lnTo>
                  <a:lnTo>
                    <a:pt x="872" y="1394"/>
                  </a:lnTo>
                  <a:lnTo>
                    <a:pt x="867" y="1411"/>
                  </a:lnTo>
                  <a:lnTo>
                    <a:pt x="864" y="1421"/>
                  </a:lnTo>
                  <a:lnTo>
                    <a:pt x="864" y="1421"/>
                  </a:lnTo>
                  <a:lnTo>
                    <a:pt x="864" y="1426"/>
                  </a:lnTo>
                  <a:lnTo>
                    <a:pt x="864" y="1431"/>
                  </a:lnTo>
                  <a:lnTo>
                    <a:pt x="862" y="1438"/>
                  </a:lnTo>
                  <a:lnTo>
                    <a:pt x="862" y="1443"/>
                  </a:lnTo>
                  <a:lnTo>
                    <a:pt x="862" y="1446"/>
                  </a:lnTo>
                  <a:lnTo>
                    <a:pt x="866" y="1448"/>
                  </a:lnTo>
                  <a:lnTo>
                    <a:pt x="872" y="1453"/>
                  </a:lnTo>
                  <a:lnTo>
                    <a:pt x="881" y="1460"/>
                  </a:lnTo>
                  <a:lnTo>
                    <a:pt x="889" y="1468"/>
                  </a:lnTo>
                  <a:lnTo>
                    <a:pt x="891" y="1480"/>
                  </a:lnTo>
                  <a:lnTo>
                    <a:pt x="891" y="1482"/>
                  </a:lnTo>
                  <a:lnTo>
                    <a:pt x="891" y="1485"/>
                  </a:lnTo>
                  <a:lnTo>
                    <a:pt x="886" y="1490"/>
                  </a:lnTo>
                  <a:lnTo>
                    <a:pt x="877" y="1497"/>
                  </a:lnTo>
                  <a:lnTo>
                    <a:pt x="861" y="1503"/>
                  </a:lnTo>
                  <a:lnTo>
                    <a:pt x="859" y="1503"/>
                  </a:lnTo>
                  <a:lnTo>
                    <a:pt x="857" y="1505"/>
                  </a:lnTo>
                  <a:lnTo>
                    <a:pt x="854" y="1507"/>
                  </a:lnTo>
                  <a:lnTo>
                    <a:pt x="850" y="1509"/>
                  </a:lnTo>
                  <a:lnTo>
                    <a:pt x="847" y="1510"/>
                  </a:lnTo>
                  <a:lnTo>
                    <a:pt x="835" y="1510"/>
                  </a:lnTo>
                  <a:lnTo>
                    <a:pt x="820" y="1510"/>
                  </a:lnTo>
                  <a:lnTo>
                    <a:pt x="807" y="1510"/>
                  </a:lnTo>
                  <a:lnTo>
                    <a:pt x="798" y="1509"/>
                  </a:lnTo>
                  <a:lnTo>
                    <a:pt x="798" y="1503"/>
                  </a:lnTo>
                  <a:lnTo>
                    <a:pt x="798" y="1493"/>
                  </a:lnTo>
                  <a:lnTo>
                    <a:pt x="798" y="1478"/>
                  </a:lnTo>
                  <a:lnTo>
                    <a:pt x="800" y="1463"/>
                  </a:lnTo>
                  <a:lnTo>
                    <a:pt x="803" y="1448"/>
                  </a:lnTo>
                  <a:lnTo>
                    <a:pt x="812" y="1438"/>
                  </a:lnTo>
                  <a:lnTo>
                    <a:pt x="812" y="1436"/>
                  </a:lnTo>
                  <a:lnTo>
                    <a:pt x="812" y="1433"/>
                  </a:lnTo>
                  <a:lnTo>
                    <a:pt x="812" y="1428"/>
                  </a:lnTo>
                  <a:lnTo>
                    <a:pt x="813" y="1422"/>
                  </a:lnTo>
                  <a:lnTo>
                    <a:pt x="813" y="1419"/>
                  </a:lnTo>
                  <a:lnTo>
                    <a:pt x="815" y="1416"/>
                  </a:lnTo>
                  <a:lnTo>
                    <a:pt x="815" y="1411"/>
                  </a:lnTo>
                  <a:lnTo>
                    <a:pt x="815" y="1395"/>
                  </a:lnTo>
                  <a:lnTo>
                    <a:pt x="817" y="1375"/>
                  </a:lnTo>
                  <a:lnTo>
                    <a:pt x="818" y="1353"/>
                  </a:lnTo>
                  <a:lnTo>
                    <a:pt x="820" y="1333"/>
                  </a:lnTo>
                  <a:lnTo>
                    <a:pt x="822" y="1316"/>
                  </a:lnTo>
                  <a:lnTo>
                    <a:pt x="823" y="1308"/>
                  </a:lnTo>
                  <a:lnTo>
                    <a:pt x="820" y="1309"/>
                  </a:lnTo>
                  <a:lnTo>
                    <a:pt x="808" y="1313"/>
                  </a:lnTo>
                  <a:lnTo>
                    <a:pt x="796" y="1316"/>
                  </a:lnTo>
                  <a:lnTo>
                    <a:pt x="785" y="1321"/>
                  </a:lnTo>
                  <a:lnTo>
                    <a:pt x="778" y="1325"/>
                  </a:lnTo>
                  <a:lnTo>
                    <a:pt x="778" y="1326"/>
                  </a:lnTo>
                  <a:lnTo>
                    <a:pt x="778" y="1330"/>
                  </a:lnTo>
                  <a:lnTo>
                    <a:pt x="778" y="1333"/>
                  </a:lnTo>
                  <a:lnTo>
                    <a:pt x="778" y="1338"/>
                  </a:lnTo>
                  <a:lnTo>
                    <a:pt x="780" y="1340"/>
                  </a:lnTo>
                  <a:lnTo>
                    <a:pt x="781" y="1341"/>
                  </a:lnTo>
                  <a:lnTo>
                    <a:pt x="786" y="1348"/>
                  </a:lnTo>
                  <a:lnTo>
                    <a:pt x="791" y="1358"/>
                  </a:lnTo>
                  <a:lnTo>
                    <a:pt x="796" y="1374"/>
                  </a:lnTo>
                  <a:lnTo>
                    <a:pt x="796" y="1390"/>
                  </a:lnTo>
                  <a:lnTo>
                    <a:pt x="791" y="1409"/>
                  </a:lnTo>
                  <a:lnTo>
                    <a:pt x="790" y="1412"/>
                  </a:lnTo>
                  <a:lnTo>
                    <a:pt x="786" y="1422"/>
                  </a:lnTo>
                  <a:lnTo>
                    <a:pt x="785" y="1433"/>
                  </a:lnTo>
                  <a:lnTo>
                    <a:pt x="785" y="1443"/>
                  </a:lnTo>
                  <a:lnTo>
                    <a:pt x="785" y="1446"/>
                  </a:lnTo>
                  <a:lnTo>
                    <a:pt x="786" y="1456"/>
                  </a:lnTo>
                  <a:lnTo>
                    <a:pt x="786" y="1468"/>
                  </a:lnTo>
                  <a:lnTo>
                    <a:pt x="786" y="1483"/>
                  </a:lnTo>
                  <a:lnTo>
                    <a:pt x="783" y="1498"/>
                  </a:lnTo>
                  <a:lnTo>
                    <a:pt x="776" y="1512"/>
                  </a:lnTo>
                  <a:lnTo>
                    <a:pt x="766" y="1522"/>
                  </a:lnTo>
                  <a:lnTo>
                    <a:pt x="763" y="1524"/>
                  </a:lnTo>
                  <a:lnTo>
                    <a:pt x="754" y="1525"/>
                  </a:lnTo>
                  <a:lnTo>
                    <a:pt x="744" y="1525"/>
                  </a:lnTo>
                  <a:lnTo>
                    <a:pt x="732" y="1522"/>
                  </a:lnTo>
                  <a:lnTo>
                    <a:pt x="720" y="1515"/>
                  </a:lnTo>
                  <a:lnTo>
                    <a:pt x="712" y="1503"/>
                  </a:lnTo>
                  <a:lnTo>
                    <a:pt x="712" y="1502"/>
                  </a:lnTo>
                  <a:lnTo>
                    <a:pt x="710" y="1493"/>
                  </a:lnTo>
                  <a:lnTo>
                    <a:pt x="710" y="1482"/>
                  </a:lnTo>
                  <a:lnTo>
                    <a:pt x="712" y="1465"/>
                  </a:lnTo>
                  <a:lnTo>
                    <a:pt x="719" y="1446"/>
                  </a:lnTo>
                  <a:lnTo>
                    <a:pt x="720" y="1441"/>
                  </a:lnTo>
                  <a:lnTo>
                    <a:pt x="722" y="1431"/>
                  </a:lnTo>
                  <a:lnTo>
                    <a:pt x="724" y="1416"/>
                  </a:lnTo>
                  <a:lnTo>
                    <a:pt x="726" y="1401"/>
                  </a:lnTo>
                  <a:lnTo>
                    <a:pt x="729" y="1389"/>
                  </a:lnTo>
                  <a:lnTo>
                    <a:pt x="732" y="1380"/>
                  </a:lnTo>
                  <a:lnTo>
                    <a:pt x="732" y="1380"/>
                  </a:lnTo>
                  <a:lnTo>
                    <a:pt x="731" y="1377"/>
                  </a:lnTo>
                  <a:lnTo>
                    <a:pt x="731" y="1374"/>
                  </a:lnTo>
                  <a:lnTo>
                    <a:pt x="729" y="1368"/>
                  </a:lnTo>
                  <a:lnTo>
                    <a:pt x="729" y="1363"/>
                  </a:lnTo>
                  <a:lnTo>
                    <a:pt x="729" y="1360"/>
                  </a:lnTo>
                  <a:lnTo>
                    <a:pt x="729" y="1357"/>
                  </a:lnTo>
                  <a:lnTo>
                    <a:pt x="729" y="1353"/>
                  </a:lnTo>
                  <a:lnTo>
                    <a:pt x="726" y="1343"/>
                  </a:lnTo>
                  <a:lnTo>
                    <a:pt x="722" y="1330"/>
                  </a:lnTo>
                  <a:lnTo>
                    <a:pt x="719" y="1320"/>
                  </a:lnTo>
                  <a:lnTo>
                    <a:pt x="714" y="1314"/>
                  </a:lnTo>
                  <a:lnTo>
                    <a:pt x="712" y="1314"/>
                  </a:lnTo>
                  <a:lnTo>
                    <a:pt x="710" y="1313"/>
                  </a:lnTo>
                  <a:lnTo>
                    <a:pt x="710" y="1313"/>
                  </a:lnTo>
                  <a:lnTo>
                    <a:pt x="712" y="1313"/>
                  </a:lnTo>
                  <a:lnTo>
                    <a:pt x="712" y="1313"/>
                  </a:lnTo>
                  <a:lnTo>
                    <a:pt x="714" y="1313"/>
                  </a:lnTo>
                  <a:lnTo>
                    <a:pt x="709" y="1311"/>
                  </a:lnTo>
                  <a:lnTo>
                    <a:pt x="700" y="1308"/>
                  </a:lnTo>
                  <a:lnTo>
                    <a:pt x="688" y="1303"/>
                  </a:lnTo>
                  <a:lnTo>
                    <a:pt x="680" y="1298"/>
                  </a:lnTo>
                  <a:lnTo>
                    <a:pt x="675" y="1296"/>
                  </a:lnTo>
                  <a:lnTo>
                    <a:pt x="670" y="1293"/>
                  </a:lnTo>
                  <a:lnTo>
                    <a:pt x="661" y="1289"/>
                  </a:lnTo>
                  <a:lnTo>
                    <a:pt x="650" y="1284"/>
                  </a:lnTo>
                  <a:lnTo>
                    <a:pt x="638" y="1279"/>
                  </a:lnTo>
                  <a:lnTo>
                    <a:pt x="629" y="1277"/>
                  </a:lnTo>
                  <a:lnTo>
                    <a:pt x="626" y="1277"/>
                  </a:lnTo>
                  <a:lnTo>
                    <a:pt x="618" y="1276"/>
                  </a:lnTo>
                  <a:lnTo>
                    <a:pt x="607" y="1274"/>
                  </a:lnTo>
                  <a:lnTo>
                    <a:pt x="599" y="1271"/>
                  </a:lnTo>
                  <a:lnTo>
                    <a:pt x="594" y="1269"/>
                  </a:lnTo>
                  <a:lnTo>
                    <a:pt x="596" y="1264"/>
                  </a:lnTo>
                  <a:lnTo>
                    <a:pt x="599" y="1254"/>
                  </a:lnTo>
                  <a:lnTo>
                    <a:pt x="602" y="1242"/>
                  </a:lnTo>
                  <a:lnTo>
                    <a:pt x="604" y="1232"/>
                  </a:lnTo>
                  <a:lnTo>
                    <a:pt x="607" y="1217"/>
                  </a:lnTo>
                  <a:lnTo>
                    <a:pt x="612" y="1196"/>
                  </a:lnTo>
                  <a:lnTo>
                    <a:pt x="618" y="1174"/>
                  </a:lnTo>
                  <a:lnTo>
                    <a:pt x="624" y="1151"/>
                  </a:lnTo>
                  <a:lnTo>
                    <a:pt x="629" y="1129"/>
                  </a:lnTo>
                  <a:lnTo>
                    <a:pt x="634" y="1110"/>
                  </a:lnTo>
                  <a:lnTo>
                    <a:pt x="639" y="1099"/>
                  </a:lnTo>
                  <a:lnTo>
                    <a:pt x="645" y="1082"/>
                  </a:lnTo>
                  <a:lnTo>
                    <a:pt x="650" y="1061"/>
                  </a:lnTo>
                  <a:lnTo>
                    <a:pt x="653" y="1039"/>
                  </a:lnTo>
                  <a:lnTo>
                    <a:pt x="656" y="1021"/>
                  </a:lnTo>
                  <a:lnTo>
                    <a:pt x="658" y="1009"/>
                  </a:lnTo>
                  <a:lnTo>
                    <a:pt x="660" y="999"/>
                  </a:lnTo>
                  <a:lnTo>
                    <a:pt x="661" y="982"/>
                  </a:lnTo>
                  <a:lnTo>
                    <a:pt x="663" y="964"/>
                  </a:lnTo>
                  <a:lnTo>
                    <a:pt x="663" y="943"/>
                  </a:lnTo>
                  <a:lnTo>
                    <a:pt x="665" y="925"/>
                  </a:lnTo>
                  <a:lnTo>
                    <a:pt x="665" y="911"/>
                  </a:lnTo>
                  <a:lnTo>
                    <a:pt x="666" y="904"/>
                  </a:lnTo>
                  <a:lnTo>
                    <a:pt x="666" y="906"/>
                  </a:lnTo>
                  <a:lnTo>
                    <a:pt x="665" y="908"/>
                  </a:lnTo>
                  <a:lnTo>
                    <a:pt x="665" y="908"/>
                  </a:lnTo>
                  <a:lnTo>
                    <a:pt x="665" y="908"/>
                  </a:lnTo>
                  <a:lnTo>
                    <a:pt x="663" y="908"/>
                  </a:lnTo>
                  <a:lnTo>
                    <a:pt x="661" y="906"/>
                  </a:lnTo>
                  <a:lnTo>
                    <a:pt x="660" y="906"/>
                  </a:lnTo>
                  <a:lnTo>
                    <a:pt x="658" y="904"/>
                  </a:lnTo>
                  <a:lnTo>
                    <a:pt x="658" y="901"/>
                  </a:lnTo>
                  <a:lnTo>
                    <a:pt x="658" y="899"/>
                  </a:lnTo>
                  <a:lnTo>
                    <a:pt x="658" y="894"/>
                  </a:lnTo>
                  <a:lnTo>
                    <a:pt x="661" y="891"/>
                  </a:lnTo>
                  <a:lnTo>
                    <a:pt x="666" y="877"/>
                  </a:lnTo>
                  <a:lnTo>
                    <a:pt x="668" y="864"/>
                  </a:lnTo>
                  <a:lnTo>
                    <a:pt x="666" y="850"/>
                  </a:lnTo>
                  <a:lnTo>
                    <a:pt x="666" y="842"/>
                  </a:lnTo>
                  <a:lnTo>
                    <a:pt x="666" y="834"/>
                  </a:lnTo>
                  <a:lnTo>
                    <a:pt x="666" y="817"/>
                  </a:lnTo>
                  <a:lnTo>
                    <a:pt x="666" y="798"/>
                  </a:lnTo>
                  <a:lnTo>
                    <a:pt x="668" y="781"/>
                  </a:lnTo>
                  <a:lnTo>
                    <a:pt x="672" y="766"/>
                  </a:lnTo>
                  <a:lnTo>
                    <a:pt x="675" y="753"/>
                  </a:lnTo>
                  <a:lnTo>
                    <a:pt x="677" y="734"/>
                  </a:lnTo>
                  <a:lnTo>
                    <a:pt x="680" y="715"/>
                  </a:lnTo>
                  <a:lnTo>
                    <a:pt x="683" y="699"/>
                  </a:lnTo>
                  <a:lnTo>
                    <a:pt x="685" y="688"/>
                  </a:lnTo>
                  <a:lnTo>
                    <a:pt x="688" y="683"/>
                  </a:lnTo>
                  <a:lnTo>
                    <a:pt x="690" y="678"/>
                  </a:lnTo>
                  <a:lnTo>
                    <a:pt x="693" y="673"/>
                  </a:lnTo>
                  <a:lnTo>
                    <a:pt x="695" y="670"/>
                  </a:lnTo>
                  <a:lnTo>
                    <a:pt x="695" y="660"/>
                  </a:lnTo>
                  <a:lnTo>
                    <a:pt x="693" y="645"/>
                  </a:lnTo>
                  <a:lnTo>
                    <a:pt x="692" y="626"/>
                  </a:lnTo>
                  <a:lnTo>
                    <a:pt x="692" y="609"/>
                  </a:lnTo>
                  <a:lnTo>
                    <a:pt x="693" y="596"/>
                  </a:lnTo>
                  <a:lnTo>
                    <a:pt x="688" y="604"/>
                  </a:lnTo>
                  <a:lnTo>
                    <a:pt x="683" y="616"/>
                  </a:lnTo>
                  <a:lnTo>
                    <a:pt x="680" y="624"/>
                  </a:lnTo>
                  <a:lnTo>
                    <a:pt x="677" y="629"/>
                  </a:lnTo>
                  <a:lnTo>
                    <a:pt x="673" y="634"/>
                  </a:lnTo>
                  <a:lnTo>
                    <a:pt x="670" y="638"/>
                  </a:lnTo>
                  <a:lnTo>
                    <a:pt x="666" y="640"/>
                  </a:lnTo>
                  <a:lnTo>
                    <a:pt x="663" y="645"/>
                  </a:lnTo>
                  <a:lnTo>
                    <a:pt x="660" y="648"/>
                  </a:lnTo>
                  <a:lnTo>
                    <a:pt x="656" y="653"/>
                  </a:lnTo>
                  <a:lnTo>
                    <a:pt x="655" y="656"/>
                  </a:lnTo>
                  <a:lnTo>
                    <a:pt x="651" y="661"/>
                  </a:lnTo>
                  <a:lnTo>
                    <a:pt x="645" y="668"/>
                  </a:lnTo>
                  <a:lnTo>
                    <a:pt x="639" y="677"/>
                  </a:lnTo>
                  <a:lnTo>
                    <a:pt x="634" y="683"/>
                  </a:lnTo>
                  <a:lnTo>
                    <a:pt x="633" y="688"/>
                  </a:lnTo>
                  <a:lnTo>
                    <a:pt x="631" y="690"/>
                  </a:lnTo>
                  <a:lnTo>
                    <a:pt x="628" y="692"/>
                  </a:lnTo>
                  <a:lnTo>
                    <a:pt x="626" y="694"/>
                  </a:lnTo>
                  <a:lnTo>
                    <a:pt x="624" y="697"/>
                  </a:lnTo>
                  <a:lnTo>
                    <a:pt x="623" y="702"/>
                  </a:lnTo>
                  <a:lnTo>
                    <a:pt x="621" y="705"/>
                  </a:lnTo>
                  <a:lnTo>
                    <a:pt x="621" y="707"/>
                  </a:lnTo>
                  <a:lnTo>
                    <a:pt x="618" y="710"/>
                  </a:lnTo>
                  <a:lnTo>
                    <a:pt x="616" y="712"/>
                  </a:lnTo>
                  <a:lnTo>
                    <a:pt x="612" y="715"/>
                  </a:lnTo>
                  <a:lnTo>
                    <a:pt x="609" y="719"/>
                  </a:lnTo>
                  <a:lnTo>
                    <a:pt x="606" y="722"/>
                  </a:lnTo>
                  <a:lnTo>
                    <a:pt x="602" y="727"/>
                  </a:lnTo>
                  <a:lnTo>
                    <a:pt x="599" y="729"/>
                  </a:lnTo>
                  <a:lnTo>
                    <a:pt x="596" y="734"/>
                  </a:lnTo>
                  <a:lnTo>
                    <a:pt x="591" y="742"/>
                  </a:lnTo>
                  <a:lnTo>
                    <a:pt x="584" y="751"/>
                  </a:lnTo>
                  <a:lnTo>
                    <a:pt x="579" y="758"/>
                  </a:lnTo>
                  <a:lnTo>
                    <a:pt x="577" y="759"/>
                  </a:lnTo>
                  <a:lnTo>
                    <a:pt x="575" y="764"/>
                  </a:lnTo>
                  <a:lnTo>
                    <a:pt x="572" y="768"/>
                  </a:lnTo>
                  <a:lnTo>
                    <a:pt x="570" y="771"/>
                  </a:lnTo>
                  <a:lnTo>
                    <a:pt x="567" y="775"/>
                  </a:lnTo>
                  <a:lnTo>
                    <a:pt x="565" y="778"/>
                  </a:lnTo>
                  <a:lnTo>
                    <a:pt x="565" y="778"/>
                  </a:lnTo>
                  <a:lnTo>
                    <a:pt x="565" y="780"/>
                  </a:lnTo>
                  <a:lnTo>
                    <a:pt x="565" y="783"/>
                  </a:lnTo>
                  <a:lnTo>
                    <a:pt x="564" y="786"/>
                  </a:lnTo>
                  <a:lnTo>
                    <a:pt x="562" y="788"/>
                  </a:lnTo>
                  <a:lnTo>
                    <a:pt x="560" y="790"/>
                  </a:lnTo>
                  <a:lnTo>
                    <a:pt x="560" y="790"/>
                  </a:lnTo>
                  <a:lnTo>
                    <a:pt x="558" y="791"/>
                  </a:lnTo>
                  <a:lnTo>
                    <a:pt x="557" y="793"/>
                  </a:lnTo>
                  <a:lnTo>
                    <a:pt x="555" y="795"/>
                  </a:lnTo>
                  <a:lnTo>
                    <a:pt x="552" y="795"/>
                  </a:lnTo>
                  <a:lnTo>
                    <a:pt x="552" y="796"/>
                  </a:lnTo>
                  <a:lnTo>
                    <a:pt x="552" y="798"/>
                  </a:lnTo>
                  <a:lnTo>
                    <a:pt x="550" y="800"/>
                  </a:lnTo>
                  <a:lnTo>
                    <a:pt x="548" y="803"/>
                  </a:lnTo>
                  <a:lnTo>
                    <a:pt x="543" y="807"/>
                  </a:lnTo>
                  <a:lnTo>
                    <a:pt x="538" y="808"/>
                  </a:lnTo>
                  <a:lnTo>
                    <a:pt x="535" y="810"/>
                  </a:lnTo>
                  <a:lnTo>
                    <a:pt x="533" y="810"/>
                  </a:lnTo>
                  <a:lnTo>
                    <a:pt x="533" y="812"/>
                  </a:lnTo>
                  <a:lnTo>
                    <a:pt x="535" y="812"/>
                  </a:lnTo>
                  <a:lnTo>
                    <a:pt x="537" y="812"/>
                  </a:lnTo>
                  <a:lnTo>
                    <a:pt x="538" y="812"/>
                  </a:lnTo>
                  <a:lnTo>
                    <a:pt x="538" y="812"/>
                  </a:lnTo>
                  <a:lnTo>
                    <a:pt x="540" y="812"/>
                  </a:lnTo>
                  <a:lnTo>
                    <a:pt x="538" y="812"/>
                  </a:lnTo>
                  <a:lnTo>
                    <a:pt x="537" y="813"/>
                  </a:lnTo>
                  <a:lnTo>
                    <a:pt x="533" y="813"/>
                  </a:lnTo>
                  <a:lnTo>
                    <a:pt x="530" y="815"/>
                  </a:lnTo>
                  <a:lnTo>
                    <a:pt x="526" y="817"/>
                  </a:lnTo>
                  <a:lnTo>
                    <a:pt x="523" y="817"/>
                  </a:lnTo>
                  <a:lnTo>
                    <a:pt x="520" y="817"/>
                  </a:lnTo>
                  <a:lnTo>
                    <a:pt x="516" y="815"/>
                  </a:lnTo>
                  <a:lnTo>
                    <a:pt x="515" y="813"/>
                  </a:lnTo>
                  <a:lnTo>
                    <a:pt x="513" y="808"/>
                  </a:lnTo>
                  <a:lnTo>
                    <a:pt x="513" y="803"/>
                  </a:lnTo>
                  <a:lnTo>
                    <a:pt x="511" y="802"/>
                  </a:lnTo>
                  <a:lnTo>
                    <a:pt x="511" y="802"/>
                  </a:lnTo>
                  <a:lnTo>
                    <a:pt x="511" y="803"/>
                  </a:lnTo>
                  <a:lnTo>
                    <a:pt x="511" y="805"/>
                  </a:lnTo>
                  <a:lnTo>
                    <a:pt x="511" y="807"/>
                  </a:lnTo>
                  <a:lnTo>
                    <a:pt x="511" y="808"/>
                  </a:lnTo>
                  <a:lnTo>
                    <a:pt x="511" y="810"/>
                  </a:lnTo>
                  <a:lnTo>
                    <a:pt x="510" y="810"/>
                  </a:lnTo>
                  <a:lnTo>
                    <a:pt x="508" y="810"/>
                  </a:lnTo>
                  <a:lnTo>
                    <a:pt x="504" y="808"/>
                  </a:lnTo>
                  <a:lnTo>
                    <a:pt x="501" y="808"/>
                  </a:lnTo>
                  <a:lnTo>
                    <a:pt x="498" y="807"/>
                  </a:lnTo>
                  <a:lnTo>
                    <a:pt x="494" y="805"/>
                  </a:lnTo>
                  <a:lnTo>
                    <a:pt x="493" y="802"/>
                  </a:lnTo>
                  <a:lnTo>
                    <a:pt x="491" y="800"/>
                  </a:lnTo>
                  <a:lnTo>
                    <a:pt x="493" y="795"/>
                  </a:lnTo>
                  <a:lnTo>
                    <a:pt x="493" y="795"/>
                  </a:lnTo>
                  <a:lnTo>
                    <a:pt x="491" y="791"/>
                  </a:lnTo>
                  <a:lnTo>
                    <a:pt x="489" y="790"/>
                  </a:lnTo>
                  <a:lnTo>
                    <a:pt x="488" y="786"/>
                  </a:lnTo>
                  <a:lnTo>
                    <a:pt x="486" y="783"/>
                  </a:lnTo>
                  <a:lnTo>
                    <a:pt x="484" y="781"/>
                  </a:lnTo>
                  <a:lnTo>
                    <a:pt x="483" y="780"/>
                  </a:lnTo>
                  <a:lnTo>
                    <a:pt x="481" y="780"/>
                  </a:lnTo>
                  <a:lnTo>
                    <a:pt x="481" y="778"/>
                  </a:lnTo>
                  <a:lnTo>
                    <a:pt x="479" y="776"/>
                  </a:lnTo>
                  <a:lnTo>
                    <a:pt x="477" y="773"/>
                  </a:lnTo>
                  <a:lnTo>
                    <a:pt x="477" y="771"/>
                  </a:lnTo>
                  <a:lnTo>
                    <a:pt x="477" y="769"/>
                  </a:lnTo>
                  <a:lnTo>
                    <a:pt x="479" y="768"/>
                  </a:lnTo>
                  <a:lnTo>
                    <a:pt x="479" y="766"/>
                  </a:lnTo>
                  <a:lnTo>
                    <a:pt x="479" y="764"/>
                  </a:lnTo>
                  <a:lnTo>
                    <a:pt x="477" y="763"/>
                  </a:lnTo>
                  <a:lnTo>
                    <a:pt x="477" y="759"/>
                  </a:lnTo>
                  <a:lnTo>
                    <a:pt x="477" y="756"/>
                  </a:lnTo>
                  <a:lnTo>
                    <a:pt x="479" y="754"/>
                  </a:lnTo>
                  <a:lnTo>
                    <a:pt x="481" y="751"/>
                  </a:lnTo>
                  <a:lnTo>
                    <a:pt x="484" y="749"/>
                  </a:lnTo>
                  <a:lnTo>
                    <a:pt x="484" y="749"/>
                  </a:lnTo>
                  <a:lnTo>
                    <a:pt x="486" y="748"/>
                  </a:lnTo>
                  <a:lnTo>
                    <a:pt x="486" y="744"/>
                  </a:lnTo>
                  <a:lnTo>
                    <a:pt x="488" y="739"/>
                  </a:lnTo>
                  <a:lnTo>
                    <a:pt x="489" y="736"/>
                  </a:lnTo>
                  <a:lnTo>
                    <a:pt x="491" y="731"/>
                  </a:lnTo>
                  <a:lnTo>
                    <a:pt x="494" y="727"/>
                  </a:lnTo>
                  <a:lnTo>
                    <a:pt x="499" y="726"/>
                  </a:lnTo>
                  <a:lnTo>
                    <a:pt x="504" y="726"/>
                  </a:lnTo>
                  <a:lnTo>
                    <a:pt x="511" y="724"/>
                  </a:lnTo>
                  <a:lnTo>
                    <a:pt x="513" y="717"/>
                  </a:lnTo>
                  <a:lnTo>
                    <a:pt x="511" y="710"/>
                  </a:lnTo>
                  <a:lnTo>
                    <a:pt x="510" y="699"/>
                  </a:lnTo>
                  <a:lnTo>
                    <a:pt x="508" y="687"/>
                  </a:lnTo>
                  <a:lnTo>
                    <a:pt x="506" y="673"/>
                  </a:lnTo>
                  <a:lnTo>
                    <a:pt x="501" y="656"/>
                  </a:lnTo>
                  <a:lnTo>
                    <a:pt x="496" y="634"/>
                  </a:lnTo>
                  <a:lnTo>
                    <a:pt x="489" y="613"/>
                  </a:lnTo>
                  <a:lnTo>
                    <a:pt x="483" y="592"/>
                  </a:lnTo>
                  <a:lnTo>
                    <a:pt x="479" y="577"/>
                  </a:lnTo>
                  <a:lnTo>
                    <a:pt x="477" y="570"/>
                  </a:lnTo>
                  <a:lnTo>
                    <a:pt x="474" y="560"/>
                  </a:lnTo>
                  <a:lnTo>
                    <a:pt x="469" y="550"/>
                  </a:lnTo>
                  <a:lnTo>
                    <a:pt x="467" y="540"/>
                  </a:lnTo>
                  <a:lnTo>
                    <a:pt x="466" y="532"/>
                  </a:lnTo>
                  <a:lnTo>
                    <a:pt x="462" y="523"/>
                  </a:lnTo>
                  <a:lnTo>
                    <a:pt x="459" y="515"/>
                  </a:lnTo>
                  <a:lnTo>
                    <a:pt x="457" y="510"/>
                  </a:lnTo>
                  <a:lnTo>
                    <a:pt x="459" y="508"/>
                  </a:lnTo>
                  <a:lnTo>
                    <a:pt x="459" y="506"/>
                  </a:lnTo>
                  <a:lnTo>
                    <a:pt x="459" y="506"/>
                  </a:lnTo>
                  <a:lnTo>
                    <a:pt x="457" y="508"/>
                  </a:lnTo>
                  <a:lnTo>
                    <a:pt x="457" y="508"/>
                  </a:lnTo>
                  <a:lnTo>
                    <a:pt x="456" y="510"/>
                  </a:lnTo>
                  <a:lnTo>
                    <a:pt x="456" y="510"/>
                  </a:lnTo>
                  <a:lnTo>
                    <a:pt x="454" y="510"/>
                  </a:lnTo>
                  <a:lnTo>
                    <a:pt x="452" y="508"/>
                  </a:lnTo>
                  <a:lnTo>
                    <a:pt x="447" y="506"/>
                  </a:lnTo>
                  <a:lnTo>
                    <a:pt x="444" y="505"/>
                  </a:lnTo>
                  <a:lnTo>
                    <a:pt x="440" y="503"/>
                  </a:lnTo>
                  <a:lnTo>
                    <a:pt x="437" y="499"/>
                  </a:lnTo>
                  <a:lnTo>
                    <a:pt x="435" y="496"/>
                  </a:lnTo>
                  <a:lnTo>
                    <a:pt x="435" y="472"/>
                  </a:lnTo>
                  <a:lnTo>
                    <a:pt x="434" y="472"/>
                  </a:lnTo>
                  <a:lnTo>
                    <a:pt x="434" y="471"/>
                  </a:lnTo>
                  <a:lnTo>
                    <a:pt x="430" y="467"/>
                  </a:lnTo>
                  <a:lnTo>
                    <a:pt x="429" y="464"/>
                  </a:lnTo>
                  <a:lnTo>
                    <a:pt x="427" y="461"/>
                  </a:lnTo>
                  <a:lnTo>
                    <a:pt x="425" y="457"/>
                  </a:lnTo>
                  <a:lnTo>
                    <a:pt x="425" y="454"/>
                  </a:lnTo>
                  <a:lnTo>
                    <a:pt x="424" y="466"/>
                  </a:lnTo>
                  <a:lnTo>
                    <a:pt x="422" y="483"/>
                  </a:lnTo>
                  <a:lnTo>
                    <a:pt x="424" y="496"/>
                  </a:lnTo>
                  <a:lnTo>
                    <a:pt x="427" y="510"/>
                  </a:lnTo>
                  <a:lnTo>
                    <a:pt x="427" y="521"/>
                  </a:lnTo>
                  <a:lnTo>
                    <a:pt x="427" y="533"/>
                  </a:lnTo>
                  <a:lnTo>
                    <a:pt x="429" y="550"/>
                  </a:lnTo>
                  <a:lnTo>
                    <a:pt x="430" y="570"/>
                  </a:lnTo>
                  <a:lnTo>
                    <a:pt x="432" y="591"/>
                  </a:lnTo>
                  <a:lnTo>
                    <a:pt x="434" y="602"/>
                  </a:lnTo>
                  <a:lnTo>
                    <a:pt x="435" y="619"/>
                  </a:lnTo>
                  <a:lnTo>
                    <a:pt x="435" y="640"/>
                  </a:lnTo>
                  <a:lnTo>
                    <a:pt x="437" y="653"/>
                  </a:lnTo>
                  <a:lnTo>
                    <a:pt x="439" y="661"/>
                  </a:lnTo>
                  <a:lnTo>
                    <a:pt x="440" y="677"/>
                  </a:lnTo>
                  <a:lnTo>
                    <a:pt x="442" y="695"/>
                  </a:lnTo>
                  <a:lnTo>
                    <a:pt x="444" y="714"/>
                  </a:lnTo>
                  <a:lnTo>
                    <a:pt x="445" y="729"/>
                  </a:lnTo>
                  <a:lnTo>
                    <a:pt x="445" y="739"/>
                  </a:lnTo>
                  <a:lnTo>
                    <a:pt x="447" y="751"/>
                  </a:lnTo>
                  <a:lnTo>
                    <a:pt x="449" y="764"/>
                  </a:lnTo>
                  <a:lnTo>
                    <a:pt x="449" y="776"/>
                  </a:lnTo>
                  <a:lnTo>
                    <a:pt x="449" y="783"/>
                  </a:lnTo>
                  <a:lnTo>
                    <a:pt x="445" y="786"/>
                  </a:lnTo>
                  <a:lnTo>
                    <a:pt x="444" y="788"/>
                  </a:lnTo>
                  <a:lnTo>
                    <a:pt x="442" y="788"/>
                  </a:lnTo>
                  <a:lnTo>
                    <a:pt x="440" y="790"/>
                  </a:lnTo>
                  <a:lnTo>
                    <a:pt x="442" y="793"/>
                  </a:lnTo>
                  <a:lnTo>
                    <a:pt x="442" y="807"/>
                  </a:lnTo>
                  <a:lnTo>
                    <a:pt x="444" y="827"/>
                  </a:lnTo>
                  <a:lnTo>
                    <a:pt x="444" y="850"/>
                  </a:lnTo>
                  <a:lnTo>
                    <a:pt x="445" y="876"/>
                  </a:lnTo>
                  <a:lnTo>
                    <a:pt x="445" y="903"/>
                  </a:lnTo>
                  <a:lnTo>
                    <a:pt x="447" y="930"/>
                  </a:lnTo>
                  <a:lnTo>
                    <a:pt x="447" y="952"/>
                  </a:lnTo>
                  <a:lnTo>
                    <a:pt x="445" y="969"/>
                  </a:lnTo>
                  <a:lnTo>
                    <a:pt x="444" y="999"/>
                  </a:lnTo>
                  <a:lnTo>
                    <a:pt x="442" y="1024"/>
                  </a:lnTo>
                  <a:lnTo>
                    <a:pt x="440" y="1045"/>
                  </a:lnTo>
                  <a:lnTo>
                    <a:pt x="442" y="1056"/>
                  </a:lnTo>
                  <a:lnTo>
                    <a:pt x="444" y="1060"/>
                  </a:lnTo>
                  <a:lnTo>
                    <a:pt x="445" y="1066"/>
                  </a:lnTo>
                  <a:lnTo>
                    <a:pt x="447" y="1080"/>
                  </a:lnTo>
                  <a:lnTo>
                    <a:pt x="444" y="1099"/>
                  </a:lnTo>
                  <a:lnTo>
                    <a:pt x="440" y="1119"/>
                  </a:lnTo>
                  <a:lnTo>
                    <a:pt x="437" y="1142"/>
                  </a:lnTo>
                  <a:lnTo>
                    <a:pt x="434" y="1166"/>
                  </a:lnTo>
                  <a:lnTo>
                    <a:pt x="432" y="1186"/>
                  </a:lnTo>
                  <a:lnTo>
                    <a:pt x="429" y="1201"/>
                  </a:lnTo>
                  <a:lnTo>
                    <a:pt x="422" y="1230"/>
                  </a:lnTo>
                  <a:lnTo>
                    <a:pt x="415" y="1254"/>
                  </a:lnTo>
                  <a:lnTo>
                    <a:pt x="408" y="1276"/>
                  </a:lnTo>
                  <a:lnTo>
                    <a:pt x="403" y="1294"/>
                  </a:lnTo>
                  <a:lnTo>
                    <a:pt x="402" y="1308"/>
                  </a:lnTo>
                  <a:lnTo>
                    <a:pt x="398" y="1323"/>
                  </a:lnTo>
                  <a:lnTo>
                    <a:pt x="395" y="1335"/>
                  </a:lnTo>
                  <a:lnTo>
                    <a:pt x="393" y="1340"/>
                  </a:lnTo>
                  <a:lnTo>
                    <a:pt x="391" y="1343"/>
                  </a:lnTo>
                  <a:lnTo>
                    <a:pt x="391" y="1347"/>
                  </a:lnTo>
                  <a:lnTo>
                    <a:pt x="391" y="1350"/>
                  </a:lnTo>
                  <a:lnTo>
                    <a:pt x="393" y="1353"/>
                  </a:lnTo>
                  <a:lnTo>
                    <a:pt x="397" y="1365"/>
                  </a:lnTo>
                  <a:lnTo>
                    <a:pt x="402" y="1380"/>
                  </a:lnTo>
                  <a:lnTo>
                    <a:pt x="407" y="1399"/>
                  </a:lnTo>
                  <a:lnTo>
                    <a:pt x="410" y="1417"/>
                  </a:lnTo>
                  <a:lnTo>
                    <a:pt x="413" y="1434"/>
                  </a:lnTo>
                  <a:lnTo>
                    <a:pt x="412" y="1449"/>
                  </a:lnTo>
                  <a:lnTo>
                    <a:pt x="412" y="1453"/>
                  </a:lnTo>
                  <a:lnTo>
                    <a:pt x="410" y="1460"/>
                  </a:lnTo>
                  <a:lnTo>
                    <a:pt x="407" y="1468"/>
                  </a:lnTo>
                  <a:lnTo>
                    <a:pt x="397" y="1476"/>
                  </a:lnTo>
                  <a:lnTo>
                    <a:pt x="380" y="1483"/>
                  </a:lnTo>
                  <a:lnTo>
                    <a:pt x="376" y="1483"/>
                  </a:lnTo>
                  <a:lnTo>
                    <a:pt x="368" y="1485"/>
                  </a:lnTo>
                  <a:lnTo>
                    <a:pt x="356" y="1483"/>
                  </a:lnTo>
                  <a:lnTo>
                    <a:pt x="344" y="1480"/>
                  </a:lnTo>
                  <a:lnTo>
                    <a:pt x="336" y="1470"/>
                  </a:lnTo>
                  <a:lnTo>
                    <a:pt x="332" y="1465"/>
                  </a:lnTo>
                  <a:lnTo>
                    <a:pt x="329" y="1455"/>
                  </a:lnTo>
                  <a:lnTo>
                    <a:pt x="327" y="1438"/>
                  </a:lnTo>
                  <a:lnTo>
                    <a:pt x="331" y="1417"/>
                  </a:lnTo>
                  <a:lnTo>
                    <a:pt x="329" y="1412"/>
                  </a:lnTo>
                  <a:lnTo>
                    <a:pt x="327" y="1399"/>
                  </a:lnTo>
                  <a:lnTo>
                    <a:pt x="324" y="1385"/>
                  </a:lnTo>
                  <a:lnTo>
                    <a:pt x="321" y="1372"/>
                  </a:lnTo>
                  <a:lnTo>
                    <a:pt x="321" y="1368"/>
                  </a:lnTo>
                  <a:lnTo>
                    <a:pt x="317" y="1360"/>
                  </a:lnTo>
                  <a:lnTo>
                    <a:pt x="314" y="1348"/>
                  </a:lnTo>
                  <a:lnTo>
                    <a:pt x="312" y="1335"/>
                  </a:lnTo>
                  <a:lnTo>
                    <a:pt x="310" y="1323"/>
                  </a:lnTo>
                  <a:lnTo>
                    <a:pt x="312" y="1311"/>
                  </a:lnTo>
                  <a:lnTo>
                    <a:pt x="312" y="1308"/>
                  </a:lnTo>
                  <a:lnTo>
                    <a:pt x="309" y="1301"/>
                  </a:lnTo>
                  <a:lnTo>
                    <a:pt x="307" y="1289"/>
                  </a:lnTo>
                  <a:lnTo>
                    <a:pt x="305" y="1276"/>
                  </a:lnTo>
                  <a:lnTo>
                    <a:pt x="307" y="1266"/>
                  </a:lnTo>
                  <a:lnTo>
                    <a:pt x="307" y="1249"/>
                  </a:lnTo>
                  <a:lnTo>
                    <a:pt x="305" y="1227"/>
                  </a:lnTo>
                  <a:lnTo>
                    <a:pt x="304" y="1203"/>
                  </a:lnTo>
                  <a:lnTo>
                    <a:pt x="302" y="1180"/>
                  </a:lnTo>
                  <a:lnTo>
                    <a:pt x="304" y="1163"/>
                  </a:lnTo>
                  <a:lnTo>
                    <a:pt x="304" y="1142"/>
                  </a:lnTo>
                  <a:lnTo>
                    <a:pt x="302" y="1119"/>
                  </a:lnTo>
                  <a:lnTo>
                    <a:pt x="302" y="1095"/>
                  </a:lnTo>
                  <a:lnTo>
                    <a:pt x="299" y="1073"/>
                  </a:lnTo>
                  <a:lnTo>
                    <a:pt x="295" y="1058"/>
                  </a:lnTo>
                  <a:lnTo>
                    <a:pt x="292" y="1048"/>
                  </a:lnTo>
                  <a:lnTo>
                    <a:pt x="289" y="1046"/>
                  </a:lnTo>
                  <a:lnTo>
                    <a:pt x="283" y="1038"/>
                  </a:lnTo>
                  <a:lnTo>
                    <a:pt x="277" y="1026"/>
                  </a:lnTo>
                  <a:lnTo>
                    <a:pt x="272" y="1009"/>
                  </a:lnTo>
                  <a:lnTo>
                    <a:pt x="272" y="989"/>
                  </a:lnTo>
                  <a:lnTo>
                    <a:pt x="272" y="984"/>
                  </a:lnTo>
                  <a:lnTo>
                    <a:pt x="273" y="975"/>
                  </a:lnTo>
                  <a:lnTo>
                    <a:pt x="273" y="964"/>
                  </a:lnTo>
                  <a:lnTo>
                    <a:pt x="275" y="952"/>
                  </a:lnTo>
                  <a:lnTo>
                    <a:pt x="277" y="943"/>
                  </a:lnTo>
                  <a:lnTo>
                    <a:pt x="280" y="928"/>
                  </a:lnTo>
                  <a:lnTo>
                    <a:pt x="282" y="913"/>
                  </a:lnTo>
                  <a:lnTo>
                    <a:pt x="282" y="908"/>
                  </a:lnTo>
                  <a:lnTo>
                    <a:pt x="282" y="904"/>
                  </a:lnTo>
                  <a:lnTo>
                    <a:pt x="282" y="901"/>
                  </a:lnTo>
                  <a:lnTo>
                    <a:pt x="282" y="899"/>
                  </a:lnTo>
                  <a:lnTo>
                    <a:pt x="282" y="898"/>
                  </a:lnTo>
                  <a:lnTo>
                    <a:pt x="282" y="894"/>
                  </a:lnTo>
                  <a:lnTo>
                    <a:pt x="283" y="891"/>
                  </a:lnTo>
                  <a:lnTo>
                    <a:pt x="282" y="886"/>
                  </a:lnTo>
                  <a:lnTo>
                    <a:pt x="280" y="883"/>
                  </a:lnTo>
                  <a:lnTo>
                    <a:pt x="280" y="877"/>
                  </a:lnTo>
                  <a:lnTo>
                    <a:pt x="278" y="872"/>
                  </a:lnTo>
                  <a:lnTo>
                    <a:pt x="277" y="871"/>
                  </a:lnTo>
                  <a:lnTo>
                    <a:pt x="277" y="869"/>
                  </a:lnTo>
                  <a:lnTo>
                    <a:pt x="275" y="869"/>
                  </a:lnTo>
                  <a:lnTo>
                    <a:pt x="273" y="869"/>
                  </a:lnTo>
                  <a:lnTo>
                    <a:pt x="270" y="869"/>
                  </a:lnTo>
                  <a:lnTo>
                    <a:pt x="265" y="869"/>
                  </a:lnTo>
                  <a:lnTo>
                    <a:pt x="262" y="869"/>
                  </a:lnTo>
                  <a:lnTo>
                    <a:pt x="258" y="867"/>
                  </a:lnTo>
                  <a:lnTo>
                    <a:pt x="256" y="867"/>
                  </a:lnTo>
                  <a:lnTo>
                    <a:pt x="256" y="866"/>
                  </a:lnTo>
                  <a:lnTo>
                    <a:pt x="258" y="867"/>
                  </a:lnTo>
                  <a:lnTo>
                    <a:pt x="258" y="869"/>
                  </a:lnTo>
                  <a:lnTo>
                    <a:pt x="258" y="869"/>
                  </a:lnTo>
                  <a:lnTo>
                    <a:pt x="258" y="876"/>
                  </a:lnTo>
                  <a:lnTo>
                    <a:pt x="256" y="891"/>
                  </a:lnTo>
                  <a:lnTo>
                    <a:pt x="253" y="913"/>
                  </a:lnTo>
                  <a:lnTo>
                    <a:pt x="251" y="930"/>
                  </a:lnTo>
                  <a:lnTo>
                    <a:pt x="251" y="940"/>
                  </a:lnTo>
                  <a:lnTo>
                    <a:pt x="251" y="948"/>
                  </a:lnTo>
                  <a:lnTo>
                    <a:pt x="250" y="958"/>
                  </a:lnTo>
                  <a:lnTo>
                    <a:pt x="248" y="970"/>
                  </a:lnTo>
                  <a:lnTo>
                    <a:pt x="246" y="989"/>
                  </a:lnTo>
                  <a:lnTo>
                    <a:pt x="245" y="1009"/>
                  </a:lnTo>
                  <a:lnTo>
                    <a:pt x="243" y="1029"/>
                  </a:lnTo>
                  <a:lnTo>
                    <a:pt x="241" y="1045"/>
                  </a:lnTo>
                  <a:lnTo>
                    <a:pt x="240" y="1060"/>
                  </a:lnTo>
                  <a:lnTo>
                    <a:pt x="240" y="1070"/>
                  </a:lnTo>
                  <a:lnTo>
                    <a:pt x="240" y="1077"/>
                  </a:lnTo>
                  <a:lnTo>
                    <a:pt x="241" y="1085"/>
                  </a:lnTo>
                  <a:lnTo>
                    <a:pt x="245" y="1102"/>
                  </a:lnTo>
                  <a:lnTo>
                    <a:pt x="246" y="1124"/>
                  </a:lnTo>
                  <a:lnTo>
                    <a:pt x="250" y="1144"/>
                  </a:lnTo>
                  <a:lnTo>
                    <a:pt x="251" y="1164"/>
                  </a:lnTo>
                  <a:lnTo>
                    <a:pt x="251" y="1183"/>
                  </a:lnTo>
                  <a:lnTo>
                    <a:pt x="253" y="1196"/>
                  </a:lnTo>
                  <a:lnTo>
                    <a:pt x="253" y="1201"/>
                  </a:lnTo>
                  <a:lnTo>
                    <a:pt x="253" y="1208"/>
                  </a:lnTo>
                  <a:lnTo>
                    <a:pt x="251" y="1225"/>
                  </a:lnTo>
                  <a:lnTo>
                    <a:pt x="251" y="1245"/>
                  </a:lnTo>
                  <a:lnTo>
                    <a:pt x="251" y="1267"/>
                  </a:lnTo>
                  <a:lnTo>
                    <a:pt x="251" y="1289"/>
                  </a:lnTo>
                  <a:lnTo>
                    <a:pt x="253" y="1304"/>
                  </a:lnTo>
                  <a:lnTo>
                    <a:pt x="255" y="1318"/>
                  </a:lnTo>
                  <a:lnTo>
                    <a:pt x="256" y="1323"/>
                  </a:lnTo>
                  <a:lnTo>
                    <a:pt x="258" y="1326"/>
                  </a:lnTo>
                  <a:lnTo>
                    <a:pt x="260" y="1333"/>
                  </a:lnTo>
                  <a:lnTo>
                    <a:pt x="258" y="1348"/>
                  </a:lnTo>
                  <a:lnTo>
                    <a:pt x="251" y="1362"/>
                  </a:lnTo>
                  <a:lnTo>
                    <a:pt x="248" y="1370"/>
                  </a:lnTo>
                  <a:lnTo>
                    <a:pt x="243" y="1380"/>
                  </a:lnTo>
                  <a:lnTo>
                    <a:pt x="238" y="1392"/>
                  </a:lnTo>
                  <a:lnTo>
                    <a:pt x="235" y="1404"/>
                  </a:lnTo>
                  <a:lnTo>
                    <a:pt x="233" y="1411"/>
                  </a:lnTo>
                  <a:lnTo>
                    <a:pt x="233" y="1414"/>
                  </a:lnTo>
                  <a:lnTo>
                    <a:pt x="235" y="1421"/>
                  </a:lnTo>
                  <a:lnTo>
                    <a:pt x="236" y="1429"/>
                  </a:lnTo>
                  <a:lnTo>
                    <a:pt x="233" y="1438"/>
                  </a:lnTo>
                  <a:lnTo>
                    <a:pt x="228" y="1443"/>
                  </a:lnTo>
                  <a:lnTo>
                    <a:pt x="223" y="1441"/>
                  </a:lnTo>
                  <a:lnTo>
                    <a:pt x="213" y="1441"/>
                  </a:lnTo>
                  <a:lnTo>
                    <a:pt x="197" y="1439"/>
                  </a:lnTo>
                  <a:lnTo>
                    <a:pt x="184" y="1438"/>
                  </a:lnTo>
                  <a:lnTo>
                    <a:pt x="172" y="1434"/>
                  </a:lnTo>
                  <a:lnTo>
                    <a:pt x="165" y="1431"/>
                  </a:lnTo>
                  <a:lnTo>
                    <a:pt x="164" y="1429"/>
                  </a:lnTo>
                  <a:lnTo>
                    <a:pt x="162" y="1429"/>
                  </a:lnTo>
                  <a:lnTo>
                    <a:pt x="160" y="1426"/>
                  </a:lnTo>
                  <a:lnTo>
                    <a:pt x="157" y="1424"/>
                  </a:lnTo>
                  <a:lnTo>
                    <a:pt x="152" y="1422"/>
                  </a:lnTo>
                  <a:lnTo>
                    <a:pt x="148" y="1422"/>
                  </a:lnTo>
                  <a:lnTo>
                    <a:pt x="148" y="1417"/>
                  </a:lnTo>
                  <a:lnTo>
                    <a:pt x="147" y="1407"/>
                  </a:lnTo>
                  <a:lnTo>
                    <a:pt x="148" y="1395"/>
                  </a:lnTo>
                  <a:lnTo>
                    <a:pt x="155" y="1384"/>
                  </a:lnTo>
                  <a:lnTo>
                    <a:pt x="155" y="1382"/>
                  </a:lnTo>
                  <a:lnTo>
                    <a:pt x="157" y="1380"/>
                  </a:lnTo>
                  <a:lnTo>
                    <a:pt x="157" y="1375"/>
                  </a:lnTo>
                  <a:lnTo>
                    <a:pt x="157" y="1372"/>
                  </a:lnTo>
                  <a:lnTo>
                    <a:pt x="157" y="1368"/>
                  </a:lnTo>
                  <a:lnTo>
                    <a:pt x="154" y="1365"/>
                  </a:lnTo>
                  <a:lnTo>
                    <a:pt x="148" y="1357"/>
                  </a:lnTo>
                  <a:lnTo>
                    <a:pt x="140" y="1347"/>
                  </a:lnTo>
                  <a:lnTo>
                    <a:pt x="133" y="1335"/>
                  </a:lnTo>
                  <a:lnTo>
                    <a:pt x="128" y="1323"/>
                  </a:lnTo>
                  <a:lnTo>
                    <a:pt x="125" y="1311"/>
                  </a:lnTo>
                  <a:lnTo>
                    <a:pt x="125" y="1298"/>
                  </a:lnTo>
                  <a:lnTo>
                    <a:pt x="123" y="1279"/>
                  </a:lnTo>
                  <a:lnTo>
                    <a:pt x="123" y="1259"/>
                  </a:lnTo>
                  <a:lnTo>
                    <a:pt x="121" y="1237"/>
                  </a:lnTo>
                  <a:lnTo>
                    <a:pt x="120" y="1217"/>
                  </a:lnTo>
                  <a:lnTo>
                    <a:pt x="120" y="1201"/>
                  </a:lnTo>
                  <a:lnTo>
                    <a:pt x="121" y="1191"/>
                  </a:lnTo>
                  <a:lnTo>
                    <a:pt x="123" y="1190"/>
                  </a:lnTo>
                  <a:lnTo>
                    <a:pt x="123" y="1188"/>
                  </a:lnTo>
                  <a:lnTo>
                    <a:pt x="123" y="1186"/>
                  </a:lnTo>
                  <a:lnTo>
                    <a:pt x="123" y="1188"/>
                  </a:lnTo>
                  <a:lnTo>
                    <a:pt x="123" y="1188"/>
                  </a:lnTo>
                  <a:lnTo>
                    <a:pt x="121" y="1190"/>
                  </a:lnTo>
                  <a:lnTo>
                    <a:pt x="120" y="1191"/>
                  </a:lnTo>
                  <a:lnTo>
                    <a:pt x="120" y="1193"/>
                  </a:lnTo>
                  <a:lnTo>
                    <a:pt x="120" y="1193"/>
                  </a:lnTo>
                  <a:lnTo>
                    <a:pt x="120" y="953"/>
                  </a:lnTo>
                  <a:lnTo>
                    <a:pt x="120" y="948"/>
                  </a:lnTo>
                  <a:lnTo>
                    <a:pt x="116" y="935"/>
                  </a:lnTo>
                  <a:lnTo>
                    <a:pt x="113" y="915"/>
                  </a:lnTo>
                  <a:lnTo>
                    <a:pt x="110" y="889"/>
                  </a:lnTo>
                  <a:lnTo>
                    <a:pt x="106" y="864"/>
                  </a:lnTo>
                  <a:lnTo>
                    <a:pt x="105" y="837"/>
                  </a:lnTo>
                  <a:lnTo>
                    <a:pt x="103" y="813"/>
                  </a:lnTo>
                  <a:lnTo>
                    <a:pt x="103" y="796"/>
                  </a:lnTo>
                  <a:lnTo>
                    <a:pt x="105" y="785"/>
                  </a:lnTo>
                  <a:lnTo>
                    <a:pt x="108" y="769"/>
                  </a:lnTo>
                  <a:lnTo>
                    <a:pt x="108" y="758"/>
                  </a:lnTo>
                  <a:lnTo>
                    <a:pt x="108" y="746"/>
                  </a:lnTo>
                  <a:lnTo>
                    <a:pt x="111" y="736"/>
                  </a:lnTo>
                  <a:lnTo>
                    <a:pt x="115" y="731"/>
                  </a:lnTo>
                  <a:lnTo>
                    <a:pt x="116" y="727"/>
                  </a:lnTo>
                  <a:lnTo>
                    <a:pt x="116" y="724"/>
                  </a:lnTo>
                  <a:lnTo>
                    <a:pt x="116" y="722"/>
                  </a:lnTo>
                  <a:lnTo>
                    <a:pt x="115" y="719"/>
                  </a:lnTo>
                  <a:lnTo>
                    <a:pt x="115" y="717"/>
                  </a:lnTo>
                  <a:lnTo>
                    <a:pt x="113" y="715"/>
                  </a:lnTo>
                  <a:lnTo>
                    <a:pt x="113" y="712"/>
                  </a:lnTo>
                  <a:lnTo>
                    <a:pt x="113" y="710"/>
                  </a:lnTo>
                  <a:lnTo>
                    <a:pt x="115" y="707"/>
                  </a:lnTo>
                  <a:lnTo>
                    <a:pt x="115" y="704"/>
                  </a:lnTo>
                  <a:lnTo>
                    <a:pt x="115" y="702"/>
                  </a:lnTo>
                  <a:lnTo>
                    <a:pt x="115" y="702"/>
                  </a:lnTo>
                  <a:lnTo>
                    <a:pt x="115" y="700"/>
                  </a:lnTo>
                  <a:lnTo>
                    <a:pt x="115" y="697"/>
                  </a:lnTo>
                  <a:lnTo>
                    <a:pt x="115" y="692"/>
                  </a:lnTo>
                  <a:lnTo>
                    <a:pt x="115" y="687"/>
                  </a:lnTo>
                  <a:lnTo>
                    <a:pt x="116" y="683"/>
                  </a:lnTo>
                  <a:lnTo>
                    <a:pt x="115" y="680"/>
                  </a:lnTo>
                  <a:lnTo>
                    <a:pt x="115" y="678"/>
                  </a:lnTo>
                  <a:lnTo>
                    <a:pt x="115" y="675"/>
                  </a:lnTo>
                  <a:lnTo>
                    <a:pt x="115" y="670"/>
                  </a:lnTo>
                  <a:lnTo>
                    <a:pt x="115" y="660"/>
                  </a:lnTo>
                  <a:lnTo>
                    <a:pt x="115" y="641"/>
                  </a:lnTo>
                  <a:lnTo>
                    <a:pt x="115" y="616"/>
                  </a:lnTo>
                  <a:lnTo>
                    <a:pt x="116" y="589"/>
                  </a:lnTo>
                  <a:lnTo>
                    <a:pt x="118" y="562"/>
                  </a:lnTo>
                  <a:lnTo>
                    <a:pt x="120" y="538"/>
                  </a:lnTo>
                  <a:lnTo>
                    <a:pt x="123" y="521"/>
                  </a:lnTo>
                  <a:lnTo>
                    <a:pt x="128" y="501"/>
                  </a:lnTo>
                  <a:lnTo>
                    <a:pt x="130" y="489"/>
                  </a:lnTo>
                  <a:lnTo>
                    <a:pt x="130" y="481"/>
                  </a:lnTo>
                  <a:lnTo>
                    <a:pt x="130" y="479"/>
                  </a:lnTo>
                  <a:lnTo>
                    <a:pt x="130" y="479"/>
                  </a:lnTo>
                  <a:lnTo>
                    <a:pt x="128" y="481"/>
                  </a:lnTo>
                  <a:lnTo>
                    <a:pt x="125" y="484"/>
                  </a:lnTo>
                  <a:lnTo>
                    <a:pt x="121" y="488"/>
                  </a:lnTo>
                  <a:lnTo>
                    <a:pt x="118" y="493"/>
                  </a:lnTo>
                  <a:lnTo>
                    <a:pt x="116" y="498"/>
                  </a:lnTo>
                  <a:lnTo>
                    <a:pt x="113" y="503"/>
                  </a:lnTo>
                  <a:lnTo>
                    <a:pt x="113" y="503"/>
                  </a:lnTo>
                  <a:lnTo>
                    <a:pt x="111" y="506"/>
                  </a:lnTo>
                  <a:lnTo>
                    <a:pt x="110" y="510"/>
                  </a:lnTo>
                  <a:lnTo>
                    <a:pt x="108" y="513"/>
                  </a:lnTo>
                  <a:lnTo>
                    <a:pt x="106" y="516"/>
                  </a:lnTo>
                  <a:lnTo>
                    <a:pt x="105" y="521"/>
                  </a:lnTo>
                  <a:lnTo>
                    <a:pt x="103" y="523"/>
                  </a:lnTo>
                  <a:lnTo>
                    <a:pt x="103" y="528"/>
                  </a:lnTo>
                  <a:lnTo>
                    <a:pt x="100" y="540"/>
                  </a:lnTo>
                  <a:lnTo>
                    <a:pt x="96" y="555"/>
                  </a:lnTo>
                  <a:lnTo>
                    <a:pt x="91" y="572"/>
                  </a:lnTo>
                  <a:lnTo>
                    <a:pt x="88" y="589"/>
                  </a:lnTo>
                  <a:lnTo>
                    <a:pt x="83" y="601"/>
                  </a:lnTo>
                  <a:lnTo>
                    <a:pt x="81" y="606"/>
                  </a:lnTo>
                  <a:lnTo>
                    <a:pt x="76" y="618"/>
                  </a:lnTo>
                  <a:lnTo>
                    <a:pt x="71" y="633"/>
                  </a:lnTo>
                  <a:lnTo>
                    <a:pt x="64" y="650"/>
                  </a:lnTo>
                  <a:lnTo>
                    <a:pt x="59" y="667"/>
                  </a:lnTo>
                  <a:lnTo>
                    <a:pt x="54" y="682"/>
                  </a:lnTo>
                  <a:lnTo>
                    <a:pt x="54" y="692"/>
                  </a:lnTo>
                  <a:lnTo>
                    <a:pt x="54" y="695"/>
                  </a:lnTo>
                  <a:lnTo>
                    <a:pt x="54" y="699"/>
                  </a:lnTo>
                  <a:lnTo>
                    <a:pt x="54" y="699"/>
                  </a:lnTo>
                  <a:lnTo>
                    <a:pt x="54" y="699"/>
                  </a:lnTo>
                  <a:lnTo>
                    <a:pt x="54" y="704"/>
                  </a:lnTo>
                  <a:lnTo>
                    <a:pt x="54" y="707"/>
                  </a:lnTo>
                  <a:lnTo>
                    <a:pt x="52" y="712"/>
                  </a:lnTo>
                  <a:lnTo>
                    <a:pt x="54" y="715"/>
                  </a:lnTo>
                  <a:lnTo>
                    <a:pt x="57" y="722"/>
                  </a:lnTo>
                  <a:lnTo>
                    <a:pt x="61" y="732"/>
                  </a:lnTo>
                  <a:lnTo>
                    <a:pt x="64" y="742"/>
                  </a:lnTo>
                  <a:lnTo>
                    <a:pt x="66" y="754"/>
                  </a:lnTo>
                  <a:lnTo>
                    <a:pt x="69" y="761"/>
                  </a:lnTo>
                  <a:lnTo>
                    <a:pt x="69" y="769"/>
                  </a:lnTo>
                  <a:lnTo>
                    <a:pt x="69" y="778"/>
                  </a:lnTo>
                  <a:lnTo>
                    <a:pt x="71" y="785"/>
                  </a:lnTo>
                  <a:lnTo>
                    <a:pt x="73" y="791"/>
                  </a:lnTo>
                  <a:lnTo>
                    <a:pt x="73" y="796"/>
                  </a:lnTo>
                  <a:lnTo>
                    <a:pt x="73" y="796"/>
                  </a:lnTo>
                  <a:lnTo>
                    <a:pt x="73" y="798"/>
                  </a:lnTo>
                  <a:lnTo>
                    <a:pt x="73" y="800"/>
                  </a:lnTo>
                  <a:lnTo>
                    <a:pt x="71" y="802"/>
                  </a:lnTo>
                  <a:lnTo>
                    <a:pt x="69" y="802"/>
                  </a:lnTo>
                  <a:lnTo>
                    <a:pt x="66" y="803"/>
                  </a:lnTo>
                  <a:lnTo>
                    <a:pt x="62" y="802"/>
                  </a:lnTo>
                  <a:lnTo>
                    <a:pt x="61" y="802"/>
                  </a:lnTo>
                  <a:lnTo>
                    <a:pt x="59" y="803"/>
                  </a:lnTo>
                  <a:lnTo>
                    <a:pt x="56" y="805"/>
                  </a:lnTo>
                  <a:lnTo>
                    <a:pt x="54" y="805"/>
                  </a:lnTo>
                  <a:lnTo>
                    <a:pt x="51" y="807"/>
                  </a:lnTo>
                  <a:lnTo>
                    <a:pt x="51" y="807"/>
                  </a:lnTo>
                  <a:lnTo>
                    <a:pt x="49" y="808"/>
                  </a:lnTo>
                  <a:lnTo>
                    <a:pt x="47" y="812"/>
                  </a:lnTo>
                  <a:lnTo>
                    <a:pt x="46" y="812"/>
                  </a:lnTo>
                  <a:lnTo>
                    <a:pt x="42" y="813"/>
                  </a:lnTo>
                  <a:lnTo>
                    <a:pt x="39" y="813"/>
                  </a:lnTo>
                  <a:lnTo>
                    <a:pt x="34" y="812"/>
                  </a:lnTo>
                  <a:lnTo>
                    <a:pt x="30" y="812"/>
                  </a:lnTo>
                  <a:lnTo>
                    <a:pt x="25" y="812"/>
                  </a:lnTo>
                  <a:lnTo>
                    <a:pt x="24" y="812"/>
                  </a:lnTo>
                  <a:lnTo>
                    <a:pt x="22" y="812"/>
                  </a:lnTo>
                  <a:lnTo>
                    <a:pt x="22" y="812"/>
                  </a:lnTo>
                  <a:lnTo>
                    <a:pt x="20" y="812"/>
                  </a:lnTo>
                  <a:lnTo>
                    <a:pt x="17" y="812"/>
                  </a:lnTo>
                  <a:lnTo>
                    <a:pt x="15" y="810"/>
                  </a:lnTo>
                  <a:lnTo>
                    <a:pt x="12" y="808"/>
                  </a:lnTo>
                  <a:lnTo>
                    <a:pt x="10" y="805"/>
                  </a:lnTo>
                  <a:lnTo>
                    <a:pt x="10" y="802"/>
                  </a:lnTo>
                  <a:lnTo>
                    <a:pt x="7" y="788"/>
                  </a:lnTo>
                  <a:lnTo>
                    <a:pt x="2" y="775"/>
                  </a:lnTo>
                  <a:lnTo>
                    <a:pt x="0" y="763"/>
                  </a:lnTo>
                  <a:lnTo>
                    <a:pt x="2" y="759"/>
                  </a:lnTo>
                  <a:lnTo>
                    <a:pt x="2" y="758"/>
                  </a:lnTo>
                  <a:lnTo>
                    <a:pt x="2" y="756"/>
                  </a:lnTo>
                  <a:lnTo>
                    <a:pt x="2" y="754"/>
                  </a:lnTo>
                  <a:lnTo>
                    <a:pt x="2" y="753"/>
                  </a:lnTo>
                  <a:lnTo>
                    <a:pt x="3" y="749"/>
                  </a:lnTo>
                  <a:lnTo>
                    <a:pt x="5" y="746"/>
                  </a:lnTo>
                  <a:lnTo>
                    <a:pt x="7" y="739"/>
                  </a:lnTo>
                  <a:lnTo>
                    <a:pt x="8" y="734"/>
                  </a:lnTo>
                  <a:lnTo>
                    <a:pt x="10" y="729"/>
                  </a:lnTo>
                  <a:lnTo>
                    <a:pt x="10" y="724"/>
                  </a:lnTo>
                  <a:lnTo>
                    <a:pt x="12" y="721"/>
                  </a:lnTo>
                  <a:lnTo>
                    <a:pt x="12" y="717"/>
                  </a:lnTo>
                  <a:lnTo>
                    <a:pt x="12" y="714"/>
                  </a:lnTo>
                  <a:lnTo>
                    <a:pt x="12" y="714"/>
                  </a:lnTo>
                  <a:lnTo>
                    <a:pt x="12" y="714"/>
                  </a:lnTo>
                  <a:lnTo>
                    <a:pt x="12" y="710"/>
                  </a:lnTo>
                  <a:lnTo>
                    <a:pt x="12" y="704"/>
                  </a:lnTo>
                  <a:lnTo>
                    <a:pt x="12" y="695"/>
                  </a:lnTo>
                  <a:lnTo>
                    <a:pt x="12" y="687"/>
                  </a:lnTo>
                  <a:lnTo>
                    <a:pt x="13" y="685"/>
                  </a:lnTo>
                  <a:lnTo>
                    <a:pt x="13" y="678"/>
                  </a:lnTo>
                  <a:lnTo>
                    <a:pt x="15" y="667"/>
                  </a:lnTo>
                  <a:lnTo>
                    <a:pt x="17" y="648"/>
                  </a:lnTo>
                  <a:lnTo>
                    <a:pt x="19" y="631"/>
                  </a:lnTo>
                  <a:lnTo>
                    <a:pt x="19" y="618"/>
                  </a:lnTo>
                  <a:lnTo>
                    <a:pt x="20" y="596"/>
                  </a:lnTo>
                  <a:lnTo>
                    <a:pt x="24" y="572"/>
                  </a:lnTo>
                  <a:lnTo>
                    <a:pt x="27" y="552"/>
                  </a:lnTo>
                  <a:lnTo>
                    <a:pt x="30" y="540"/>
                  </a:lnTo>
                  <a:lnTo>
                    <a:pt x="32" y="528"/>
                  </a:lnTo>
                  <a:lnTo>
                    <a:pt x="34" y="516"/>
                  </a:lnTo>
                  <a:lnTo>
                    <a:pt x="35" y="511"/>
                  </a:lnTo>
                  <a:lnTo>
                    <a:pt x="25" y="501"/>
                  </a:lnTo>
                  <a:lnTo>
                    <a:pt x="25" y="499"/>
                  </a:lnTo>
                  <a:lnTo>
                    <a:pt x="25" y="496"/>
                  </a:lnTo>
                  <a:lnTo>
                    <a:pt x="25" y="491"/>
                  </a:lnTo>
                  <a:lnTo>
                    <a:pt x="27" y="486"/>
                  </a:lnTo>
                  <a:lnTo>
                    <a:pt x="29" y="481"/>
                  </a:lnTo>
                  <a:lnTo>
                    <a:pt x="32" y="478"/>
                  </a:lnTo>
                  <a:lnTo>
                    <a:pt x="34" y="472"/>
                  </a:lnTo>
                  <a:lnTo>
                    <a:pt x="35" y="461"/>
                  </a:lnTo>
                  <a:lnTo>
                    <a:pt x="40" y="444"/>
                  </a:lnTo>
                  <a:lnTo>
                    <a:pt x="46" y="427"/>
                  </a:lnTo>
                  <a:lnTo>
                    <a:pt x="51" y="408"/>
                  </a:lnTo>
                  <a:lnTo>
                    <a:pt x="54" y="397"/>
                  </a:lnTo>
                  <a:lnTo>
                    <a:pt x="61" y="373"/>
                  </a:lnTo>
                  <a:lnTo>
                    <a:pt x="66" y="346"/>
                  </a:lnTo>
                  <a:lnTo>
                    <a:pt x="71" y="327"/>
                  </a:lnTo>
                  <a:lnTo>
                    <a:pt x="76" y="314"/>
                  </a:lnTo>
                  <a:lnTo>
                    <a:pt x="83" y="297"/>
                  </a:lnTo>
                  <a:lnTo>
                    <a:pt x="93" y="278"/>
                  </a:lnTo>
                  <a:lnTo>
                    <a:pt x="101" y="260"/>
                  </a:lnTo>
                  <a:lnTo>
                    <a:pt x="108" y="250"/>
                  </a:lnTo>
                  <a:lnTo>
                    <a:pt x="118" y="240"/>
                  </a:lnTo>
                  <a:lnTo>
                    <a:pt x="127" y="233"/>
                  </a:lnTo>
                  <a:lnTo>
                    <a:pt x="135" y="226"/>
                  </a:lnTo>
                  <a:lnTo>
                    <a:pt x="154" y="218"/>
                  </a:lnTo>
                  <a:lnTo>
                    <a:pt x="174" y="209"/>
                  </a:lnTo>
                  <a:lnTo>
                    <a:pt x="184" y="206"/>
                  </a:lnTo>
                  <a:lnTo>
                    <a:pt x="194" y="201"/>
                  </a:lnTo>
                  <a:lnTo>
                    <a:pt x="202" y="196"/>
                  </a:lnTo>
                  <a:lnTo>
                    <a:pt x="206" y="194"/>
                  </a:lnTo>
                  <a:lnTo>
                    <a:pt x="206" y="191"/>
                  </a:lnTo>
                  <a:lnTo>
                    <a:pt x="206" y="184"/>
                  </a:lnTo>
                  <a:lnTo>
                    <a:pt x="209" y="174"/>
                  </a:lnTo>
                  <a:lnTo>
                    <a:pt x="218" y="165"/>
                  </a:lnTo>
                  <a:lnTo>
                    <a:pt x="218" y="162"/>
                  </a:lnTo>
                  <a:lnTo>
                    <a:pt x="218" y="152"/>
                  </a:lnTo>
                  <a:lnTo>
                    <a:pt x="218" y="137"/>
                  </a:lnTo>
                  <a:lnTo>
                    <a:pt x="216" y="123"/>
                  </a:lnTo>
                  <a:lnTo>
                    <a:pt x="216" y="111"/>
                  </a:lnTo>
                  <a:lnTo>
                    <a:pt x="213" y="106"/>
                  </a:lnTo>
                  <a:lnTo>
                    <a:pt x="213" y="106"/>
                  </a:lnTo>
                  <a:lnTo>
                    <a:pt x="213" y="105"/>
                  </a:lnTo>
                  <a:lnTo>
                    <a:pt x="213" y="103"/>
                  </a:lnTo>
                  <a:lnTo>
                    <a:pt x="214" y="100"/>
                  </a:lnTo>
                  <a:lnTo>
                    <a:pt x="214" y="100"/>
                  </a:lnTo>
                  <a:lnTo>
                    <a:pt x="218" y="100"/>
                  </a:lnTo>
                  <a:lnTo>
                    <a:pt x="218" y="98"/>
                  </a:lnTo>
                  <a:lnTo>
                    <a:pt x="216" y="94"/>
                  </a:lnTo>
                  <a:lnTo>
                    <a:pt x="216" y="91"/>
                  </a:lnTo>
                  <a:lnTo>
                    <a:pt x="214" y="88"/>
                  </a:lnTo>
                  <a:lnTo>
                    <a:pt x="214" y="83"/>
                  </a:lnTo>
                  <a:lnTo>
                    <a:pt x="214" y="79"/>
                  </a:lnTo>
                  <a:lnTo>
                    <a:pt x="214" y="76"/>
                  </a:lnTo>
                  <a:lnTo>
                    <a:pt x="216" y="74"/>
                  </a:lnTo>
                  <a:lnTo>
                    <a:pt x="214" y="74"/>
                  </a:lnTo>
                  <a:lnTo>
                    <a:pt x="214" y="74"/>
                  </a:lnTo>
                  <a:lnTo>
                    <a:pt x="213" y="74"/>
                  </a:lnTo>
                  <a:lnTo>
                    <a:pt x="213" y="74"/>
                  </a:lnTo>
                  <a:lnTo>
                    <a:pt x="211" y="73"/>
                  </a:lnTo>
                  <a:lnTo>
                    <a:pt x="213" y="71"/>
                  </a:lnTo>
                  <a:lnTo>
                    <a:pt x="214" y="69"/>
                  </a:lnTo>
                  <a:lnTo>
                    <a:pt x="218" y="66"/>
                  </a:lnTo>
                  <a:lnTo>
                    <a:pt x="221" y="64"/>
                  </a:lnTo>
                  <a:lnTo>
                    <a:pt x="223" y="62"/>
                  </a:lnTo>
                  <a:lnTo>
                    <a:pt x="223" y="62"/>
                  </a:lnTo>
                  <a:lnTo>
                    <a:pt x="221" y="62"/>
                  </a:lnTo>
                  <a:lnTo>
                    <a:pt x="221" y="62"/>
                  </a:lnTo>
                  <a:lnTo>
                    <a:pt x="219" y="64"/>
                  </a:lnTo>
                  <a:lnTo>
                    <a:pt x="218" y="64"/>
                  </a:lnTo>
                  <a:lnTo>
                    <a:pt x="216" y="66"/>
                  </a:lnTo>
                  <a:lnTo>
                    <a:pt x="214" y="66"/>
                  </a:lnTo>
                  <a:lnTo>
                    <a:pt x="214" y="66"/>
                  </a:lnTo>
                  <a:lnTo>
                    <a:pt x="214" y="66"/>
                  </a:lnTo>
                  <a:lnTo>
                    <a:pt x="216" y="64"/>
                  </a:lnTo>
                  <a:lnTo>
                    <a:pt x="218" y="61"/>
                  </a:lnTo>
                  <a:lnTo>
                    <a:pt x="221" y="57"/>
                  </a:lnTo>
                  <a:lnTo>
                    <a:pt x="224" y="54"/>
                  </a:lnTo>
                  <a:lnTo>
                    <a:pt x="226" y="51"/>
                  </a:lnTo>
                  <a:lnTo>
                    <a:pt x="228" y="49"/>
                  </a:lnTo>
                  <a:lnTo>
                    <a:pt x="229" y="46"/>
                  </a:lnTo>
                  <a:lnTo>
                    <a:pt x="229" y="42"/>
                  </a:lnTo>
                  <a:lnTo>
                    <a:pt x="231" y="37"/>
                  </a:lnTo>
                  <a:lnTo>
                    <a:pt x="233" y="34"/>
                  </a:lnTo>
                  <a:lnTo>
                    <a:pt x="235" y="30"/>
                  </a:lnTo>
                  <a:lnTo>
                    <a:pt x="236" y="27"/>
                  </a:lnTo>
                  <a:lnTo>
                    <a:pt x="240" y="22"/>
                  </a:lnTo>
                  <a:lnTo>
                    <a:pt x="243" y="19"/>
                  </a:lnTo>
                  <a:lnTo>
                    <a:pt x="246" y="17"/>
                  </a:lnTo>
                  <a:lnTo>
                    <a:pt x="250" y="13"/>
                  </a:lnTo>
                  <a:lnTo>
                    <a:pt x="253" y="12"/>
                  </a:lnTo>
                  <a:lnTo>
                    <a:pt x="258" y="12"/>
                  </a:lnTo>
                  <a:lnTo>
                    <a:pt x="262" y="12"/>
                  </a:lnTo>
                  <a:lnTo>
                    <a:pt x="263" y="12"/>
                  </a:lnTo>
                  <a:lnTo>
                    <a:pt x="265" y="10"/>
                  </a:lnTo>
                  <a:lnTo>
                    <a:pt x="267" y="8"/>
                  </a:lnTo>
                  <a:lnTo>
                    <a:pt x="270" y="7"/>
                  </a:lnTo>
                  <a:lnTo>
                    <a:pt x="273" y="5"/>
                  </a:lnTo>
                  <a:lnTo>
                    <a:pt x="278" y="2"/>
                  </a:lnTo>
                  <a:lnTo>
                    <a:pt x="283" y="0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chemeClr val="tx1">
                <a:alpha val="56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white"/>
                </a:solidFill>
                <a:latin typeface="+mn-ea"/>
              </a:endParaRPr>
            </a:p>
          </p:txBody>
        </p:sp>
        <p:sp>
          <p:nvSpPr>
            <p:cNvPr id="9" name="Freeform 6"/>
            <p:cNvSpPr>
              <a:spLocks noEditPoints="1"/>
            </p:cNvSpPr>
            <p:nvPr/>
          </p:nvSpPr>
          <p:spPr bwMode="auto">
            <a:xfrm>
              <a:off x="1218539" y="1408890"/>
              <a:ext cx="2714831" cy="3181140"/>
            </a:xfrm>
            <a:custGeom>
              <a:avLst/>
              <a:gdLst>
                <a:gd name="T0" fmla="*/ 902 w 922"/>
                <a:gd name="T1" fmla="*/ 301 h 1485"/>
                <a:gd name="T2" fmla="*/ 865 w 922"/>
                <a:gd name="T3" fmla="*/ 251 h 1485"/>
                <a:gd name="T4" fmla="*/ 812 w 922"/>
                <a:gd name="T5" fmla="*/ 157 h 1485"/>
                <a:gd name="T6" fmla="*/ 812 w 922"/>
                <a:gd name="T7" fmla="*/ 155 h 1485"/>
                <a:gd name="T8" fmla="*/ 816 w 922"/>
                <a:gd name="T9" fmla="*/ 155 h 1485"/>
                <a:gd name="T10" fmla="*/ 840 w 922"/>
                <a:gd name="T11" fmla="*/ 131 h 1485"/>
                <a:gd name="T12" fmla="*/ 816 w 922"/>
                <a:gd name="T13" fmla="*/ 107 h 1485"/>
                <a:gd name="T14" fmla="*/ 685 w 922"/>
                <a:gd name="T15" fmla="*/ 107 h 1485"/>
                <a:gd name="T16" fmla="*/ 751 w 922"/>
                <a:gd name="T17" fmla="*/ 45 h 1485"/>
                <a:gd name="T18" fmla="*/ 752 w 922"/>
                <a:gd name="T19" fmla="*/ 11 h 1485"/>
                <a:gd name="T20" fmla="*/ 718 w 922"/>
                <a:gd name="T21" fmla="*/ 10 h 1485"/>
                <a:gd name="T22" fmla="*/ 615 w 922"/>
                <a:gd name="T23" fmla="*/ 107 h 1485"/>
                <a:gd name="T24" fmla="*/ 110 w 922"/>
                <a:gd name="T25" fmla="*/ 107 h 1485"/>
                <a:gd name="T26" fmla="*/ 86 w 922"/>
                <a:gd name="T27" fmla="*/ 131 h 1485"/>
                <a:gd name="T28" fmla="*/ 110 w 922"/>
                <a:gd name="T29" fmla="*/ 155 h 1485"/>
                <a:gd name="T30" fmla="*/ 110 w 922"/>
                <a:gd name="T31" fmla="*/ 155 h 1485"/>
                <a:gd name="T32" fmla="*/ 110 w 922"/>
                <a:gd name="T33" fmla="*/ 155 h 1485"/>
                <a:gd name="T34" fmla="*/ 62 w 922"/>
                <a:gd name="T35" fmla="*/ 241 h 1485"/>
                <a:gd name="T36" fmla="*/ 24 w 922"/>
                <a:gd name="T37" fmla="*/ 302 h 1485"/>
                <a:gd name="T38" fmla="*/ 4 w 922"/>
                <a:gd name="T39" fmla="*/ 382 h 1485"/>
                <a:gd name="T40" fmla="*/ 4 w 922"/>
                <a:gd name="T41" fmla="*/ 1277 h 1485"/>
                <a:gd name="T42" fmla="*/ 79 w 922"/>
                <a:gd name="T43" fmla="*/ 1448 h 1485"/>
                <a:gd name="T44" fmla="*/ 80 w 922"/>
                <a:gd name="T45" fmla="*/ 1449 h 1485"/>
                <a:gd name="T46" fmla="*/ 187 w 922"/>
                <a:gd name="T47" fmla="*/ 1485 h 1485"/>
                <a:gd name="T48" fmla="*/ 739 w 922"/>
                <a:gd name="T49" fmla="*/ 1485 h 1485"/>
                <a:gd name="T50" fmla="*/ 827 w 922"/>
                <a:gd name="T51" fmla="*/ 1463 h 1485"/>
                <a:gd name="T52" fmla="*/ 831 w 922"/>
                <a:gd name="T53" fmla="*/ 1461 h 1485"/>
                <a:gd name="T54" fmla="*/ 922 w 922"/>
                <a:gd name="T55" fmla="*/ 1278 h 1485"/>
                <a:gd name="T56" fmla="*/ 922 w 922"/>
                <a:gd name="T57" fmla="*/ 382 h 1485"/>
                <a:gd name="T58" fmla="*/ 902 w 922"/>
                <a:gd name="T59" fmla="*/ 301 h 1485"/>
                <a:gd name="T60" fmla="*/ 874 w 922"/>
                <a:gd name="T61" fmla="*/ 1278 h 1485"/>
                <a:gd name="T62" fmla="*/ 804 w 922"/>
                <a:gd name="T63" fmla="*/ 1420 h 1485"/>
                <a:gd name="T64" fmla="*/ 739 w 922"/>
                <a:gd name="T65" fmla="*/ 1437 h 1485"/>
                <a:gd name="T66" fmla="*/ 187 w 922"/>
                <a:gd name="T67" fmla="*/ 1437 h 1485"/>
                <a:gd name="T68" fmla="*/ 108 w 922"/>
                <a:gd name="T69" fmla="*/ 1410 h 1485"/>
                <a:gd name="T70" fmla="*/ 52 w 922"/>
                <a:gd name="T71" fmla="*/ 1279 h 1485"/>
                <a:gd name="T72" fmla="*/ 52 w 922"/>
                <a:gd name="T73" fmla="*/ 382 h 1485"/>
                <a:gd name="T74" fmla="*/ 64 w 922"/>
                <a:gd name="T75" fmla="*/ 327 h 1485"/>
                <a:gd name="T76" fmla="*/ 66 w 922"/>
                <a:gd name="T77" fmla="*/ 325 h 1485"/>
                <a:gd name="T78" fmla="*/ 101 w 922"/>
                <a:gd name="T79" fmla="*/ 268 h 1485"/>
                <a:gd name="T80" fmla="*/ 158 w 922"/>
                <a:gd name="T81" fmla="*/ 165 h 1485"/>
                <a:gd name="T82" fmla="*/ 158 w 922"/>
                <a:gd name="T83" fmla="*/ 158 h 1485"/>
                <a:gd name="T84" fmla="*/ 158 w 922"/>
                <a:gd name="T85" fmla="*/ 155 h 1485"/>
                <a:gd name="T86" fmla="*/ 764 w 922"/>
                <a:gd name="T87" fmla="*/ 155 h 1485"/>
                <a:gd name="T88" fmla="*/ 764 w 922"/>
                <a:gd name="T89" fmla="*/ 158 h 1485"/>
                <a:gd name="T90" fmla="*/ 764 w 922"/>
                <a:gd name="T91" fmla="*/ 162 h 1485"/>
                <a:gd name="T92" fmla="*/ 828 w 922"/>
                <a:gd name="T93" fmla="*/ 281 h 1485"/>
                <a:gd name="T94" fmla="*/ 861 w 922"/>
                <a:gd name="T95" fmla="*/ 326 h 1485"/>
                <a:gd name="T96" fmla="*/ 874 w 922"/>
                <a:gd name="T97" fmla="*/ 381 h 1485"/>
                <a:gd name="T98" fmla="*/ 874 w 922"/>
                <a:gd name="T99" fmla="*/ 1278 h 1485"/>
                <a:gd name="T100" fmla="*/ 874 w 922"/>
                <a:gd name="T101" fmla="*/ 1278 h 1485"/>
                <a:gd name="T102" fmla="*/ 874 w 922"/>
                <a:gd name="T103" fmla="*/ 1278 h 1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22" h="1485">
                  <a:moveTo>
                    <a:pt x="902" y="301"/>
                  </a:moveTo>
                  <a:cubicBezTo>
                    <a:pt x="891" y="283"/>
                    <a:pt x="878" y="267"/>
                    <a:pt x="865" y="251"/>
                  </a:cubicBezTo>
                  <a:cubicBezTo>
                    <a:pt x="840" y="220"/>
                    <a:pt x="817" y="190"/>
                    <a:pt x="812" y="157"/>
                  </a:cubicBezTo>
                  <a:cubicBezTo>
                    <a:pt x="812" y="155"/>
                    <a:pt x="812" y="155"/>
                    <a:pt x="812" y="155"/>
                  </a:cubicBezTo>
                  <a:cubicBezTo>
                    <a:pt x="816" y="155"/>
                    <a:pt x="816" y="155"/>
                    <a:pt x="816" y="155"/>
                  </a:cubicBezTo>
                  <a:cubicBezTo>
                    <a:pt x="829" y="155"/>
                    <a:pt x="840" y="144"/>
                    <a:pt x="840" y="131"/>
                  </a:cubicBezTo>
                  <a:cubicBezTo>
                    <a:pt x="840" y="118"/>
                    <a:pt x="829" y="107"/>
                    <a:pt x="816" y="107"/>
                  </a:cubicBezTo>
                  <a:cubicBezTo>
                    <a:pt x="685" y="107"/>
                    <a:pt x="685" y="107"/>
                    <a:pt x="685" y="107"/>
                  </a:cubicBezTo>
                  <a:cubicBezTo>
                    <a:pt x="751" y="45"/>
                    <a:pt x="751" y="45"/>
                    <a:pt x="751" y="45"/>
                  </a:cubicBezTo>
                  <a:cubicBezTo>
                    <a:pt x="761" y="36"/>
                    <a:pt x="761" y="20"/>
                    <a:pt x="752" y="11"/>
                  </a:cubicBezTo>
                  <a:cubicBezTo>
                    <a:pt x="743" y="1"/>
                    <a:pt x="728" y="0"/>
                    <a:pt x="718" y="10"/>
                  </a:cubicBezTo>
                  <a:cubicBezTo>
                    <a:pt x="615" y="107"/>
                    <a:pt x="615" y="107"/>
                    <a:pt x="615" y="107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97" y="107"/>
                    <a:pt x="86" y="118"/>
                    <a:pt x="86" y="131"/>
                  </a:cubicBezTo>
                  <a:cubicBezTo>
                    <a:pt x="86" y="144"/>
                    <a:pt x="97" y="155"/>
                    <a:pt x="110" y="155"/>
                  </a:cubicBezTo>
                  <a:cubicBezTo>
                    <a:pt x="110" y="155"/>
                    <a:pt x="110" y="155"/>
                    <a:pt x="110" y="155"/>
                  </a:cubicBezTo>
                  <a:cubicBezTo>
                    <a:pt x="110" y="155"/>
                    <a:pt x="110" y="155"/>
                    <a:pt x="110" y="155"/>
                  </a:cubicBezTo>
                  <a:cubicBezTo>
                    <a:pt x="103" y="180"/>
                    <a:pt x="82" y="211"/>
                    <a:pt x="62" y="241"/>
                  </a:cubicBezTo>
                  <a:cubicBezTo>
                    <a:pt x="48" y="262"/>
                    <a:pt x="34" y="282"/>
                    <a:pt x="24" y="302"/>
                  </a:cubicBezTo>
                  <a:cubicBezTo>
                    <a:pt x="12" y="320"/>
                    <a:pt x="4" y="352"/>
                    <a:pt x="4" y="382"/>
                  </a:cubicBezTo>
                  <a:cubicBezTo>
                    <a:pt x="4" y="1277"/>
                    <a:pt x="4" y="1277"/>
                    <a:pt x="4" y="1277"/>
                  </a:cubicBezTo>
                  <a:cubicBezTo>
                    <a:pt x="0" y="1344"/>
                    <a:pt x="28" y="1407"/>
                    <a:pt x="79" y="1448"/>
                  </a:cubicBezTo>
                  <a:cubicBezTo>
                    <a:pt x="79" y="1448"/>
                    <a:pt x="80" y="1449"/>
                    <a:pt x="80" y="1449"/>
                  </a:cubicBezTo>
                  <a:cubicBezTo>
                    <a:pt x="114" y="1473"/>
                    <a:pt x="151" y="1485"/>
                    <a:pt x="187" y="1485"/>
                  </a:cubicBezTo>
                  <a:cubicBezTo>
                    <a:pt x="739" y="1485"/>
                    <a:pt x="739" y="1485"/>
                    <a:pt x="739" y="1485"/>
                  </a:cubicBezTo>
                  <a:cubicBezTo>
                    <a:pt x="766" y="1485"/>
                    <a:pt x="798" y="1477"/>
                    <a:pt x="827" y="1463"/>
                  </a:cubicBezTo>
                  <a:cubicBezTo>
                    <a:pt x="828" y="1462"/>
                    <a:pt x="829" y="1461"/>
                    <a:pt x="831" y="1461"/>
                  </a:cubicBezTo>
                  <a:cubicBezTo>
                    <a:pt x="889" y="1417"/>
                    <a:pt x="922" y="1350"/>
                    <a:pt x="922" y="1278"/>
                  </a:cubicBezTo>
                  <a:cubicBezTo>
                    <a:pt x="922" y="382"/>
                    <a:pt x="922" y="382"/>
                    <a:pt x="922" y="382"/>
                  </a:cubicBezTo>
                  <a:cubicBezTo>
                    <a:pt x="922" y="350"/>
                    <a:pt x="915" y="323"/>
                    <a:pt x="902" y="301"/>
                  </a:cubicBezTo>
                  <a:close/>
                  <a:moveTo>
                    <a:pt x="874" y="1278"/>
                  </a:moveTo>
                  <a:cubicBezTo>
                    <a:pt x="874" y="1334"/>
                    <a:pt x="849" y="1386"/>
                    <a:pt x="804" y="1420"/>
                  </a:cubicBezTo>
                  <a:cubicBezTo>
                    <a:pt x="782" y="1430"/>
                    <a:pt x="758" y="1437"/>
                    <a:pt x="739" y="1437"/>
                  </a:cubicBezTo>
                  <a:cubicBezTo>
                    <a:pt x="187" y="1437"/>
                    <a:pt x="187" y="1437"/>
                    <a:pt x="187" y="1437"/>
                  </a:cubicBezTo>
                  <a:cubicBezTo>
                    <a:pt x="161" y="1437"/>
                    <a:pt x="134" y="1428"/>
                    <a:pt x="108" y="1410"/>
                  </a:cubicBezTo>
                  <a:cubicBezTo>
                    <a:pt x="69" y="1378"/>
                    <a:pt x="49" y="1331"/>
                    <a:pt x="52" y="1279"/>
                  </a:cubicBezTo>
                  <a:cubicBezTo>
                    <a:pt x="52" y="382"/>
                    <a:pt x="52" y="382"/>
                    <a:pt x="52" y="382"/>
                  </a:cubicBezTo>
                  <a:cubicBezTo>
                    <a:pt x="52" y="356"/>
                    <a:pt x="60" y="334"/>
                    <a:pt x="64" y="327"/>
                  </a:cubicBezTo>
                  <a:cubicBezTo>
                    <a:pt x="65" y="326"/>
                    <a:pt x="65" y="326"/>
                    <a:pt x="66" y="325"/>
                  </a:cubicBezTo>
                  <a:cubicBezTo>
                    <a:pt x="74" y="308"/>
                    <a:pt x="88" y="289"/>
                    <a:pt x="101" y="268"/>
                  </a:cubicBezTo>
                  <a:cubicBezTo>
                    <a:pt x="125" y="234"/>
                    <a:pt x="149" y="198"/>
                    <a:pt x="158" y="165"/>
                  </a:cubicBezTo>
                  <a:cubicBezTo>
                    <a:pt x="158" y="163"/>
                    <a:pt x="158" y="161"/>
                    <a:pt x="158" y="158"/>
                  </a:cubicBezTo>
                  <a:cubicBezTo>
                    <a:pt x="158" y="155"/>
                    <a:pt x="158" y="155"/>
                    <a:pt x="158" y="155"/>
                  </a:cubicBezTo>
                  <a:cubicBezTo>
                    <a:pt x="764" y="155"/>
                    <a:pt x="764" y="155"/>
                    <a:pt x="764" y="155"/>
                  </a:cubicBezTo>
                  <a:cubicBezTo>
                    <a:pt x="764" y="158"/>
                    <a:pt x="764" y="158"/>
                    <a:pt x="764" y="158"/>
                  </a:cubicBezTo>
                  <a:cubicBezTo>
                    <a:pt x="764" y="159"/>
                    <a:pt x="764" y="161"/>
                    <a:pt x="764" y="162"/>
                  </a:cubicBezTo>
                  <a:cubicBezTo>
                    <a:pt x="770" y="209"/>
                    <a:pt x="800" y="246"/>
                    <a:pt x="828" y="281"/>
                  </a:cubicBezTo>
                  <a:cubicBezTo>
                    <a:pt x="840" y="296"/>
                    <a:pt x="852" y="311"/>
                    <a:pt x="861" y="326"/>
                  </a:cubicBezTo>
                  <a:cubicBezTo>
                    <a:pt x="870" y="340"/>
                    <a:pt x="874" y="358"/>
                    <a:pt x="874" y="381"/>
                  </a:cubicBezTo>
                  <a:lnTo>
                    <a:pt x="874" y="1278"/>
                  </a:lnTo>
                  <a:close/>
                  <a:moveTo>
                    <a:pt x="874" y="1278"/>
                  </a:moveTo>
                  <a:cubicBezTo>
                    <a:pt x="874" y="1278"/>
                    <a:pt x="874" y="1278"/>
                    <a:pt x="874" y="1278"/>
                  </a:cubicBezTo>
                </a:path>
              </a:pathLst>
            </a:custGeom>
            <a:solidFill>
              <a:srgbClr val="EC718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grpSp>
          <p:nvGrpSpPr>
            <p:cNvPr id="79" name="그룹 78"/>
            <p:cNvGrpSpPr/>
            <p:nvPr/>
          </p:nvGrpSpPr>
          <p:grpSpPr>
            <a:xfrm>
              <a:off x="2934737" y="1765434"/>
              <a:ext cx="748229" cy="1487976"/>
              <a:chOff x="3046419" y="2681821"/>
              <a:chExt cx="748229" cy="1487976"/>
            </a:xfrm>
          </p:grpSpPr>
          <p:sp>
            <p:nvSpPr>
              <p:cNvPr id="83" name="TextBox 82"/>
              <p:cNvSpPr txBox="1"/>
              <p:nvPr/>
            </p:nvSpPr>
            <p:spPr>
              <a:xfrm rot="21372956">
                <a:off x="3046419" y="2681821"/>
                <a:ext cx="585417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7200" b="1" dirty="0" smtClean="0">
                    <a:solidFill>
                      <a:srgbClr val="EC7188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ea"/>
                  </a:rPr>
                  <a:t>?</a:t>
                </a:r>
                <a:endParaRPr lang="ko-KR" altLang="en-US" sz="7200" b="1" dirty="0" smtClean="0">
                  <a:solidFill>
                    <a:srgbClr val="EC718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endParaRPr>
              </a:p>
            </p:txBody>
          </p:sp>
          <p:sp>
            <p:nvSpPr>
              <p:cNvPr id="86" name="TextBox 85"/>
              <p:cNvSpPr txBox="1"/>
              <p:nvPr/>
            </p:nvSpPr>
            <p:spPr>
              <a:xfrm rot="1322968">
                <a:off x="3339074" y="2969468"/>
                <a:ext cx="455574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7200" b="1" dirty="0" smtClean="0">
                    <a:solidFill>
                      <a:srgbClr val="EC7188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ea"/>
                  </a:rPr>
                  <a:t>!</a:t>
                </a:r>
                <a:endParaRPr lang="ko-KR" altLang="en-US" sz="7200" b="1" dirty="0" smtClean="0">
                  <a:solidFill>
                    <a:srgbClr val="EC718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endParaRPr>
              </a:p>
            </p:txBody>
          </p:sp>
        </p:grpSp>
      </p:grpSp>
      <p:grpSp>
        <p:nvGrpSpPr>
          <p:cNvPr id="102" name="그룹 101"/>
          <p:cNvGrpSpPr/>
          <p:nvPr/>
        </p:nvGrpSpPr>
        <p:grpSpPr>
          <a:xfrm>
            <a:off x="8054099" y="2161173"/>
            <a:ext cx="3639627" cy="2377646"/>
            <a:chOff x="8054099" y="2161173"/>
            <a:chExt cx="3639627" cy="2377646"/>
          </a:xfrm>
        </p:grpSpPr>
        <p:grpSp>
          <p:nvGrpSpPr>
            <p:cNvPr id="98" name="그룹 97"/>
            <p:cNvGrpSpPr/>
            <p:nvPr/>
          </p:nvGrpSpPr>
          <p:grpSpPr>
            <a:xfrm>
              <a:off x="8627116" y="2182940"/>
              <a:ext cx="1947881" cy="1790767"/>
              <a:chOff x="8656145" y="2095855"/>
              <a:chExt cx="1947881" cy="1790767"/>
            </a:xfrm>
          </p:grpSpPr>
          <p:grpSp>
            <p:nvGrpSpPr>
              <p:cNvPr id="93" name="그룹 92"/>
              <p:cNvGrpSpPr/>
              <p:nvPr/>
            </p:nvGrpSpPr>
            <p:grpSpPr>
              <a:xfrm>
                <a:off x="8656145" y="2538157"/>
                <a:ext cx="1290339" cy="1348465"/>
                <a:chOff x="6979364" y="4095807"/>
                <a:chExt cx="756638" cy="790722"/>
              </a:xfrm>
              <a:solidFill>
                <a:schemeClr val="tx1">
                  <a:alpha val="56000"/>
                </a:schemeClr>
              </a:solidFill>
            </p:grpSpPr>
            <p:sp>
              <p:nvSpPr>
                <p:cNvPr id="91" name="Freeform 27"/>
                <p:cNvSpPr>
                  <a:spLocks noEditPoints="1"/>
                </p:cNvSpPr>
                <p:nvPr/>
              </p:nvSpPr>
              <p:spPr bwMode="auto">
                <a:xfrm>
                  <a:off x="7342302" y="4095807"/>
                  <a:ext cx="393700" cy="733425"/>
                </a:xfrm>
                <a:custGeom>
                  <a:avLst/>
                  <a:gdLst>
                    <a:gd name="T0" fmla="*/ 88 w 104"/>
                    <a:gd name="T1" fmla="*/ 138 h 193"/>
                    <a:gd name="T2" fmla="*/ 65 w 104"/>
                    <a:gd name="T3" fmla="*/ 126 h 193"/>
                    <a:gd name="T4" fmla="*/ 61 w 104"/>
                    <a:gd name="T5" fmla="*/ 112 h 193"/>
                    <a:gd name="T6" fmla="*/ 71 w 104"/>
                    <a:gd name="T7" fmla="*/ 92 h 193"/>
                    <a:gd name="T8" fmla="*/ 71 w 104"/>
                    <a:gd name="T9" fmla="*/ 80 h 193"/>
                    <a:gd name="T10" fmla="*/ 73 w 104"/>
                    <a:gd name="T11" fmla="*/ 64 h 193"/>
                    <a:gd name="T12" fmla="*/ 87 w 104"/>
                    <a:gd name="T13" fmla="*/ 63 h 193"/>
                    <a:gd name="T14" fmla="*/ 83 w 104"/>
                    <a:gd name="T15" fmla="*/ 80 h 193"/>
                    <a:gd name="T16" fmla="*/ 78 w 104"/>
                    <a:gd name="T17" fmla="*/ 90 h 193"/>
                    <a:gd name="T18" fmla="*/ 81 w 104"/>
                    <a:gd name="T19" fmla="*/ 96 h 193"/>
                    <a:gd name="T20" fmla="*/ 85 w 104"/>
                    <a:gd name="T21" fmla="*/ 95 h 193"/>
                    <a:gd name="T22" fmla="*/ 87 w 104"/>
                    <a:gd name="T23" fmla="*/ 96 h 193"/>
                    <a:gd name="T24" fmla="*/ 87 w 104"/>
                    <a:gd name="T25" fmla="*/ 91 h 193"/>
                    <a:gd name="T26" fmla="*/ 89 w 104"/>
                    <a:gd name="T27" fmla="*/ 91 h 193"/>
                    <a:gd name="T28" fmla="*/ 91 w 104"/>
                    <a:gd name="T29" fmla="*/ 80 h 193"/>
                    <a:gd name="T30" fmla="*/ 81 w 104"/>
                    <a:gd name="T31" fmla="*/ 47 h 193"/>
                    <a:gd name="T32" fmla="*/ 70 w 104"/>
                    <a:gd name="T33" fmla="*/ 38 h 193"/>
                    <a:gd name="T34" fmla="*/ 64 w 104"/>
                    <a:gd name="T35" fmla="*/ 34 h 193"/>
                    <a:gd name="T36" fmla="*/ 66 w 104"/>
                    <a:gd name="T37" fmla="*/ 36 h 193"/>
                    <a:gd name="T38" fmla="*/ 68 w 104"/>
                    <a:gd name="T39" fmla="*/ 37 h 193"/>
                    <a:gd name="T40" fmla="*/ 69 w 104"/>
                    <a:gd name="T41" fmla="*/ 37 h 193"/>
                    <a:gd name="T42" fmla="*/ 73 w 104"/>
                    <a:gd name="T43" fmla="*/ 38 h 193"/>
                    <a:gd name="T44" fmla="*/ 75 w 104"/>
                    <a:gd name="T45" fmla="*/ 34 h 193"/>
                    <a:gd name="T46" fmla="*/ 79 w 104"/>
                    <a:gd name="T47" fmla="*/ 34 h 193"/>
                    <a:gd name="T48" fmla="*/ 80 w 104"/>
                    <a:gd name="T49" fmla="*/ 32 h 193"/>
                    <a:gd name="T50" fmla="*/ 79 w 104"/>
                    <a:gd name="T51" fmla="*/ 28 h 193"/>
                    <a:gd name="T52" fmla="*/ 78 w 104"/>
                    <a:gd name="T53" fmla="*/ 25 h 193"/>
                    <a:gd name="T54" fmla="*/ 71 w 104"/>
                    <a:gd name="T55" fmla="*/ 14 h 193"/>
                    <a:gd name="T56" fmla="*/ 40 w 104"/>
                    <a:gd name="T57" fmla="*/ 18 h 193"/>
                    <a:gd name="T58" fmla="*/ 42 w 104"/>
                    <a:gd name="T59" fmla="*/ 17 h 193"/>
                    <a:gd name="T60" fmla="*/ 41 w 104"/>
                    <a:gd name="T61" fmla="*/ 20 h 193"/>
                    <a:gd name="T62" fmla="*/ 41 w 104"/>
                    <a:gd name="T63" fmla="*/ 25 h 193"/>
                    <a:gd name="T64" fmla="*/ 44 w 104"/>
                    <a:gd name="T65" fmla="*/ 31 h 193"/>
                    <a:gd name="T66" fmla="*/ 48 w 104"/>
                    <a:gd name="T67" fmla="*/ 37 h 193"/>
                    <a:gd name="T68" fmla="*/ 41 w 104"/>
                    <a:gd name="T69" fmla="*/ 51 h 193"/>
                    <a:gd name="T70" fmla="*/ 20 w 104"/>
                    <a:gd name="T71" fmla="*/ 76 h 193"/>
                    <a:gd name="T72" fmla="*/ 17 w 104"/>
                    <a:gd name="T73" fmla="*/ 88 h 193"/>
                    <a:gd name="T74" fmla="*/ 22 w 104"/>
                    <a:gd name="T75" fmla="*/ 87 h 193"/>
                    <a:gd name="T76" fmla="*/ 23 w 104"/>
                    <a:gd name="T77" fmla="*/ 85 h 193"/>
                    <a:gd name="T78" fmla="*/ 34 w 104"/>
                    <a:gd name="T79" fmla="*/ 75 h 193"/>
                    <a:gd name="T80" fmla="*/ 39 w 104"/>
                    <a:gd name="T81" fmla="*/ 79 h 193"/>
                    <a:gd name="T82" fmla="*/ 39 w 104"/>
                    <a:gd name="T83" fmla="*/ 93 h 193"/>
                    <a:gd name="T84" fmla="*/ 31 w 104"/>
                    <a:gd name="T85" fmla="*/ 128 h 193"/>
                    <a:gd name="T86" fmla="*/ 27 w 104"/>
                    <a:gd name="T87" fmla="*/ 147 h 193"/>
                    <a:gd name="T88" fmla="*/ 22 w 104"/>
                    <a:gd name="T89" fmla="*/ 172 h 193"/>
                    <a:gd name="T90" fmla="*/ 0 w 104"/>
                    <a:gd name="T91" fmla="*/ 173 h 193"/>
                    <a:gd name="T92" fmla="*/ 32 w 104"/>
                    <a:gd name="T93" fmla="*/ 182 h 193"/>
                    <a:gd name="T94" fmla="*/ 37 w 104"/>
                    <a:gd name="T95" fmla="*/ 167 h 193"/>
                    <a:gd name="T96" fmla="*/ 46 w 104"/>
                    <a:gd name="T97" fmla="*/ 137 h 193"/>
                    <a:gd name="T98" fmla="*/ 56 w 104"/>
                    <a:gd name="T99" fmla="*/ 140 h 193"/>
                    <a:gd name="T100" fmla="*/ 84 w 104"/>
                    <a:gd name="T101" fmla="*/ 148 h 193"/>
                    <a:gd name="T102" fmla="*/ 86 w 104"/>
                    <a:gd name="T103" fmla="*/ 159 h 193"/>
                    <a:gd name="T104" fmla="*/ 99 w 104"/>
                    <a:gd name="T105" fmla="*/ 149 h 193"/>
                    <a:gd name="T106" fmla="*/ 42 w 104"/>
                    <a:gd name="T107" fmla="*/ 17 h 1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104" h="193">
                      <a:moveTo>
                        <a:pt x="103" y="140"/>
                      </a:moveTo>
                      <a:cubicBezTo>
                        <a:pt x="103" y="140"/>
                        <a:pt x="101" y="137"/>
                        <a:pt x="96" y="137"/>
                      </a:cubicBezTo>
                      <a:cubicBezTo>
                        <a:pt x="92" y="137"/>
                        <a:pt x="90" y="137"/>
                        <a:pt x="90" y="138"/>
                      </a:cubicBezTo>
                      <a:cubicBezTo>
                        <a:pt x="90" y="138"/>
                        <a:pt x="89" y="139"/>
                        <a:pt x="88" y="138"/>
                      </a:cubicBezTo>
                      <a:cubicBezTo>
                        <a:pt x="88" y="137"/>
                        <a:pt x="88" y="136"/>
                        <a:pt x="86" y="135"/>
                      </a:cubicBezTo>
                      <a:cubicBezTo>
                        <a:pt x="83" y="135"/>
                        <a:pt x="82" y="133"/>
                        <a:pt x="80" y="132"/>
                      </a:cubicBezTo>
                      <a:cubicBezTo>
                        <a:pt x="79" y="132"/>
                        <a:pt x="72" y="128"/>
                        <a:pt x="70" y="128"/>
                      </a:cubicBezTo>
                      <a:cubicBezTo>
                        <a:pt x="68" y="127"/>
                        <a:pt x="66" y="126"/>
                        <a:pt x="65" y="126"/>
                      </a:cubicBezTo>
                      <a:cubicBezTo>
                        <a:pt x="64" y="125"/>
                        <a:pt x="64" y="124"/>
                        <a:pt x="63" y="123"/>
                      </a:cubicBezTo>
                      <a:cubicBezTo>
                        <a:pt x="62" y="122"/>
                        <a:pt x="63" y="118"/>
                        <a:pt x="63" y="117"/>
                      </a:cubicBezTo>
                      <a:cubicBezTo>
                        <a:pt x="63" y="116"/>
                        <a:pt x="62" y="115"/>
                        <a:pt x="62" y="114"/>
                      </a:cubicBezTo>
                      <a:cubicBezTo>
                        <a:pt x="61" y="113"/>
                        <a:pt x="61" y="112"/>
                        <a:pt x="61" y="112"/>
                      </a:cubicBezTo>
                      <a:cubicBezTo>
                        <a:pt x="61" y="111"/>
                        <a:pt x="64" y="108"/>
                        <a:pt x="65" y="108"/>
                      </a:cubicBezTo>
                      <a:cubicBezTo>
                        <a:pt x="65" y="107"/>
                        <a:pt x="70" y="100"/>
                        <a:pt x="70" y="99"/>
                      </a:cubicBezTo>
                      <a:cubicBezTo>
                        <a:pt x="70" y="98"/>
                        <a:pt x="72" y="97"/>
                        <a:pt x="72" y="95"/>
                      </a:cubicBezTo>
                      <a:cubicBezTo>
                        <a:pt x="72" y="93"/>
                        <a:pt x="71" y="92"/>
                        <a:pt x="71" y="92"/>
                      </a:cubicBezTo>
                      <a:cubicBezTo>
                        <a:pt x="72" y="92"/>
                        <a:pt x="72" y="90"/>
                        <a:pt x="72" y="88"/>
                      </a:cubicBezTo>
                      <a:cubicBezTo>
                        <a:pt x="71" y="87"/>
                        <a:pt x="72" y="86"/>
                        <a:pt x="72" y="86"/>
                      </a:cubicBezTo>
                      <a:cubicBezTo>
                        <a:pt x="72" y="86"/>
                        <a:pt x="72" y="84"/>
                        <a:pt x="71" y="83"/>
                      </a:cubicBezTo>
                      <a:cubicBezTo>
                        <a:pt x="70" y="81"/>
                        <a:pt x="71" y="81"/>
                        <a:pt x="71" y="80"/>
                      </a:cubicBezTo>
                      <a:cubicBezTo>
                        <a:pt x="70" y="79"/>
                        <a:pt x="70" y="78"/>
                        <a:pt x="71" y="76"/>
                      </a:cubicBezTo>
                      <a:cubicBezTo>
                        <a:pt x="71" y="75"/>
                        <a:pt x="70" y="73"/>
                        <a:pt x="71" y="72"/>
                      </a:cubicBezTo>
                      <a:cubicBezTo>
                        <a:pt x="72" y="70"/>
                        <a:pt x="71" y="69"/>
                        <a:pt x="71" y="69"/>
                      </a:cubicBezTo>
                      <a:cubicBezTo>
                        <a:pt x="71" y="68"/>
                        <a:pt x="73" y="65"/>
                        <a:pt x="73" y="64"/>
                      </a:cubicBezTo>
                      <a:cubicBezTo>
                        <a:pt x="74" y="62"/>
                        <a:pt x="75" y="60"/>
                        <a:pt x="75" y="59"/>
                      </a:cubicBezTo>
                      <a:cubicBezTo>
                        <a:pt x="75" y="58"/>
                        <a:pt x="75" y="56"/>
                        <a:pt x="75" y="56"/>
                      </a:cubicBezTo>
                      <a:cubicBezTo>
                        <a:pt x="75" y="56"/>
                        <a:pt x="86" y="62"/>
                        <a:pt x="87" y="62"/>
                      </a:cubicBezTo>
                      <a:cubicBezTo>
                        <a:pt x="87" y="62"/>
                        <a:pt x="87" y="61"/>
                        <a:pt x="87" y="63"/>
                      </a:cubicBezTo>
                      <a:cubicBezTo>
                        <a:pt x="87" y="64"/>
                        <a:pt x="87" y="65"/>
                        <a:pt x="87" y="69"/>
                      </a:cubicBezTo>
                      <a:cubicBezTo>
                        <a:pt x="87" y="72"/>
                        <a:pt x="85" y="75"/>
                        <a:pt x="85" y="76"/>
                      </a:cubicBezTo>
                      <a:cubicBezTo>
                        <a:pt x="84" y="77"/>
                        <a:pt x="84" y="79"/>
                        <a:pt x="83" y="80"/>
                      </a:cubicBezTo>
                      <a:cubicBezTo>
                        <a:pt x="83" y="80"/>
                        <a:pt x="83" y="80"/>
                        <a:pt x="83" y="80"/>
                      </a:cubicBezTo>
                      <a:cubicBezTo>
                        <a:pt x="83" y="80"/>
                        <a:pt x="83" y="80"/>
                        <a:pt x="83" y="80"/>
                      </a:cubicBezTo>
                      <a:cubicBezTo>
                        <a:pt x="83" y="80"/>
                        <a:pt x="83" y="80"/>
                        <a:pt x="83" y="80"/>
                      </a:cubicBezTo>
                      <a:cubicBezTo>
                        <a:pt x="82" y="82"/>
                        <a:pt x="81" y="85"/>
                        <a:pt x="80" y="86"/>
                      </a:cubicBezTo>
                      <a:cubicBezTo>
                        <a:pt x="80" y="87"/>
                        <a:pt x="78" y="90"/>
                        <a:pt x="78" y="90"/>
                      </a:cubicBezTo>
                      <a:cubicBezTo>
                        <a:pt x="78" y="90"/>
                        <a:pt x="77" y="91"/>
                        <a:pt x="77" y="91"/>
                      </a:cubicBezTo>
                      <a:cubicBezTo>
                        <a:pt x="77" y="92"/>
                        <a:pt x="78" y="92"/>
                        <a:pt x="79" y="92"/>
                      </a:cubicBezTo>
                      <a:cubicBezTo>
                        <a:pt x="80" y="94"/>
                        <a:pt x="80" y="94"/>
                        <a:pt x="80" y="94"/>
                      </a:cubicBezTo>
                      <a:cubicBezTo>
                        <a:pt x="80" y="94"/>
                        <a:pt x="80" y="96"/>
                        <a:pt x="81" y="96"/>
                      </a:cubicBezTo>
                      <a:cubicBezTo>
                        <a:pt x="81" y="96"/>
                        <a:pt x="81" y="96"/>
                        <a:pt x="82" y="96"/>
                      </a:cubicBezTo>
                      <a:cubicBezTo>
                        <a:pt x="82" y="96"/>
                        <a:pt x="83" y="97"/>
                        <a:pt x="84" y="97"/>
                      </a:cubicBezTo>
                      <a:cubicBezTo>
                        <a:pt x="84" y="97"/>
                        <a:pt x="85" y="97"/>
                        <a:pt x="85" y="96"/>
                      </a:cubicBezTo>
                      <a:cubicBezTo>
                        <a:pt x="85" y="96"/>
                        <a:pt x="85" y="95"/>
                        <a:pt x="85" y="95"/>
                      </a:cubicBezTo>
                      <a:cubicBezTo>
                        <a:pt x="85" y="95"/>
                        <a:pt x="84" y="94"/>
                        <a:pt x="84" y="93"/>
                      </a:cubicBezTo>
                      <a:cubicBezTo>
                        <a:pt x="84" y="93"/>
                        <a:pt x="84" y="92"/>
                        <a:pt x="84" y="92"/>
                      </a:cubicBezTo>
                      <a:cubicBezTo>
                        <a:pt x="84" y="92"/>
                        <a:pt x="85" y="94"/>
                        <a:pt x="85" y="95"/>
                      </a:cubicBezTo>
                      <a:cubicBezTo>
                        <a:pt x="85" y="95"/>
                        <a:pt x="86" y="96"/>
                        <a:pt x="87" y="96"/>
                      </a:cubicBezTo>
                      <a:cubicBezTo>
                        <a:pt x="87" y="96"/>
                        <a:pt x="88" y="95"/>
                        <a:pt x="87" y="94"/>
                      </a:cubicBezTo>
                      <a:cubicBezTo>
                        <a:pt x="87" y="94"/>
                        <a:pt x="87" y="92"/>
                        <a:pt x="87" y="91"/>
                      </a:cubicBezTo>
                      <a:cubicBezTo>
                        <a:pt x="87" y="91"/>
                        <a:pt x="87" y="90"/>
                        <a:pt x="87" y="90"/>
                      </a:cubicBezTo>
                      <a:cubicBezTo>
                        <a:pt x="87" y="90"/>
                        <a:pt x="87" y="91"/>
                        <a:pt x="87" y="91"/>
                      </a:cubicBezTo>
                      <a:cubicBezTo>
                        <a:pt x="87" y="91"/>
                        <a:pt x="88" y="92"/>
                        <a:pt x="88" y="93"/>
                      </a:cubicBezTo>
                      <a:cubicBezTo>
                        <a:pt x="88" y="93"/>
                        <a:pt x="88" y="94"/>
                        <a:pt x="89" y="94"/>
                      </a:cubicBezTo>
                      <a:cubicBezTo>
                        <a:pt x="89" y="94"/>
                        <a:pt x="90" y="94"/>
                        <a:pt x="89" y="92"/>
                      </a:cubicBezTo>
                      <a:cubicBezTo>
                        <a:pt x="89" y="92"/>
                        <a:pt x="89" y="91"/>
                        <a:pt x="89" y="91"/>
                      </a:cubicBezTo>
                      <a:cubicBezTo>
                        <a:pt x="89" y="91"/>
                        <a:pt x="89" y="89"/>
                        <a:pt x="89" y="88"/>
                      </a:cubicBezTo>
                      <a:cubicBezTo>
                        <a:pt x="89" y="87"/>
                        <a:pt x="90" y="85"/>
                        <a:pt x="90" y="85"/>
                      </a:cubicBezTo>
                      <a:cubicBezTo>
                        <a:pt x="90" y="84"/>
                        <a:pt x="91" y="82"/>
                        <a:pt x="91" y="81"/>
                      </a:cubicBezTo>
                      <a:cubicBezTo>
                        <a:pt x="91" y="81"/>
                        <a:pt x="91" y="81"/>
                        <a:pt x="91" y="80"/>
                      </a:cubicBezTo>
                      <a:cubicBezTo>
                        <a:pt x="92" y="78"/>
                        <a:pt x="94" y="72"/>
                        <a:pt x="94" y="72"/>
                      </a:cubicBezTo>
                      <a:cubicBezTo>
                        <a:pt x="94" y="72"/>
                        <a:pt x="96" y="65"/>
                        <a:pt x="96" y="64"/>
                      </a:cubicBezTo>
                      <a:cubicBezTo>
                        <a:pt x="96" y="64"/>
                        <a:pt x="97" y="61"/>
                        <a:pt x="95" y="58"/>
                      </a:cubicBezTo>
                      <a:cubicBezTo>
                        <a:pt x="93" y="56"/>
                        <a:pt x="82" y="48"/>
                        <a:pt x="81" y="47"/>
                      </a:cubicBezTo>
                      <a:cubicBezTo>
                        <a:pt x="81" y="47"/>
                        <a:pt x="82" y="47"/>
                        <a:pt x="82" y="46"/>
                      </a:cubicBezTo>
                      <a:cubicBezTo>
                        <a:pt x="82" y="46"/>
                        <a:pt x="80" y="44"/>
                        <a:pt x="79" y="43"/>
                      </a:cubicBezTo>
                      <a:cubicBezTo>
                        <a:pt x="78" y="43"/>
                        <a:pt x="77" y="42"/>
                        <a:pt x="77" y="41"/>
                      </a:cubicBezTo>
                      <a:cubicBezTo>
                        <a:pt x="76" y="41"/>
                        <a:pt x="72" y="38"/>
                        <a:pt x="70" y="38"/>
                      </a:cubicBezTo>
                      <a:cubicBezTo>
                        <a:pt x="69" y="38"/>
                        <a:pt x="69" y="38"/>
                        <a:pt x="68" y="38"/>
                      </a:cubicBezTo>
                      <a:cubicBezTo>
                        <a:pt x="68" y="37"/>
                        <a:pt x="68" y="37"/>
                        <a:pt x="68" y="37"/>
                      </a:cubicBezTo>
                      <a:cubicBezTo>
                        <a:pt x="67" y="37"/>
                        <a:pt x="65" y="35"/>
                        <a:pt x="64" y="34"/>
                      </a:cubicBezTo>
                      <a:cubicBezTo>
                        <a:pt x="64" y="34"/>
                        <a:pt x="64" y="34"/>
                        <a:pt x="64" y="34"/>
                      </a:cubicBezTo>
                      <a:cubicBezTo>
                        <a:pt x="64" y="33"/>
                        <a:pt x="63" y="32"/>
                        <a:pt x="63" y="31"/>
                      </a:cubicBezTo>
                      <a:cubicBezTo>
                        <a:pt x="63" y="31"/>
                        <a:pt x="64" y="33"/>
                        <a:pt x="64" y="33"/>
                      </a:cubicBezTo>
                      <a:cubicBezTo>
                        <a:pt x="64" y="33"/>
                        <a:pt x="64" y="33"/>
                        <a:pt x="64" y="32"/>
                      </a:cubicBezTo>
                      <a:cubicBezTo>
                        <a:pt x="64" y="32"/>
                        <a:pt x="65" y="35"/>
                        <a:pt x="66" y="36"/>
                      </a:cubicBezTo>
                      <a:cubicBezTo>
                        <a:pt x="66" y="36"/>
                        <a:pt x="66" y="34"/>
                        <a:pt x="66" y="34"/>
                      </a:cubicBezTo>
                      <a:cubicBezTo>
                        <a:pt x="66" y="33"/>
                        <a:pt x="66" y="36"/>
                        <a:pt x="67" y="36"/>
                      </a:cubicBezTo>
                      <a:cubicBezTo>
                        <a:pt x="67" y="36"/>
                        <a:pt x="67" y="36"/>
                        <a:pt x="67" y="35"/>
                      </a:cubicBezTo>
                      <a:cubicBezTo>
                        <a:pt x="67" y="35"/>
                        <a:pt x="68" y="37"/>
                        <a:pt x="68" y="37"/>
                      </a:cubicBezTo>
                      <a:cubicBezTo>
                        <a:pt x="68" y="37"/>
                        <a:pt x="68" y="37"/>
                        <a:pt x="68" y="36"/>
                      </a:cubicBezTo>
                      <a:cubicBezTo>
                        <a:pt x="68" y="36"/>
                        <a:pt x="68" y="37"/>
                        <a:pt x="68" y="37"/>
                      </a:cubicBezTo>
                      <a:cubicBezTo>
                        <a:pt x="68" y="37"/>
                        <a:pt x="69" y="36"/>
                        <a:pt x="69" y="35"/>
                      </a:cubicBezTo>
                      <a:cubicBezTo>
                        <a:pt x="69" y="35"/>
                        <a:pt x="69" y="37"/>
                        <a:pt x="69" y="37"/>
                      </a:cubicBezTo>
                      <a:cubicBezTo>
                        <a:pt x="69" y="37"/>
                        <a:pt x="70" y="37"/>
                        <a:pt x="70" y="35"/>
                      </a:cubicBezTo>
                      <a:cubicBezTo>
                        <a:pt x="70" y="34"/>
                        <a:pt x="71" y="37"/>
                        <a:pt x="71" y="37"/>
                      </a:cubicBezTo>
                      <a:cubicBezTo>
                        <a:pt x="71" y="37"/>
                        <a:pt x="72" y="37"/>
                        <a:pt x="71" y="35"/>
                      </a:cubicBezTo>
                      <a:cubicBezTo>
                        <a:pt x="70" y="34"/>
                        <a:pt x="73" y="38"/>
                        <a:pt x="73" y="38"/>
                      </a:cubicBezTo>
                      <a:cubicBezTo>
                        <a:pt x="73" y="38"/>
                        <a:pt x="74" y="38"/>
                        <a:pt x="73" y="35"/>
                      </a:cubicBezTo>
                      <a:cubicBezTo>
                        <a:pt x="72" y="31"/>
                        <a:pt x="73" y="36"/>
                        <a:pt x="75" y="36"/>
                      </a:cubicBezTo>
                      <a:cubicBezTo>
                        <a:pt x="77" y="36"/>
                        <a:pt x="74" y="36"/>
                        <a:pt x="74" y="34"/>
                      </a:cubicBezTo>
                      <a:cubicBezTo>
                        <a:pt x="74" y="33"/>
                        <a:pt x="72" y="33"/>
                        <a:pt x="75" y="34"/>
                      </a:cubicBezTo>
                      <a:cubicBezTo>
                        <a:pt x="79" y="36"/>
                        <a:pt x="79" y="35"/>
                        <a:pt x="79" y="35"/>
                      </a:cubicBezTo>
                      <a:cubicBezTo>
                        <a:pt x="79" y="35"/>
                        <a:pt x="81" y="36"/>
                        <a:pt x="78" y="35"/>
                      </a:cubicBezTo>
                      <a:cubicBezTo>
                        <a:pt x="76" y="34"/>
                        <a:pt x="75" y="34"/>
                        <a:pt x="75" y="33"/>
                      </a:cubicBezTo>
                      <a:cubicBezTo>
                        <a:pt x="74" y="31"/>
                        <a:pt x="78" y="35"/>
                        <a:pt x="79" y="34"/>
                      </a:cubicBezTo>
                      <a:cubicBezTo>
                        <a:pt x="80" y="33"/>
                        <a:pt x="78" y="35"/>
                        <a:pt x="75" y="31"/>
                      </a:cubicBezTo>
                      <a:cubicBezTo>
                        <a:pt x="72" y="28"/>
                        <a:pt x="79" y="33"/>
                        <a:pt x="79" y="33"/>
                      </a:cubicBezTo>
                      <a:cubicBezTo>
                        <a:pt x="79" y="33"/>
                        <a:pt x="77" y="30"/>
                        <a:pt x="77" y="30"/>
                      </a:cubicBezTo>
                      <a:cubicBezTo>
                        <a:pt x="76" y="29"/>
                        <a:pt x="79" y="30"/>
                        <a:pt x="80" y="32"/>
                      </a:cubicBezTo>
                      <a:cubicBezTo>
                        <a:pt x="81" y="33"/>
                        <a:pt x="82" y="33"/>
                        <a:pt x="80" y="30"/>
                      </a:cubicBezTo>
                      <a:cubicBezTo>
                        <a:pt x="77" y="28"/>
                        <a:pt x="82" y="32"/>
                        <a:pt x="83" y="31"/>
                      </a:cubicBezTo>
                      <a:cubicBezTo>
                        <a:pt x="84" y="30"/>
                        <a:pt x="83" y="32"/>
                        <a:pt x="80" y="29"/>
                      </a:cubicBezTo>
                      <a:cubicBezTo>
                        <a:pt x="80" y="29"/>
                        <a:pt x="79" y="29"/>
                        <a:pt x="79" y="28"/>
                      </a:cubicBezTo>
                      <a:cubicBezTo>
                        <a:pt x="80" y="29"/>
                        <a:pt x="82" y="30"/>
                        <a:pt x="84" y="29"/>
                      </a:cubicBezTo>
                      <a:cubicBezTo>
                        <a:pt x="86" y="27"/>
                        <a:pt x="82" y="31"/>
                        <a:pt x="78" y="26"/>
                      </a:cubicBezTo>
                      <a:cubicBezTo>
                        <a:pt x="78" y="26"/>
                        <a:pt x="82" y="29"/>
                        <a:pt x="84" y="28"/>
                      </a:cubicBezTo>
                      <a:cubicBezTo>
                        <a:pt x="84" y="28"/>
                        <a:pt x="81" y="28"/>
                        <a:pt x="78" y="25"/>
                      </a:cubicBezTo>
                      <a:cubicBezTo>
                        <a:pt x="76" y="23"/>
                        <a:pt x="73" y="22"/>
                        <a:pt x="72" y="21"/>
                      </a:cubicBezTo>
                      <a:cubicBezTo>
                        <a:pt x="70" y="21"/>
                        <a:pt x="71" y="22"/>
                        <a:pt x="71" y="21"/>
                      </a:cubicBezTo>
                      <a:cubicBezTo>
                        <a:pt x="71" y="20"/>
                        <a:pt x="71" y="18"/>
                        <a:pt x="71" y="17"/>
                      </a:cubicBezTo>
                      <a:cubicBezTo>
                        <a:pt x="70" y="17"/>
                        <a:pt x="71" y="15"/>
                        <a:pt x="71" y="14"/>
                      </a:cubicBezTo>
                      <a:cubicBezTo>
                        <a:pt x="70" y="13"/>
                        <a:pt x="69" y="0"/>
                        <a:pt x="50" y="6"/>
                      </a:cubicBezTo>
                      <a:cubicBezTo>
                        <a:pt x="50" y="6"/>
                        <a:pt x="43" y="6"/>
                        <a:pt x="41" y="10"/>
                      </a:cubicBezTo>
                      <a:cubicBezTo>
                        <a:pt x="41" y="10"/>
                        <a:pt x="40" y="11"/>
                        <a:pt x="40" y="13"/>
                      </a:cubicBezTo>
                      <a:cubicBezTo>
                        <a:pt x="40" y="15"/>
                        <a:pt x="39" y="16"/>
                        <a:pt x="40" y="18"/>
                      </a:cubicBezTo>
                      <a:cubicBezTo>
                        <a:pt x="40" y="18"/>
                        <a:pt x="40" y="16"/>
                        <a:pt x="40" y="15"/>
                      </a:cubicBezTo>
                      <a:cubicBezTo>
                        <a:pt x="41" y="15"/>
                        <a:pt x="40" y="17"/>
                        <a:pt x="41" y="18"/>
                      </a:cubicBezTo>
                      <a:cubicBezTo>
                        <a:pt x="42" y="19"/>
                        <a:pt x="40" y="17"/>
                        <a:pt x="41" y="15"/>
                      </a:cubicBezTo>
                      <a:cubicBezTo>
                        <a:pt x="41" y="15"/>
                        <a:pt x="42" y="17"/>
                        <a:pt x="42" y="17"/>
                      </a:cubicBezTo>
                      <a:cubicBezTo>
                        <a:pt x="42" y="17"/>
                        <a:pt x="42" y="17"/>
                        <a:pt x="42" y="16"/>
                      </a:cubicBezTo>
                      <a:cubicBezTo>
                        <a:pt x="42" y="16"/>
                        <a:pt x="42" y="17"/>
                        <a:pt x="42" y="17"/>
                      </a:cubicBezTo>
                      <a:cubicBezTo>
                        <a:pt x="42" y="17"/>
                        <a:pt x="42" y="18"/>
                        <a:pt x="42" y="19"/>
                      </a:cubicBezTo>
                      <a:cubicBezTo>
                        <a:pt x="42" y="19"/>
                        <a:pt x="41" y="20"/>
                        <a:pt x="41" y="20"/>
                      </a:cubicBezTo>
                      <a:cubicBezTo>
                        <a:pt x="41" y="20"/>
                        <a:pt x="42" y="22"/>
                        <a:pt x="42" y="22"/>
                      </a:cubicBezTo>
                      <a:cubicBezTo>
                        <a:pt x="42" y="23"/>
                        <a:pt x="41" y="23"/>
                        <a:pt x="41" y="23"/>
                      </a:cubicBezTo>
                      <a:cubicBezTo>
                        <a:pt x="41" y="23"/>
                        <a:pt x="42" y="23"/>
                        <a:pt x="42" y="22"/>
                      </a:cubicBezTo>
                      <a:cubicBezTo>
                        <a:pt x="43" y="22"/>
                        <a:pt x="42" y="24"/>
                        <a:pt x="41" y="25"/>
                      </a:cubicBezTo>
                      <a:cubicBezTo>
                        <a:pt x="41" y="25"/>
                        <a:pt x="41" y="26"/>
                        <a:pt x="41" y="27"/>
                      </a:cubicBezTo>
                      <a:cubicBezTo>
                        <a:pt x="41" y="27"/>
                        <a:pt x="43" y="28"/>
                        <a:pt x="43" y="28"/>
                      </a:cubicBezTo>
                      <a:cubicBezTo>
                        <a:pt x="43" y="28"/>
                        <a:pt x="43" y="29"/>
                        <a:pt x="43" y="30"/>
                      </a:cubicBezTo>
                      <a:cubicBezTo>
                        <a:pt x="43" y="30"/>
                        <a:pt x="42" y="31"/>
                        <a:pt x="44" y="31"/>
                      </a:cubicBezTo>
                      <a:cubicBezTo>
                        <a:pt x="44" y="31"/>
                        <a:pt x="43" y="32"/>
                        <a:pt x="44" y="32"/>
                      </a:cubicBezTo>
                      <a:cubicBezTo>
                        <a:pt x="44" y="32"/>
                        <a:pt x="44" y="33"/>
                        <a:pt x="44" y="34"/>
                      </a:cubicBezTo>
                      <a:cubicBezTo>
                        <a:pt x="44" y="34"/>
                        <a:pt x="45" y="36"/>
                        <a:pt x="47" y="36"/>
                      </a:cubicBezTo>
                      <a:cubicBezTo>
                        <a:pt x="47" y="37"/>
                        <a:pt x="48" y="37"/>
                        <a:pt x="48" y="37"/>
                      </a:cubicBezTo>
                      <a:cubicBezTo>
                        <a:pt x="48" y="37"/>
                        <a:pt x="47" y="37"/>
                        <a:pt x="46" y="37"/>
                      </a:cubicBezTo>
                      <a:cubicBezTo>
                        <a:pt x="45" y="37"/>
                        <a:pt x="43" y="38"/>
                        <a:pt x="42" y="39"/>
                      </a:cubicBezTo>
                      <a:cubicBezTo>
                        <a:pt x="42" y="40"/>
                        <a:pt x="40" y="43"/>
                        <a:pt x="40" y="45"/>
                      </a:cubicBezTo>
                      <a:cubicBezTo>
                        <a:pt x="41" y="47"/>
                        <a:pt x="40" y="49"/>
                        <a:pt x="41" y="51"/>
                      </a:cubicBezTo>
                      <a:cubicBezTo>
                        <a:pt x="42" y="52"/>
                        <a:pt x="41" y="58"/>
                        <a:pt x="40" y="59"/>
                      </a:cubicBezTo>
                      <a:cubicBezTo>
                        <a:pt x="40" y="60"/>
                        <a:pt x="40" y="60"/>
                        <a:pt x="40" y="61"/>
                      </a:cubicBezTo>
                      <a:cubicBezTo>
                        <a:pt x="40" y="62"/>
                        <a:pt x="39" y="61"/>
                        <a:pt x="29" y="70"/>
                      </a:cubicBezTo>
                      <a:cubicBezTo>
                        <a:pt x="29" y="70"/>
                        <a:pt x="22" y="75"/>
                        <a:pt x="20" y="76"/>
                      </a:cubicBezTo>
                      <a:cubicBezTo>
                        <a:pt x="19" y="78"/>
                        <a:pt x="16" y="81"/>
                        <a:pt x="15" y="81"/>
                      </a:cubicBezTo>
                      <a:cubicBezTo>
                        <a:pt x="14" y="81"/>
                        <a:pt x="13" y="84"/>
                        <a:pt x="13" y="86"/>
                      </a:cubicBezTo>
                      <a:cubicBezTo>
                        <a:pt x="13" y="86"/>
                        <a:pt x="14" y="88"/>
                        <a:pt x="15" y="88"/>
                      </a:cubicBezTo>
                      <a:cubicBezTo>
                        <a:pt x="15" y="89"/>
                        <a:pt x="16" y="89"/>
                        <a:pt x="17" y="88"/>
                      </a:cubicBezTo>
                      <a:cubicBezTo>
                        <a:pt x="17" y="88"/>
                        <a:pt x="17" y="89"/>
                        <a:pt x="18" y="88"/>
                      </a:cubicBezTo>
                      <a:cubicBezTo>
                        <a:pt x="18" y="88"/>
                        <a:pt x="18" y="88"/>
                        <a:pt x="18" y="88"/>
                      </a:cubicBezTo>
                      <a:cubicBezTo>
                        <a:pt x="19" y="88"/>
                        <a:pt x="19" y="88"/>
                        <a:pt x="20" y="88"/>
                      </a:cubicBezTo>
                      <a:cubicBezTo>
                        <a:pt x="20" y="88"/>
                        <a:pt x="22" y="88"/>
                        <a:pt x="22" y="87"/>
                      </a:cubicBezTo>
                      <a:cubicBezTo>
                        <a:pt x="22" y="87"/>
                        <a:pt x="23" y="88"/>
                        <a:pt x="23" y="87"/>
                      </a:cubicBezTo>
                      <a:cubicBezTo>
                        <a:pt x="24" y="86"/>
                        <a:pt x="25" y="85"/>
                        <a:pt x="24" y="85"/>
                      </a:cubicBezTo>
                      <a:cubicBezTo>
                        <a:pt x="24" y="85"/>
                        <a:pt x="23" y="85"/>
                        <a:pt x="23" y="85"/>
                      </a:cubicBezTo>
                      <a:cubicBezTo>
                        <a:pt x="23" y="85"/>
                        <a:pt x="23" y="85"/>
                        <a:pt x="23" y="85"/>
                      </a:cubicBezTo>
                      <a:cubicBezTo>
                        <a:pt x="23" y="85"/>
                        <a:pt x="25" y="83"/>
                        <a:pt x="26" y="81"/>
                      </a:cubicBezTo>
                      <a:cubicBezTo>
                        <a:pt x="26" y="81"/>
                        <a:pt x="26" y="81"/>
                        <a:pt x="26" y="80"/>
                      </a:cubicBezTo>
                      <a:cubicBezTo>
                        <a:pt x="26" y="80"/>
                        <a:pt x="28" y="78"/>
                        <a:pt x="29" y="78"/>
                      </a:cubicBezTo>
                      <a:cubicBezTo>
                        <a:pt x="29" y="78"/>
                        <a:pt x="33" y="76"/>
                        <a:pt x="34" y="75"/>
                      </a:cubicBezTo>
                      <a:cubicBezTo>
                        <a:pt x="35" y="75"/>
                        <a:pt x="39" y="72"/>
                        <a:pt x="39" y="72"/>
                      </a:cubicBezTo>
                      <a:cubicBezTo>
                        <a:pt x="39" y="72"/>
                        <a:pt x="38" y="73"/>
                        <a:pt x="39" y="77"/>
                      </a:cubicBezTo>
                      <a:cubicBezTo>
                        <a:pt x="39" y="77"/>
                        <a:pt x="39" y="77"/>
                        <a:pt x="39" y="77"/>
                      </a:cubicBezTo>
                      <a:cubicBezTo>
                        <a:pt x="39" y="77"/>
                        <a:pt x="39" y="77"/>
                        <a:pt x="39" y="79"/>
                      </a:cubicBezTo>
                      <a:cubicBezTo>
                        <a:pt x="39" y="81"/>
                        <a:pt x="39" y="81"/>
                        <a:pt x="39" y="83"/>
                      </a:cubicBezTo>
                      <a:cubicBezTo>
                        <a:pt x="39" y="85"/>
                        <a:pt x="37" y="83"/>
                        <a:pt x="38" y="86"/>
                      </a:cubicBezTo>
                      <a:cubicBezTo>
                        <a:pt x="39" y="88"/>
                        <a:pt x="38" y="89"/>
                        <a:pt x="38" y="89"/>
                      </a:cubicBezTo>
                      <a:cubicBezTo>
                        <a:pt x="38" y="90"/>
                        <a:pt x="39" y="92"/>
                        <a:pt x="39" y="93"/>
                      </a:cubicBezTo>
                      <a:cubicBezTo>
                        <a:pt x="40" y="93"/>
                        <a:pt x="39" y="97"/>
                        <a:pt x="40" y="99"/>
                      </a:cubicBezTo>
                      <a:cubicBezTo>
                        <a:pt x="40" y="101"/>
                        <a:pt x="40" y="107"/>
                        <a:pt x="41" y="108"/>
                      </a:cubicBezTo>
                      <a:cubicBezTo>
                        <a:pt x="41" y="108"/>
                        <a:pt x="34" y="122"/>
                        <a:pt x="33" y="124"/>
                      </a:cubicBezTo>
                      <a:cubicBezTo>
                        <a:pt x="33" y="126"/>
                        <a:pt x="31" y="127"/>
                        <a:pt x="31" y="128"/>
                      </a:cubicBezTo>
                      <a:cubicBezTo>
                        <a:pt x="31" y="129"/>
                        <a:pt x="30" y="130"/>
                        <a:pt x="30" y="130"/>
                      </a:cubicBezTo>
                      <a:cubicBezTo>
                        <a:pt x="30" y="131"/>
                        <a:pt x="30" y="133"/>
                        <a:pt x="30" y="134"/>
                      </a:cubicBezTo>
                      <a:cubicBezTo>
                        <a:pt x="30" y="136"/>
                        <a:pt x="30" y="138"/>
                        <a:pt x="29" y="140"/>
                      </a:cubicBezTo>
                      <a:cubicBezTo>
                        <a:pt x="28" y="142"/>
                        <a:pt x="27" y="146"/>
                        <a:pt x="27" y="147"/>
                      </a:cubicBezTo>
                      <a:cubicBezTo>
                        <a:pt x="26" y="148"/>
                        <a:pt x="21" y="159"/>
                        <a:pt x="21" y="162"/>
                      </a:cubicBezTo>
                      <a:cubicBezTo>
                        <a:pt x="21" y="166"/>
                        <a:pt x="21" y="167"/>
                        <a:pt x="22" y="168"/>
                      </a:cubicBezTo>
                      <a:cubicBezTo>
                        <a:pt x="22" y="169"/>
                        <a:pt x="23" y="169"/>
                        <a:pt x="23" y="169"/>
                      </a:cubicBezTo>
                      <a:cubicBezTo>
                        <a:pt x="24" y="169"/>
                        <a:pt x="23" y="171"/>
                        <a:pt x="22" y="172"/>
                      </a:cubicBezTo>
                      <a:cubicBezTo>
                        <a:pt x="21" y="173"/>
                        <a:pt x="21" y="171"/>
                        <a:pt x="17" y="172"/>
                      </a:cubicBezTo>
                      <a:cubicBezTo>
                        <a:pt x="17" y="172"/>
                        <a:pt x="17" y="172"/>
                        <a:pt x="17" y="172"/>
                      </a:cubicBezTo>
                      <a:cubicBezTo>
                        <a:pt x="14" y="174"/>
                        <a:pt x="12" y="174"/>
                        <a:pt x="10" y="173"/>
                      </a:cubicBezTo>
                      <a:cubicBezTo>
                        <a:pt x="8" y="172"/>
                        <a:pt x="1" y="170"/>
                        <a:pt x="0" y="173"/>
                      </a:cubicBezTo>
                      <a:cubicBezTo>
                        <a:pt x="0" y="173"/>
                        <a:pt x="1" y="179"/>
                        <a:pt x="12" y="183"/>
                      </a:cubicBezTo>
                      <a:cubicBezTo>
                        <a:pt x="12" y="183"/>
                        <a:pt x="19" y="185"/>
                        <a:pt x="20" y="187"/>
                      </a:cubicBezTo>
                      <a:cubicBezTo>
                        <a:pt x="22" y="189"/>
                        <a:pt x="27" y="193"/>
                        <a:pt x="30" y="190"/>
                      </a:cubicBezTo>
                      <a:cubicBezTo>
                        <a:pt x="33" y="187"/>
                        <a:pt x="32" y="183"/>
                        <a:pt x="32" y="182"/>
                      </a:cubicBezTo>
                      <a:cubicBezTo>
                        <a:pt x="32" y="181"/>
                        <a:pt x="32" y="178"/>
                        <a:pt x="32" y="177"/>
                      </a:cubicBezTo>
                      <a:cubicBezTo>
                        <a:pt x="32" y="177"/>
                        <a:pt x="33" y="172"/>
                        <a:pt x="35" y="172"/>
                      </a:cubicBezTo>
                      <a:cubicBezTo>
                        <a:pt x="36" y="172"/>
                        <a:pt x="37" y="171"/>
                        <a:pt x="37" y="170"/>
                      </a:cubicBezTo>
                      <a:cubicBezTo>
                        <a:pt x="37" y="169"/>
                        <a:pt x="36" y="168"/>
                        <a:pt x="37" y="167"/>
                      </a:cubicBezTo>
                      <a:cubicBezTo>
                        <a:pt x="38" y="166"/>
                        <a:pt x="38" y="166"/>
                        <a:pt x="38" y="165"/>
                      </a:cubicBezTo>
                      <a:cubicBezTo>
                        <a:pt x="38" y="164"/>
                        <a:pt x="39" y="161"/>
                        <a:pt x="39" y="160"/>
                      </a:cubicBezTo>
                      <a:cubicBezTo>
                        <a:pt x="40" y="159"/>
                        <a:pt x="45" y="146"/>
                        <a:pt x="45" y="144"/>
                      </a:cubicBezTo>
                      <a:cubicBezTo>
                        <a:pt x="45" y="142"/>
                        <a:pt x="45" y="138"/>
                        <a:pt x="46" y="137"/>
                      </a:cubicBezTo>
                      <a:cubicBezTo>
                        <a:pt x="46" y="136"/>
                        <a:pt x="47" y="137"/>
                        <a:pt x="47" y="133"/>
                      </a:cubicBezTo>
                      <a:cubicBezTo>
                        <a:pt x="47" y="130"/>
                        <a:pt x="47" y="131"/>
                        <a:pt x="47" y="131"/>
                      </a:cubicBezTo>
                      <a:cubicBezTo>
                        <a:pt x="48" y="131"/>
                        <a:pt x="47" y="134"/>
                        <a:pt x="48" y="135"/>
                      </a:cubicBezTo>
                      <a:cubicBezTo>
                        <a:pt x="49" y="137"/>
                        <a:pt x="50" y="138"/>
                        <a:pt x="56" y="140"/>
                      </a:cubicBezTo>
                      <a:cubicBezTo>
                        <a:pt x="62" y="142"/>
                        <a:pt x="65" y="143"/>
                        <a:pt x="67" y="144"/>
                      </a:cubicBezTo>
                      <a:cubicBezTo>
                        <a:pt x="69" y="145"/>
                        <a:pt x="71" y="145"/>
                        <a:pt x="73" y="145"/>
                      </a:cubicBezTo>
                      <a:cubicBezTo>
                        <a:pt x="75" y="146"/>
                        <a:pt x="76" y="146"/>
                        <a:pt x="77" y="147"/>
                      </a:cubicBezTo>
                      <a:cubicBezTo>
                        <a:pt x="79" y="148"/>
                        <a:pt x="80" y="151"/>
                        <a:pt x="84" y="148"/>
                      </a:cubicBezTo>
                      <a:cubicBezTo>
                        <a:pt x="84" y="148"/>
                        <a:pt x="85" y="147"/>
                        <a:pt x="85" y="149"/>
                      </a:cubicBezTo>
                      <a:cubicBezTo>
                        <a:pt x="86" y="150"/>
                        <a:pt x="85" y="149"/>
                        <a:pt x="85" y="151"/>
                      </a:cubicBezTo>
                      <a:cubicBezTo>
                        <a:pt x="85" y="153"/>
                        <a:pt x="85" y="153"/>
                        <a:pt x="85" y="154"/>
                      </a:cubicBezTo>
                      <a:cubicBezTo>
                        <a:pt x="86" y="156"/>
                        <a:pt x="87" y="158"/>
                        <a:pt x="86" y="159"/>
                      </a:cubicBezTo>
                      <a:cubicBezTo>
                        <a:pt x="86" y="161"/>
                        <a:pt x="84" y="165"/>
                        <a:pt x="86" y="167"/>
                      </a:cubicBezTo>
                      <a:cubicBezTo>
                        <a:pt x="88" y="168"/>
                        <a:pt x="92" y="170"/>
                        <a:pt x="96" y="162"/>
                      </a:cubicBezTo>
                      <a:cubicBezTo>
                        <a:pt x="96" y="162"/>
                        <a:pt x="97" y="156"/>
                        <a:pt x="97" y="153"/>
                      </a:cubicBezTo>
                      <a:cubicBezTo>
                        <a:pt x="97" y="151"/>
                        <a:pt x="99" y="149"/>
                        <a:pt x="99" y="149"/>
                      </a:cubicBezTo>
                      <a:cubicBezTo>
                        <a:pt x="100" y="148"/>
                        <a:pt x="104" y="146"/>
                        <a:pt x="103" y="140"/>
                      </a:cubicBezTo>
                      <a:close/>
                      <a:moveTo>
                        <a:pt x="42" y="17"/>
                      </a:moveTo>
                      <a:cubicBezTo>
                        <a:pt x="42" y="17"/>
                        <a:pt x="42" y="17"/>
                        <a:pt x="42" y="17"/>
                      </a:cubicBezTo>
                      <a:cubicBezTo>
                        <a:pt x="42" y="17"/>
                        <a:pt x="42" y="17"/>
                        <a:pt x="42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92" name="Freeform 28"/>
                <p:cNvSpPr>
                  <a:spLocks/>
                </p:cNvSpPr>
                <p:nvPr/>
              </p:nvSpPr>
              <p:spPr bwMode="auto">
                <a:xfrm flipH="1">
                  <a:off x="6979364" y="4216604"/>
                  <a:ext cx="340047" cy="669925"/>
                </a:xfrm>
                <a:custGeom>
                  <a:avLst/>
                  <a:gdLst>
                    <a:gd name="T0" fmla="*/ 56 w 73"/>
                    <a:gd name="T1" fmla="*/ 125 h 176"/>
                    <a:gd name="T2" fmla="*/ 38 w 73"/>
                    <a:gd name="T3" fmla="*/ 117 h 176"/>
                    <a:gd name="T4" fmla="*/ 43 w 73"/>
                    <a:gd name="T5" fmla="*/ 103 h 176"/>
                    <a:gd name="T6" fmla="*/ 51 w 73"/>
                    <a:gd name="T7" fmla="*/ 86 h 176"/>
                    <a:gd name="T8" fmla="*/ 51 w 73"/>
                    <a:gd name="T9" fmla="*/ 52 h 176"/>
                    <a:gd name="T10" fmla="*/ 56 w 73"/>
                    <a:gd name="T11" fmla="*/ 50 h 176"/>
                    <a:gd name="T12" fmla="*/ 60 w 73"/>
                    <a:gd name="T13" fmla="*/ 68 h 176"/>
                    <a:gd name="T14" fmla="*/ 63 w 73"/>
                    <a:gd name="T15" fmla="*/ 74 h 176"/>
                    <a:gd name="T16" fmla="*/ 62 w 73"/>
                    <a:gd name="T17" fmla="*/ 78 h 176"/>
                    <a:gd name="T18" fmla="*/ 63 w 73"/>
                    <a:gd name="T19" fmla="*/ 79 h 176"/>
                    <a:gd name="T20" fmla="*/ 66 w 73"/>
                    <a:gd name="T21" fmla="*/ 80 h 176"/>
                    <a:gd name="T22" fmla="*/ 67 w 73"/>
                    <a:gd name="T23" fmla="*/ 74 h 176"/>
                    <a:gd name="T24" fmla="*/ 66 w 73"/>
                    <a:gd name="T25" fmla="*/ 52 h 176"/>
                    <a:gd name="T26" fmla="*/ 54 w 73"/>
                    <a:gd name="T27" fmla="*/ 39 h 176"/>
                    <a:gd name="T28" fmla="*/ 47 w 73"/>
                    <a:gd name="T29" fmla="*/ 34 h 176"/>
                    <a:gd name="T30" fmla="*/ 40 w 73"/>
                    <a:gd name="T31" fmla="*/ 33 h 176"/>
                    <a:gd name="T32" fmla="*/ 32 w 73"/>
                    <a:gd name="T33" fmla="*/ 30 h 176"/>
                    <a:gd name="T34" fmla="*/ 21 w 73"/>
                    <a:gd name="T35" fmla="*/ 2 h 176"/>
                    <a:gd name="T36" fmla="*/ 11 w 73"/>
                    <a:gd name="T37" fmla="*/ 7 h 176"/>
                    <a:gd name="T38" fmla="*/ 10 w 73"/>
                    <a:gd name="T39" fmla="*/ 9 h 176"/>
                    <a:gd name="T40" fmla="*/ 10 w 73"/>
                    <a:gd name="T41" fmla="*/ 11 h 176"/>
                    <a:gd name="T42" fmla="*/ 9 w 73"/>
                    <a:gd name="T43" fmla="*/ 19 h 176"/>
                    <a:gd name="T44" fmla="*/ 10 w 73"/>
                    <a:gd name="T45" fmla="*/ 22 h 176"/>
                    <a:gd name="T46" fmla="*/ 12 w 73"/>
                    <a:gd name="T47" fmla="*/ 33 h 176"/>
                    <a:gd name="T48" fmla="*/ 8 w 73"/>
                    <a:gd name="T49" fmla="*/ 45 h 176"/>
                    <a:gd name="T50" fmla="*/ 5 w 73"/>
                    <a:gd name="T51" fmla="*/ 54 h 176"/>
                    <a:gd name="T52" fmla="*/ 3 w 73"/>
                    <a:gd name="T53" fmla="*/ 64 h 176"/>
                    <a:gd name="T54" fmla="*/ 3 w 73"/>
                    <a:gd name="T55" fmla="*/ 75 h 176"/>
                    <a:gd name="T56" fmla="*/ 6 w 73"/>
                    <a:gd name="T57" fmla="*/ 79 h 176"/>
                    <a:gd name="T58" fmla="*/ 9 w 73"/>
                    <a:gd name="T59" fmla="*/ 76 h 176"/>
                    <a:gd name="T60" fmla="*/ 15 w 73"/>
                    <a:gd name="T61" fmla="*/ 57 h 176"/>
                    <a:gd name="T62" fmla="*/ 19 w 73"/>
                    <a:gd name="T63" fmla="*/ 70 h 176"/>
                    <a:gd name="T64" fmla="*/ 22 w 73"/>
                    <a:gd name="T65" fmla="*/ 86 h 176"/>
                    <a:gd name="T66" fmla="*/ 21 w 73"/>
                    <a:gd name="T67" fmla="*/ 110 h 176"/>
                    <a:gd name="T68" fmla="*/ 17 w 73"/>
                    <a:gd name="T69" fmla="*/ 121 h 176"/>
                    <a:gd name="T70" fmla="*/ 17 w 73"/>
                    <a:gd name="T71" fmla="*/ 132 h 176"/>
                    <a:gd name="T72" fmla="*/ 12 w 73"/>
                    <a:gd name="T73" fmla="*/ 159 h 176"/>
                    <a:gd name="T74" fmla="*/ 8 w 73"/>
                    <a:gd name="T75" fmla="*/ 163 h 176"/>
                    <a:gd name="T76" fmla="*/ 5 w 73"/>
                    <a:gd name="T77" fmla="*/ 171 h 176"/>
                    <a:gd name="T78" fmla="*/ 24 w 73"/>
                    <a:gd name="T79" fmla="*/ 170 h 176"/>
                    <a:gd name="T80" fmla="*/ 25 w 73"/>
                    <a:gd name="T81" fmla="*/ 162 h 176"/>
                    <a:gd name="T82" fmla="*/ 29 w 73"/>
                    <a:gd name="T83" fmla="*/ 148 h 176"/>
                    <a:gd name="T84" fmla="*/ 40 w 73"/>
                    <a:gd name="T85" fmla="*/ 136 h 176"/>
                    <a:gd name="T86" fmla="*/ 55 w 73"/>
                    <a:gd name="T87" fmla="*/ 142 h 176"/>
                    <a:gd name="T88" fmla="*/ 62 w 73"/>
                    <a:gd name="T89" fmla="*/ 153 h 176"/>
                    <a:gd name="T90" fmla="*/ 72 w 73"/>
                    <a:gd name="T91" fmla="*/ 134 h 1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73" h="176">
                      <a:moveTo>
                        <a:pt x="68" y="128"/>
                      </a:moveTo>
                      <a:cubicBezTo>
                        <a:pt x="63" y="128"/>
                        <a:pt x="65" y="129"/>
                        <a:pt x="62" y="128"/>
                      </a:cubicBezTo>
                      <a:cubicBezTo>
                        <a:pt x="59" y="127"/>
                        <a:pt x="57" y="126"/>
                        <a:pt x="56" y="125"/>
                      </a:cubicBezTo>
                      <a:cubicBezTo>
                        <a:pt x="55" y="125"/>
                        <a:pt x="43" y="122"/>
                        <a:pt x="40" y="121"/>
                      </a:cubicBezTo>
                      <a:cubicBezTo>
                        <a:pt x="37" y="121"/>
                        <a:pt x="37" y="120"/>
                        <a:pt x="37" y="119"/>
                      </a:cubicBezTo>
                      <a:cubicBezTo>
                        <a:pt x="37" y="119"/>
                        <a:pt x="38" y="119"/>
                        <a:pt x="38" y="117"/>
                      </a:cubicBezTo>
                      <a:cubicBezTo>
                        <a:pt x="37" y="115"/>
                        <a:pt x="37" y="113"/>
                        <a:pt x="37" y="113"/>
                      </a:cubicBezTo>
                      <a:cubicBezTo>
                        <a:pt x="38" y="112"/>
                        <a:pt x="40" y="109"/>
                        <a:pt x="41" y="107"/>
                      </a:cubicBezTo>
                      <a:cubicBezTo>
                        <a:pt x="41" y="105"/>
                        <a:pt x="43" y="103"/>
                        <a:pt x="43" y="103"/>
                      </a:cubicBezTo>
                      <a:cubicBezTo>
                        <a:pt x="44" y="103"/>
                        <a:pt x="44" y="102"/>
                        <a:pt x="45" y="101"/>
                      </a:cubicBezTo>
                      <a:cubicBezTo>
                        <a:pt x="45" y="100"/>
                        <a:pt x="45" y="101"/>
                        <a:pt x="48" y="96"/>
                      </a:cubicBezTo>
                      <a:cubicBezTo>
                        <a:pt x="51" y="92"/>
                        <a:pt x="51" y="86"/>
                        <a:pt x="51" y="86"/>
                      </a:cubicBezTo>
                      <a:cubicBezTo>
                        <a:pt x="51" y="85"/>
                        <a:pt x="54" y="85"/>
                        <a:pt x="54" y="85"/>
                      </a:cubicBezTo>
                      <a:cubicBezTo>
                        <a:pt x="54" y="85"/>
                        <a:pt x="49" y="53"/>
                        <a:pt x="49" y="51"/>
                      </a:cubicBezTo>
                      <a:cubicBezTo>
                        <a:pt x="49" y="50"/>
                        <a:pt x="50" y="52"/>
                        <a:pt x="51" y="52"/>
                      </a:cubicBezTo>
                      <a:cubicBezTo>
                        <a:pt x="52" y="52"/>
                        <a:pt x="52" y="49"/>
                        <a:pt x="52" y="49"/>
                      </a:cubicBezTo>
                      <a:cubicBezTo>
                        <a:pt x="52" y="48"/>
                        <a:pt x="52" y="48"/>
                        <a:pt x="52" y="48"/>
                      </a:cubicBezTo>
                      <a:cubicBezTo>
                        <a:pt x="52" y="48"/>
                        <a:pt x="55" y="50"/>
                        <a:pt x="56" y="50"/>
                      </a:cubicBezTo>
                      <a:cubicBezTo>
                        <a:pt x="56" y="50"/>
                        <a:pt x="57" y="54"/>
                        <a:pt x="58" y="56"/>
                      </a:cubicBezTo>
                      <a:cubicBezTo>
                        <a:pt x="59" y="58"/>
                        <a:pt x="61" y="63"/>
                        <a:pt x="61" y="64"/>
                      </a:cubicBezTo>
                      <a:cubicBezTo>
                        <a:pt x="61" y="65"/>
                        <a:pt x="59" y="66"/>
                        <a:pt x="60" y="68"/>
                      </a:cubicBezTo>
                      <a:cubicBezTo>
                        <a:pt x="61" y="70"/>
                        <a:pt x="61" y="72"/>
                        <a:pt x="62" y="72"/>
                      </a:cubicBezTo>
                      <a:cubicBezTo>
                        <a:pt x="62" y="73"/>
                        <a:pt x="62" y="72"/>
                        <a:pt x="62" y="72"/>
                      </a:cubicBezTo>
                      <a:cubicBezTo>
                        <a:pt x="62" y="72"/>
                        <a:pt x="63" y="74"/>
                        <a:pt x="63" y="74"/>
                      </a:cubicBezTo>
                      <a:cubicBezTo>
                        <a:pt x="63" y="74"/>
                        <a:pt x="63" y="75"/>
                        <a:pt x="63" y="75"/>
                      </a:cubicBezTo>
                      <a:cubicBezTo>
                        <a:pt x="63" y="76"/>
                        <a:pt x="62" y="77"/>
                        <a:pt x="62" y="77"/>
                      </a:cubicBezTo>
                      <a:cubicBezTo>
                        <a:pt x="62" y="77"/>
                        <a:pt x="62" y="78"/>
                        <a:pt x="62" y="78"/>
                      </a:cubicBezTo>
                      <a:cubicBezTo>
                        <a:pt x="62" y="78"/>
                        <a:pt x="62" y="78"/>
                        <a:pt x="62" y="79"/>
                      </a:cubicBezTo>
                      <a:cubicBezTo>
                        <a:pt x="62" y="80"/>
                        <a:pt x="62" y="80"/>
                        <a:pt x="62" y="80"/>
                      </a:cubicBezTo>
                      <a:cubicBezTo>
                        <a:pt x="63" y="80"/>
                        <a:pt x="63" y="80"/>
                        <a:pt x="63" y="79"/>
                      </a:cubicBezTo>
                      <a:cubicBezTo>
                        <a:pt x="64" y="79"/>
                        <a:pt x="64" y="78"/>
                        <a:pt x="64" y="78"/>
                      </a:cubicBezTo>
                      <a:cubicBezTo>
                        <a:pt x="64" y="78"/>
                        <a:pt x="64" y="79"/>
                        <a:pt x="64" y="80"/>
                      </a:cubicBezTo>
                      <a:cubicBezTo>
                        <a:pt x="65" y="81"/>
                        <a:pt x="66" y="81"/>
                        <a:pt x="66" y="80"/>
                      </a:cubicBezTo>
                      <a:cubicBezTo>
                        <a:pt x="66" y="80"/>
                        <a:pt x="66" y="79"/>
                        <a:pt x="67" y="78"/>
                      </a:cubicBezTo>
                      <a:cubicBezTo>
                        <a:pt x="67" y="78"/>
                        <a:pt x="67" y="77"/>
                        <a:pt x="67" y="77"/>
                      </a:cubicBezTo>
                      <a:cubicBezTo>
                        <a:pt x="67" y="76"/>
                        <a:pt x="67" y="75"/>
                        <a:pt x="67" y="74"/>
                      </a:cubicBezTo>
                      <a:cubicBezTo>
                        <a:pt x="67" y="73"/>
                        <a:pt x="67" y="70"/>
                        <a:pt x="66" y="68"/>
                      </a:cubicBezTo>
                      <a:cubicBezTo>
                        <a:pt x="66" y="67"/>
                        <a:pt x="66" y="67"/>
                        <a:pt x="66" y="66"/>
                      </a:cubicBezTo>
                      <a:cubicBezTo>
                        <a:pt x="66" y="65"/>
                        <a:pt x="66" y="54"/>
                        <a:pt x="66" y="52"/>
                      </a:cubicBezTo>
                      <a:cubicBezTo>
                        <a:pt x="66" y="52"/>
                        <a:pt x="64" y="46"/>
                        <a:pt x="63" y="45"/>
                      </a:cubicBezTo>
                      <a:cubicBezTo>
                        <a:pt x="62" y="43"/>
                        <a:pt x="61" y="43"/>
                        <a:pt x="60" y="42"/>
                      </a:cubicBezTo>
                      <a:cubicBezTo>
                        <a:pt x="59" y="41"/>
                        <a:pt x="54" y="39"/>
                        <a:pt x="54" y="39"/>
                      </a:cubicBezTo>
                      <a:cubicBezTo>
                        <a:pt x="54" y="39"/>
                        <a:pt x="51" y="37"/>
                        <a:pt x="51" y="37"/>
                      </a:cubicBezTo>
                      <a:cubicBezTo>
                        <a:pt x="51" y="37"/>
                        <a:pt x="50" y="35"/>
                        <a:pt x="49" y="35"/>
                      </a:cubicBezTo>
                      <a:cubicBezTo>
                        <a:pt x="48" y="35"/>
                        <a:pt x="49" y="34"/>
                        <a:pt x="47" y="34"/>
                      </a:cubicBezTo>
                      <a:cubicBezTo>
                        <a:pt x="45" y="34"/>
                        <a:pt x="45" y="33"/>
                        <a:pt x="45" y="33"/>
                      </a:cubicBezTo>
                      <a:cubicBezTo>
                        <a:pt x="44" y="33"/>
                        <a:pt x="44" y="32"/>
                        <a:pt x="43" y="32"/>
                      </a:cubicBezTo>
                      <a:cubicBezTo>
                        <a:pt x="42" y="32"/>
                        <a:pt x="40" y="33"/>
                        <a:pt x="40" y="33"/>
                      </a:cubicBezTo>
                      <a:cubicBezTo>
                        <a:pt x="39" y="33"/>
                        <a:pt x="38" y="32"/>
                        <a:pt x="37" y="32"/>
                      </a:cubicBezTo>
                      <a:cubicBezTo>
                        <a:pt x="36" y="31"/>
                        <a:pt x="35" y="31"/>
                        <a:pt x="34" y="30"/>
                      </a:cubicBezTo>
                      <a:cubicBezTo>
                        <a:pt x="32" y="30"/>
                        <a:pt x="32" y="30"/>
                        <a:pt x="32" y="30"/>
                      </a:cubicBezTo>
                      <a:cubicBezTo>
                        <a:pt x="32" y="30"/>
                        <a:pt x="35" y="28"/>
                        <a:pt x="35" y="27"/>
                      </a:cubicBezTo>
                      <a:cubicBezTo>
                        <a:pt x="35" y="25"/>
                        <a:pt x="40" y="14"/>
                        <a:pt x="39" y="11"/>
                      </a:cubicBezTo>
                      <a:cubicBezTo>
                        <a:pt x="38" y="8"/>
                        <a:pt x="35" y="0"/>
                        <a:pt x="21" y="2"/>
                      </a:cubicBezTo>
                      <a:cubicBezTo>
                        <a:pt x="21" y="2"/>
                        <a:pt x="16" y="2"/>
                        <a:pt x="13" y="5"/>
                      </a:cubicBezTo>
                      <a:cubicBezTo>
                        <a:pt x="12" y="5"/>
                        <a:pt x="11" y="5"/>
                        <a:pt x="11" y="4"/>
                      </a:cubicBezTo>
                      <a:cubicBezTo>
                        <a:pt x="11" y="2"/>
                        <a:pt x="10" y="5"/>
                        <a:pt x="11" y="7"/>
                      </a:cubicBezTo>
                      <a:cubicBezTo>
                        <a:pt x="11" y="7"/>
                        <a:pt x="11" y="7"/>
                        <a:pt x="11" y="7"/>
                      </a:cubicBezTo>
                      <a:cubicBezTo>
                        <a:pt x="11" y="6"/>
                        <a:pt x="10" y="5"/>
                        <a:pt x="9" y="4"/>
                      </a:cubicBezTo>
                      <a:cubicBezTo>
                        <a:pt x="9" y="0"/>
                        <a:pt x="9" y="7"/>
                        <a:pt x="10" y="9"/>
                      </a:cubicBezTo>
                      <a:cubicBezTo>
                        <a:pt x="10" y="9"/>
                        <a:pt x="10" y="9"/>
                        <a:pt x="10" y="9"/>
                      </a:cubicBezTo>
                      <a:cubicBezTo>
                        <a:pt x="9" y="9"/>
                        <a:pt x="8" y="9"/>
                        <a:pt x="8" y="8"/>
                      </a:cubicBezTo>
                      <a:cubicBezTo>
                        <a:pt x="7" y="6"/>
                        <a:pt x="8" y="10"/>
                        <a:pt x="10" y="11"/>
                      </a:cubicBezTo>
                      <a:cubicBezTo>
                        <a:pt x="9" y="12"/>
                        <a:pt x="9" y="15"/>
                        <a:pt x="10" y="17"/>
                      </a:cubicBezTo>
                      <a:cubicBezTo>
                        <a:pt x="10" y="17"/>
                        <a:pt x="9" y="18"/>
                        <a:pt x="10" y="19"/>
                      </a:cubicBezTo>
                      <a:cubicBezTo>
                        <a:pt x="10" y="19"/>
                        <a:pt x="10" y="20"/>
                        <a:pt x="9" y="19"/>
                      </a:cubicBezTo>
                      <a:cubicBezTo>
                        <a:pt x="9" y="19"/>
                        <a:pt x="10" y="20"/>
                        <a:pt x="10" y="20"/>
                      </a:cubicBezTo>
                      <a:cubicBezTo>
                        <a:pt x="10" y="20"/>
                        <a:pt x="10" y="20"/>
                        <a:pt x="10" y="22"/>
                      </a:cubicBezTo>
                      <a:cubicBezTo>
                        <a:pt x="10" y="22"/>
                        <a:pt x="11" y="22"/>
                        <a:pt x="10" y="22"/>
                      </a:cubicBezTo>
                      <a:cubicBezTo>
                        <a:pt x="10" y="23"/>
                        <a:pt x="9" y="24"/>
                        <a:pt x="9" y="25"/>
                      </a:cubicBezTo>
                      <a:cubicBezTo>
                        <a:pt x="9" y="27"/>
                        <a:pt x="10" y="30"/>
                        <a:pt x="11" y="30"/>
                      </a:cubicBezTo>
                      <a:cubicBezTo>
                        <a:pt x="11" y="31"/>
                        <a:pt x="12" y="32"/>
                        <a:pt x="12" y="33"/>
                      </a:cubicBezTo>
                      <a:cubicBezTo>
                        <a:pt x="12" y="33"/>
                        <a:pt x="12" y="34"/>
                        <a:pt x="13" y="34"/>
                      </a:cubicBezTo>
                      <a:cubicBezTo>
                        <a:pt x="13" y="34"/>
                        <a:pt x="9" y="35"/>
                        <a:pt x="9" y="38"/>
                      </a:cubicBezTo>
                      <a:cubicBezTo>
                        <a:pt x="9" y="38"/>
                        <a:pt x="8" y="44"/>
                        <a:pt x="8" y="45"/>
                      </a:cubicBezTo>
                      <a:cubicBezTo>
                        <a:pt x="7" y="46"/>
                        <a:pt x="5" y="49"/>
                        <a:pt x="4" y="49"/>
                      </a:cubicBezTo>
                      <a:cubicBezTo>
                        <a:pt x="4" y="49"/>
                        <a:pt x="3" y="50"/>
                        <a:pt x="3" y="51"/>
                      </a:cubicBezTo>
                      <a:cubicBezTo>
                        <a:pt x="3" y="51"/>
                        <a:pt x="5" y="54"/>
                        <a:pt x="5" y="54"/>
                      </a:cubicBezTo>
                      <a:cubicBezTo>
                        <a:pt x="5" y="54"/>
                        <a:pt x="6" y="54"/>
                        <a:pt x="6" y="54"/>
                      </a:cubicBezTo>
                      <a:cubicBezTo>
                        <a:pt x="4" y="60"/>
                        <a:pt x="4" y="60"/>
                        <a:pt x="4" y="60"/>
                      </a:cubicBezTo>
                      <a:cubicBezTo>
                        <a:pt x="4" y="60"/>
                        <a:pt x="4" y="63"/>
                        <a:pt x="3" y="64"/>
                      </a:cubicBezTo>
                      <a:cubicBezTo>
                        <a:pt x="3" y="64"/>
                        <a:pt x="2" y="65"/>
                        <a:pt x="2" y="67"/>
                      </a:cubicBezTo>
                      <a:cubicBezTo>
                        <a:pt x="2" y="68"/>
                        <a:pt x="2" y="70"/>
                        <a:pt x="3" y="72"/>
                      </a:cubicBezTo>
                      <a:cubicBezTo>
                        <a:pt x="3" y="74"/>
                        <a:pt x="3" y="75"/>
                        <a:pt x="3" y="75"/>
                      </a:cubicBezTo>
                      <a:cubicBezTo>
                        <a:pt x="3" y="75"/>
                        <a:pt x="3" y="77"/>
                        <a:pt x="4" y="77"/>
                      </a:cubicBezTo>
                      <a:cubicBezTo>
                        <a:pt x="4" y="77"/>
                        <a:pt x="4" y="78"/>
                        <a:pt x="5" y="78"/>
                      </a:cubicBezTo>
                      <a:cubicBezTo>
                        <a:pt x="5" y="78"/>
                        <a:pt x="6" y="79"/>
                        <a:pt x="6" y="79"/>
                      </a:cubicBezTo>
                      <a:cubicBezTo>
                        <a:pt x="6" y="79"/>
                        <a:pt x="7" y="80"/>
                        <a:pt x="7" y="80"/>
                      </a:cubicBezTo>
                      <a:cubicBezTo>
                        <a:pt x="8" y="80"/>
                        <a:pt x="8" y="79"/>
                        <a:pt x="8" y="78"/>
                      </a:cubicBezTo>
                      <a:cubicBezTo>
                        <a:pt x="9" y="78"/>
                        <a:pt x="9" y="76"/>
                        <a:pt x="9" y="76"/>
                      </a:cubicBezTo>
                      <a:cubicBezTo>
                        <a:pt x="9" y="76"/>
                        <a:pt x="10" y="74"/>
                        <a:pt x="10" y="73"/>
                      </a:cubicBezTo>
                      <a:cubicBezTo>
                        <a:pt x="9" y="72"/>
                        <a:pt x="12" y="68"/>
                        <a:pt x="12" y="66"/>
                      </a:cubicBezTo>
                      <a:cubicBezTo>
                        <a:pt x="13" y="64"/>
                        <a:pt x="15" y="57"/>
                        <a:pt x="15" y="57"/>
                      </a:cubicBezTo>
                      <a:cubicBezTo>
                        <a:pt x="15" y="57"/>
                        <a:pt x="17" y="59"/>
                        <a:pt x="17" y="60"/>
                      </a:cubicBezTo>
                      <a:cubicBezTo>
                        <a:pt x="17" y="62"/>
                        <a:pt x="18" y="64"/>
                        <a:pt x="18" y="65"/>
                      </a:cubicBezTo>
                      <a:cubicBezTo>
                        <a:pt x="18" y="67"/>
                        <a:pt x="18" y="68"/>
                        <a:pt x="19" y="70"/>
                      </a:cubicBezTo>
                      <a:cubicBezTo>
                        <a:pt x="19" y="71"/>
                        <a:pt x="21" y="76"/>
                        <a:pt x="21" y="78"/>
                      </a:cubicBezTo>
                      <a:cubicBezTo>
                        <a:pt x="22" y="80"/>
                        <a:pt x="21" y="81"/>
                        <a:pt x="22" y="82"/>
                      </a:cubicBezTo>
                      <a:cubicBezTo>
                        <a:pt x="22" y="83"/>
                        <a:pt x="22" y="85"/>
                        <a:pt x="22" y="86"/>
                      </a:cubicBezTo>
                      <a:cubicBezTo>
                        <a:pt x="22" y="86"/>
                        <a:pt x="19" y="89"/>
                        <a:pt x="20" y="94"/>
                      </a:cubicBezTo>
                      <a:cubicBezTo>
                        <a:pt x="21" y="98"/>
                        <a:pt x="21" y="99"/>
                        <a:pt x="21" y="101"/>
                      </a:cubicBezTo>
                      <a:cubicBezTo>
                        <a:pt x="21" y="103"/>
                        <a:pt x="21" y="110"/>
                        <a:pt x="21" y="110"/>
                      </a:cubicBezTo>
                      <a:cubicBezTo>
                        <a:pt x="21" y="110"/>
                        <a:pt x="21" y="112"/>
                        <a:pt x="21" y="113"/>
                      </a:cubicBezTo>
                      <a:cubicBezTo>
                        <a:pt x="20" y="114"/>
                        <a:pt x="19" y="115"/>
                        <a:pt x="19" y="116"/>
                      </a:cubicBezTo>
                      <a:cubicBezTo>
                        <a:pt x="19" y="118"/>
                        <a:pt x="17" y="120"/>
                        <a:pt x="17" y="121"/>
                      </a:cubicBezTo>
                      <a:cubicBezTo>
                        <a:pt x="17" y="122"/>
                        <a:pt x="17" y="124"/>
                        <a:pt x="17" y="125"/>
                      </a:cubicBezTo>
                      <a:cubicBezTo>
                        <a:pt x="16" y="125"/>
                        <a:pt x="16" y="125"/>
                        <a:pt x="16" y="127"/>
                      </a:cubicBezTo>
                      <a:cubicBezTo>
                        <a:pt x="17" y="129"/>
                        <a:pt x="16" y="131"/>
                        <a:pt x="17" y="132"/>
                      </a:cubicBezTo>
                      <a:cubicBezTo>
                        <a:pt x="18" y="133"/>
                        <a:pt x="17" y="135"/>
                        <a:pt x="17" y="138"/>
                      </a:cubicBezTo>
                      <a:cubicBezTo>
                        <a:pt x="18" y="141"/>
                        <a:pt x="17" y="148"/>
                        <a:pt x="16" y="150"/>
                      </a:cubicBezTo>
                      <a:cubicBezTo>
                        <a:pt x="15" y="151"/>
                        <a:pt x="12" y="159"/>
                        <a:pt x="12" y="159"/>
                      </a:cubicBezTo>
                      <a:cubicBezTo>
                        <a:pt x="12" y="160"/>
                        <a:pt x="11" y="160"/>
                        <a:pt x="11" y="161"/>
                      </a:cubicBezTo>
                      <a:cubicBezTo>
                        <a:pt x="11" y="161"/>
                        <a:pt x="10" y="161"/>
                        <a:pt x="10" y="162"/>
                      </a:cubicBezTo>
                      <a:cubicBezTo>
                        <a:pt x="10" y="162"/>
                        <a:pt x="9" y="163"/>
                        <a:pt x="8" y="163"/>
                      </a:cubicBezTo>
                      <a:cubicBezTo>
                        <a:pt x="6" y="164"/>
                        <a:pt x="6" y="162"/>
                        <a:pt x="3" y="163"/>
                      </a:cubicBezTo>
                      <a:cubicBezTo>
                        <a:pt x="3" y="163"/>
                        <a:pt x="1" y="163"/>
                        <a:pt x="0" y="165"/>
                      </a:cubicBezTo>
                      <a:cubicBezTo>
                        <a:pt x="0" y="166"/>
                        <a:pt x="2" y="168"/>
                        <a:pt x="5" y="171"/>
                      </a:cubicBezTo>
                      <a:cubicBezTo>
                        <a:pt x="8" y="173"/>
                        <a:pt x="12" y="174"/>
                        <a:pt x="12" y="174"/>
                      </a:cubicBezTo>
                      <a:cubicBezTo>
                        <a:pt x="12" y="174"/>
                        <a:pt x="17" y="175"/>
                        <a:pt x="19" y="176"/>
                      </a:cubicBezTo>
                      <a:cubicBezTo>
                        <a:pt x="21" y="176"/>
                        <a:pt x="24" y="174"/>
                        <a:pt x="24" y="170"/>
                      </a:cubicBezTo>
                      <a:cubicBezTo>
                        <a:pt x="24" y="166"/>
                        <a:pt x="24" y="165"/>
                        <a:pt x="24" y="165"/>
                      </a:cubicBezTo>
                      <a:cubicBezTo>
                        <a:pt x="24" y="165"/>
                        <a:pt x="25" y="166"/>
                        <a:pt x="25" y="164"/>
                      </a:cubicBezTo>
                      <a:cubicBezTo>
                        <a:pt x="25" y="162"/>
                        <a:pt x="25" y="162"/>
                        <a:pt x="25" y="162"/>
                      </a:cubicBezTo>
                      <a:cubicBezTo>
                        <a:pt x="25" y="161"/>
                        <a:pt x="26" y="159"/>
                        <a:pt x="26" y="158"/>
                      </a:cubicBezTo>
                      <a:cubicBezTo>
                        <a:pt x="26" y="157"/>
                        <a:pt x="28" y="154"/>
                        <a:pt x="28" y="153"/>
                      </a:cubicBezTo>
                      <a:cubicBezTo>
                        <a:pt x="28" y="152"/>
                        <a:pt x="29" y="150"/>
                        <a:pt x="29" y="148"/>
                      </a:cubicBezTo>
                      <a:cubicBezTo>
                        <a:pt x="29" y="147"/>
                        <a:pt x="32" y="137"/>
                        <a:pt x="30" y="133"/>
                      </a:cubicBezTo>
                      <a:cubicBezTo>
                        <a:pt x="30" y="133"/>
                        <a:pt x="33" y="135"/>
                        <a:pt x="35" y="135"/>
                      </a:cubicBezTo>
                      <a:cubicBezTo>
                        <a:pt x="36" y="135"/>
                        <a:pt x="39" y="136"/>
                        <a:pt x="40" y="136"/>
                      </a:cubicBezTo>
                      <a:cubicBezTo>
                        <a:pt x="41" y="136"/>
                        <a:pt x="49" y="138"/>
                        <a:pt x="52" y="139"/>
                      </a:cubicBezTo>
                      <a:cubicBezTo>
                        <a:pt x="52" y="139"/>
                        <a:pt x="52" y="139"/>
                        <a:pt x="53" y="140"/>
                      </a:cubicBezTo>
                      <a:cubicBezTo>
                        <a:pt x="53" y="140"/>
                        <a:pt x="54" y="142"/>
                        <a:pt x="55" y="142"/>
                      </a:cubicBezTo>
                      <a:cubicBezTo>
                        <a:pt x="56" y="142"/>
                        <a:pt x="57" y="142"/>
                        <a:pt x="57" y="143"/>
                      </a:cubicBezTo>
                      <a:cubicBezTo>
                        <a:pt x="58" y="144"/>
                        <a:pt x="61" y="146"/>
                        <a:pt x="61" y="148"/>
                      </a:cubicBezTo>
                      <a:cubicBezTo>
                        <a:pt x="62" y="150"/>
                        <a:pt x="62" y="151"/>
                        <a:pt x="62" y="153"/>
                      </a:cubicBezTo>
                      <a:cubicBezTo>
                        <a:pt x="62" y="154"/>
                        <a:pt x="64" y="160"/>
                        <a:pt x="68" y="158"/>
                      </a:cubicBezTo>
                      <a:cubicBezTo>
                        <a:pt x="73" y="156"/>
                        <a:pt x="71" y="146"/>
                        <a:pt x="71" y="145"/>
                      </a:cubicBezTo>
                      <a:cubicBezTo>
                        <a:pt x="71" y="144"/>
                        <a:pt x="72" y="135"/>
                        <a:pt x="72" y="134"/>
                      </a:cubicBezTo>
                      <a:cubicBezTo>
                        <a:pt x="72" y="132"/>
                        <a:pt x="72" y="129"/>
                        <a:pt x="68" y="12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n-ea"/>
                  </a:endParaRPr>
                </a:p>
              </p:txBody>
            </p:sp>
          </p:grpSp>
          <p:grpSp>
            <p:nvGrpSpPr>
              <p:cNvPr id="95" name="그룹 94"/>
              <p:cNvGrpSpPr/>
              <p:nvPr/>
            </p:nvGrpSpPr>
            <p:grpSpPr>
              <a:xfrm>
                <a:off x="9855797" y="2095855"/>
                <a:ext cx="748229" cy="1487976"/>
                <a:chOff x="3046419" y="2681821"/>
                <a:chExt cx="748229" cy="1487976"/>
              </a:xfrm>
            </p:grpSpPr>
            <p:sp>
              <p:nvSpPr>
                <p:cNvPr id="96" name="TextBox 95"/>
                <p:cNvSpPr txBox="1"/>
                <p:nvPr/>
              </p:nvSpPr>
              <p:spPr>
                <a:xfrm rot="21372956">
                  <a:off x="3046419" y="2681821"/>
                  <a:ext cx="585417" cy="120032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ko-KR" sz="7200" b="1" dirty="0" smtClean="0">
                      <a:solidFill>
                        <a:srgbClr val="83C1A8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ea"/>
                    </a:rPr>
                    <a:t>?</a:t>
                  </a:r>
                  <a:endParaRPr lang="ko-KR" altLang="en-US" sz="7200" b="1" dirty="0" smtClean="0">
                    <a:solidFill>
                      <a:srgbClr val="83C1A8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ea"/>
                  </a:endParaRPr>
                </a:p>
              </p:txBody>
            </p:sp>
            <p:sp>
              <p:nvSpPr>
                <p:cNvPr id="97" name="TextBox 96"/>
                <p:cNvSpPr txBox="1"/>
                <p:nvPr/>
              </p:nvSpPr>
              <p:spPr>
                <a:xfrm rot="1322968">
                  <a:off x="3339074" y="2969468"/>
                  <a:ext cx="455574" cy="120032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ko-KR" sz="7200" b="1" dirty="0" smtClean="0">
                      <a:solidFill>
                        <a:srgbClr val="83C1A8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ea"/>
                    </a:rPr>
                    <a:t>!</a:t>
                  </a:r>
                  <a:endParaRPr lang="ko-KR" altLang="en-US" sz="7200" b="1" dirty="0" smtClean="0">
                    <a:solidFill>
                      <a:srgbClr val="83C1A8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ea"/>
                  </a:endParaRPr>
                </a:p>
              </p:txBody>
            </p:sp>
          </p:grpSp>
        </p:grpSp>
        <p:pic>
          <p:nvPicPr>
            <p:cNvPr id="99" name="그림 9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54099" y="2161173"/>
              <a:ext cx="3639627" cy="23776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71692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  <p:bldP spid="8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그룹 55"/>
          <p:cNvGrpSpPr>
            <a:grpSpLocks/>
          </p:cNvGrpSpPr>
          <p:nvPr/>
        </p:nvGrpSpPr>
        <p:grpSpPr bwMode="auto">
          <a:xfrm>
            <a:off x="6420990" y="2053830"/>
            <a:ext cx="5001753" cy="4230856"/>
            <a:chOff x="785786" y="723286"/>
            <a:chExt cx="3071834" cy="357190"/>
          </a:xfrm>
          <a:solidFill>
            <a:srgbClr val="EC7188"/>
          </a:solidFill>
        </p:grpSpPr>
        <p:sp>
          <p:nvSpPr>
            <p:cNvPr id="12" name="모서리가 둥근 직사각형 11"/>
            <p:cNvSpPr/>
            <p:nvPr/>
          </p:nvSpPr>
          <p:spPr>
            <a:xfrm>
              <a:off x="785786" y="723286"/>
              <a:ext cx="3071834" cy="357190"/>
            </a:xfrm>
            <a:prstGeom prst="roundRect">
              <a:avLst/>
            </a:prstGeom>
            <a:solidFill>
              <a:srgbClr val="8B5E3D"/>
            </a:solidFill>
            <a:ln w="127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강M" panose="02030600000101010101" pitchFamily="18" charset="-127"/>
                <a:ea typeface="HY강M" panose="02030600000101010101" pitchFamily="18" charset="-127"/>
                <a:cs typeface="+mn-cs"/>
              </a:endParaRPr>
            </a:p>
          </p:txBody>
        </p:sp>
        <p:sp>
          <p:nvSpPr>
            <p:cNvPr id="13" name="자유형 12"/>
            <p:cNvSpPr/>
            <p:nvPr/>
          </p:nvSpPr>
          <p:spPr>
            <a:xfrm>
              <a:off x="804148" y="724248"/>
              <a:ext cx="2319248" cy="356228"/>
            </a:xfrm>
            <a:custGeom>
              <a:avLst/>
              <a:gdLst>
                <a:gd name="connsiteX0" fmla="*/ 0 w 3857652"/>
                <a:gd name="connsiteY0" fmla="*/ 83346 h 500066"/>
                <a:gd name="connsiteX1" fmla="*/ 24412 w 3857652"/>
                <a:gd name="connsiteY1" fmla="*/ 24411 h 500066"/>
                <a:gd name="connsiteX2" fmla="*/ 83347 w 3857652"/>
                <a:gd name="connsiteY2" fmla="*/ 0 h 500066"/>
                <a:gd name="connsiteX3" fmla="*/ 3774306 w 3857652"/>
                <a:gd name="connsiteY3" fmla="*/ 0 h 500066"/>
                <a:gd name="connsiteX4" fmla="*/ 3833241 w 3857652"/>
                <a:gd name="connsiteY4" fmla="*/ 24412 h 500066"/>
                <a:gd name="connsiteX5" fmla="*/ 3857652 w 3857652"/>
                <a:gd name="connsiteY5" fmla="*/ 83347 h 500066"/>
                <a:gd name="connsiteX6" fmla="*/ 3857652 w 3857652"/>
                <a:gd name="connsiteY6" fmla="*/ 416720 h 500066"/>
                <a:gd name="connsiteX7" fmla="*/ 3833241 w 3857652"/>
                <a:gd name="connsiteY7" fmla="*/ 475655 h 500066"/>
                <a:gd name="connsiteX8" fmla="*/ 3774306 w 3857652"/>
                <a:gd name="connsiteY8" fmla="*/ 500066 h 500066"/>
                <a:gd name="connsiteX9" fmla="*/ 83346 w 3857652"/>
                <a:gd name="connsiteY9" fmla="*/ 500066 h 500066"/>
                <a:gd name="connsiteX10" fmla="*/ 24411 w 3857652"/>
                <a:gd name="connsiteY10" fmla="*/ 475654 h 500066"/>
                <a:gd name="connsiteX11" fmla="*/ 0 w 3857652"/>
                <a:gd name="connsiteY11" fmla="*/ 416719 h 500066"/>
                <a:gd name="connsiteX12" fmla="*/ 0 w 3857652"/>
                <a:gd name="connsiteY12" fmla="*/ 83346 h 500066"/>
                <a:gd name="connsiteX0" fmla="*/ 0 w 4188446"/>
                <a:gd name="connsiteY0" fmla="*/ 83346 h 500066"/>
                <a:gd name="connsiteX1" fmla="*/ 24412 w 4188446"/>
                <a:gd name="connsiteY1" fmla="*/ 24411 h 500066"/>
                <a:gd name="connsiteX2" fmla="*/ 83347 w 4188446"/>
                <a:gd name="connsiteY2" fmla="*/ 0 h 500066"/>
                <a:gd name="connsiteX3" fmla="*/ 3774306 w 4188446"/>
                <a:gd name="connsiteY3" fmla="*/ 0 h 500066"/>
                <a:gd name="connsiteX4" fmla="*/ 3833241 w 4188446"/>
                <a:gd name="connsiteY4" fmla="*/ 24412 h 500066"/>
                <a:gd name="connsiteX5" fmla="*/ 1643074 w 4188446"/>
                <a:gd name="connsiteY5" fmla="*/ 50777 h 500066"/>
                <a:gd name="connsiteX6" fmla="*/ 3857652 w 4188446"/>
                <a:gd name="connsiteY6" fmla="*/ 416720 h 500066"/>
                <a:gd name="connsiteX7" fmla="*/ 3833241 w 4188446"/>
                <a:gd name="connsiteY7" fmla="*/ 475655 h 500066"/>
                <a:gd name="connsiteX8" fmla="*/ 3774306 w 4188446"/>
                <a:gd name="connsiteY8" fmla="*/ 500066 h 500066"/>
                <a:gd name="connsiteX9" fmla="*/ 83346 w 4188446"/>
                <a:gd name="connsiteY9" fmla="*/ 500066 h 500066"/>
                <a:gd name="connsiteX10" fmla="*/ 24411 w 4188446"/>
                <a:gd name="connsiteY10" fmla="*/ 475654 h 500066"/>
                <a:gd name="connsiteX11" fmla="*/ 0 w 4188446"/>
                <a:gd name="connsiteY11" fmla="*/ 416719 h 500066"/>
                <a:gd name="connsiteX12" fmla="*/ 0 w 4188446"/>
                <a:gd name="connsiteY12" fmla="*/ 83346 h 500066"/>
                <a:gd name="connsiteX0" fmla="*/ 0 w 3998543"/>
                <a:gd name="connsiteY0" fmla="*/ 83346 h 500066"/>
                <a:gd name="connsiteX1" fmla="*/ 24412 w 3998543"/>
                <a:gd name="connsiteY1" fmla="*/ 24411 h 500066"/>
                <a:gd name="connsiteX2" fmla="*/ 83347 w 3998543"/>
                <a:gd name="connsiteY2" fmla="*/ 0 h 500066"/>
                <a:gd name="connsiteX3" fmla="*/ 3774306 w 3998543"/>
                <a:gd name="connsiteY3" fmla="*/ 0 h 500066"/>
                <a:gd name="connsiteX4" fmla="*/ 3643338 w 3998543"/>
                <a:gd name="connsiteY4" fmla="*/ 193653 h 500066"/>
                <a:gd name="connsiteX5" fmla="*/ 1643074 w 3998543"/>
                <a:gd name="connsiteY5" fmla="*/ 50777 h 500066"/>
                <a:gd name="connsiteX6" fmla="*/ 3857652 w 3998543"/>
                <a:gd name="connsiteY6" fmla="*/ 416720 h 500066"/>
                <a:gd name="connsiteX7" fmla="*/ 3833241 w 3998543"/>
                <a:gd name="connsiteY7" fmla="*/ 475655 h 500066"/>
                <a:gd name="connsiteX8" fmla="*/ 3774306 w 3998543"/>
                <a:gd name="connsiteY8" fmla="*/ 500066 h 500066"/>
                <a:gd name="connsiteX9" fmla="*/ 83346 w 3998543"/>
                <a:gd name="connsiteY9" fmla="*/ 500066 h 500066"/>
                <a:gd name="connsiteX10" fmla="*/ 24411 w 3998543"/>
                <a:gd name="connsiteY10" fmla="*/ 475654 h 500066"/>
                <a:gd name="connsiteX11" fmla="*/ 0 w 3998543"/>
                <a:gd name="connsiteY11" fmla="*/ 416719 h 500066"/>
                <a:gd name="connsiteX12" fmla="*/ 0 w 3998543"/>
                <a:gd name="connsiteY12" fmla="*/ 83346 h 500066"/>
                <a:gd name="connsiteX0" fmla="*/ 0 w 3857652"/>
                <a:gd name="connsiteY0" fmla="*/ 246859 h 663579"/>
                <a:gd name="connsiteX1" fmla="*/ 24412 w 3857652"/>
                <a:gd name="connsiteY1" fmla="*/ 187924 h 663579"/>
                <a:gd name="connsiteX2" fmla="*/ 83347 w 3857652"/>
                <a:gd name="connsiteY2" fmla="*/ 163513 h 663579"/>
                <a:gd name="connsiteX3" fmla="*/ 2214579 w 3857652"/>
                <a:gd name="connsiteY3" fmla="*/ 0 h 663579"/>
                <a:gd name="connsiteX4" fmla="*/ 3643338 w 3857652"/>
                <a:gd name="connsiteY4" fmla="*/ 357166 h 663579"/>
                <a:gd name="connsiteX5" fmla="*/ 1643074 w 3857652"/>
                <a:gd name="connsiteY5" fmla="*/ 214290 h 663579"/>
                <a:gd name="connsiteX6" fmla="*/ 3857652 w 3857652"/>
                <a:gd name="connsiteY6" fmla="*/ 580233 h 663579"/>
                <a:gd name="connsiteX7" fmla="*/ 3833241 w 3857652"/>
                <a:gd name="connsiteY7" fmla="*/ 639168 h 663579"/>
                <a:gd name="connsiteX8" fmla="*/ 3774306 w 3857652"/>
                <a:gd name="connsiteY8" fmla="*/ 663579 h 663579"/>
                <a:gd name="connsiteX9" fmla="*/ 83346 w 3857652"/>
                <a:gd name="connsiteY9" fmla="*/ 663579 h 663579"/>
                <a:gd name="connsiteX10" fmla="*/ 24411 w 3857652"/>
                <a:gd name="connsiteY10" fmla="*/ 639167 h 663579"/>
                <a:gd name="connsiteX11" fmla="*/ 0 w 3857652"/>
                <a:gd name="connsiteY11" fmla="*/ 580232 h 663579"/>
                <a:gd name="connsiteX12" fmla="*/ 0 w 3857652"/>
                <a:gd name="connsiteY12" fmla="*/ 246859 h 663579"/>
                <a:gd name="connsiteX0" fmla="*/ 0 w 3857652"/>
                <a:gd name="connsiteY0" fmla="*/ 83346 h 500066"/>
                <a:gd name="connsiteX1" fmla="*/ 24412 w 3857652"/>
                <a:gd name="connsiteY1" fmla="*/ 24411 h 500066"/>
                <a:gd name="connsiteX2" fmla="*/ 83347 w 3857652"/>
                <a:gd name="connsiteY2" fmla="*/ 0 h 500066"/>
                <a:gd name="connsiteX3" fmla="*/ 3643338 w 3857652"/>
                <a:gd name="connsiteY3" fmla="*/ 193653 h 500066"/>
                <a:gd name="connsiteX4" fmla="*/ 1643074 w 3857652"/>
                <a:gd name="connsiteY4" fmla="*/ 50777 h 500066"/>
                <a:gd name="connsiteX5" fmla="*/ 3857652 w 3857652"/>
                <a:gd name="connsiteY5" fmla="*/ 416720 h 500066"/>
                <a:gd name="connsiteX6" fmla="*/ 3833241 w 3857652"/>
                <a:gd name="connsiteY6" fmla="*/ 475655 h 500066"/>
                <a:gd name="connsiteX7" fmla="*/ 3774306 w 3857652"/>
                <a:gd name="connsiteY7" fmla="*/ 500066 h 500066"/>
                <a:gd name="connsiteX8" fmla="*/ 83346 w 3857652"/>
                <a:gd name="connsiteY8" fmla="*/ 500066 h 500066"/>
                <a:gd name="connsiteX9" fmla="*/ 24411 w 3857652"/>
                <a:gd name="connsiteY9" fmla="*/ 475654 h 500066"/>
                <a:gd name="connsiteX10" fmla="*/ 0 w 3857652"/>
                <a:gd name="connsiteY10" fmla="*/ 416719 h 500066"/>
                <a:gd name="connsiteX11" fmla="*/ 0 w 3857652"/>
                <a:gd name="connsiteY11" fmla="*/ 83346 h 500066"/>
                <a:gd name="connsiteX0" fmla="*/ 0 w 3857652"/>
                <a:gd name="connsiteY0" fmla="*/ 83346 h 500066"/>
                <a:gd name="connsiteX1" fmla="*/ 24412 w 3857652"/>
                <a:gd name="connsiteY1" fmla="*/ 24411 h 500066"/>
                <a:gd name="connsiteX2" fmla="*/ 83347 w 3857652"/>
                <a:gd name="connsiteY2" fmla="*/ 0 h 500066"/>
                <a:gd name="connsiteX3" fmla="*/ 1643074 w 3857652"/>
                <a:gd name="connsiteY3" fmla="*/ 50777 h 500066"/>
                <a:gd name="connsiteX4" fmla="*/ 3857652 w 3857652"/>
                <a:gd name="connsiteY4" fmla="*/ 416720 h 500066"/>
                <a:gd name="connsiteX5" fmla="*/ 3833241 w 3857652"/>
                <a:gd name="connsiteY5" fmla="*/ 475655 h 500066"/>
                <a:gd name="connsiteX6" fmla="*/ 3774306 w 3857652"/>
                <a:gd name="connsiteY6" fmla="*/ 500066 h 500066"/>
                <a:gd name="connsiteX7" fmla="*/ 83346 w 3857652"/>
                <a:gd name="connsiteY7" fmla="*/ 500066 h 500066"/>
                <a:gd name="connsiteX8" fmla="*/ 24411 w 3857652"/>
                <a:gd name="connsiteY8" fmla="*/ 475654 h 500066"/>
                <a:gd name="connsiteX9" fmla="*/ 0 w 3857652"/>
                <a:gd name="connsiteY9" fmla="*/ 416719 h 500066"/>
                <a:gd name="connsiteX10" fmla="*/ 0 w 3857652"/>
                <a:gd name="connsiteY10" fmla="*/ 83346 h 500066"/>
                <a:gd name="connsiteX0" fmla="*/ 0 w 3857652"/>
                <a:gd name="connsiteY0" fmla="*/ 104007 h 520727"/>
                <a:gd name="connsiteX1" fmla="*/ 24412 w 3857652"/>
                <a:gd name="connsiteY1" fmla="*/ 45072 h 520727"/>
                <a:gd name="connsiteX2" fmla="*/ 83347 w 3857652"/>
                <a:gd name="connsiteY2" fmla="*/ 20661 h 520727"/>
                <a:gd name="connsiteX3" fmla="*/ 1643075 w 3857652"/>
                <a:gd name="connsiteY3" fmla="*/ 0 h 520727"/>
                <a:gd name="connsiteX4" fmla="*/ 3857652 w 3857652"/>
                <a:gd name="connsiteY4" fmla="*/ 437381 h 520727"/>
                <a:gd name="connsiteX5" fmla="*/ 3833241 w 3857652"/>
                <a:gd name="connsiteY5" fmla="*/ 496316 h 520727"/>
                <a:gd name="connsiteX6" fmla="*/ 3774306 w 3857652"/>
                <a:gd name="connsiteY6" fmla="*/ 520727 h 520727"/>
                <a:gd name="connsiteX7" fmla="*/ 83346 w 3857652"/>
                <a:gd name="connsiteY7" fmla="*/ 520727 h 520727"/>
                <a:gd name="connsiteX8" fmla="*/ 24411 w 3857652"/>
                <a:gd name="connsiteY8" fmla="*/ 496315 h 520727"/>
                <a:gd name="connsiteX9" fmla="*/ 0 w 3857652"/>
                <a:gd name="connsiteY9" fmla="*/ 437380 h 520727"/>
                <a:gd name="connsiteX10" fmla="*/ 0 w 3857652"/>
                <a:gd name="connsiteY10" fmla="*/ 104007 h 520727"/>
                <a:gd name="connsiteX0" fmla="*/ 0 w 3833241"/>
                <a:gd name="connsiteY0" fmla="*/ 104007 h 520727"/>
                <a:gd name="connsiteX1" fmla="*/ 24412 w 3833241"/>
                <a:gd name="connsiteY1" fmla="*/ 45072 h 520727"/>
                <a:gd name="connsiteX2" fmla="*/ 83347 w 3833241"/>
                <a:gd name="connsiteY2" fmla="*/ 20661 h 520727"/>
                <a:gd name="connsiteX3" fmla="*/ 1643075 w 3833241"/>
                <a:gd name="connsiteY3" fmla="*/ 0 h 520727"/>
                <a:gd name="connsiteX4" fmla="*/ 3833241 w 3833241"/>
                <a:gd name="connsiteY4" fmla="*/ 496316 h 520727"/>
                <a:gd name="connsiteX5" fmla="*/ 3774306 w 3833241"/>
                <a:gd name="connsiteY5" fmla="*/ 520727 h 520727"/>
                <a:gd name="connsiteX6" fmla="*/ 83346 w 3833241"/>
                <a:gd name="connsiteY6" fmla="*/ 520727 h 520727"/>
                <a:gd name="connsiteX7" fmla="*/ 24411 w 3833241"/>
                <a:gd name="connsiteY7" fmla="*/ 496315 h 520727"/>
                <a:gd name="connsiteX8" fmla="*/ 0 w 3833241"/>
                <a:gd name="connsiteY8" fmla="*/ 437380 h 520727"/>
                <a:gd name="connsiteX9" fmla="*/ 0 w 3833241"/>
                <a:gd name="connsiteY9" fmla="*/ 104007 h 520727"/>
                <a:gd name="connsiteX0" fmla="*/ 551459 w 4384700"/>
                <a:gd name="connsiteY0" fmla="*/ 104007 h 583104"/>
                <a:gd name="connsiteX1" fmla="*/ 575871 w 4384700"/>
                <a:gd name="connsiteY1" fmla="*/ 45072 h 583104"/>
                <a:gd name="connsiteX2" fmla="*/ 634806 w 4384700"/>
                <a:gd name="connsiteY2" fmla="*/ 20661 h 583104"/>
                <a:gd name="connsiteX3" fmla="*/ 2194534 w 4384700"/>
                <a:gd name="connsiteY3" fmla="*/ 0 h 583104"/>
                <a:gd name="connsiteX4" fmla="*/ 4384700 w 4384700"/>
                <a:gd name="connsiteY4" fmla="*/ 496316 h 583104"/>
                <a:gd name="connsiteX5" fmla="*/ 634805 w 4384700"/>
                <a:gd name="connsiteY5" fmla="*/ 520727 h 583104"/>
                <a:gd name="connsiteX6" fmla="*/ 575870 w 4384700"/>
                <a:gd name="connsiteY6" fmla="*/ 496315 h 583104"/>
                <a:gd name="connsiteX7" fmla="*/ 551459 w 4384700"/>
                <a:gd name="connsiteY7" fmla="*/ 437380 h 583104"/>
                <a:gd name="connsiteX8" fmla="*/ 551459 w 4384700"/>
                <a:gd name="connsiteY8" fmla="*/ 104007 h 583104"/>
                <a:gd name="connsiteX0" fmla="*/ 317401 w 2746295"/>
                <a:gd name="connsiteY0" fmla="*/ 104007 h 586854"/>
                <a:gd name="connsiteX1" fmla="*/ 341813 w 2746295"/>
                <a:gd name="connsiteY1" fmla="*/ 45072 h 586854"/>
                <a:gd name="connsiteX2" fmla="*/ 400748 w 2746295"/>
                <a:gd name="connsiteY2" fmla="*/ 20661 h 586854"/>
                <a:gd name="connsiteX3" fmla="*/ 1960476 w 2746295"/>
                <a:gd name="connsiteY3" fmla="*/ 0 h 586854"/>
                <a:gd name="connsiteX4" fmla="*/ 2746295 w 2746295"/>
                <a:gd name="connsiteY4" fmla="*/ 500066 h 586854"/>
                <a:gd name="connsiteX5" fmla="*/ 400747 w 2746295"/>
                <a:gd name="connsiteY5" fmla="*/ 520727 h 586854"/>
                <a:gd name="connsiteX6" fmla="*/ 341812 w 2746295"/>
                <a:gd name="connsiteY6" fmla="*/ 496315 h 586854"/>
                <a:gd name="connsiteX7" fmla="*/ 317401 w 2746295"/>
                <a:gd name="connsiteY7" fmla="*/ 437380 h 586854"/>
                <a:gd name="connsiteX8" fmla="*/ 317401 w 2746295"/>
                <a:gd name="connsiteY8" fmla="*/ 104007 h 586854"/>
                <a:gd name="connsiteX0" fmla="*/ 257870 w 2329575"/>
                <a:gd name="connsiteY0" fmla="*/ 104007 h 586854"/>
                <a:gd name="connsiteX1" fmla="*/ 282282 w 2329575"/>
                <a:gd name="connsiteY1" fmla="*/ 45072 h 586854"/>
                <a:gd name="connsiteX2" fmla="*/ 341217 w 2329575"/>
                <a:gd name="connsiteY2" fmla="*/ 20661 h 586854"/>
                <a:gd name="connsiteX3" fmla="*/ 1900945 w 2329575"/>
                <a:gd name="connsiteY3" fmla="*/ 0 h 586854"/>
                <a:gd name="connsiteX4" fmla="*/ 2329575 w 2329575"/>
                <a:gd name="connsiteY4" fmla="*/ 500066 h 586854"/>
                <a:gd name="connsiteX5" fmla="*/ 341216 w 2329575"/>
                <a:gd name="connsiteY5" fmla="*/ 520727 h 586854"/>
                <a:gd name="connsiteX6" fmla="*/ 282281 w 2329575"/>
                <a:gd name="connsiteY6" fmla="*/ 496315 h 586854"/>
                <a:gd name="connsiteX7" fmla="*/ 257870 w 2329575"/>
                <a:gd name="connsiteY7" fmla="*/ 437380 h 586854"/>
                <a:gd name="connsiteX8" fmla="*/ 257870 w 2329575"/>
                <a:gd name="connsiteY8" fmla="*/ 104007 h 586854"/>
                <a:gd name="connsiteX0" fmla="*/ 257870 w 2329575"/>
                <a:gd name="connsiteY0" fmla="*/ 104007 h 522493"/>
                <a:gd name="connsiteX1" fmla="*/ 282282 w 2329575"/>
                <a:gd name="connsiteY1" fmla="*/ 45072 h 522493"/>
                <a:gd name="connsiteX2" fmla="*/ 341217 w 2329575"/>
                <a:gd name="connsiteY2" fmla="*/ 20661 h 522493"/>
                <a:gd name="connsiteX3" fmla="*/ 1900945 w 2329575"/>
                <a:gd name="connsiteY3" fmla="*/ 0 h 522493"/>
                <a:gd name="connsiteX4" fmla="*/ 2329575 w 2329575"/>
                <a:gd name="connsiteY4" fmla="*/ 500066 h 522493"/>
                <a:gd name="connsiteX5" fmla="*/ 341216 w 2329575"/>
                <a:gd name="connsiteY5" fmla="*/ 520727 h 522493"/>
                <a:gd name="connsiteX6" fmla="*/ 282281 w 2329575"/>
                <a:gd name="connsiteY6" fmla="*/ 496315 h 522493"/>
                <a:gd name="connsiteX7" fmla="*/ 257870 w 2329575"/>
                <a:gd name="connsiteY7" fmla="*/ 437380 h 522493"/>
                <a:gd name="connsiteX8" fmla="*/ 257870 w 2329575"/>
                <a:gd name="connsiteY8" fmla="*/ 104007 h 522493"/>
                <a:gd name="connsiteX0" fmla="*/ 257870 w 2329575"/>
                <a:gd name="connsiteY0" fmla="*/ 104007 h 521352"/>
                <a:gd name="connsiteX1" fmla="*/ 282282 w 2329575"/>
                <a:gd name="connsiteY1" fmla="*/ 45072 h 521352"/>
                <a:gd name="connsiteX2" fmla="*/ 341217 w 2329575"/>
                <a:gd name="connsiteY2" fmla="*/ 20661 h 521352"/>
                <a:gd name="connsiteX3" fmla="*/ 1900945 w 2329575"/>
                <a:gd name="connsiteY3" fmla="*/ 0 h 521352"/>
                <a:gd name="connsiteX4" fmla="*/ 2329575 w 2329575"/>
                <a:gd name="connsiteY4" fmla="*/ 500066 h 521352"/>
                <a:gd name="connsiteX5" fmla="*/ 341216 w 2329575"/>
                <a:gd name="connsiteY5" fmla="*/ 520727 h 521352"/>
                <a:gd name="connsiteX6" fmla="*/ 282281 w 2329575"/>
                <a:gd name="connsiteY6" fmla="*/ 496315 h 521352"/>
                <a:gd name="connsiteX7" fmla="*/ 257870 w 2329575"/>
                <a:gd name="connsiteY7" fmla="*/ 437380 h 521352"/>
                <a:gd name="connsiteX8" fmla="*/ 257870 w 2329575"/>
                <a:gd name="connsiteY8" fmla="*/ 104007 h 521352"/>
                <a:gd name="connsiteX0" fmla="*/ 375383 w 3152168"/>
                <a:gd name="connsiteY0" fmla="*/ 104007 h 562333"/>
                <a:gd name="connsiteX1" fmla="*/ 399795 w 3152168"/>
                <a:gd name="connsiteY1" fmla="*/ 45072 h 562333"/>
                <a:gd name="connsiteX2" fmla="*/ 458730 w 3152168"/>
                <a:gd name="connsiteY2" fmla="*/ 20661 h 562333"/>
                <a:gd name="connsiteX3" fmla="*/ 2018458 w 3152168"/>
                <a:gd name="connsiteY3" fmla="*/ 0 h 562333"/>
                <a:gd name="connsiteX4" fmla="*/ 3152168 w 3152168"/>
                <a:gd name="connsiteY4" fmla="*/ 246678 h 562333"/>
                <a:gd name="connsiteX5" fmla="*/ 458729 w 3152168"/>
                <a:gd name="connsiteY5" fmla="*/ 520727 h 562333"/>
                <a:gd name="connsiteX6" fmla="*/ 399794 w 3152168"/>
                <a:gd name="connsiteY6" fmla="*/ 496315 h 562333"/>
                <a:gd name="connsiteX7" fmla="*/ 375383 w 3152168"/>
                <a:gd name="connsiteY7" fmla="*/ 437380 h 562333"/>
                <a:gd name="connsiteX8" fmla="*/ 375383 w 3152168"/>
                <a:gd name="connsiteY8" fmla="*/ 104007 h 562333"/>
                <a:gd name="connsiteX0" fmla="*/ 228491 w 2123926"/>
                <a:gd name="connsiteY0" fmla="*/ 104007 h 523774"/>
                <a:gd name="connsiteX1" fmla="*/ 252903 w 2123926"/>
                <a:gd name="connsiteY1" fmla="*/ 45072 h 523774"/>
                <a:gd name="connsiteX2" fmla="*/ 311838 w 2123926"/>
                <a:gd name="connsiteY2" fmla="*/ 20661 h 523774"/>
                <a:gd name="connsiteX3" fmla="*/ 1871566 w 2123926"/>
                <a:gd name="connsiteY3" fmla="*/ 0 h 523774"/>
                <a:gd name="connsiteX4" fmla="*/ 2123926 w 2123926"/>
                <a:gd name="connsiteY4" fmla="*/ 478033 h 523774"/>
                <a:gd name="connsiteX5" fmla="*/ 311837 w 2123926"/>
                <a:gd name="connsiteY5" fmla="*/ 520727 h 523774"/>
                <a:gd name="connsiteX6" fmla="*/ 252902 w 2123926"/>
                <a:gd name="connsiteY6" fmla="*/ 496315 h 523774"/>
                <a:gd name="connsiteX7" fmla="*/ 228491 w 2123926"/>
                <a:gd name="connsiteY7" fmla="*/ 437380 h 523774"/>
                <a:gd name="connsiteX8" fmla="*/ 228491 w 2123926"/>
                <a:gd name="connsiteY8" fmla="*/ 104007 h 523774"/>
                <a:gd name="connsiteX0" fmla="*/ 228491 w 2123926"/>
                <a:gd name="connsiteY0" fmla="*/ 104007 h 523774"/>
                <a:gd name="connsiteX1" fmla="*/ 252903 w 2123926"/>
                <a:gd name="connsiteY1" fmla="*/ 45072 h 523774"/>
                <a:gd name="connsiteX2" fmla="*/ 311838 w 2123926"/>
                <a:gd name="connsiteY2" fmla="*/ 20661 h 523774"/>
                <a:gd name="connsiteX3" fmla="*/ 1871566 w 2123926"/>
                <a:gd name="connsiteY3" fmla="*/ 0 h 523774"/>
                <a:gd name="connsiteX4" fmla="*/ 2123926 w 2123926"/>
                <a:gd name="connsiteY4" fmla="*/ 511083 h 523774"/>
                <a:gd name="connsiteX5" fmla="*/ 311837 w 2123926"/>
                <a:gd name="connsiteY5" fmla="*/ 520727 h 523774"/>
                <a:gd name="connsiteX6" fmla="*/ 252902 w 2123926"/>
                <a:gd name="connsiteY6" fmla="*/ 496315 h 523774"/>
                <a:gd name="connsiteX7" fmla="*/ 228491 w 2123926"/>
                <a:gd name="connsiteY7" fmla="*/ 437380 h 523774"/>
                <a:gd name="connsiteX8" fmla="*/ 228491 w 2123926"/>
                <a:gd name="connsiteY8" fmla="*/ 104007 h 523774"/>
                <a:gd name="connsiteX0" fmla="*/ 228491 w 2134943"/>
                <a:gd name="connsiteY0" fmla="*/ 104007 h 533117"/>
                <a:gd name="connsiteX1" fmla="*/ 252903 w 2134943"/>
                <a:gd name="connsiteY1" fmla="*/ 45072 h 533117"/>
                <a:gd name="connsiteX2" fmla="*/ 311838 w 2134943"/>
                <a:gd name="connsiteY2" fmla="*/ 20661 h 533117"/>
                <a:gd name="connsiteX3" fmla="*/ 1871566 w 2134943"/>
                <a:gd name="connsiteY3" fmla="*/ 0 h 533117"/>
                <a:gd name="connsiteX4" fmla="*/ 2134943 w 2134943"/>
                <a:gd name="connsiteY4" fmla="*/ 533117 h 533117"/>
                <a:gd name="connsiteX5" fmla="*/ 311837 w 2134943"/>
                <a:gd name="connsiteY5" fmla="*/ 520727 h 533117"/>
                <a:gd name="connsiteX6" fmla="*/ 252902 w 2134943"/>
                <a:gd name="connsiteY6" fmla="*/ 496315 h 533117"/>
                <a:gd name="connsiteX7" fmla="*/ 228491 w 2134943"/>
                <a:gd name="connsiteY7" fmla="*/ 437380 h 533117"/>
                <a:gd name="connsiteX8" fmla="*/ 228491 w 2134943"/>
                <a:gd name="connsiteY8" fmla="*/ 104007 h 533117"/>
                <a:gd name="connsiteX0" fmla="*/ 228491 w 2134943"/>
                <a:gd name="connsiteY0" fmla="*/ 104007 h 523774"/>
                <a:gd name="connsiteX1" fmla="*/ 252903 w 2134943"/>
                <a:gd name="connsiteY1" fmla="*/ 45072 h 523774"/>
                <a:gd name="connsiteX2" fmla="*/ 311838 w 2134943"/>
                <a:gd name="connsiteY2" fmla="*/ 20661 h 523774"/>
                <a:gd name="connsiteX3" fmla="*/ 1871566 w 2134943"/>
                <a:gd name="connsiteY3" fmla="*/ 0 h 523774"/>
                <a:gd name="connsiteX4" fmla="*/ 2134943 w 2134943"/>
                <a:gd name="connsiteY4" fmla="*/ 500066 h 523774"/>
                <a:gd name="connsiteX5" fmla="*/ 311837 w 2134943"/>
                <a:gd name="connsiteY5" fmla="*/ 520727 h 523774"/>
                <a:gd name="connsiteX6" fmla="*/ 252902 w 2134943"/>
                <a:gd name="connsiteY6" fmla="*/ 496315 h 523774"/>
                <a:gd name="connsiteX7" fmla="*/ 228491 w 2134943"/>
                <a:gd name="connsiteY7" fmla="*/ 437380 h 523774"/>
                <a:gd name="connsiteX8" fmla="*/ 228491 w 2134943"/>
                <a:gd name="connsiteY8" fmla="*/ 104007 h 523774"/>
                <a:gd name="connsiteX0" fmla="*/ 228491 w 3171557"/>
                <a:gd name="connsiteY0" fmla="*/ 83346 h 503113"/>
                <a:gd name="connsiteX1" fmla="*/ 252903 w 3171557"/>
                <a:gd name="connsiteY1" fmla="*/ 24411 h 503113"/>
                <a:gd name="connsiteX2" fmla="*/ 311838 w 3171557"/>
                <a:gd name="connsiteY2" fmla="*/ 0 h 503113"/>
                <a:gd name="connsiteX3" fmla="*/ 3171557 w 3171557"/>
                <a:gd name="connsiteY3" fmla="*/ 331879 h 503113"/>
                <a:gd name="connsiteX4" fmla="*/ 2134943 w 3171557"/>
                <a:gd name="connsiteY4" fmla="*/ 479405 h 503113"/>
                <a:gd name="connsiteX5" fmla="*/ 311837 w 3171557"/>
                <a:gd name="connsiteY5" fmla="*/ 500066 h 503113"/>
                <a:gd name="connsiteX6" fmla="*/ 252902 w 3171557"/>
                <a:gd name="connsiteY6" fmla="*/ 475654 h 503113"/>
                <a:gd name="connsiteX7" fmla="*/ 228491 w 3171557"/>
                <a:gd name="connsiteY7" fmla="*/ 416719 h 503113"/>
                <a:gd name="connsiteX8" fmla="*/ 228491 w 3171557"/>
                <a:gd name="connsiteY8" fmla="*/ 83346 h 503113"/>
                <a:gd name="connsiteX0" fmla="*/ 228491 w 2134943"/>
                <a:gd name="connsiteY0" fmla="*/ 83346 h 503113"/>
                <a:gd name="connsiteX1" fmla="*/ 252903 w 2134943"/>
                <a:gd name="connsiteY1" fmla="*/ 24411 h 503113"/>
                <a:gd name="connsiteX2" fmla="*/ 311838 w 2134943"/>
                <a:gd name="connsiteY2" fmla="*/ 0 h 503113"/>
                <a:gd name="connsiteX3" fmla="*/ 1926651 w 2134943"/>
                <a:gd name="connsiteY3" fmla="*/ 1373 h 503113"/>
                <a:gd name="connsiteX4" fmla="*/ 2134943 w 2134943"/>
                <a:gd name="connsiteY4" fmla="*/ 479405 h 503113"/>
                <a:gd name="connsiteX5" fmla="*/ 311837 w 2134943"/>
                <a:gd name="connsiteY5" fmla="*/ 500066 h 503113"/>
                <a:gd name="connsiteX6" fmla="*/ 252902 w 2134943"/>
                <a:gd name="connsiteY6" fmla="*/ 475654 h 503113"/>
                <a:gd name="connsiteX7" fmla="*/ 228491 w 2134943"/>
                <a:gd name="connsiteY7" fmla="*/ 416719 h 503113"/>
                <a:gd name="connsiteX8" fmla="*/ 228491 w 2134943"/>
                <a:gd name="connsiteY8" fmla="*/ 83346 h 503113"/>
                <a:gd name="connsiteX0" fmla="*/ 0 w 1906452"/>
                <a:gd name="connsiteY0" fmla="*/ 83346 h 503129"/>
                <a:gd name="connsiteX1" fmla="*/ 24412 w 1906452"/>
                <a:gd name="connsiteY1" fmla="*/ 24411 h 503129"/>
                <a:gd name="connsiteX2" fmla="*/ 83347 w 1906452"/>
                <a:gd name="connsiteY2" fmla="*/ 0 h 503129"/>
                <a:gd name="connsiteX3" fmla="*/ 1698160 w 1906452"/>
                <a:gd name="connsiteY3" fmla="*/ 1373 h 503129"/>
                <a:gd name="connsiteX4" fmla="*/ 1906452 w 1906452"/>
                <a:gd name="connsiteY4" fmla="*/ 479405 h 503129"/>
                <a:gd name="connsiteX5" fmla="*/ 83346 w 1906452"/>
                <a:gd name="connsiteY5" fmla="*/ 500066 h 503129"/>
                <a:gd name="connsiteX6" fmla="*/ 24411 w 1906452"/>
                <a:gd name="connsiteY6" fmla="*/ 475654 h 503129"/>
                <a:gd name="connsiteX7" fmla="*/ 0 w 1906452"/>
                <a:gd name="connsiteY7" fmla="*/ 416719 h 503129"/>
                <a:gd name="connsiteX8" fmla="*/ 0 w 1906452"/>
                <a:gd name="connsiteY8" fmla="*/ 83346 h 503129"/>
                <a:gd name="connsiteX0" fmla="*/ 0 w 1857388"/>
                <a:gd name="connsiteY0" fmla="*/ 83346 h 503129"/>
                <a:gd name="connsiteX1" fmla="*/ 24412 w 1857388"/>
                <a:gd name="connsiteY1" fmla="*/ 24411 h 503129"/>
                <a:gd name="connsiteX2" fmla="*/ 83347 w 1857388"/>
                <a:gd name="connsiteY2" fmla="*/ 0 h 503129"/>
                <a:gd name="connsiteX3" fmla="*/ 1698160 w 1857388"/>
                <a:gd name="connsiteY3" fmla="*/ 1373 h 503129"/>
                <a:gd name="connsiteX4" fmla="*/ 1857388 w 1857388"/>
                <a:gd name="connsiteY4" fmla="*/ 500066 h 503129"/>
                <a:gd name="connsiteX5" fmla="*/ 83346 w 1857388"/>
                <a:gd name="connsiteY5" fmla="*/ 500066 h 503129"/>
                <a:gd name="connsiteX6" fmla="*/ 24411 w 1857388"/>
                <a:gd name="connsiteY6" fmla="*/ 475654 h 503129"/>
                <a:gd name="connsiteX7" fmla="*/ 0 w 1857388"/>
                <a:gd name="connsiteY7" fmla="*/ 416719 h 503129"/>
                <a:gd name="connsiteX8" fmla="*/ 0 w 1857388"/>
                <a:gd name="connsiteY8" fmla="*/ 83346 h 503129"/>
                <a:gd name="connsiteX0" fmla="*/ 11173 w 1868561"/>
                <a:gd name="connsiteY0" fmla="*/ 81973 h 499177"/>
                <a:gd name="connsiteX1" fmla="*/ 35585 w 1868561"/>
                <a:gd name="connsiteY1" fmla="*/ 23038 h 499177"/>
                <a:gd name="connsiteX2" fmla="*/ 381472 w 1868561"/>
                <a:gd name="connsiteY2" fmla="*/ 612 h 499177"/>
                <a:gd name="connsiteX3" fmla="*/ 1709333 w 1868561"/>
                <a:gd name="connsiteY3" fmla="*/ 0 h 499177"/>
                <a:gd name="connsiteX4" fmla="*/ 1868561 w 1868561"/>
                <a:gd name="connsiteY4" fmla="*/ 498693 h 499177"/>
                <a:gd name="connsiteX5" fmla="*/ 94519 w 1868561"/>
                <a:gd name="connsiteY5" fmla="*/ 498693 h 499177"/>
                <a:gd name="connsiteX6" fmla="*/ 35584 w 1868561"/>
                <a:gd name="connsiteY6" fmla="*/ 474281 h 499177"/>
                <a:gd name="connsiteX7" fmla="*/ 11173 w 1868561"/>
                <a:gd name="connsiteY7" fmla="*/ 415346 h 499177"/>
                <a:gd name="connsiteX8" fmla="*/ 11173 w 1868561"/>
                <a:gd name="connsiteY8" fmla="*/ 81973 h 499177"/>
                <a:gd name="connsiteX0" fmla="*/ 8714 w 1871226"/>
                <a:gd name="connsiteY0" fmla="*/ 141521 h 499177"/>
                <a:gd name="connsiteX1" fmla="*/ 38250 w 1871226"/>
                <a:gd name="connsiteY1" fmla="*/ 23038 h 499177"/>
                <a:gd name="connsiteX2" fmla="*/ 384137 w 1871226"/>
                <a:gd name="connsiteY2" fmla="*/ 612 h 499177"/>
                <a:gd name="connsiteX3" fmla="*/ 1711998 w 1871226"/>
                <a:gd name="connsiteY3" fmla="*/ 0 h 499177"/>
                <a:gd name="connsiteX4" fmla="*/ 1871226 w 1871226"/>
                <a:gd name="connsiteY4" fmla="*/ 498693 h 499177"/>
                <a:gd name="connsiteX5" fmla="*/ 97184 w 1871226"/>
                <a:gd name="connsiteY5" fmla="*/ 498693 h 499177"/>
                <a:gd name="connsiteX6" fmla="*/ 38249 w 1871226"/>
                <a:gd name="connsiteY6" fmla="*/ 474281 h 499177"/>
                <a:gd name="connsiteX7" fmla="*/ 13838 w 1871226"/>
                <a:gd name="connsiteY7" fmla="*/ 415346 h 499177"/>
                <a:gd name="connsiteX8" fmla="*/ 8714 w 1871226"/>
                <a:gd name="connsiteY8" fmla="*/ 141521 h 499177"/>
                <a:gd name="connsiteX0" fmla="*/ 14582 w 1877094"/>
                <a:gd name="connsiteY0" fmla="*/ 141521 h 499177"/>
                <a:gd name="connsiteX1" fmla="*/ 33870 w 1877094"/>
                <a:gd name="connsiteY1" fmla="*/ 45865 h 499177"/>
                <a:gd name="connsiteX2" fmla="*/ 390005 w 1877094"/>
                <a:gd name="connsiteY2" fmla="*/ 612 h 499177"/>
                <a:gd name="connsiteX3" fmla="*/ 1717866 w 1877094"/>
                <a:gd name="connsiteY3" fmla="*/ 0 h 499177"/>
                <a:gd name="connsiteX4" fmla="*/ 1877094 w 1877094"/>
                <a:gd name="connsiteY4" fmla="*/ 498693 h 499177"/>
                <a:gd name="connsiteX5" fmla="*/ 103052 w 1877094"/>
                <a:gd name="connsiteY5" fmla="*/ 498693 h 499177"/>
                <a:gd name="connsiteX6" fmla="*/ 44117 w 1877094"/>
                <a:gd name="connsiteY6" fmla="*/ 474281 h 499177"/>
                <a:gd name="connsiteX7" fmla="*/ 19706 w 1877094"/>
                <a:gd name="connsiteY7" fmla="*/ 415346 h 499177"/>
                <a:gd name="connsiteX8" fmla="*/ 14582 w 1877094"/>
                <a:gd name="connsiteY8" fmla="*/ 141521 h 499177"/>
                <a:gd name="connsiteX0" fmla="*/ 4220 w 1866732"/>
                <a:gd name="connsiteY0" fmla="*/ 141521 h 499177"/>
                <a:gd name="connsiteX1" fmla="*/ 23508 w 1866732"/>
                <a:gd name="connsiteY1" fmla="*/ 45865 h 499177"/>
                <a:gd name="connsiteX2" fmla="*/ 379643 w 1866732"/>
                <a:gd name="connsiteY2" fmla="*/ 612 h 499177"/>
                <a:gd name="connsiteX3" fmla="*/ 1707504 w 1866732"/>
                <a:gd name="connsiteY3" fmla="*/ 0 h 499177"/>
                <a:gd name="connsiteX4" fmla="*/ 1866732 w 1866732"/>
                <a:gd name="connsiteY4" fmla="*/ 498693 h 499177"/>
                <a:gd name="connsiteX5" fmla="*/ 92690 w 1866732"/>
                <a:gd name="connsiteY5" fmla="*/ 498693 h 499177"/>
                <a:gd name="connsiteX6" fmla="*/ 33755 w 1866732"/>
                <a:gd name="connsiteY6" fmla="*/ 474281 h 499177"/>
                <a:gd name="connsiteX7" fmla="*/ 9344 w 1866732"/>
                <a:gd name="connsiteY7" fmla="*/ 415346 h 499177"/>
                <a:gd name="connsiteX8" fmla="*/ 4220 w 1866732"/>
                <a:gd name="connsiteY8" fmla="*/ 141521 h 499177"/>
                <a:gd name="connsiteX0" fmla="*/ 5124 w 1867636"/>
                <a:gd name="connsiteY0" fmla="*/ 141521 h 499177"/>
                <a:gd name="connsiteX1" fmla="*/ 24412 w 1867636"/>
                <a:gd name="connsiteY1" fmla="*/ 45865 h 499177"/>
                <a:gd name="connsiteX2" fmla="*/ 380547 w 1867636"/>
                <a:gd name="connsiteY2" fmla="*/ 612 h 499177"/>
                <a:gd name="connsiteX3" fmla="*/ 1708408 w 1867636"/>
                <a:gd name="connsiteY3" fmla="*/ 0 h 499177"/>
                <a:gd name="connsiteX4" fmla="*/ 1867636 w 1867636"/>
                <a:gd name="connsiteY4" fmla="*/ 498693 h 499177"/>
                <a:gd name="connsiteX5" fmla="*/ 93594 w 1867636"/>
                <a:gd name="connsiteY5" fmla="*/ 498693 h 499177"/>
                <a:gd name="connsiteX6" fmla="*/ 34659 w 1867636"/>
                <a:gd name="connsiteY6" fmla="*/ 474281 h 499177"/>
                <a:gd name="connsiteX7" fmla="*/ 0 w 1867636"/>
                <a:gd name="connsiteY7" fmla="*/ 346866 h 499177"/>
                <a:gd name="connsiteX8" fmla="*/ 5124 w 1867636"/>
                <a:gd name="connsiteY8" fmla="*/ 141521 h 499177"/>
                <a:gd name="connsiteX0" fmla="*/ 5160 w 1867672"/>
                <a:gd name="connsiteY0" fmla="*/ 141521 h 498814"/>
                <a:gd name="connsiteX1" fmla="*/ 24448 w 1867672"/>
                <a:gd name="connsiteY1" fmla="*/ 45865 h 498814"/>
                <a:gd name="connsiteX2" fmla="*/ 380583 w 1867672"/>
                <a:gd name="connsiteY2" fmla="*/ 612 h 498814"/>
                <a:gd name="connsiteX3" fmla="*/ 1708444 w 1867672"/>
                <a:gd name="connsiteY3" fmla="*/ 0 h 498814"/>
                <a:gd name="connsiteX4" fmla="*/ 1867672 w 1867672"/>
                <a:gd name="connsiteY4" fmla="*/ 498693 h 498814"/>
                <a:gd name="connsiteX5" fmla="*/ 93630 w 1867672"/>
                <a:gd name="connsiteY5" fmla="*/ 498693 h 498814"/>
                <a:gd name="connsiteX6" fmla="*/ 14199 w 1867672"/>
                <a:gd name="connsiteY6" fmla="*/ 430613 h 498814"/>
                <a:gd name="connsiteX7" fmla="*/ 36 w 1867672"/>
                <a:gd name="connsiteY7" fmla="*/ 346866 h 498814"/>
                <a:gd name="connsiteX8" fmla="*/ 5160 w 1867672"/>
                <a:gd name="connsiteY8" fmla="*/ 141521 h 498814"/>
                <a:gd name="connsiteX0" fmla="*/ 5160 w 1867672"/>
                <a:gd name="connsiteY0" fmla="*/ 141521 h 500795"/>
                <a:gd name="connsiteX1" fmla="*/ 24448 w 1867672"/>
                <a:gd name="connsiteY1" fmla="*/ 45865 h 500795"/>
                <a:gd name="connsiteX2" fmla="*/ 380583 w 1867672"/>
                <a:gd name="connsiteY2" fmla="*/ 612 h 500795"/>
                <a:gd name="connsiteX3" fmla="*/ 1708444 w 1867672"/>
                <a:gd name="connsiteY3" fmla="*/ 0 h 500795"/>
                <a:gd name="connsiteX4" fmla="*/ 1867672 w 1867672"/>
                <a:gd name="connsiteY4" fmla="*/ 498693 h 500795"/>
                <a:gd name="connsiteX5" fmla="*/ 308844 w 1867672"/>
                <a:gd name="connsiteY5" fmla="*/ 500678 h 500795"/>
                <a:gd name="connsiteX6" fmla="*/ 14199 w 1867672"/>
                <a:gd name="connsiteY6" fmla="*/ 430613 h 500795"/>
                <a:gd name="connsiteX7" fmla="*/ 36 w 1867672"/>
                <a:gd name="connsiteY7" fmla="*/ 346866 h 500795"/>
                <a:gd name="connsiteX8" fmla="*/ 5160 w 1867672"/>
                <a:gd name="connsiteY8" fmla="*/ 141521 h 500795"/>
                <a:gd name="connsiteX0" fmla="*/ 5160 w 1867672"/>
                <a:gd name="connsiteY0" fmla="*/ 141521 h 500853"/>
                <a:gd name="connsiteX1" fmla="*/ 24448 w 1867672"/>
                <a:gd name="connsiteY1" fmla="*/ 45865 h 500853"/>
                <a:gd name="connsiteX2" fmla="*/ 380583 w 1867672"/>
                <a:gd name="connsiteY2" fmla="*/ 612 h 500853"/>
                <a:gd name="connsiteX3" fmla="*/ 1708444 w 1867672"/>
                <a:gd name="connsiteY3" fmla="*/ 0 h 500853"/>
                <a:gd name="connsiteX4" fmla="*/ 1867672 w 1867672"/>
                <a:gd name="connsiteY4" fmla="*/ 498693 h 500853"/>
                <a:gd name="connsiteX5" fmla="*/ 308844 w 1867672"/>
                <a:gd name="connsiteY5" fmla="*/ 500678 h 500853"/>
                <a:gd name="connsiteX6" fmla="*/ 14199 w 1867672"/>
                <a:gd name="connsiteY6" fmla="*/ 430613 h 500853"/>
                <a:gd name="connsiteX7" fmla="*/ 36 w 1867672"/>
                <a:gd name="connsiteY7" fmla="*/ 346866 h 500853"/>
                <a:gd name="connsiteX8" fmla="*/ 5160 w 1867672"/>
                <a:gd name="connsiteY8" fmla="*/ 141521 h 500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67672" h="500853">
                  <a:moveTo>
                    <a:pt x="5160" y="141521"/>
                  </a:moveTo>
                  <a:cubicBezTo>
                    <a:pt x="5160" y="119416"/>
                    <a:pt x="-12502" y="74312"/>
                    <a:pt x="24448" y="45865"/>
                  </a:cubicBezTo>
                  <a:cubicBezTo>
                    <a:pt x="61398" y="17418"/>
                    <a:pt x="358478" y="612"/>
                    <a:pt x="380583" y="612"/>
                  </a:cubicBezTo>
                  <a:lnTo>
                    <a:pt x="1708444" y="0"/>
                  </a:lnTo>
                  <a:lnTo>
                    <a:pt x="1867672" y="498693"/>
                  </a:lnTo>
                  <a:lnTo>
                    <a:pt x="308844" y="500678"/>
                  </a:lnTo>
                  <a:cubicBezTo>
                    <a:pt x="318495" y="503741"/>
                    <a:pt x="19582" y="466093"/>
                    <a:pt x="14199" y="430613"/>
                  </a:cubicBezTo>
                  <a:cubicBezTo>
                    <a:pt x="-1431" y="414983"/>
                    <a:pt x="36" y="368971"/>
                    <a:pt x="36" y="346866"/>
                  </a:cubicBezTo>
                  <a:lnTo>
                    <a:pt x="5160" y="141521"/>
                  </a:lnTo>
                  <a:close/>
                </a:path>
              </a:pathLst>
            </a:custGeom>
            <a:solidFill>
              <a:schemeClr val="tx1">
                <a:alpha val="26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강M" panose="02030600000101010101" pitchFamily="18" charset="-127"/>
                <a:ea typeface="HY강M" panose="02030600000101010101" pitchFamily="18" charset="-127"/>
                <a:cs typeface="+mn-cs"/>
              </a:endParaRPr>
            </a:p>
          </p:txBody>
        </p:sp>
        <p:sp>
          <p:nvSpPr>
            <p:cNvPr id="14" name="갈매기형 수장 13"/>
            <p:cNvSpPr/>
            <p:nvPr/>
          </p:nvSpPr>
          <p:spPr>
            <a:xfrm>
              <a:off x="3584568" y="829650"/>
              <a:ext cx="169864" cy="152401"/>
            </a:xfrm>
            <a:prstGeom prst="chevron">
              <a:avLst>
                <a:gd name="adj" fmla="val 72431"/>
              </a:avLst>
            </a:prstGeom>
            <a:solidFill>
              <a:srgbClr val="C8A082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강M" panose="02030600000101010101" pitchFamily="18" charset="-127"/>
                <a:ea typeface="HY강M" panose="02030600000101010101" pitchFamily="18" charset="-127"/>
                <a:cs typeface="+mn-cs"/>
              </a:endParaRPr>
            </a:p>
          </p:txBody>
        </p:sp>
        <p:sp>
          <p:nvSpPr>
            <p:cNvPr id="15" name="직사각형 14"/>
            <p:cNvSpPr/>
            <p:nvPr/>
          </p:nvSpPr>
          <p:spPr>
            <a:xfrm>
              <a:off x="928662" y="866162"/>
              <a:ext cx="71438" cy="71438"/>
            </a:xfrm>
            <a:prstGeom prst="rect">
              <a:avLst/>
            </a:prstGeom>
            <a:solidFill>
              <a:srgbClr val="8B5E3D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강M" panose="02030600000101010101" pitchFamily="18" charset="-127"/>
                <a:ea typeface="HY강M" panose="02030600000101010101" pitchFamily="18" charset="-127"/>
                <a:cs typeface="+mn-cs"/>
              </a:endParaRPr>
            </a:p>
          </p:txBody>
        </p:sp>
      </p:grpSp>
      <p:sp>
        <p:nvSpPr>
          <p:cNvPr id="58" name="TextBox 57"/>
          <p:cNvSpPr txBox="1"/>
          <p:nvPr/>
        </p:nvSpPr>
        <p:spPr>
          <a:xfrm>
            <a:off x="7049875" y="2530009"/>
            <a:ext cx="427826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ko-KR" altLang="en-US" sz="1600" dirty="0">
                <a:latin typeface="HY강M" panose="02030600000101010101" pitchFamily="18" charset="-127"/>
                <a:ea typeface="HY강M" panose="02030600000101010101" pitchFamily="18" charset="-127"/>
              </a:rPr>
              <a:t>이곳에 학습 정리를 적어 주십시오</a:t>
            </a:r>
            <a:r>
              <a:rPr lang="en-US" altLang="ko-KR" sz="1600" dirty="0">
                <a:latin typeface="HY강M" panose="02030600000101010101" pitchFamily="18" charset="-127"/>
                <a:ea typeface="HY강M" panose="02030600000101010101" pitchFamily="18" charset="-127"/>
              </a:rPr>
              <a:t>.</a:t>
            </a:r>
          </a:p>
          <a:p>
            <a:pPr marL="171450" indent="-1714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ko-KR" altLang="en-US" sz="1600" dirty="0">
                <a:latin typeface="HY강M" panose="02030600000101010101" pitchFamily="18" charset="-127"/>
                <a:ea typeface="HY강M" panose="02030600000101010101" pitchFamily="18" charset="-127"/>
              </a:rPr>
              <a:t>이곳에 학습 정리를 적어 주십시오</a:t>
            </a:r>
            <a:r>
              <a:rPr lang="en-US" altLang="ko-KR" sz="1600" dirty="0">
                <a:latin typeface="HY강M" panose="02030600000101010101" pitchFamily="18" charset="-127"/>
                <a:ea typeface="HY강M" panose="02030600000101010101" pitchFamily="18" charset="-127"/>
              </a:rPr>
              <a:t>.</a:t>
            </a:r>
          </a:p>
          <a:p>
            <a:pPr marL="171450" indent="-1714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ko-KR" altLang="en-US" sz="1600" dirty="0">
                <a:latin typeface="HY강M" panose="02030600000101010101" pitchFamily="18" charset="-127"/>
                <a:ea typeface="HY강M" panose="02030600000101010101" pitchFamily="18" charset="-127"/>
              </a:rPr>
              <a:t>이곳에 학습 정리를 적어 주십시오</a:t>
            </a:r>
            <a:r>
              <a:rPr lang="en-US" altLang="ko-KR" sz="1600" dirty="0">
                <a:latin typeface="HY강M" panose="02030600000101010101" pitchFamily="18" charset="-127"/>
                <a:ea typeface="HY강M" panose="02030600000101010101" pitchFamily="18" charset="-127"/>
              </a:rPr>
              <a:t>.</a:t>
            </a:r>
            <a:endParaRPr lang="ko-KR" altLang="en-US" sz="1600" dirty="0">
              <a:latin typeface="HY강M" panose="02030600000101010101" pitchFamily="18" charset="-127"/>
              <a:ea typeface="HY강M" panose="02030600000101010101" pitchFamily="18" charset="-127"/>
            </a:endParaRPr>
          </a:p>
          <a:p>
            <a:pPr marL="171450" indent="-1714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ko-KR" altLang="en-US" sz="1600" dirty="0">
                <a:latin typeface="HY강M" panose="02030600000101010101" pitchFamily="18" charset="-127"/>
                <a:ea typeface="HY강M" panose="02030600000101010101" pitchFamily="18" charset="-127"/>
              </a:rPr>
              <a:t>이곳에 학습 정리를 적어 주십시오</a:t>
            </a:r>
            <a:r>
              <a:rPr lang="en-US" altLang="ko-KR" sz="1600" dirty="0">
                <a:latin typeface="HY강M" panose="02030600000101010101" pitchFamily="18" charset="-127"/>
                <a:ea typeface="HY강M" panose="02030600000101010101" pitchFamily="18" charset="-127"/>
              </a:rPr>
              <a:t>.</a:t>
            </a:r>
          </a:p>
          <a:p>
            <a:pPr marL="171450" indent="-1714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ko-KR" altLang="en-US" sz="1600" dirty="0">
                <a:latin typeface="HY강M" panose="02030600000101010101" pitchFamily="18" charset="-127"/>
                <a:ea typeface="HY강M" panose="02030600000101010101" pitchFamily="18" charset="-127"/>
              </a:rPr>
              <a:t>이곳에 학습 정리를 적어 주십시오</a:t>
            </a:r>
            <a:r>
              <a:rPr lang="en-US" altLang="ko-KR" sz="1600" dirty="0">
                <a:latin typeface="HY강M" panose="02030600000101010101" pitchFamily="18" charset="-127"/>
                <a:ea typeface="HY강M" panose="02030600000101010101" pitchFamily="18" charset="-127"/>
              </a:rPr>
              <a:t>.</a:t>
            </a:r>
            <a:endParaRPr lang="ko-KR" altLang="en-US" sz="1600" dirty="0">
              <a:latin typeface="HY강M" panose="02030600000101010101" pitchFamily="18" charset="-127"/>
              <a:ea typeface="HY강M" panose="02030600000101010101" pitchFamily="18" charset="-127"/>
            </a:endParaRPr>
          </a:p>
        </p:txBody>
      </p:sp>
      <p:sp>
        <p:nvSpPr>
          <p:cNvPr id="31" name="부제목 2"/>
          <p:cNvSpPr txBox="1">
            <a:spLocks/>
          </p:cNvSpPr>
          <p:nvPr/>
        </p:nvSpPr>
        <p:spPr>
          <a:xfrm>
            <a:off x="10107571" y="22195"/>
            <a:ext cx="1575373" cy="6216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ko-KR" altLang="en-US" sz="2000" b="1" dirty="0" smtClean="0">
                <a:solidFill>
                  <a:prstClr val="white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학습 정리</a:t>
            </a:r>
            <a:endParaRPr lang="ko-KR" altLang="en-US" sz="2000" b="1" dirty="0">
              <a:solidFill>
                <a:prstClr val="white"/>
              </a:solidFill>
              <a:latin typeface="HY강M" panose="02030600000101010101" pitchFamily="18" charset="-127"/>
              <a:ea typeface="HY강M" panose="02030600000101010101" pitchFamily="18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8802021" y="151317"/>
            <a:ext cx="3288381" cy="571479"/>
            <a:chOff x="3773103" y="880164"/>
            <a:chExt cx="4555525" cy="791692"/>
          </a:xfrm>
        </p:grpSpPr>
        <p:sp>
          <p:nvSpPr>
            <p:cNvPr id="6" name="모서리가 둥근 직사각형 5"/>
            <p:cNvSpPr/>
            <p:nvPr/>
          </p:nvSpPr>
          <p:spPr>
            <a:xfrm>
              <a:off x="4034959" y="1427359"/>
              <a:ext cx="4293669" cy="63336"/>
            </a:xfrm>
            <a:prstGeom prst="roundRect">
              <a:avLst>
                <a:gd name="adj" fmla="val 9300"/>
              </a:avLst>
            </a:prstGeom>
            <a:solidFill>
              <a:schemeClr val="tx1">
                <a:lumMod val="50000"/>
                <a:alpha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endParaRPr lang="ko-KR" altLang="en-US" sz="2000" dirty="0">
                <a:solidFill>
                  <a:prstClr val="white"/>
                </a:solidFill>
                <a:latin typeface="HY강M" panose="02030600000101010101" pitchFamily="18" charset="-127"/>
                <a:ea typeface="HY강M" panose="02030600000101010101" pitchFamily="18" charset="-127"/>
              </a:endParaRPr>
            </a:p>
          </p:txBody>
        </p:sp>
        <p:sp>
          <p:nvSpPr>
            <p:cNvPr id="7" name="자유형 6"/>
            <p:cNvSpPr/>
            <p:nvPr/>
          </p:nvSpPr>
          <p:spPr>
            <a:xfrm>
              <a:off x="3773103" y="880164"/>
              <a:ext cx="897813" cy="791692"/>
            </a:xfrm>
            <a:custGeom>
              <a:avLst/>
              <a:gdLst>
                <a:gd name="connsiteX0" fmla="*/ 395846 w 897813"/>
                <a:gd name="connsiteY0" fmla="*/ 0 h 791692"/>
                <a:gd name="connsiteX1" fmla="*/ 791692 w 897813"/>
                <a:gd name="connsiteY1" fmla="*/ 395846 h 791692"/>
                <a:gd name="connsiteX2" fmla="*/ 760585 w 897813"/>
                <a:gd name="connsiteY2" fmla="*/ 549927 h 791692"/>
                <a:gd name="connsiteX3" fmla="*/ 737623 w 897813"/>
                <a:gd name="connsiteY3" fmla="*/ 592231 h 791692"/>
                <a:gd name="connsiteX4" fmla="*/ 897813 w 897813"/>
                <a:gd name="connsiteY4" fmla="*/ 791691 h 791692"/>
                <a:gd name="connsiteX5" fmla="*/ 398264 w 897813"/>
                <a:gd name="connsiteY5" fmla="*/ 791691 h 791692"/>
                <a:gd name="connsiteX6" fmla="*/ 398476 w 897813"/>
                <a:gd name="connsiteY6" fmla="*/ 791427 h 791692"/>
                <a:gd name="connsiteX7" fmla="*/ 395846 w 897813"/>
                <a:gd name="connsiteY7" fmla="*/ 791692 h 791692"/>
                <a:gd name="connsiteX8" fmla="*/ 0 w 897813"/>
                <a:gd name="connsiteY8" fmla="*/ 395846 h 791692"/>
                <a:gd name="connsiteX9" fmla="*/ 395846 w 897813"/>
                <a:gd name="connsiteY9" fmla="*/ 0 h 79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7813" h="791692">
                  <a:moveTo>
                    <a:pt x="395846" y="0"/>
                  </a:moveTo>
                  <a:cubicBezTo>
                    <a:pt x="614466" y="0"/>
                    <a:pt x="791692" y="177226"/>
                    <a:pt x="791692" y="395846"/>
                  </a:cubicBezTo>
                  <a:cubicBezTo>
                    <a:pt x="791692" y="450501"/>
                    <a:pt x="780616" y="502569"/>
                    <a:pt x="760585" y="549927"/>
                  </a:cubicBezTo>
                  <a:lnTo>
                    <a:pt x="737623" y="592231"/>
                  </a:lnTo>
                  <a:lnTo>
                    <a:pt x="897813" y="791691"/>
                  </a:lnTo>
                  <a:lnTo>
                    <a:pt x="398264" y="791691"/>
                  </a:lnTo>
                  <a:lnTo>
                    <a:pt x="398476" y="791427"/>
                  </a:lnTo>
                  <a:lnTo>
                    <a:pt x="395846" y="791692"/>
                  </a:lnTo>
                  <a:cubicBezTo>
                    <a:pt x="177226" y="791692"/>
                    <a:pt x="0" y="614466"/>
                    <a:pt x="0" y="395846"/>
                  </a:cubicBezTo>
                  <a:cubicBezTo>
                    <a:pt x="0" y="177226"/>
                    <a:pt x="177226" y="0"/>
                    <a:pt x="395846" y="0"/>
                  </a:cubicBezTo>
                  <a:close/>
                </a:path>
              </a:pathLst>
            </a:custGeom>
            <a:solidFill>
              <a:srgbClr val="EC7188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latinLnBrk="0">
                <a:defRPr/>
              </a:pPr>
              <a:endParaRPr lang="ko-KR" altLang="en-US" kern="0" dirty="0" smtClean="0">
                <a:solidFill>
                  <a:prstClr val="white"/>
                </a:solidFill>
                <a:latin typeface="HY강M" panose="02030600000101010101" pitchFamily="18" charset="-127"/>
                <a:ea typeface="HY강M" panose="02030600000101010101" pitchFamily="18" charset="-127"/>
              </a:endParaRPr>
            </a:p>
          </p:txBody>
        </p:sp>
        <p:sp>
          <p:nvSpPr>
            <p:cNvPr id="8" name="타원 7"/>
            <p:cNvSpPr/>
            <p:nvPr/>
          </p:nvSpPr>
          <p:spPr>
            <a:xfrm>
              <a:off x="3847181" y="954958"/>
              <a:ext cx="648339" cy="648339"/>
            </a:xfrm>
            <a:prstGeom prst="ellipse">
              <a:avLst/>
            </a:prstGeom>
            <a:noFill/>
            <a:ln w="38100" cap="flat" cmpd="sng" algn="ctr">
              <a:solidFill>
                <a:schemeClr val="tx1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algn="ctr" latinLnBrk="0">
                <a:defRPr/>
              </a:pPr>
              <a:endParaRPr lang="ko-KR" altLang="en-US" sz="2400" kern="0" dirty="0" smtClean="0">
                <a:solidFill>
                  <a:srgbClr val="61380F"/>
                </a:solidFill>
                <a:latin typeface="HY강M" panose="02030600000101010101" pitchFamily="18" charset="-127"/>
                <a:ea typeface="HY강M" panose="02030600000101010101" pitchFamily="18" charset="-127"/>
              </a:endParaRPr>
            </a:p>
          </p:txBody>
        </p:sp>
      </p:grpSp>
      <p:grpSp>
        <p:nvGrpSpPr>
          <p:cNvPr id="2" name="그룹 1"/>
          <p:cNvGrpSpPr/>
          <p:nvPr/>
        </p:nvGrpSpPr>
        <p:grpSpPr>
          <a:xfrm>
            <a:off x="6048828" y="1566040"/>
            <a:ext cx="1952329" cy="586846"/>
            <a:chOff x="6048828" y="1566040"/>
            <a:chExt cx="1952329" cy="586846"/>
          </a:xfrm>
        </p:grpSpPr>
        <p:sp>
          <p:nvSpPr>
            <p:cNvPr id="10" name="TextBox 9"/>
            <p:cNvSpPr txBox="1"/>
            <p:nvPr/>
          </p:nvSpPr>
          <p:spPr>
            <a:xfrm>
              <a:off x="6293010" y="1653121"/>
              <a:ext cx="14847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2400" b="1" dirty="0">
                  <a:ea typeface="HY강M" panose="02030600000101010101" pitchFamily="18" charset="-127"/>
                </a:rPr>
                <a:t>학습 정리</a:t>
              </a:r>
            </a:p>
          </p:txBody>
        </p:sp>
        <p:sp>
          <p:nvSpPr>
            <p:cNvPr id="16" name="평행 사변형 15"/>
            <p:cNvSpPr/>
            <p:nvPr/>
          </p:nvSpPr>
          <p:spPr>
            <a:xfrm>
              <a:off x="6048828" y="1566040"/>
              <a:ext cx="1952329" cy="586846"/>
            </a:xfrm>
            <a:prstGeom prst="parallelogram">
              <a:avLst/>
            </a:prstGeom>
            <a:noFill/>
            <a:ln w="190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ea typeface="HY강M" panose="0203060000010101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77873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6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600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600"/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3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600"/>
                                        <p:tgtEl>
                                          <p:spTgt spid="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9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600"/>
                                        <p:tgtEl>
                                          <p:spTgt spid="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/>
          <p:cNvGrpSpPr/>
          <p:nvPr/>
        </p:nvGrpSpPr>
        <p:grpSpPr>
          <a:xfrm>
            <a:off x="4945412" y="2765729"/>
            <a:ext cx="985895" cy="908593"/>
            <a:chOff x="4945412" y="2765729"/>
            <a:chExt cx="985895" cy="908593"/>
          </a:xfrm>
        </p:grpSpPr>
        <p:sp>
          <p:nvSpPr>
            <p:cNvPr id="5" name="자유형 4"/>
            <p:cNvSpPr/>
            <p:nvPr/>
          </p:nvSpPr>
          <p:spPr>
            <a:xfrm>
              <a:off x="4945412" y="2765729"/>
              <a:ext cx="985895" cy="908593"/>
            </a:xfrm>
            <a:custGeom>
              <a:avLst/>
              <a:gdLst>
                <a:gd name="connsiteX0" fmla="*/ 972788 w 985895"/>
                <a:gd name="connsiteY0" fmla="*/ 479121 h 908593"/>
                <a:gd name="connsiteX1" fmla="*/ 928338 w 985895"/>
                <a:gd name="connsiteY1" fmla="*/ 358471 h 908593"/>
                <a:gd name="connsiteX2" fmla="*/ 715613 w 985895"/>
                <a:gd name="connsiteY2" fmla="*/ 285446 h 908593"/>
                <a:gd name="connsiteX3" fmla="*/ 560038 w 985895"/>
                <a:gd name="connsiteY3" fmla="*/ 215596 h 908593"/>
                <a:gd name="connsiteX4" fmla="*/ 471138 w 985895"/>
                <a:gd name="connsiteY4" fmla="*/ 113996 h 908593"/>
                <a:gd name="connsiteX5" fmla="*/ 369538 w 985895"/>
                <a:gd name="connsiteY5" fmla="*/ 15571 h 908593"/>
                <a:gd name="connsiteX6" fmla="*/ 242538 w 985895"/>
                <a:gd name="connsiteY6" fmla="*/ 9221 h 908593"/>
                <a:gd name="connsiteX7" fmla="*/ 74263 w 985895"/>
                <a:gd name="connsiteY7" fmla="*/ 104471 h 908593"/>
                <a:gd name="connsiteX8" fmla="*/ 1238 w 985895"/>
                <a:gd name="connsiteY8" fmla="*/ 320371 h 908593"/>
                <a:gd name="connsiteX9" fmla="*/ 36163 w 985895"/>
                <a:gd name="connsiteY9" fmla="*/ 574371 h 908593"/>
                <a:gd name="connsiteX10" fmla="*/ 134588 w 985895"/>
                <a:gd name="connsiteY10" fmla="*/ 761696 h 908593"/>
                <a:gd name="connsiteX11" fmla="*/ 337788 w 985895"/>
                <a:gd name="connsiteY11" fmla="*/ 853771 h 908593"/>
                <a:gd name="connsiteX12" fmla="*/ 645763 w 985895"/>
                <a:gd name="connsiteY12" fmla="*/ 907746 h 908593"/>
                <a:gd name="connsiteX13" fmla="*/ 861663 w 985895"/>
                <a:gd name="connsiteY13" fmla="*/ 812496 h 908593"/>
                <a:gd name="connsiteX14" fmla="*/ 975963 w 985895"/>
                <a:gd name="connsiteY14" fmla="*/ 625171 h 908593"/>
                <a:gd name="connsiteX15" fmla="*/ 972788 w 985895"/>
                <a:gd name="connsiteY15" fmla="*/ 479121 h 90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85895" h="908593">
                  <a:moveTo>
                    <a:pt x="972788" y="479121"/>
                  </a:moveTo>
                  <a:cubicBezTo>
                    <a:pt x="964851" y="434671"/>
                    <a:pt x="971200" y="390750"/>
                    <a:pt x="928338" y="358471"/>
                  </a:cubicBezTo>
                  <a:cubicBezTo>
                    <a:pt x="885475" y="326192"/>
                    <a:pt x="776996" y="309258"/>
                    <a:pt x="715613" y="285446"/>
                  </a:cubicBezTo>
                  <a:cubicBezTo>
                    <a:pt x="654230" y="261634"/>
                    <a:pt x="600784" y="244171"/>
                    <a:pt x="560038" y="215596"/>
                  </a:cubicBezTo>
                  <a:cubicBezTo>
                    <a:pt x="519292" y="187021"/>
                    <a:pt x="502888" y="147333"/>
                    <a:pt x="471138" y="113996"/>
                  </a:cubicBezTo>
                  <a:cubicBezTo>
                    <a:pt x="439388" y="80659"/>
                    <a:pt x="407638" y="33033"/>
                    <a:pt x="369538" y="15571"/>
                  </a:cubicBezTo>
                  <a:cubicBezTo>
                    <a:pt x="331438" y="-1891"/>
                    <a:pt x="291750" y="-5596"/>
                    <a:pt x="242538" y="9221"/>
                  </a:cubicBezTo>
                  <a:cubicBezTo>
                    <a:pt x="193326" y="24038"/>
                    <a:pt x="114480" y="52613"/>
                    <a:pt x="74263" y="104471"/>
                  </a:cubicBezTo>
                  <a:cubicBezTo>
                    <a:pt x="34046" y="156329"/>
                    <a:pt x="7588" y="242054"/>
                    <a:pt x="1238" y="320371"/>
                  </a:cubicBezTo>
                  <a:cubicBezTo>
                    <a:pt x="-5112" y="398688"/>
                    <a:pt x="13938" y="500817"/>
                    <a:pt x="36163" y="574371"/>
                  </a:cubicBezTo>
                  <a:cubicBezTo>
                    <a:pt x="58388" y="647925"/>
                    <a:pt x="84317" y="715129"/>
                    <a:pt x="134588" y="761696"/>
                  </a:cubicBezTo>
                  <a:cubicBezTo>
                    <a:pt x="184859" y="808263"/>
                    <a:pt x="252592" y="829429"/>
                    <a:pt x="337788" y="853771"/>
                  </a:cubicBezTo>
                  <a:cubicBezTo>
                    <a:pt x="422984" y="878113"/>
                    <a:pt x="558451" y="914625"/>
                    <a:pt x="645763" y="907746"/>
                  </a:cubicBezTo>
                  <a:cubicBezTo>
                    <a:pt x="733075" y="900867"/>
                    <a:pt x="806630" y="859592"/>
                    <a:pt x="861663" y="812496"/>
                  </a:cubicBezTo>
                  <a:cubicBezTo>
                    <a:pt x="916696" y="765400"/>
                    <a:pt x="955855" y="678617"/>
                    <a:pt x="975963" y="625171"/>
                  </a:cubicBezTo>
                  <a:cubicBezTo>
                    <a:pt x="996071" y="571725"/>
                    <a:pt x="980725" y="523571"/>
                    <a:pt x="972788" y="479121"/>
                  </a:cubicBezTo>
                  <a:close/>
                </a:path>
              </a:pathLst>
            </a:custGeom>
            <a:gradFill>
              <a:gsLst>
                <a:gs pos="0">
                  <a:srgbClr val="83C1A8"/>
                </a:gs>
                <a:gs pos="64000">
                  <a:srgbClr val="83C1A8"/>
                </a:gs>
                <a:gs pos="100000">
                  <a:srgbClr val="6A9D88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4" name="Freeform 84"/>
            <p:cNvSpPr>
              <a:spLocks/>
            </p:cNvSpPr>
            <p:nvPr/>
          </p:nvSpPr>
          <p:spPr bwMode="gray">
            <a:xfrm>
              <a:off x="4995147" y="2815408"/>
              <a:ext cx="420782" cy="345751"/>
            </a:xfrm>
            <a:custGeom>
              <a:avLst/>
              <a:gdLst/>
              <a:ahLst/>
              <a:cxnLst>
                <a:cxn ang="0">
                  <a:pos x="1301" y="401"/>
                </a:cxn>
                <a:cxn ang="0">
                  <a:pos x="1317" y="442"/>
                </a:cxn>
                <a:cxn ang="0">
                  <a:pos x="1321" y="481"/>
                </a:cxn>
                <a:cxn ang="0">
                  <a:pos x="1315" y="516"/>
                </a:cxn>
                <a:cxn ang="0">
                  <a:pos x="1298" y="550"/>
                </a:cxn>
                <a:cxn ang="0">
                  <a:pos x="1272" y="579"/>
                </a:cxn>
                <a:cxn ang="0">
                  <a:pos x="1239" y="604"/>
                </a:cxn>
                <a:cxn ang="0">
                  <a:pos x="1196" y="628"/>
                </a:cxn>
                <a:cxn ang="0">
                  <a:pos x="1147" y="649"/>
                </a:cxn>
                <a:cxn ang="0">
                  <a:pos x="1092" y="667"/>
                </a:cxn>
                <a:cxn ang="0">
                  <a:pos x="1031" y="683"/>
                </a:cxn>
                <a:cxn ang="0">
                  <a:pos x="967" y="694"/>
                </a:cxn>
                <a:cxn ang="0">
                  <a:pos x="896" y="704"/>
                </a:cxn>
                <a:cxn ang="0">
                  <a:pos x="824" y="710"/>
                </a:cxn>
                <a:cxn ang="0">
                  <a:pos x="795" y="712"/>
                </a:cxn>
                <a:cxn ang="0">
                  <a:pos x="476" y="712"/>
                </a:cxn>
                <a:cxn ang="0">
                  <a:pos x="472" y="712"/>
                </a:cxn>
                <a:cxn ang="0">
                  <a:pos x="409" y="708"/>
                </a:cxn>
                <a:cxn ang="0">
                  <a:pos x="348" y="704"/>
                </a:cxn>
                <a:cxn ang="0">
                  <a:pos x="290" y="696"/>
                </a:cxn>
                <a:cxn ang="0">
                  <a:pos x="235" y="689"/>
                </a:cxn>
                <a:cxn ang="0">
                  <a:pos x="186" y="677"/>
                </a:cxn>
                <a:cxn ang="0">
                  <a:pos x="141" y="663"/>
                </a:cxn>
                <a:cxn ang="0">
                  <a:pos x="102" y="648"/>
                </a:cxn>
                <a:cxn ang="0">
                  <a:pos x="67" y="630"/>
                </a:cxn>
                <a:cxn ang="0">
                  <a:pos x="39" y="608"/>
                </a:cxn>
                <a:cxn ang="0">
                  <a:pos x="18" y="583"/>
                </a:cxn>
                <a:cxn ang="0">
                  <a:pos x="6" y="554"/>
                </a:cxn>
                <a:cxn ang="0">
                  <a:pos x="0" y="524"/>
                </a:cxn>
                <a:cxn ang="0">
                  <a:pos x="0" y="520"/>
                </a:cxn>
                <a:cxn ang="0">
                  <a:pos x="4" y="487"/>
                </a:cxn>
                <a:cxn ang="0">
                  <a:pos x="16" y="446"/>
                </a:cxn>
                <a:cxn ang="0">
                  <a:pos x="51" y="370"/>
                </a:cxn>
                <a:cxn ang="0">
                  <a:pos x="94" y="299"/>
                </a:cxn>
                <a:cxn ang="0">
                  <a:pos x="147" y="235"/>
                </a:cxn>
                <a:cxn ang="0">
                  <a:pos x="204" y="176"/>
                </a:cxn>
                <a:cxn ang="0">
                  <a:pos x="270" y="125"/>
                </a:cxn>
                <a:cxn ang="0">
                  <a:pos x="341" y="82"/>
                </a:cxn>
                <a:cxn ang="0">
                  <a:pos x="415" y="47"/>
                </a:cxn>
                <a:cxn ang="0">
                  <a:pos x="497" y="21"/>
                </a:cxn>
                <a:cxn ang="0">
                  <a:pos x="581" y="6"/>
                </a:cxn>
                <a:cxn ang="0">
                  <a:pos x="667" y="0"/>
                </a:cxn>
                <a:cxn ang="0">
                  <a:pos x="667" y="0"/>
                </a:cxn>
                <a:cxn ang="0">
                  <a:pos x="759" y="6"/>
                </a:cxn>
                <a:cxn ang="0">
                  <a:pos x="847" y="23"/>
                </a:cxn>
                <a:cxn ang="0">
                  <a:pos x="932" y="53"/>
                </a:cxn>
                <a:cxn ang="0">
                  <a:pos x="1010" y="90"/>
                </a:cxn>
                <a:cxn ang="0">
                  <a:pos x="1082" y="137"/>
                </a:cxn>
                <a:cxn ang="0">
                  <a:pos x="1149" y="194"/>
                </a:cxn>
                <a:cxn ang="0">
                  <a:pos x="1208" y="256"/>
                </a:cxn>
                <a:cxn ang="0">
                  <a:pos x="1258" y="325"/>
                </a:cxn>
                <a:cxn ang="0">
                  <a:pos x="1301" y="401"/>
                </a:cxn>
                <a:cxn ang="0">
                  <a:pos x="1301" y="401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46000">
                  <a:srgbClr val="FFFFFF">
                    <a:alpha val="61000"/>
                  </a:srgbClr>
                </a:gs>
                <a:gs pos="100000">
                  <a:srgbClr val="83C1A8">
                    <a:alpha val="0"/>
                  </a:srgb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latinLnBrk="0">
                <a:defRPr/>
              </a:pPr>
              <a:endParaRPr lang="ko-KR" altLang="en-US" sz="1400" kern="0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531588" y="5820286"/>
            <a:ext cx="7532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dirty="0">
                <a:solidFill>
                  <a:prstClr val="white"/>
                </a:solidFill>
                <a:latin typeface="+mn-ea"/>
              </a:rPr>
              <a:t>본</a:t>
            </a:r>
            <a:r>
              <a:rPr lang="en-US" altLang="ko-KR" dirty="0">
                <a:solidFill>
                  <a:prstClr val="white"/>
                </a:solidFill>
                <a:latin typeface="+mn-ea"/>
              </a:rPr>
              <a:t> PPT </a:t>
            </a:r>
            <a:r>
              <a:rPr lang="ko-KR" altLang="ko-KR" dirty="0">
                <a:solidFill>
                  <a:prstClr val="white"/>
                </a:solidFill>
                <a:latin typeface="+mn-ea"/>
              </a:rPr>
              <a:t>템플릿은 ㈜ 재미의 소유이며</a:t>
            </a:r>
            <a:r>
              <a:rPr lang="en-US" altLang="ko-KR" dirty="0">
                <a:solidFill>
                  <a:prstClr val="white"/>
                </a:solidFill>
                <a:latin typeface="+mn-ea"/>
              </a:rPr>
              <a:t> </a:t>
            </a:r>
            <a:r>
              <a:rPr lang="ko-KR" altLang="ko-KR" dirty="0">
                <a:solidFill>
                  <a:prstClr val="white"/>
                </a:solidFill>
                <a:latin typeface="+mn-ea"/>
              </a:rPr>
              <a:t>타 용도로 사용하실 수 없습니다</a:t>
            </a:r>
            <a:r>
              <a:rPr lang="en-US" altLang="ko-KR" dirty="0">
                <a:solidFill>
                  <a:prstClr val="white"/>
                </a:solidFill>
                <a:latin typeface="+mn-ea"/>
              </a:rPr>
              <a:t>.</a:t>
            </a:r>
            <a:endParaRPr lang="ko-KR" altLang="ko-KR" dirty="0">
              <a:solidFill>
                <a:prstClr val="white"/>
              </a:solidFill>
              <a:latin typeface="+mn-ea"/>
            </a:endParaRPr>
          </a:p>
          <a:p>
            <a:pPr algn="ctr"/>
            <a:r>
              <a:rPr lang="ko-KR" altLang="ko-KR" dirty="0">
                <a:solidFill>
                  <a:prstClr val="white"/>
                </a:solidFill>
                <a:latin typeface="+mn-ea"/>
              </a:rPr>
              <a:t>ⓒ </a:t>
            </a:r>
            <a:r>
              <a:rPr lang="en-US" altLang="ko-KR" dirty="0">
                <a:solidFill>
                  <a:prstClr val="white"/>
                </a:solidFill>
                <a:latin typeface="+mn-ea"/>
              </a:rPr>
              <a:t>Copyright 2016 XEMI all right reserved</a:t>
            </a:r>
            <a:endParaRPr lang="ko-KR" altLang="ko-KR" dirty="0">
              <a:solidFill>
                <a:prstClr val="white"/>
              </a:solidFill>
              <a:latin typeface="+mn-e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2886" y="297545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dirty="0">
                <a:solidFill>
                  <a:prstClr val="white"/>
                </a:solidFill>
                <a:latin typeface="+mn-ea"/>
              </a:rPr>
              <a:t>사용소스</a:t>
            </a:r>
          </a:p>
        </p:txBody>
      </p:sp>
      <p:grpSp>
        <p:nvGrpSpPr>
          <p:cNvPr id="33" name="그룹 32"/>
          <p:cNvGrpSpPr/>
          <p:nvPr/>
        </p:nvGrpSpPr>
        <p:grpSpPr>
          <a:xfrm>
            <a:off x="2637699" y="2576831"/>
            <a:ext cx="818935" cy="979749"/>
            <a:chOff x="854075" y="3349626"/>
            <a:chExt cx="2449513" cy="2930525"/>
          </a:xfrm>
        </p:grpSpPr>
        <p:sp>
          <p:nvSpPr>
            <p:cNvPr id="34" name="Freeform 10"/>
            <p:cNvSpPr>
              <a:spLocks noEditPoints="1"/>
            </p:cNvSpPr>
            <p:nvPr/>
          </p:nvSpPr>
          <p:spPr bwMode="auto">
            <a:xfrm>
              <a:off x="1514475" y="3786188"/>
              <a:ext cx="428625" cy="195262"/>
            </a:xfrm>
            <a:custGeom>
              <a:avLst/>
              <a:gdLst>
                <a:gd name="T0" fmla="*/ 88 w 114"/>
                <a:gd name="T1" fmla="*/ 0 h 52"/>
                <a:gd name="T2" fmla="*/ 26 w 114"/>
                <a:gd name="T3" fmla="*/ 0 h 52"/>
                <a:gd name="T4" fmla="*/ 0 w 114"/>
                <a:gd name="T5" fmla="*/ 26 h 52"/>
                <a:gd name="T6" fmla="*/ 26 w 114"/>
                <a:gd name="T7" fmla="*/ 52 h 52"/>
                <a:gd name="T8" fmla="*/ 88 w 114"/>
                <a:gd name="T9" fmla="*/ 52 h 52"/>
                <a:gd name="T10" fmla="*/ 114 w 114"/>
                <a:gd name="T11" fmla="*/ 26 h 52"/>
                <a:gd name="T12" fmla="*/ 88 w 114"/>
                <a:gd name="T13" fmla="*/ 0 h 52"/>
                <a:gd name="T14" fmla="*/ 88 w 114"/>
                <a:gd name="T15" fmla="*/ 0 h 52"/>
                <a:gd name="T16" fmla="*/ 88 w 114"/>
                <a:gd name="T17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4" h="52">
                  <a:moveTo>
                    <a:pt x="88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11" y="0"/>
                    <a:pt x="0" y="12"/>
                    <a:pt x="0" y="26"/>
                  </a:cubicBezTo>
                  <a:cubicBezTo>
                    <a:pt x="0" y="40"/>
                    <a:pt x="11" y="52"/>
                    <a:pt x="26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103" y="52"/>
                    <a:pt x="114" y="40"/>
                    <a:pt x="114" y="26"/>
                  </a:cubicBezTo>
                  <a:cubicBezTo>
                    <a:pt x="114" y="12"/>
                    <a:pt x="103" y="0"/>
                    <a:pt x="88" y="0"/>
                  </a:cubicBezTo>
                  <a:close/>
                  <a:moveTo>
                    <a:pt x="88" y="0"/>
                  </a:moveTo>
                  <a:cubicBezTo>
                    <a:pt x="88" y="0"/>
                    <a:pt x="88" y="0"/>
                    <a:pt x="88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600" dirty="0">
                <a:latin typeface="+mn-ea"/>
              </a:endParaRPr>
            </a:p>
          </p:txBody>
        </p:sp>
        <p:sp>
          <p:nvSpPr>
            <p:cNvPr id="35" name="Freeform 11"/>
            <p:cNvSpPr>
              <a:spLocks noEditPoints="1"/>
            </p:cNvSpPr>
            <p:nvPr/>
          </p:nvSpPr>
          <p:spPr bwMode="auto">
            <a:xfrm>
              <a:off x="854075" y="3349626"/>
              <a:ext cx="2449513" cy="2930525"/>
            </a:xfrm>
            <a:custGeom>
              <a:avLst/>
              <a:gdLst>
                <a:gd name="T0" fmla="*/ 637 w 650"/>
                <a:gd name="T1" fmla="*/ 8 h 779"/>
                <a:gd name="T2" fmla="*/ 603 w 650"/>
                <a:gd name="T3" fmla="*/ 10 h 779"/>
                <a:gd name="T4" fmla="*/ 485 w 650"/>
                <a:gd name="T5" fmla="*/ 116 h 779"/>
                <a:gd name="T6" fmla="*/ 344 w 650"/>
                <a:gd name="T7" fmla="*/ 116 h 779"/>
                <a:gd name="T8" fmla="*/ 318 w 650"/>
                <a:gd name="T9" fmla="*/ 142 h 779"/>
                <a:gd name="T10" fmla="*/ 344 w 650"/>
                <a:gd name="T11" fmla="*/ 168 h 779"/>
                <a:gd name="T12" fmla="*/ 427 w 650"/>
                <a:gd name="T13" fmla="*/ 168 h 779"/>
                <a:gd name="T14" fmla="*/ 363 w 650"/>
                <a:gd name="T15" fmla="*/ 226 h 779"/>
                <a:gd name="T16" fmla="*/ 333 w 650"/>
                <a:gd name="T17" fmla="*/ 219 h 779"/>
                <a:gd name="T18" fmla="*/ 272 w 650"/>
                <a:gd name="T19" fmla="*/ 250 h 779"/>
                <a:gd name="T20" fmla="*/ 156 w 650"/>
                <a:gd name="T21" fmla="*/ 250 h 779"/>
                <a:gd name="T22" fmla="*/ 83 w 650"/>
                <a:gd name="T23" fmla="*/ 168 h 779"/>
                <a:gd name="T24" fmla="*/ 120 w 650"/>
                <a:gd name="T25" fmla="*/ 168 h 779"/>
                <a:gd name="T26" fmla="*/ 146 w 650"/>
                <a:gd name="T27" fmla="*/ 142 h 779"/>
                <a:gd name="T28" fmla="*/ 120 w 650"/>
                <a:gd name="T29" fmla="*/ 116 h 779"/>
                <a:gd name="T30" fmla="*/ 26 w 650"/>
                <a:gd name="T31" fmla="*/ 116 h 779"/>
                <a:gd name="T32" fmla="*/ 2 w 650"/>
                <a:gd name="T33" fmla="*/ 131 h 779"/>
                <a:gd name="T34" fmla="*/ 0 w 650"/>
                <a:gd name="T35" fmla="*/ 142 h 779"/>
                <a:gd name="T36" fmla="*/ 7 w 650"/>
                <a:gd name="T37" fmla="*/ 159 h 779"/>
                <a:gd name="T38" fmla="*/ 292 w 650"/>
                <a:gd name="T39" fmla="*/ 482 h 779"/>
                <a:gd name="T40" fmla="*/ 292 w 650"/>
                <a:gd name="T41" fmla="*/ 726 h 779"/>
                <a:gd name="T42" fmla="*/ 190 w 650"/>
                <a:gd name="T43" fmla="*/ 726 h 779"/>
                <a:gd name="T44" fmla="*/ 165 w 650"/>
                <a:gd name="T45" fmla="*/ 752 h 779"/>
                <a:gd name="T46" fmla="*/ 190 w 650"/>
                <a:gd name="T47" fmla="*/ 779 h 779"/>
                <a:gd name="T48" fmla="*/ 444 w 650"/>
                <a:gd name="T49" fmla="*/ 779 h 779"/>
                <a:gd name="T50" fmla="*/ 471 w 650"/>
                <a:gd name="T51" fmla="*/ 757 h 779"/>
                <a:gd name="T52" fmla="*/ 446 w 650"/>
                <a:gd name="T53" fmla="*/ 726 h 779"/>
                <a:gd name="T54" fmla="*/ 344 w 650"/>
                <a:gd name="T55" fmla="*/ 726 h 779"/>
                <a:gd name="T56" fmla="*/ 344 w 650"/>
                <a:gd name="T57" fmla="*/ 482 h 779"/>
                <a:gd name="T58" fmla="*/ 630 w 650"/>
                <a:gd name="T59" fmla="*/ 159 h 779"/>
                <a:gd name="T60" fmla="*/ 636 w 650"/>
                <a:gd name="T61" fmla="*/ 142 h 779"/>
                <a:gd name="T62" fmla="*/ 634 w 650"/>
                <a:gd name="T63" fmla="*/ 130 h 779"/>
                <a:gd name="T64" fmla="*/ 609 w 650"/>
                <a:gd name="T65" fmla="*/ 116 h 779"/>
                <a:gd name="T66" fmla="*/ 563 w 650"/>
                <a:gd name="T67" fmla="*/ 116 h 779"/>
                <a:gd name="T68" fmla="*/ 638 w 650"/>
                <a:gd name="T69" fmla="*/ 48 h 779"/>
                <a:gd name="T70" fmla="*/ 637 w 650"/>
                <a:gd name="T71" fmla="*/ 8 h 779"/>
                <a:gd name="T72" fmla="*/ 333 w 650"/>
                <a:gd name="T73" fmla="*/ 272 h 779"/>
                <a:gd name="T74" fmla="*/ 358 w 650"/>
                <a:gd name="T75" fmla="*/ 297 h 779"/>
                <a:gd name="T76" fmla="*/ 333 w 650"/>
                <a:gd name="T77" fmla="*/ 323 h 779"/>
                <a:gd name="T78" fmla="*/ 308 w 650"/>
                <a:gd name="T79" fmla="*/ 297 h 779"/>
                <a:gd name="T80" fmla="*/ 333 w 650"/>
                <a:gd name="T81" fmla="*/ 272 h 779"/>
                <a:gd name="T82" fmla="*/ 318 w 650"/>
                <a:gd name="T83" fmla="*/ 433 h 779"/>
                <a:gd name="T84" fmla="*/ 202 w 650"/>
                <a:gd name="T85" fmla="*/ 303 h 779"/>
                <a:gd name="T86" fmla="*/ 256 w 650"/>
                <a:gd name="T87" fmla="*/ 303 h 779"/>
                <a:gd name="T88" fmla="*/ 333 w 650"/>
                <a:gd name="T89" fmla="*/ 375 h 779"/>
                <a:gd name="T90" fmla="*/ 409 w 650"/>
                <a:gd name="T91" fmla="*/ 303 h 779"/>
                <a:gd name="T92" fmla="*/ 434 w 650"/>
                <a:gd name="T93" fmla="*/ 303 h 779"/>
                <a:gd name="T94" fmla="*/ 318 w 650"/>
                <a:gd name="T95" fmla="*/ 433 h 779"/>
                <a:gd name="T96" fmla="*/ 480 w 650"/>
                <a:gd name="T97" fmla="*/ 250 h 779"/>
                <a:gd name="T98" fmla="*/ 414 w 650"/>
                <a:gd name="T99" fmla="*/ 250 h 779"/>
                <a:gd name="T100" fmla="*/ 505 w 650"/>
                <a:gd name="T101" fmla="*/ 168 h 779"/>
                <a:gd name="T102" fmla="*/ 553 w 650"/>
                <a:gd name="T103" fmla="*/ 168 h 779"/>
                <a:gd name="T104" fmla="*/ 480 w 650"/>
                <a:gd name="T105" fmla="*/ 250 h 779"/>
                <a:gd name="T106" fmla="*/ 480 w 650"/>
                <a:gd name="T107" fmla="*/ 250 h 779"/>
                <a:gd name="T108" fmla="*/ 480 w 650"/>
                <a:gd name="T109" fmla="*/ 250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650" h="779">
                  <a:moveTo>
                    <a:pt x="637" y="8"/>
                  </a:moveTo>
                  <a:cubicBezTo>
                    <a:pt x="627" y="0"/>
                    <a:pt x="613" y="1"/>
                    <a:pt x="603" y="10"/>
                  </a:cubicBezTo>
                  <a:cubicBezTo>
                    <a:pt x="485" y="116"/>
                    <a:pt x="485" y="116"/>
                    <a:pt x="485" y="116"/>
                  </a:cubicBezTo>
                  <a:cubicBezTo>
                    <a:pt x="344" y="116"/>
                    <a:pt x="344" y="116"/>
                    <a:pt x="344" y="116"/>
                  </a:cubicBezTo>
                  <a:cubicBezTo>
                    <a:pt x="330" y="116"/>
                    <a:pt x="318" y="128"/>
                    <a:pt x="318" y="142"/>
                  </a:cubicBezTo>
                  <a:cubicBezTo>
                    <a:pt x="318" y="156"/>
                    <a:pt x="330" y="168"/>
                    <a:pt x="344" y="168"/>
                  </a:cubicBezTo>
                  <a:cubicBezTo>
                    <a:pt x="427" y="168"/>
                    <a:pt x="427" y="168"/>
                    <a:pt x="427" y="168"/>
                  </a:cubicBezTo>
                  <a:cubicBezTo>
                    <a:pt x="363" y="226"/>
                    <a:pt x="363" y="226"/>
                    <a:pt x="363" y="226"/>
                  </a:cubicBezTo>
                  <a:cubicBezTo>
                    <a:pt x="354" y="222"/>
                    <a:pt x="344" y="219"/>
                    <a:pt x="333" y="219"/>
                  </a:cubicBezTo>
                  <a:cubicBezTo>
                    <a:pt x="308" y="219"/>
                    <a:pt x="286" y="232"/>
                    <a:pt x="272" y="250"/>
                  </a:cubicBezTo>
                  <a:cubicBezTo>
                    <a:pt x="156" y="250"/>
                    <a:pt x="156" y="250"/>
                    <a:pt x="156" y="250"/>
                  </a:cubicBezTo>
                  <a:cubicBezTo>
                    <a:pt x="83" y="168"/>
                    <a:pt x="83" y="168"/>
                    <a:pt x="83" y="168"/>
                  </a:cubicBezTo>
                  <a:cubicBezTo>
                    <a:pt x="120" y="168"/>
                    <a:pt x="120" y="168"/>
                    <a:pt x="120" y="168"/>
                  </a:cubicBezTo>
                  <a:cubicBezTo>
                    <a:pt x="134" y="168"/>
                    <a:pt x="146" y="156"/>
                    <a:pt x="146" y="142"/>
                  </a:cubicBezTo>
                  <a:cubicBezTo>
                    <a:pt x="146" y="128"/>
                    <a:pt x="134" y="116"/>
                    <a:pt x="120" y="116"/>
                  </a:cubicBezTo>
                  <a:cubicBezTo>
                    <a:pt x="26" y="116"/>
                    <a:pt x="26" y="116"/>
                    <a:pt x="26" y="116"/>
                  </a:cubicBezTo>
                  <a:cubicBezTo>
                    <a:pt x="16" y="116"/>
                    <a:pt x="6" y="122"/>
                    <a:pt x="2" y="131"/>
                  </a:cubicBezTo>
                  <a:cubicBezTo>
                    <a:pt x="1" y="135"/>
                    <a:pt x="0" y="138"/>
                    <a:pt x="0" y="142"/>
                  </a:cubicBezTo>
                  <a:cubicBezTo>
                    <a:pt x="0" y="148"/>
                    <a:pt x="2" y="155"/>
                    <a:pt x="7" y="159"/>
                  </a:cubicBezTo>
                  <a:cubicBezTo>
                    <a:pt x="292" y="482"/>
                    <a:pt x="292" y="482"/>
                    <a:pt x="292" y="482"/>
                  </a:cubicBezTo>
                  <a:cubicBezTo>
                    <a:pt x="292" y="726"/>
                    <a:pt x="292" y="726"/>
                    <a:pt x="292" y="726"/>
                  </a:cubicBezTo>
                  <a:cubicBezTo>
                    <a:pt x="190" y="726"/>
                    <a:pt x="190" y="726"/>
                    <a:pt x="190" y="726"/>
                  </a:cubicBezTo>
                  <a:cubicBezTo>
                    <a:pt x="176" y="726"/>
                    <a:pt x="165" y="738"/>
                    <a:pt x="165" y="752"/>
                  </a:cubicBezTo>
                  <a:cubicBezTo>
                    <a:pt x="165" y="767"/>
                    <a:pt x="176" y="779"/>
                    <a:pt x="190" y="779"/>
                  </a:cubicBezTo>
                  <a:cubicBezTo>
                    <a:pt x="444" y="779"/>
                    <a:pt x="444" y="779"/>
                    <a:pt x="444" y="779"/>
                  </a:cubicBezTo>
                  <a:cubicBezTo>
                    <a:pt x="457" y="779"/>
                    <a:pt x="469" y="770"/>
                    <a:pt x="471" y="757"/>
                  </a:cubicBezTo>
                  <a:cubicBezTo>
                    <a:pt x="474" y="740"/>
                    <a:pt x="461" y="726"/>
                    <a:pt x="446" y="726"/>
                  </a:cubicBezTo>
                  <a:cubicBezTo>
                    <a:pt x="344" y="726"/>
                    <a:pt x="344" y="726"/>
                    <a:pt x="344" y="726"/>
                  </a:cubicBezTo>
                  <a:cubicBezTo>
                    <a:pt x="344" y="482"/>
                    <a:pt x="344" y="482"/>
                    <a:pt x="344" y="482"/>
                  </a:cubicBezTo>
                  <a:cubicBezTo>
                    <a:pt x="630" y="159"/>
                    <a:pt x="630" y="159"/>
                    <a:pt x="630" y="159"/>
                  </a:cubicBezTo>
                  <a:cubicBezTo>
                    <a:pt x="634" y="155"/>
                    <a:pt x="636" y="148"/>
                    <a:pt x="636" y="142"/>
                  </a:cubicBezTo>
                  <a:cubicBezTo>
                    <a:pt x="636" y="138"/>
                    <a:pt x="635" y="134"/>
                    <a:pt x="634" y="130"/>
                  </a:cubicBezTo>
                  <a:cubicBezTo>
                    <a:pt x="629" y="121"/>
                    <a:pt x="620" y="116"/>
                    <a:pt x="609" y="116"/>
                  </a:cubicBezTo>
                  <a:cubicBezTo>
                    <a:pt x="563" y="116"/>
                    <a:pt x="563" y="116"/>
                    <a:pt x="563" y="116"/>
                  </a:cubicBezTo>
                  <a:cubicBezTo>
                    <a:pt x="638" y="48"/>
                    <a:pt x="638" y="48"/>
                    <a:pt x="638" y="48"/>
                  </a:cubicBezTo>
                  <a:cubicBezTo>
                    <a:pt x="650" y="37"/>
                    <a:pt x="650" y="18"/>
                    <a:pt x="637" y="8"/>
                  </a:cubicBezTo>
                  <a:close/>
                  <a:moveTo>
                    <a:pt x="333" y="272"/>
                  </a:moveTo>
                  <a:cubicBezTo>
                    <a:pt x="347" y="272"/>
                    <a:pt x="358" y="283"/>
                    <a:pt x="358" y="297"/>
                  </a:cubicBezTo>
                  <a:cubicBezTo>
                    <a:pt x="358" y="311"/>
                    <a:pt x="347" y="323"/>
                    <a:pt x="333" y="323"/>
                  </a:cubicBezTo>
                  <a:cubicBezTo>
                    <a:pt x="319" y="323"/>
                    <a:pt x="308" y="311"/>
                    <a:pt x="308" y="297"/>
                  </a:cubicBezTo>
                  <a:cubicBezTo>
                    <a:pt x="308" y="283"/>
                    <a:pt x="319" y="272"/>
                    <a:pt x="333" y="272"/>
                  </a:cubicBezTo>
                  <a:close/>
                  <a:moveTo>
                    <a:pt x="318" y="433"/>
                  </a:moveTo>
                  <a:cubicBezTo>
                    <a:pt x="202" y="303"/>
                    <a:pt x="202" y="303"/>
                    <a:pt x="202" y="303"/>
                  </a:cubicBezTo>
                  <a:cubicBezTo>
                    <a:pt x="256" y="303"/>
                    <a:pt x="256" y="303"/>
                    <a:pt x="256" y="303"/>
                  </a:cubicBezTo>
                  <a:cubicBezTo>
                    <a:pt x="259" y="343"/>
                    <a:pt x="292" y="375"/>
                    <a:pt x="333" y="375"/>
                  </a:cubicBezTo>
                  <a:cubicBezTo>
                    <a:pt x="373" y="375"/>
                    <a:pt x="406" y="343"/>
                    <a:pt x="409" y="303"/>
                  </a:cubicBezTo>
                  <a:cubicBezTo>
                    <a:pt x="434" y="303"/>
                    <a:pt x="434" y="303"/>
                    <a:pt x="434" y="303"/>
                  </a:cubicBezTo>
                  <a:lnTo>
                    <a:pt x="318" y="433"/>
                  </a:lnTo>
                  <a:close/>
                  <a:moveTo>
                    <a:pt x="480" y="250"/>
                  </a:moveTo>
                  <a:cubicBezTo>
                    <a:pt x="414" y="250"/>
                    <a:pt x="414" y="250"/>
                    <a:pt x="414" y="250"/>
                  </a:cubicBezTo>
                  <a:cubicBezTo>
                    <a:pt x="505" y="168"/>
                    <a:pt x="505" y="168"/>
                    <a:pt x="505" y="168"/>
                  </a:cubicBezTo>
                  <a:cubicBezTo>
                    <a:pt x="553" y="168"/>
                    <a:pt x="553" y="168"/>
                    <a:pt x="553" y="168"/>
                  </a:cubicBezTo>
                  <a:lnTo>
                    <a:pt x="480" y="250"/>
                  </a:lnTo>
                  <a:close/>
                  <a:moveTo>
                    <a:pt x="480" y="250"/>
                  </a:moveTo>
                  <a:cubicBezTo>
                    <a:pt x="480" y="250"/>
                    <a:pt x="480" y="250"/>
                    <a:pt x="480" y="25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600" dirty="0">
                <a:latin typeface="+mn-ea"/>
              </a:endParaRPr>
            </a:p>
          </p:txBody>
        </p:sp>
      </p:grpSp>
      <p:grpSp>
        <p:nvGrpSpPr>
          <p:cNvPr id="36" name="그룹 35"/>
          <p:cNvGrpSpPr/>
          <p:nvPr/>
        </p:nvGrpSpPr>
        <p:grpSpPr>
          <a:xfrm>
            <a:off x="2676210" y="1254078"/>
            <a:ext cx="875268" cy="1075550"/>
            <a:chOff x="387351" y="3429000"/>
            <a:chExt cx="2511425" cy="3086100"/>
          </a:xfrm>
        </p:grpSpPr>
        <p:sp>
          <p:nvSpPr>
            <p:cNvPr id="37" name="Freeform 22"/>
            <p:cNvSpPr>
              <a:spLocks noEditPoints="1"/>
            </p:cNvSpPr>
            <p:nvPr/>
          </p:nvSpPr>
          <p:spPr bwMode="auto">
            <a:xfrm>
              <a:off x="387351" y="4840288"/>
              <a:ext cx="2511425" cy="1674812"/>
            </a:xfrm>
            <a:custGeom>
              <a:avLst/>
              <a:gdLst>
                <a:gd name="T0" fmla="*/ 667 w 667"/>
                <a:gd name="T1" fmla="*/ 132 h 445"/>
                <a:gd name="T2" fmla="*/ 667 w 667"/>
                <a:gd name="T3" fmla="*/ 282 h 445"/>
                <a:gd name="T4" fmla="*/ 588 w 667"/>
                <a:gd name="T5" fmla="*/ 361 h 445"/>
                <a:gd name="T6" fmla="*/ 539 w 667"/>
                <a:gd name="T7" fmla="*/ 361 h 445"/>
                <a:gd name="T8" fmla="*/ 428 w 667"/>
                <a:gd name="T9" fmla="*/ 445 h 445"/>
                <a:gd name="T10" fmla="*/ 147 w 667"/>
                <a:gd name="T11" fmla="*/ 445 h 445"/>
                <a:gd name="T12" fmla="*/ 32 w 667"/>
                <a:gd name="T13" fmla="*/ 330 h 445"/>
                <a:gd name="T14" fmla="*/ 32 w 667"/>
                <a:gd name="T15" fmla="*/ 47 h 445"/>
                <a:gd name="T16" fmla="*/ 30 w 667"/>
                <a:gd name="T17" fmla="*/ 47 h 445"/>
                <a:gd name="T18" fmla="*/ 30 w 667"/>
                <a:gd name="T19" fmla="*/ 0 h 445"/>
                <a:gd name="T20" fmla="*/ 548 w 667"/>
                <a:gd name="T21" fmla="*/ 0 h 445"/>
                <a:gd name="T22" fmla="*/ 548 w 667"/>
                <a:gd name="T23" fmla="*/ 47 h 445"/>
                <a:gd name="T24" fmla="*/ 544 w 667"/>
                <a:gd name="T25" fmla="*/ 47 h 445"/>
                <a:gd name="T26" fmla="*/ 544 w 667"/>
                <a:gd name="T27" fmla="*/ 53 h 445"/>
                <a:gd name="T28" fmla="*/ 588 w 667"/>
                <a:gd name="T29" fmla="*/ 53 h 445"/>
                <a:gd name="T30" fmla="*/ 667 w 667"/>
                <a:gd name="T31" fmla="*/ 132 h 445"/>
                <a:gd name="T32" fmla="*/ 618 w 667"/>
                <a:gd name="T33" fmla="*/ 282 h 445"/>
                <a:gd name="T34" fmla="*/ 618 w 667"/>
                <a:gd name="T35" fmla="*/ 132 h 445"/>
                <a:gd name="T36" fmla="*/ 588 w 667"/>
                <a:gd name="T37" fmla="*/ 103 h 445"/>
                <a:gd name="T38" fmla="*/ 544 w 667"/>
                <a:gd name="T39" fmla="*/ 103 h 445"/>
                <a:gd name="T40" fmla="*/ 544 w 667"/>
                <a:gd name="T41" fmla="*/ 312 h 445"/>
                <a:gd name="T42" fmla="*/ 588 w 667"/>
                <a:gd name="T43" fmla="*/ 312 h 445"/>
                <a:gd name="T44" fmla="*/ 618 w 667"/>
                <a:gd name="T45" fmla="*/ 282 h 445"/>
                <a:gd name="T46" fmla="*/ 494 w 667"/>
                <a:gd name="T47" fmla="*/ 330 h 445"/>
                <a:gd name="T48" fmla="*/ 494 w 667"/>
                <a:gd name="T49" fmla="*/ 52 h 445"/>
                <a:gd name="T50" fmla="*/ 82 w 667"/>
                <a:gd name="T51" fmla="*/ 52 h 445"/>
                <a:gd name="T52" fmla="*/ 82 w 667"/>
                <a:gd name="T53" fmla="*/ 330 h 445"/>
                <a:gd name="T54" fmla="*/ 147 w 667"/>
                <a:gd name="T55" fmla="*/ 395 h 445"/>
                <a:gd name="T56" fmla="*/ 428 w 667"/>
                <a:gd name="T57" fmla="*/ 395 h 445"/>
                <a:gd name="T58" fmla="*/ 494 w 667"/>
                <a:gd name="T59" fmla="*/ 330 h 445"/>
                <a:gd name="T60" fmla="*/ 494 w 667"/>
                <a:gd name="T61" fmla="*/ 330 h 445"/>
                <a:gd name="T62" fmla="*/ 494 w 667"/>
                <a:gd name="T63" fmla="*/ 330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67" h="445">
                  <a:moveTo>
                    <a:pt x="667" y="132"/>
                  </a:moveTo>
                  <a:cubicBezTo>
                    <a:pt x="667" y="282"/>
                    <a:pt x="667" y="282"/>
                    <a:pt x="667" y="282"/>
                  </a:cubicBezTo>
                  <a:cubicBezTo>
                    <a:pt x="667" y="326"/>
                    <a:pt x="632" y="361"/>
                    <a:pt x="588" y="361"/>
                  </a:cubicBezTo>
                  <a:cubicBezTo>
                    <a:pt x="539" y="361"/>
                    <a:pt x="539" y="361"/>
                    <a:pt x="539" y="361"/>
                  </a:cubicBezTo>
                  <a:cubicBezTo>
                    <a:pt x="525" y="410"/>
                    <a:pt x="481" y="445"/>
                    <a:pt x="428" y="445"/>
                  </a:cubicBezTo>
                  <a:cubicBezTo>
                    <a:pt x="147" y="445"/>
                    <a:pt x="147" y="445"/>
                    <a:pt x="147" y="445"/>
                  </a:cubicBezTo>
                  <a:cubicBezTo>
                    <a:pt x="84" y="445"/>
                    <a:pt x="32" y="393"/>
                    <a:pt x="32" y="330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0" y="47"/>
                    <a:pt x="30" y="47"/>
                    <a:pt x="30" y="47"/>
                  </a:cubicBezTo>
                  <a:cubicBezTo>
                    <a:pt x="0" y="47"/>
                    <a:pt x="1" y="0"/>
                    <a:pt x="30" y="0"/>
                  </a:cubicBezTo>
                  <a:cubicBezTo>
                    <a:pt x="548" y="0"/>
                    <a:pt x="548" y="0"/>
                    <a:pt x="548" y="0"/>
                  </a:cubicBezTo>
                  <a:cubicBezTo>
                    <a:pt x="578" y="0"/>
                    <a:pt x="578" y="47"/>
                    <a:pt x="548" y="47"/>
                  </a:cubicBezTo>
                  <a:cubicBezTo>
                    <a:pt x="544" y="47"/>
                    <a:pt x="544" y="47"/>
                    <a:pt x="544" y="47"/>
                  </a:cubicBezTo>
                  <a:cubicBezTo>
                    <a:pt x="544" y="53"/>
                    <a:pt x="544" y="53"/>
                    <a:pt x="544" y="53"/>
                  </a:cubicBezTo>
                  <a:cubicBezTo>
                    <a:pt x="588" y="53"/>
                    <a:pt x="588" y="53"/>
                    <a:pt x="588" y="53"/>
                  </a:cubicBezTo>
                  <a:cubicBezTo>
                    <a:pt x="632" y="53"/>
                    <a:pt x="667" y="89"/>
                    <a:pt x="667" y="132"/>
                  </a:cubicBezTo>
                  <a:close/>
                  <a:moveTo>
                    <a:pt x="618" y="282"/>
                  </a:moveTo>
                  <a:cubicBezTo>
                    <a:pt x="618" y="132"/>
                    <a:pt x="618" y="132"/>
                    <a:pt x="618" y="132"/>
                  </a:cubicBezTo>
                  <a:cubicBezTo>
                    <a:pt x="618" y="116"/>
                    <a:pt x="604" y="103"/>
                    <a:pt x="588" y="103"/>
                  </a:cubicBezTo>
                  <a:cubicBezTo>
                    <a:pt x="544" y="103"/>
                    <a:pt x="544" y="103"/>
                    <a:pt x="544" y="103"/>
                  </a:cubicBezTo>
                  <a:cubicBezTo>
                    <a:pt x="544" y="312"/>
                    <a:pt x="544" y="312"/>
                    <a:pt x="544" y="312"/>
                  </a:cubicBezTo>
                  <a:cubicBezTo>
                    <a:pt x="588" y="312"/>
                    <a:pt x="588" y="312"/>
                    <a:pt x="588" y="312"/>
                  </a:cubicBezTo>
                  <a:cubicBezTo>
                    <a:pt x="604" y="312"/>
                    <a:pt x="618" y="299"/>
                    <a:pt x="618" y="282"/>
                  </a:cubicBezTo>
                  <a:close/>
                  <a:moveTo>
                    <a:pt x="494" y="330"/>
                  </a:moveTo>
                  <a:cubicBezTo>
                    <a:pt x="494" y="52"/>
                    <a:pt x="494" y="52"/>
                    <a:pt x="494" y="52"/>
                  </a:cubicBezTo>
                  <a:cubicBezTo>
                    <a:pt x="82" y="52"/>
                    <a:pt x="82" y="52"/>
                    <a:pt x="82" y="52"/>
                  </a:cubicBezTo>
                  <a:cubicBezTo>
                    <a:pt x="82" y="330"/>
                    <a:pt x="82" y="330"/>
                    <a:pt x="82" y="330"/>
                  </a:cubicBezTo>
                  <a:cubicBezTo>
                    <a:pt x="82" y="366"/>
                    <a:pt x="111" y="395"/>
                    <a:pt x="147" y="395"/>
                  </a:cubicBezTo>
                  <a:cubicBezTo>
                    <a:pt x="428" y="395"/>
                    <a:pt x="428" y="395"/>
                    <a:pt x="428" y="395"/>
                  </a:cubicBezTo>
                  <a:cubicBezTo>
                    <a:pt x="465" y="395"/>
                    <a:pt x="494" y="366"/>
                    <a:pt x="494" y="330"/>
                  </a:cubicBezTo>
                  <a:close/>
                  <a:moveTo>
                    <a:pt x="494" y="330"/>
                  </a:moveTo>
                  <a:cubicBezTo>
                    <a:pt x="494" y="330"/>
                    <a:pt x="494" y="330"/>
                    <a:pt x="494" y="33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600" dirty="0">
                <a:latin typeface="+mn-ea"/>
              </a:endParaRPr>
            </a:p>
          </p:txBody>
        </p:sp>
        <p:sp>
          <p:nvSpPr>
            <p:cNvPr id="38" name="Freeform 23"/>
            <p:cNvSpPr>
              <a:spLocks noEditPoints="1"/>
            </p:cNvSpPr>
            <p:nvPr/>
          </p:nvSpPr>
          <p:spPr bwMode="auto">
            <a:xfrm>
              <a:off x="835025" y="3429000"/>
              <a:ext cx="1258887" cy="1373187"/>
            </a:xfrm>
            <a:custGeom>
              <a:avLst/>
              <a:gdLst>
                <a:gd name="T0" fmla="*/ 334 w 334"/>
                <a:gd name="T1" fmla="*/ 228 h 365"/>
                <a:gd name="T2" fmla="*/ 242 w 334"/>
                <a:gd name="T3" fmla="*/ 322 h 365"/>
                <a:gd name="T4" fmla="*/ 186 w 334"/>
                <a:gd name="T5" fmla="*/ 323 h 365"/>
                <a:gd name="T6" fmla="*/ 186 w 334"/>
                <a:gd name="T7" fmla="*/ 323 h 365"/>
                <a:gd name="T8" fmla="*/ 184 w 334"/>
                <a:gd name="T9" fmla="*/ 323 h 365"/>
                <a:gd name="T10" fmla="*/ 145 w 334"/>
                <a:gd name="T11" fmla="*/ 349 h 365"/>
                <a:gd name="T12" fmla="*/ 122 w 334"/>
                <a:gd name="T13" fmla="*/ 365 h 365"/>
                <a:gd name="T14" fmla="*/ 99 w 334"/>
                <a:gd name="T15" fmla="*/ 331 h 365"/>
                <a:gd name="T16" fmla="*/ 184 w 334"/>
                <a:gd name="T17" fmla="*/ 273 h 365"/>
                <a:gd name="T18" fmla="*/ 186 w 334"/>
                <a:gd name="T19" fmla="*/ 273 h 365"/>
                <a:gd name="T20" fmla="*/ 186 w 334"/>
                <a:gd name="T21" fmla="*/ 273 h 365"/>
                <a:gd name="T22" fmla="*/ 241 w 334"/>
                <a:gd name="T23" fmla="*/ 273 h 365"/>
                <a:gd name="T24" fmla="*/ 284 w 334"/>
                <a:gd name="T25" fmla="*/ 229 h 365"/>
                <a:gd name="T26" fmla="*/ 240 w 334"/>
                <a:gd name="T27" fmla="*/ 186 h 365"/>
                <a:gd name="T28" fmla="*/ 239 w 334"/>
                <a:gd name="T29" fmla="*/ 186 h 365"/>
                <a:gd name="T30" fmla="*/ 239 w 334"/>
                <a:gd name="T31" fmla="*/ 186 h 365"/>
                <a:gd name="T32" fmla="*/ 99 w 334"/>
                <a:gd name="T33" fmla="*/ 186 h 365"/>
                <a:gd name="T34" fmla="*/ 7 w 334"/>
                <a:gd name="T35" fmla="*/ 82 h 365"/>
                <a:gd name="T36" fmla="*/ 103 w 334"/>
                <a:gd name="T37" fmla="*/ 0 h 365"/>
                <a:gd name="T38" fmla="*/ 203 w 334"/>
                <a:gd name="T39" fmla="*/ 0 h 365"/>
                <a:gd name="T40" fmla="*/ 228 w 334"/>
                <a:gd name="T41" fmla="*/ 25 h 365"/>
                <a:gd name="T42" fmla="*/ 203 w 334"/>
                <a:gd name="T43" fmla="*/ 50 h 365"/>
                <a:gd name="T44" fmla="*/ 101 w 334"/>
                <a:gd name="T45" fmla="*/ 50 h 365"/>
                <a:gd name="T46" fmla="*/ 57 w 334"/>
                <a:gd name="T47" fmla="*/ 85 h 365"/>
                <a:gd name="T48" fmla="*/ 99 w 334"/>
                <a:gd name="T49" fmla="*/ 136 h 365"/>
                <a:gd name="T50" fmla="*/ 237 w 334"/>
                <a:gd name="T51" fmla="*/ 136 h 365"/>
                <a:gd name="T52" fmla="*/ 237 w 334"/>
                <a:gd name="T53" fmla="*/ 136 h 365"/>
                <a:gd name="T54" fmla="*/ 240 w 334"/>
                <a:gd name="T55" fmla="*/ 136 h 365"/>
                <a:gd name="T56" fmla="*/ 334 w 334"/>
                <a:gd name="T57" fmla="*/ 228 h 365"/>
                <a:gd name="T58" fmla="*/ 334 w 334"/>
                <a:gd name="T59" fmla="*/ 228 h 365"/>
                <a:gd name="T60" fmla="*/ 334 w 334"/>
                <a:gd name="T61" fmla="*/ 228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34" h="365">
                  <a:moveTo>
                    <a:pt x="334" y="228"/>
                  </a:moveTo>
                  <a:cubicBezTo>
                    <a:pt x="334" y="280"/>
                    <a:pt x="293" y="322"/>
                    <a:pt x="242" y="322"/>
                  </a:cubicBezTo>
                  <a:cubicBezTo>
                    <a:pt x="186" y="323"/>
                    <a:pt x="186" y="323"/>
                    <a:pt x="186" y="323"/>
                  </a:cubicBezTo>
                  <a:cubicBezTo>
                    <a:pt x="186" y="323"/>
                    <a:pt x="186" y="323"/>
                    <a:pt x="186" y="323"/>
                  </a:cubicBezTo>
                  <a:cubicBezTo>
                    <a:pt x="184" y="323"/>
                    <a:pt x="184" y="323"/>
                    <a:pt x="184" y="323"/>
                  </a:cubicBezTo>
                  <a:cubicBezTo>
                    <a:pt x="167" y="323"/>
                    <a:pt x="152" y="334"/>
                    <a:pt x="145" y="349"/>
                  </a:cubicBezTo>
                  <a:cubicBezTo>
                    <a:pt x="141" y="358"/>
                    <a:pt x="132" y="365"/>
                    <a:pt x="122" y="365"/>
                  </a:cubicBezTo>
                  <a:cubicBezTo>
                    <a:pt x="104" y="365"/>
                    <a:pt x="92" y="347"/>
                    <a:pt x="99" y="331"/>
                  </a:cubicBezTo>
                  <a:cubicBezTo>
                    <a:pt x="113" y="297"/>
                    <a:pt x="145" y="274"/>
                    <a:pt x="184" y="273"/>
                  </a:cubicBezTo>
                  <a:cubicBezTo>
                    <a:pt x="186" y="273"/>
                    <a:pt x="186" y="273"/>
                    <a:pt x="186" y="273"/>
                  </a:cubicBezTo>
                  <a:cubicBezTo>
                    <a:pt x="186" y="273"/>
                    <a:pt x="186" y="273"/>
                    <a:pt x="186" y="273"/>
                  </a:cubicBezTo>
                  <a:cubicBezTo>
                    <a:pt x="241" y="273"/>
                    <a:pt x="241" y="273"/>
                    <a:pt x="241" y="273"/>
                  </a:cubicBezTo>
                  <a:cubicBezTo>
                    <a:pt x="265" y="272"/>
                    <a:pt x="284" y="253"/>
                    <a:pt x="284" y="229"/>
                  </a:cubicBezTo>
                  <a:cubicBezTo>
                    <a:pt x="284" y="205"/>
                    <a:pt x="264" y="186"/>
                    <a:pt x="240" y="186"/>
                  </a:cubicBezTo>
                  <a:cubicBezTo>
                    <a:pt x="239" y="186"/>
                    <a:pt x="239" y="186"/>
                    <a:pt x="239" y="186"/>
                  </a:cubicBezTo>
                  <a:cubicBezTo>
                    <a:pt x="239" y="186"/>
                    <a:pt x="239" y="186"/>
                    <a:pt x="239" y="186"/>
                  </a:cubicBezTo>
                  <a:cubicBezTo>
                    <a:pt x="99" y="186"/>
                    <a:pt x="99" y="186"/>
                    <a:pt x="99" y="186"/>
                  </a:cubicBezTo>
                  <a:cubicBezTo>
                    <a:pt x="44" y="186"/>
                    <a:pt x="0" y="138"/>
                    <a:pt x="7" y="82"/>
                  </a:cubicBezTo>
                  <a:cubicBezTo>
                    <a:pt x="13" y="34"/>
                    <a:pt x="56" y="0"/>
                    <a:pt x="103" y="0"/>
                  </a:cubicBezTo>
                  <a:cubicBezTo>
                    <a:pt x="203" y="0"/>
                    <a:pt x="203" y="0"/>
                    <a:pt x="203" y="0"/>
                  </a:cubicBezTo>
                  <a:cubicBezTo>
                    <a:pt x="217" y="0"/>
                    <a:pt x="228" y="11"/>
                    <a:pt x="228" y="25"/>
                  </a:cubicBezTo>
                  <a:cubicBezTo>
                    <a:pt x="228" y="39"/>
                    <a:pt x="217" y="50"/>
                    <a:pt x="203" y="50"/>
                  </a:cubicBezTo>
                  <a:cubicBezTo>
                    <a:pt x="101" y="50"/>
                    <a:pt x="101" y="50"/>
                    <a:pt x="101" y="50"/>
                  </a:cubicBezTo>
                  <a:cubicBezTo>
                    <a:pt x="80" y="50"/>
                    <a:pt x="61" y="64"/>
                    <a:pt x="57" y="85"/>
                  </a:cubicBezTo>
                  <a:cubicBezTo>
                    <a:pt x="52" y="112"/>
                    <a:pt x="73" y="136"/>
                    <a:pt x="99" y="136"/>
                  </a:cubicBezTo>
                  <a:cubicBezTo>
                    <a:pt x="237" y="136"/>
                    <a:pt x="237" y="136"/>
                    <a:pt x="237" y="136"/>
                  </a:cubicBezTo>
                  <a:cubicBezTo>
                    <a:pt x="237" y="136"/>
                    <a:pt x="237" y="136"/>
                    <a:pt x="237" y="136"/>
                  </a:cubicBezTo>
                  <a:cubicBezTo>
                    <a:pt x="240" y="136"/>
                    <a:pt x="240" y="136"/>
                    <a:pt x="240" y="136"/>
                  </a:cubicBezTo>
                  <a:cubicBezTo>
                    <a:pt x="291" y="136"/>
                    <a:pt x="333" y="177"/>
                    <a:pt x="334" y="228"/>
                  </a:cubicBezTo>
                  <a:close/>
                  <a:moveTo>
                    <a:pt x="334" y="228"/>
                  </a:moveTo>
                  <a:cubicBezTo>
                    <a:pt x="334" y="228"/>
                    <a:pt x="334" y="228"/>
                    <a:pt x="334" y="228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600" dirty="0">
                <a:latin typeface="+mn-ea"/>
              </a:endParaRPr>
            </a:p>
          </p:txBody>
        </p:sp>
      </p:grpSp>
      <p:grpSp>
        <p:nvGrpSpPr>
          <p:cNvPr id="39" name="그룹 38"/>
          <p:cNvGrpSpPr/>
          <p:nvPr/>
        </p:nvGrpSpPr>
        <p:grpSpPr>
          <a:xfrm>
            <a:off x="3827767" y="1260720"/>
            <a:ext cx="833186" cy="980417"/>
            <a:chOff x="544513" y="3243263"/>
            <a:chExt cx="2740025" cy="3224213"/>
          </a:xfrm>
        </p:grpSpPr>
        <p:sp>
          <p:nvSpPr>
            <p:cNvPr id="40" name="Freeform 27"/>
            <p:cNvSpPr>
              <a:spLocks noEditPoints="1"/>
            </p:cNvSpPr>
            <p:nvPr/>
          </p:nvSpPr>
          <p:spPr bwMode="auto">
            <a:xfrm>
              <a:off x="922338" y="4816476"/>
              <a:ext cx="195262" cy="330200"/>
            </a:xfrm>
            <a:custGeom>
              <a:avLst/>
              <a:gdLst>
                <a:gd name="T0" fmla="*/ 26 w 52"/>
                <a:gd name="T1" fmla="*/ 88 h 88"/>
                <a:gd name="T2" fmla="*/ 52 w 52"/>
                <a:gd name="T3" fmla="*/ 62 h 88"/>
                <a:gd name="T4" fmla="*/ 52 w 52"/>
                <a:gd name="T5" fmla="*/ 25 h 88"/>
                <a:gd name="T6" fmla="*/ 26 w 52"/>
                <a:gd name="T7" fmla="*/ 0 h 88"/>
                <a:gd name="T8" fmla="*/ 0 w 52"/>
                <a:gd name="T9" fmla="*/ 25 h 88"/>
                <a:gd name="T10" fmla="*/ 0 w 52"/>
                <a:gd name="T11" fmla="*/ 62 h 88"/>
                <a:gd name="T12" fmla="*/ 26 w 52"/>
                <a:gd name="T13" fmla="*/ 88 h 88"/>
                <a:gd name="T14" fmla="*/ 26 w 52"/>
                <a:gd name="T15" fmla="*/ 88 h 88"/>
                <a:gd name="T16" fmla="*/ 26 w 52"/>
                <a:gd name="T17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88">
                  <a:moveTo>
                    <a:pt x="26" y="88"/>
                  </a:moveTo>
                  <a:cubicBezTo>
                    <a:pt x="40" y="88"/>
                    <a:pt x="52" y="76"/>
                    <a:pt x="52" y="62"/>
                  </a:cubicBezTo>
                  <a:cubicBezTo>
                    <a:pt x="52" y="25"/>
                    <a:pt x="52" y="25"/>
                    <a:pt x="52" y="25"/>
                  </a:cubicBezTo>
                  <a:cubicBezTo>
                    <a:pt x="52" y="11"/>
                    <a:pt x="40" y="0"/>
                    <a:pt x="26" y="0"/>
                  </a:cubicBezTo>
                  <a:cubicBezTo>
                    <a:pt x="12" y="0"/>
                    <a:pt x="0" y="11"/>
                    <a:pt x="0" y="25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0" y="76"/>
                    <a:pt x="12" y="88"/>
                    <a:pt x="26" y="88"/>
                  </a:cubicBezTo>
                  <a:close/>
                  <a:moveTo>
                    <a:pt x="26" y="88"/>
                  </a:moveTo>
                  <a:cubicBezTo>
                    <a:pt x="26" y="88"/>
                    <a:pt x="26" y="88"/>
                    <a:pt x="26" y="88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600" dirty="0">
                <a:latin typeface="+mn-ea"/>
              </a:endParaRPr>
            </a:p>
          </p:txBody>
        </p:sp>
        <p:sp>
          <p:nvSpPr>
            <p:cNvPr id="41" name="Freeform 28"/>
            <p:cNvSpPr>
              <a:spLocks noEditPoints="1"/>
            </p:cNvSpPr>
            <p:nvPr/>
          </p:nvSpPr>
          <p:spPr bwMode="auto">
            <a:xfrm>
              <a:off x="544513" y="3243263"/>
              <a:ext cx="2740025" cy="3224213"/>
            </a:xfrm>
            <a:custGeom>
              <a:avLst/>
              <a:gdLst>
                <a:gd name="T0" fmla="*/ 540 w 728"/>
                <a:gd name="T1" fmla="*/ 141 h 857"/>
                <a:gd name="T2" fmla="*/ 357 w 728"/>
                <a:gd name="T3" fmla="*/ 289 h 857"/>
                <a:gd name="T4" fmla="*/ 268 w 728"/>
                <a:gd name="T5" fmla="*/ 289 h 857"/>
                <a:gd name="T6" fmla="*/ 268 w 728"/>
                <a:gd name="T7" fmla="*/ 240 h 857"/>
                <a:gd name="T8" fmla="*/ 261 w 728"/>
                <a:gd name="T9" fmla="*/ 222 h 857"/>
                <a:gd name="T10" fmla="*/ 47 w 728"/>
                <a:gd name="T11" fmla="*/ 10 h 857"/>
                <a:gd name="T12" fmla="*/ 11 w 728"/>
                <a:gd name="T13" fmla="*/ 10 h 857"/>
                <a:gd name="T14" fmla="*/ 11 w 728"/>
                <a:gd name="T15" fmla="*/ 47 h 857"/>
                <a:gd name="T16" fmla="*/ 217 w 728"/>
                <a:gd name="T17" fmla="*/ 251 h 857"/>
                <a:gd name="T18" fmla="*/ 217 w 728"/>
                <a:gd name="T19" fmla="*/ 289 h 857"/>
                <a:gd name="T20" fmla="*/ 126 w 728"/>
                <a:gd name="T21" fmla="*/ 289 h 857"/>
                <a:gd name="T22" fmla="*/ 100 w 728"/>
                <a:gd name="T23" fmla="*/ 314 h 857"/>
                <a:gd name="T24" fmla="*/ 100 w 728"/>
                <a:gd name="T25" fmla="*/ 366 h 857"/>
                <a:gd name="T26" fmla="*/ 126 w 728"/>
                <a:gd name="T27" fmla="*/ 392 h 857"/>
                <a:gd name="T28" fmla="*/ 152 w 728"/>
                <a:gd name="T29" fmla="*/ 366 h 857"/>
                <a:gd name="T30" fmla="*/ 152 w 728"/>
                <a:gd name="T31" fmla="*/ 340 h 857"/>
                <a:gd name="T32" fmla="*/ 217 w 728"/>
                <a:gd name="T33" fmla="*/ 340 h 857"/>
                <a:gd name="T34" fmla="*/ 217 w 728"/>
                <a:gd name="T35" fmla="*/ 583 h 857"/>
                <a:gd name="T36" fmla="*/ 152 w 728"/>
                <a:gd name="T37" fmla="*/ 569 h 857"/>
                <a:gd name="T38" fmla="*/ 152 w 728"/>
                <a:gd name="T39" fmla="*/ 557 h 857"/>
                <a:gd name="T40" fmla="*/ 126 w 728"/>
                <a:gd name="T41" fmla="*/ 532 h 857"/>
                <a:gd name="T42" fmla="*/ 100 w 728"/>
                <a:gd name="T43" fmla="*/ 557 h 857"/>
                <a:gd name="T44" fmla="*/ 100 w 728"/>
                <a:gd name="T45" fmla="*/ 831 h 857"/>
                <a:gd name="T46" fmla="*/ 126 w 728"/>
                <a:gd name="T47" fmla="*/ 857 h 857"/>
                <a:gd name="T48" fmla="*/ 547 w 728"/>
                <a:gd name="T49" fmla="*/ 857 h 857"/>
                <a:gd name="T50" fmla="*/ 572 w 728"/>
                <a:gd name="T51" fmla="*/ 831 h 857"/>
                <a:gd name="T52" fmla="*/ 572 w 728"/>
                <a:gd name="T53" fmla="*/ 510 h 857"/>
                <a:gd name="T54" fmla="*/ 728 w 728"/>
                <a:gd name="T55" fmla="*/ 327 h 857"/>
                <a:gd name="T56" fmla="*/ 540 w 728"/>
                <a:gd name="T57" fmla="*/ 141 h 857"/>
                <a:gd name="T58" fmla="*/ 521 w 728"/>
                <a:gd name="T59" fmla="*/ 805 h 857"/>
                <a:gd name="T60" fmla="*/ 152 w 728"/>
                <a:gd name="T61" fmla="*/ 805 h 857"/>
                <a:gd name="T62" fmla="*/ 152 w 728"/>
                <a:gd name="T63" fmla="*/ 620 h 857"/>
                <a:gd name="T64" fmla="*/ 223 w 728"/>
                <a:gd name="T65" fmla="*/ 642 h 857"/>
                <a:gd name="T66" fmla="*/ 340 w 728"/>
                <a:gd name="T67" fmla="*/ 671 h 857"/>
                <a:gd name="T68" fmla="*/ 456 w 728"/>
                <a:gd name="T69" fmla="*/ 642 h 857"/>
                <a:gd name="T70" fmla="*/ 521 w 728"/>
                <a:gd name="T71" fmla="*/ 621 h 857"/>
                <a:gd name="T72" fmla="*/ 521 w 728"/>
                <a:gd name="T73" fmla="*/ 805 h 857"/>
                <a:gd name="T74" fmla="*/ 521 w 728"/>
                <a:gd name="T75" fmla="*/ 569 h 857"/>
                <a:gd name="T76" fmla="*/ 433 w 728"/>
                <a:gd name="T77" fmla="*/ 596 h 857"/>
                <a:gd name="T78" fmla="*/ 340 w 728"/>
                <a:gd name="T79" fmla="*/ 619 h 857"/>
                <a:gd name="T80" fmla="*/ 268 w 728"/>
                <a:gd name="T81" fmla="*/ 606 h 857"/>
                <a:gd name="T82" fmla="*/ 268 w 728"/>
                <a:gd name="T83" fmla="*/ 340 h 857"/>
                <a:gd name="T84" fmla="*/ 521 w 728"/>
                <a:gd name="T85" fmla="*/ 340 h 857"/>
                <a:gd name="T86" fmla="*/ 521 w 728"/>
                <a:gd name="T87" fmla="*/ 569 h 857"/>
                <a:gd name="T88" fmla="*/ 572 w 728"/>
                <a:gd name="T89" fmla="*/ 458 h 857"/>
                <a:gd name="T90" fmla="*/ 572 w 728"/>
                <a:gd name="T91" fmla="*/ 314 h 857"/>
                <a:gd name="T92" fmla="*/ 547 w 728"/>
                <a:gd name="T93" fmla="*/ 289 h 857"/>
                <a:gd name="T94" fmla="*/ 410 w 728"/>
                <a:gd name="T95" fmla="*/ 289 h 857"/>
                <a:gd name="T96" fmla="*/ 540 w 728"/>
                <a:gd name="T97" fmla="*/ 192 h 857"/>
                <a:gd name="T98" fmla="*/ 676 w 728"/>
                <a:gd name="T99" fmla="*/ 327 h 857"/>
                <a:gd name="T100" fmla="*/ 572 w 728"/>
                <a:gd name="T101" fmla="*/ 458 h 857"/>
                <a:gd name="T102" fmla="*/ 572 w 728"/>
                <a:gd name="T103" fmla="*/ 458 h 857"/>
                <a:gd name="T104" fmla="*/ 572 w 728"/>
                <a:gd name="T105" fmla="*/ 458 h 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28" h="857">
                  <a:moveTo>
                    <a:pt x="540" y="141"/>
                  </a:moveTo>
                  <a:cubicBezTo>
                    <a:pt x="450" y="141"/>
                    <a:pt x="375" y="204"/>
                    <a:pt x="357" y="289"/>
                  </a:cubicBezTo>
                  <a:cubicBezTo>
                    <a:pt x="268" y="289"/>
                    <a:pt x="268" y="289"/>
                    <a:pt x="268" y="289"/>
                  </a:cubicBezTo>
                  <a:cubicBezTo>
                    <a:pt x="268" y="240"/>
                    <a:pt x="268" y="240"/>
                    <a:pt x="268" y="240"/>
                  </a:cubicBezTo>
                  <a:cubicBezTo>
                    <a:pt x="268" y="234"/>
                    <a:pt x="266" y="227"/>
                    <a:pt x="261" y="222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37" y="0"/>
                    <a:pt x="21" y="0"/>
                    <a:pt x="11" y="10"/>
                  </a:cubicBezTo>
                  <a:cubicBezTo>
                    <a:pt x="0" y="20"/>
                    <a:pt x="0" y="37"/>
                    <a:pt x="11" y="47"/>
                  </a:cubicBezTo>
                  <a:cubicBezTo>
                    <a:pt x="217" y="251"/>
                    <a:pt x="217" y="251"/>
                    <a:pt x="217" y="251"/>
                  </a:cubicBezTo>
                  <a:cubicBezTo>
                    <a:pt x="217" y="289"/>
                    <a:pt x="217" y="289"/>
                    <a:pt x="217" y="289"/>
                  </a:cubicBezTo>
                  <a:cubicBezTo>
                    <a:pt x="126" y="289"/>
                    <a:pt x="126" y="289"/>
                    <a:pt x="126" y="289"/>
                  </a:cubicBezTo>
                  <a:cubicBezTo>
                    <a:pt x="112" y="289"/>
                    <a:pt x="100" y="300"/>
                    <a:pt x="100" y="314"/>
                  </a:cubicBezTo>
                  <a:cubicBezTo>
                    <a:pt x="100" y="366"/>
                    <a:pt x="100" y="366"/>
                    <a:pt x="100" y="366"/>
                  </a:cubicBezTo>
                  <a:cubicBezTo>
                    <a:pt x="100" y="380"/>
                    <a:pt x="112" y="392"/>
                    <a:pt x="126" y="392"/>
                  </a:cubicBezTo>
                  <a:cubicBezTo>
                    <a:pt x="140" y="392"/>
                    <a:pt x="152" y="380"/>
                    <a:pt x="152" y="366"/>
                  </a:cubicBezTo>
                  <a:cubicBezTo>
                    <a:pt x="152" y="340"/>
                    <a:pt x="152" y="340"/>
                    <a:pt x="152" y="340"/>
                  </a:cubicBezTo>
                  <a:cubicBezTo>
                    <a:pt x="217" y="340"/>
                    <a:pt x="217" y="340"/>
                    <a:pt x="217" y="340"/>
                  </a:cubicBezTo>
                  <a:cubicBezTo>
                    <a:pt x="217" y="583"/>
                    <a:pt x="217" y="583"/>
                    <a:pt x="217" y="583"/>
                  </a:cubicBezTo>
                  <a:cubicBezTo>
                    <a:pt x="200" y="576"/>
                    <a:pt x="179" y="571"/>
                    <a:pt x="152" y="569"/>
                  </a:cubicBezTo>
                  <a:cubicBezTo>
                    <a:pt x="152" y="557"/>
                    <a:pt x="152" y="557"/>
                    <a:pt x="152" y="557"/>
                  </a:cubicBezTo>
                  <a:cubicBezTo>
                    <a:pt x="152" y="543"/>
                    <a:pt x="140" y="532"/>
                    <a:pt x="126" y="532"/>
                  </a:cubicBezTo>
                  <a:cubicBezTo>
                    <a:pt x="112" y="532"/>
                    <a:pt x="100" y="543"/>
                    <a:pt x="100" y="557"/>
                  </a:cubicBezTo>
                  <a:cubicBezTo>
                    <a:pt x="100" y="831"/>
                    <a:pt x="100" y="831"/>
                    <a:pt x="100" y="831"/>
                  </a:cubicBezTo>
                  <a:cubicBezTo>
                    <a:pt x="100" y="845"/>
                    <a:pt x="112" y="857"/>
                    <a:pt x="126" y="857"/>
                  </a:cubicBezTo>
                  <a:cubicBezTo>
                    <a:pt x="547" y="857"/>
                    <a:pt x="547" y="857"/>
                    <a:pt x="547" y="857"/>
                  </a:cubicBezTo>
                  <a:cubicBezTo>
                    <a:pt x="561" y="857"/>
                    <a:pt x="572" y="845"/>
                    <a:pt x="572" y="831"/>
                  </a:cubicBezTo>
                  <a:cubicBezTo>
                    <a:pt x="572" y="510"/>
                    <a:pt x="572" y="510"/>
                    <a:pt x="572" y="510"/>
                  </a:cubicBezTo>
                  <a:cubicBezTo>
                    <a:pt x="660" y="495"/>
                    <a:pt x="728" y="419"/>
                    <a:pt x="728" y="327"/>
                  </a:cubicBezTo>
                  <a:cubicBezTo>
                    <a:pt x="728" y="224"/>
                    <a:pt x="643" y="141"/>
                    <a:pt x="540" y="141"/>
                  </a:cubicBezTo>
                  <a:close/>
                  <a:moveTo>
                    <a:pt x="521" y="805"/>
                  </a:moveTo>
                  <a:cubicBezTo>
                    <a:pt x="152" y="805"/>
                    <a:pt x="152" y="805"/>
                    <a:pt x="152" y="805"/>
                  </a:cubicBezTo>
                  <a:cubicBezTo>
                    <a:pt x="152" y="620"/>
                    <a:pt x="152" y="620"/>
                    <a:pt x="152" y="620"/>
                  </a:cubicBezTo>
                  <a:cubicBezTo>
                    <a:pt x="183" y="623"/>
                    <a:pt x="202" y="632"/>
                    <a:pt x="223" y="642"/>
                  </a:cubicBezTo>
                  <a:cubicBezTo>
                    <a:pt x="250" y="655"/>
                    <a:pt x="281" y="671"/>
                    <a:pt x="340" y="671"/>
                  </a:cubicBezTo>
                  <a:cubicBezTo>
                    <a:pt x="398" y="671"/>
                    <a:pt x="429" y="655"/>
                    <a:pt x="456" y="642"/>
                  </a:cubicBezTo>
                  <a:cubicBezTo>
                    <a:pt x="475" y="633"/>
                    <a:pt x="493" y="624"/>
                    <a:pt x="521" y="621"/>
                  </a:cubicBezTo>
                  <a:cubicBezTo>
                    <a:pt x="521" y="805"/>
                    <a:pt x="521" y="805"/>
                    <a:pt x="521" y="805"/>
                  </a:cubicBezTo>
                  <a:close/>
                  <a:moveTo>
                    <a:pt x="521" y="569"/>
                  </a:moveTo>
                  <a:cubicBezTo>
                    <a:pt x="480" y="573"/>
                    <a:pt x="455" y="585"/>
                    <a:pt x="433" y="596"/>
                  </a:cubicBezTo>
                  <a:cubicBezTo>
                    <a:pt x="408" y="609"/>
                    <a:pt x="386" y="619"/>
                    <a:pt x="340" y="619"/>
                  </a:cubicBezTo>
                  <a:cubicBezTo>
                    <a:pt x="307" y="619"/>
                    <a:pt x="286" y="614"/>
                    <a:pt x="268" y="606"/>
                  </a:cubicBezTo>
                  <a:cubicBezTo>
                    <a:pt x="268" y="340"/>
                    <a:pt x="268" y="340"/>
                    <a:pt x="268" y="340"/>
                  </a:cubicBezTo>
                  <a:cubicBezTo>
                    <a:pt x="521" y="340"/>
                    <a:pt x="521" y="340"/>
                    <a:pt x="521" y="340"/>
                  </a:cubicBezTo>
                  <a:lnTo>
                    <a:pt x="521" y="569"/>
                  </a:lnTo>
                  <a:close/>
                  <a:moveTo>
                    <a:pt x="572" y="458"/>
                  </a:moveTo>
                  <a:cubicBezTo>
                    <a:pt x="572" y="314"/>
                    <a:pt x="572" y="314"/>
                    <a:pt x="572" y="314"/>
                  </a:cubicBezTo>
                  <a:cubicBezTo>
                    <a:pt x="572" y="300"/>
                    <a:pt x="561" y="289"/>
                    <a:pt x="547" y="289"/>
                  </a:cubicBezTo>
                  <a:cubicBezTo>
                    <a:pt x="410" y="289"/>
                    <a:pt x="410" y="289"/>
                    <a:pt x="410" y="289"/>
                  </a:cubicBezTo>
                  <a:cubicBezTo>
                    <a:pt x="427" y="233"/>
                    <a:pt x="479" y="192"/>
                    <a:pt x="540" y="192"/>
                  </a:cubicBezTo>
                  <a:cubicBezTo>
                    <a:pt x="615" y="192"/>
                    <a:pt x="676" y="253"/>
                    <a:pt x="676" y="327"/>
                  </a:cubicBezTo>
                  <a:cubicBezTo>
                    <a:pt x="676" y="390"/>
                    <a:pt x="632" y="443"/>
                    <a:pt x="572" y="458"/>
                  </a:cubicBezTo>
                  <a:close/>
                  <a:moveTo>
                    <a:pt x="572" y="458"/>
                  </a:moveTo>
                  <a:cubicBezTo>
                    <a:pt x="572" y="458"/>
                    <a:pt x="572" y="458"/>
                    <a:pt x="572" y="458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600" dirty="0">
                <a:latin typeface="+mn-ea"/>
              </a:endParaRPr>
            </a:p>
          </p:txBody>
        </p:sp>
      </p:grpSp>
      <p:grpSp>
        <p:nvGrpSpPr>
          <p:cNvPr id="42" name="그룹 41"/>
          <p:cNvGrpSpPr/>
          <p:nvPr/>
        </p:nvGrpSpPr>
        <p:grpSpPr>
          <a:xfrm>
            <a:off x="3700511" y="2583079"/>
            <a:ext cx="851740" cy="1020512"/>
            <a:chOff x="1635126" y="3762375"/>
            <a:chExt cx="857249" cy="1027113"/>
          </a:xfrm>
        </p:grpSpPr>
        <p:sp>
          <p:nvSpPr>
            <p:cNvPr id="43" name="Freeform 59"/>
            <p:cNvSpPr>
              <a:spLocks noEditPoints="1"/>
            </p:cNvSpPr>
            <p:nvPr/>
          </p:nvSpPr>
          <p:spPr bwMode="auto">
            <a:xfrm>
              <a:off x="1944688" y="4117975"/>
              <a:ext cx="547687" cy="587375"/>
            </a:xfrm>
            <a:custGeom>
              <a:avLst/>
              <a:gdLst>
                <a:gd name="T0" fmla="*/ 40 w 144"/>
                <a:gd name="T1" fmla="*/ 155 h 155"/>
                <a:gd name="T2" fmla="*/ 40 w 144"/>
                <a:gd name="T3" fmla="*/ 155 h 155"/>
                <a:gd name="T4" fmla="*/ 0 w 144"/>
                <a:gd name="T5" fmla="*/ 115 h 155"/>
                <a:gd name="T6" fmla="*/ 0 w 144"/>
                <a:gd name="T7" fmla="*/ 39 h 155"/>
                <a:gd name="T8" fmla="*/ 40 w 144"/>
                <a:gd name="T9" fmla="*/ 0 h 155"/>
                <a:gd name="T10" fmla="*/ 105 w 144"/>
                <a:gd name="T11" fmla="*/ 0 h 155"/>
                <a:gd name="T12" fmla="*/ 144 w 144"/>
                <a:gd name="T13" fmla="*/ 39 h 155"/>
                <a:gd name="T14" fmla="*/ 144 w 144"/>
                <a:gd name="T15" fmla="*/ 115 h 155"/>
                <a:gd name="T16" fmla="*/ 105 w 144"/>
                <a:gd name="T17" fmla="*/ 155 h 155"/>
                <a:gd name="T18" fmla="*/ 40 w 144"/>
                <a:gd name="T19" fmla="*/ 155 h 155"/>
                <a:gd name="T20" fmla="*/ 40 w 144"/>
                <a:gd name="T21" fmla="*/ 32 h 155"/>
                <a:gd name="T22" fmla="*/ 32 w 144"/>
                <a:gd name="T23" fmla="*/ 39 h 155"/>
                <a:gd name="T24" fmla="*/ 32 w 144"/>
                <a:gd name="T25" fmla="*/ 115 h 155"/>
                <a:gd name="T26" fmla="*/ 40 w 144"/>
                <a:gd name="T27" fmla="*/ 123 h 155"/>
                <a:gd name="T28" fmla="*/ 105 w 144"/>
                <a:gd name="T29" fmla="*/ 123 h 155"/>
                <a:gd name="T30" fmla="*/ 113 w 144"/>
                <a:gd name="T31" fmla="*/ 115 h 155"/>
                <a:gd name="T32" fmla="*/ 113 w 144"/>
                <a:gd name="T33" fmla="*/ 39 h 155"/>
                <a:gd name="T34" fmla="*/ 105 w 144"/>
                <a:gd name="T35" fmla="*/ 32 h 155"/>
                <a:gd name="T36" fmla="*/ 40 w 144"/>
                <a:gd name="T37" fmla="*/ 32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4" h="155">
                  <a:moveTo>
                    <a:pt x="40" y="155"/>
                  </a:moveTo>
                  <a:cubicBezTo>
                    <a:pt x="40" y="155"/>
                    <a:pt x="40" y="155"/>
                    <a:pt x="40" y="155"/>
                  </a:cubicBezTo>
                  <a:cubicBezTo>
                    <a:pt x="18" y="155"/>
                    <a:pt x="0" y="137"/>
                    <a:pt x="0" y="115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18"/>
                    <a:pt x="18" y="0"/>
                    <a:pt x="40" y="0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127" y="0"/>
                    <a:pt x="144" y="18"/>
                    <a:pt x="144" y="39"/>
                  </a:cubicBezTo>
                  <a:cubicBezTo>
                    <a:pt x="144" y="115"/>
                    <a:pt x="144" y="115"/>
                    <a:pt x="144" y="115"/>
                  </a:cubicBezTo>
                  <a:cubicBezTo>
                    <a:pt x="144" y="137"/>
                    <a:pt x="127" y="155"/>
                    <a:pt x="105" y="155"/>
                  </a:cubicBezTo>
                  <a:lnTo>
                    <a:pt x="40" y="155"/>
                  </a:lnTo>
                  <a:close/>
                  <a:moveTo>
                    <a:pt x="40" y="32"/>
                  </a:moveTo>
                  <a:cubicBezTo>
                    <a:pt x="36" y="32"/>
                    <a:pt x="32" y="35"/>
                    <a:pt x="32" y="39"/>
                  </a:cubicBezTo>
                  <a:cubicBezTo>
                    <a:pt x="32" y="115"/>
                    <a:pt x="32" y="115"/>
                    <a:pt x="32" y="115"/>
                  </a:cubicBezTo>
                  <a:cubicBezTo>
                    <a:pt x="32" y="119"/>
                    <a:pt x="36" y="123"/>
                    <a:pt x="40" y="123"/>
                  </a:cubicBezTo>
                  <a:cubicBezTo>
                    <a:pt x="105" y="123"/>
                    <a:pt x="105" y="123"/>
                    <a:pt x="105" y="123"/>
                  </a:cubicBezTo>
                  <a:cubicBezTo>
                    <a:pt x="109" y="123"/>
                    <a:pt x="113" y="119"/>
                    <a:pt x="113" y="115"/>
                  </a:cubicBezTo>
                  <a:cubicBezTo>
                    <a:pt x="113" y="39"/>
                    <a:pt x="113" y="39"/>
                    <a:pt x="113" y="39"/>
                  </a:cubicBezTo>
                  <a:cubicBezTo>
                    <a:pt x="113" y="35"/>
                    <a:pt x="109" y="32"/>
                    <a:pt x="105" y="32"/>
                  </a:cubicBezTo>
                  <a:lnTo>
                    <a:pt x="40" y="3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600" dirty="0">
                <a:latin typeface="+mn-ea"/>
              </a:endParaRPr>
            </a:p>
          </p:txBody>
        </p:sp>
        <p:sp>
          <p:nvSpPr>
            <p:cNvPr id="44" name="Freeform 60"/>
            <p:cNvSpPr>
              <a:spLocks/>
            </p:cNvSpPr>
            <p:nvPr/>
          </p:nvSpPr>
          <p:spPr bwMode="auto">
            <a:xfrm>
              <a:off x="1666875" y="3937000"/>
              <a:ext cx="619125" cy="852488"/>
            </a:xfrm>
            <a:custGeom>
              <a:avLst/>
              <a:gdLst>
                <a:gd name="T0" fmla="*/ 162 w 163"/>
                <a:gd name="T1" fmla="*/ 201 h 225"/>
                <a:gd name="T2" fmla="*/ 139 w 163"/>
                <a:gd name="T3" fmla="*/ 225 h 225"/>
                <a:gd name="T4" fmla="*/ 23 w 163"/>
                <a:gd name="T5" fmla="*/ 225 h 225"/>
                <a:gd name="T6" fmla="*/ 0 w 163"/>
                <a:gd name="T7" fmla="*/ 201 h 225"/>
                <a:gd name="T8" fmla="*/ 6 w 163"/>
                <a:gd name="T9" fmla="*/ 24 h 225"/>
                <a:gd name="T10" fmla="*/ 30 w 163"/>
                <a:gd name="T11" fmla="*/ 0 h 225"/>
                <a:gd name="T12" fmla="*/ 132 w 163"/>
                <a:gd name="T13" fmla="*/ 0 h 225"/>
                <a:gd name="T14" fmla="*/ 157 w 163"/>
                <a:gd name="T15" fmla="*/ 24 h 225"/>
                <a:gd name="T16" fmla="*/ 162 w 163"/>
                <a:gd name="T17" fmla="*/ 201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3" h="225">
                  <a:moveTo>
                    <a:pt x="162" y="201"/>
                  </a:moveTo>
                  <a:cubicBezTo>
                    <a:pt x="163" y="214"/>
                    <a:pt x="152" y="225"/>
                    <a:pt x="139" y="225"/>
                  </a:cubicBezTo>
                  <a:cubicBezTo>
                    <a:pt x="23" y="225"/>
                    <a:pt x="23" y="225"/>
                    <a:pt x="23" y="225"/>
                  </a:cubicBezTo>
                  <a:cubicBezTo>
                    <a:pt x="10" y="225"/>
                    <a:pt x="0" y="214"/>
                    <a:pt x="0" y="201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6" y="11"/>
                    <a:pt x="17" y="0"/>
                    <a:pt x="30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45" y="0"/>
                    <a:pt x="156" y="11"/>
                    <a:pt x="157" y="24"/>
                  </a:cubicBezTo>
                  <a:lnTo>
                    <a:pt x="162" y="20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600" dirty="0">
                <a:latin typeface="+mn-ea"/>
              </a:endParaRPr>
            </a:p>
          </p:txBody>
        </p:sp>
        <p:sp>
          <p:nvSpPr>
            <p:cNvPr id="45" name="Freeform 61"/>
            <p:cNvSpPr>
              <a:spLocks/>
            </p:cNvSpPr>
            <p:nvPr/>
          </p:nvSpPr>
          <p:spPr bwMode="auto">
            <a:xfrm>
              <a:off x="1730375" y="4000500"/>
              <a:ext cx="492125" cy="723900"/>
            </a:xfrm>
            <a:custGeom>
              <a:avLst/>
              <a:gdLst>
                <a:gd name="T0" fmla="*/ 6 w 129"/>
                <a:gd name="T1" fmla="*/ 191 h 191"/>
                <a:gd name="T2" fmla="*/ 1 w 129"/>
                <a:gd name="T3" fmla="*/ 189 h 191"/>
                <a:gd name="T4" fmla="*/ 0 w 129"/>
                <a:gd name="T5" fmla="*/ 184 h 191"/>
                <a:gd name="T6" fmla="*/ 5 w 129"/>
                <a:gd name="T7" fmla="*/ 7 h 191"/>
                <a:gd name="T8" fmla="*/ 13 w 129"/>
                <a:gd name="T9" fmla="*/ 0 h 191"/>
                <a:gd name="T10" fmla="*/ 115 w 129"/>
                <a:gd name="T11" fmla="*/ 0 h 191"/>
                <a:gd name="T12" fmla="*/ 123 w 129"/>
                <a:gd name="T13" fmla="*/ 7 h 191"/>
                <a:gd name="T14" fmla="*/ 129 w 129"/>
                <a:gd name="T15" fmla="*/ 184 h 191"/>
                <a:gd name="T16" fmla="*/ 127 w 129"/>
                <a:gd name="T17" fmla="*/ 189 h 191"/>
                <a:gd name="T18" fmla="*/ 122 w 129"/>
                <a:gd name="T19" fmla="*/ 191 h 191"/>
                <a:gd name="T20" fmla="*/ 6 w 129"/>
                <a:gd name="T21" fmla="*/ 191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9" h="191">
                  <a:moveTo>
                    <a:pt x="6" y="191"/>
                  </a:moveTo>
                  <a:cubicBezTo>
                    <a:pt x="4" y="191"/>
                    <a:pt x="2" y="190"/>
                    <a:pt x="1" y="189"/>
                  </a:cubicBezTo>
                  <a:cubicBezTo>
                    <a:pt x="1" y="188"/>
                    <a:pt x="0" y="187"/>
                    <a:pt x="0" y="184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3"/>
                    <a:pt x="9" y="0"/>
                    <a:pt x="13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9" y="0"/>
                    <a:pt x="123" y="3"/>
                    <a:pt x="123" y="7"/>
                  </a:cubicBezTo>
                  <a:cubicBezTo>
                    <a:pt x="129" y="184"/>
                    <a:pt x="129" y="184"/>
                    <a:pt x="129" y="184"/>
                  </a:cubicBezTo>
                  <a:cubicBezTo>
                    <a:pt x="129" y="187"/>
                    <a:pt x="128" y="188"/>
                    <a:pt x="127" y="189"/>
                  </a:cubicBezTo>
                  <a:cubicBezTo>
                    <a:pt x="126" y="190"/>
                    <a:pt x="125" y="191"/>
                    <a:pt x="122" y="191"/>
                  </a:cubicBezTo>
                  <a:lnTo>
                    <a:pt x="6" y="19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600" dirty="0">
                <a:latin typeface="+mn-ea"/>
              </a:endParaRPr>
            </a:p>
          </p:txBody>
        </p:sp>
        <p:sp>
          <p:nvSpPr>
            <p:cNvPr id="46" name="Oval 62"/>
            <p:cNvSpPr>
              <a:spLocks noChangeArrowheads="1"/>
            </p:cNvSpPr>
            <p:nvPr/>
          </p:nvSpPr>
          <p:spPr bwMode="auto">
            <a:xfrm>
              <a:off x="1811338" y="4568825"/>
              <a:ext cx="63500" cy="6508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600" dirty="0">
                <a:latin typeface="+mn-ea"/>
              </a:endParaRPr>
            </a:p>
          </p:txBody>
        </p:sp>
        <p:sp>
          <p:nvSpPr>
            <p:cNvPr id="47" name="Oval 63"/>
            <p:cNvSpPr>
              <a:spLocks noChangeArrowheads="1"/>
            </p:cNvSpPr>
            <p:nvPr/>
          </p:nvSpPr>
          <p:spPr bwMode="auto">
            <a:xfrm>
              <a:off x="2081213" y="4456113"/>
              <a:ext cx="65087" cy="635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600" dirty="0">
                <a:latin typeface="+mn-ea"/>
              </a:endParaRPr>
            </a:p>
          </p:txBody>
        </p:sp>
        <p:sp>
          <p:nvSpPr>
            <p:cNvPr id="48" name="Oval 64"/>
            <p:cNvSpPr>
              <a:spLocks noChangeArrowheads="1"/>
            </p:cNvSpPr>
            <p:nvPr/>
          </p:nvSpPr>
          <p:spPr bwMode="auto">
            <a:xfrm>
              <a:off x="1844675" y="4311650"/>
              <a:ext cx="61912" cy="6508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600" dirty="0">
                <a:latin typeface="+mn-ea"/>
              </a:endParaRPr>
            </a:p>
          </p:txBody>
        </p:sp>
        <p:sp>
          <p:nvSpPr>
            <p:cNvPr id="49" name="Oval 65"/>
            <p:cNvSpPr>
              <a:spLocks noChangeArrowheads="1"/>
            </p:cNvSpPr>
            <p:nvPr/>
          </p:nvSpPr>
          <p:spPr bwMode="auto">
            <a:xfrm>
              <a:off x="1874838" y="4440238"/>
              <a:ext cx="92075" cy="9207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600" dirty="0">
                <a:latin typeface="+mn-ea"/>
              </a:endParaRPr>
            </a:p>
          </p:txBody>
        </p:sp>
        <p:sp>
          <p:nvSpPr>
            <p:cNvPr id="50" name="Oval 66"/>
            <p:cNvSpPr>
              <a:spLocks noChangeArrowheads="1"/>
            </p:cNvSpPr>
            <p:nvPr/>
          </p:nvSpPr>
          <p:spPr bwMode="auto">
            <a:xfrm>
              <a:off x="2062163" y="4357688"/>
              <a:ext cx="38100" cy="381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600" dirty="0">
                <a:latin typeface="+mn-ea"/>
              </a:endParaRPr>
            </a:p>
          </p:txBody>
        </p:sp>
        <p:sp>
          <p:nvSpPr>
            <p:cNvPr id="51" name="Oval 67"/>
            <p:cNvSpPr>
              <a:spLocks noChangeArrowheads="1"/>
            </p:cNvSpPr>
            <p:nvPr/>
          </p:nvSpPr>
          <p:spPr bwMode="auto">
            <a:xfrm>
              <a:off x="1963738" y="4265613"/>
              <a:ext cx="49212" cy="460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600" dirty="0">
                <a:latin typeface="+mn-ea"/>
              </a:endParaRPr>
            </a:p>
          </p:txBody>
        </p:sp>
        <p:sp>
          <p:nvSpPr>
            <p:cNvPr id="52" name="Oval 68"/>
            <p:cNvSpPr>
              <a:spLocks noChangeArrowheads="1"/>
            </p:cNvSpPr>
            <p:nvPr/>
          </p:nvSpPr>
          <p:spPr bwMode="auto">
            <a:xfrm>
              <a:off x="1989138" y="4508500"/>
              <a:ext cx="46037" cy="460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600" dirty="0">
                <a:latin typeface="+mn-ea"/>
              </a:endParaRPr>
            </a:p>
          </p:txBody>
        </p:sp>
        <p:sp>
          <p:nvSpPr>
            <p:cNvPr id="53" name="Oval 69"/>
            <p:cNvSpPr>
              <a:spLocks noChangeArrowheads="1"/>
            </p:cNvSpPr>
            <p:nvPr/>
          </p:nvSpPr>
          <p:spPr bwMode="auto">
            <a:xfrm>
              <a:off x="1803400" y="3762375"/>
              <a:ext cx="373062" cy="37147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600" dirty="0">
                <a:latin typeface="+mn-ea"/>
              </a:endParaRPr>
            </a:p>
          </p:txBody>
        </p:sp>
        <p:sp>
          <p:nvSpPr>
            <p:cNvPr id="54" name="Oval 70"/>
            <p:cNvSpPr>
              <a:spLocks noChangeArrowheads="1"/>
            </p:cNvSpPr>
            <p:nvPr/>
          </p:nvSpPr>
          <p:spPr bwMode="auto">
            <a:xfrm>
              <a:off x="2057400" y="3841750"/>
              <a:ext cx="263525" cy="2619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600" dirty="0">
                <a:latin typeface="+mn-ea"/>
              </a:endParaRPr>
            </a:p>
          </p:txBody>
        </p:sp>
        <p:sp>
          <p:nvSpPr>
            <p:cNvPr id="55" name="Oval 71"/>
            <p:cNvSpPr>
              <a:spLocks noChangeArrowheads="1"/>
            </p:cNvSpPr>
            <p:nvPr/>
          </p:nvSpPr>
          <p:spPr bwMode="auto">
            <a:xfrm>
              <a:off x="1635126" y="3822700"/>
              <a:ext cx="304800" cy="30321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600" dirty="0">
                <a:latin typeface="+mn-ea"/>
              </a:endParaRPr>
            </a:p>
          </p:txBody>
        </p:sp>
      </p:grpSp>
      <p:pic>
        <p:nvPicPr>
          <p:cNvPr id="56" name="그림 9" descr="103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83C1A8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1704245" y="1764158"/>
            <a:ext cx="380342" cy="489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" name="그림 16" descr="101.pn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83C1A8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869622" y="1791367"/>
            <a:ext cx="398453" cy="449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" name="Freeform 75"/>
          <p:cNvSpPr>
            <a:spLocks/>
          </p:cNvSpPr>
          <p:nvPr/>
        </p:nvSpPr>
        <p:spPr bwMode="auto">
          <a:xfrm>
            <a:off x="757247" y="2722785"/>
            <a:ext cx="1707674" cy="1711413"/>
          </a:xfrm>
          <a:custGeom>
            <a:avLst/>
            <a:gdLst>
              <a:gd name="T0" fmla="*/ 250 w 577"/>
              <a:gd name="T1" fmla="*/ 568 h 578"/>
              <a:gd name="T2" fmla="*/ 236 w 577"/>
              <a:gd name="T3" fmla="*/ 562 h 578"/>
              <a:gd name="T4" fmla="*/ 209 w 577"/>
              <a:gd name="T5" fmla="*/ 565 h 578"/>
              <a:gd name="T6" fmla="*/ 173 w 577"/>
              <a:gd name="T7" fmla="*/ 545 h 578"/>
              <a:gd name="T8" fmla="*/ 150 w 577"/>
              <a:gd name="T9" fmla="*/ 534 h 578"/>
              <a:gd name="T10" fmla="*/ 105 w 577"/>
              <a:gd name="T11" fmla="*/ 503 h 578"/>
              <a:gd name="T12" fmla="*/ 87 w 577"/>
              <a:gd name="T13" fmla="*/ 485 h 578"/>
              <a:gd name="T14" fmla="*/ 53 w 577"/>
              <a:gd name="T15" fmla="*/ 442 h 578"/>
              <a:gd name="T16" fmla="*/ 40 w 577"/>
              <a:gd name="T17" fmla="*/ 421 h 578"/>
              <a:gd name="T18" fmla="*/ 19 w 577"/>
              <a:gd name="T19" fmla="*/ 370 h 578"/>
              <a:gd name="T20" fmla="*/ 13 w 577"/>
              <a:gd name="T21" fmla="*/ 346 h 578"/>
              <a:gd name="T22" fmla="*/ 7 w 577"/>
              <a:gd name="T23" fmla="*/ 291 h 578"/>
              <a:gd name="T24" fmla="*/ 8 w 577"/>
              <a:gd name="T25" fmla="*/ 266 h 578"/>
              <a:gd name="T26" fmla="*/ 18 w 577"/>
              <a:gd name="T27" fmla="*/ 211 h 578"/>
              <a:gd name="T28" fmla="*/ 26 w 577"/>
              <a:gd name="T29" fmla="*/ 187 h 578"/>
              <a:gd name="T30" fmla="*/ 51 w 577"/>
              <a:gd name="T31" fmla="*/ 138 h 578"/>
              <a:gd name="T32" fmla="*/ 65 w 577"/>
              <a:gd name="T33" fmla="*/ 118 h 578"/>
              <a:gd name="T34" fmla="*/ 103 w 577"/>
              <a:gd name="T35" fmla="*/ 77 h 578"/>
              <a:gd name="T36" fmla="*/ 122 w 577"/>
              <a:gd name="T37" fmla="*/ 62 h 578"/>
              <a:gd name="T38" fmla="*/ 170 w 577"/>
              <a:gd name="T39" fmla="*/ 34 h 578"/>
              <a:gd name="T40" fmla="*/ 193 w 577"/>
              <a:gd name="T41" fmla="*/ 24 h 578"/>
              <a:gd name="T42" fmla="*/ 227 w 577"/>
              <a:gd name="T43" fmla="*/ 7 h 578"/>
              <a:gd name="T44" fmla="*/ 258 w 577"/>
              <a:gd name="T45" fmla="*/ 13 h 578"/>
              <a:gd name="T46" fmla="*/ 271 w 577"/>
              <a:gd name="T47" fmla="*/ 8 h 578"/>
              <a:gd name="T48" fmla="*/ 299 w 577"/>
              <a:gd name="T49" fmla="*/ 0 h 578"/>
              <a:gd name="T50" fmla="*/ 338 w 577"/>
              <a:gd name="T51" fmla="*/ 16 h 578"/>
              <a:gd name="T52" fmla="*/ 352 w 577"/>
              <a:gd name="T53" fmla="*/ 15 h 578"/>
              <a:gd name="T54" fmla="*/ 380 w 577"/>
              <a:gd name="T55" fmla="*/ 15 h 578"/>
              <a:gd name="T56" fmla="*/ 413 w 577"/>
              <a:gd name="T57" fmla="*/ 41 h 578"/>
              <a:gd name="T58" fmla="*/ 454 w 577"/>
              <a:gd name="T59" fmla="*/ 52 h 578"/>
              <a:gd name="T60" fmla="*/ 478 w 577"/>
              <a:gd name="T61" fmla="*/ 87 h 578"/>
              <a:gd name="T62" fmla="*/ 514 w 577"/>
              <a:gd name="T63" fmla="*/ 108 h 578"/>
              <a:gd name="T64" fmla="*/ 527 w 577"/>
              <a:gd name="T65" fmla="*/ 148 h 578"/>
              <a:gd name="T66" fmla="*/ 556 w 577"/>
              <a:gd name="T67" fmla="*/ 179 h 578"/>
              <a:gd name="T68" fmla="*/ 557 w 577"/>
              <a:gd name="T69" fmla="*/ 221 h 578"/>
              <a:gd name="T70" fmla="*/ 576 w 577"/>
              <a:gd name="T71" fmla="*/ 259 h 578"/>
              <a:gd name="T72" fmla="*/ 565 w 577"/>
              <a:gd name="T73" fmla="*/ 300 h 578"/>
              <a:gd name="T74" fmla="*/ 573 w 577"/>
              <a:gd name="T75" fmla="*/ 341 h 578"/>
              <a:gd name="T76" fmla="*/ 551 w 577"/>
              <a:gd name="T77" fmla="*/ 377 h 578"/>
              <a:gd name="T78" fmla="*/ 546 w 577"/>
              <a:gd name="T79" fmla="*/ 419 h 578"/>
              <a:gd name="T80" fmla="*/ 516 w 577"/>
              <a:gd name="T81" fmla="*/ 448 h 578"/>
              <a:gd name="T82" fmla="*/ 499 w 577"/>
              <a:gd name="T83" fmla="*/ 487 h 578"/>
              <a:gd name="T84" fmla="*/ 462 w 577"/>
              <a:gd name="T85" fmla="*/ 505 h 578"/>
              <a:gd name="T86" fmla="*/ 435 w 577"/>
              <a:gd name="T87" fmla="*/ 538 h 578"/>
              <a:gd name="T88" fmla="*/ 394 w 577"/>
              <a:gd name="T89" fmla="*/ 545 h 578"/>
              <a:gd name="T90" fmla="*/ 359 w 577"/>
              <a:gd name="T91" fmla="*/ 569 h 578"/>
              <a:gd name="T92" fmla="*/ 330 w 577"/>
              <a:gd name="T93" fmla="*/ 567 h 578"/>
              <a:gd name="T94" fmla="*/ 317 w 577"/>
              <a:gd name="T95" fmla="*/ 565 h 578"/>
              <a:gd name="T96" fmla="*/ 278 w 577"/>
              <a:gd name="T97" fmla="*/ 578 h 5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577" h="578">
                <a:moveTo>
                  <a:pt x="277" y="578"/>
                </a:moveTo>
                <a:cubicBezTo>
                  <a:pt x="266" y="577"/>
                  <a:pt x="258" y="572"/>
                  <a:pt x="250" y="568"/>
                </a:cubicBezTo>
                <a:cubicBezTo>
                  <a:pt x="246" y="565"/>
                  <a:pt x="241" y="562"/>
                  <a:pt x="238" y="562"/>
                </a:cubicBezTo>
                <a:cubicBezTo>
                  <a:pt x="238" y="562"/>
                  <a:pt x="237" y="562"/>
                  <a:pt x="236" y="562"/>
                </a:cubicBezTo>
                <a:cubicBezTo>
                  <a:pt x="233" y="562"/>
                  <a:pt x="229" y="562"/>
                  <a:pt x="225" y="563"/>
                </a:cubicBezTo>
                <a:cubicBezTo>
                  <a:pt x="220" y="564"/>
                  <a:pt x="214" y="565"/>
                  <a:pt x="209" y="565"/>
                </a:cubicBezTo>
                <a:cubicBezTo>
                  <a:pt x="204" y="565"/>
                  <a:pt x="200" y="564"/>
                  <a:pt x="196" y="563"/>
                </a:cubicBezTo>
                <a:cubicBezTo>
                  <a:pt x="186" y="560"/>
                  <a:pt x="179" y="552"/>
                  <a:pt x="173" y="545"/>
                </a:cubicBezTo>
                <a:cubicBezTo>
                  <a:pt x="169" y="542"/>
                  <a:pt x="166" y="538"/>
                  <a:pt x="163" y="537"/>
                </a:cubicBezTo>
                <a:cubicBezTo>
                  <a:pt x="161" y="535"/>
                  <a:pt x="155" y="535"/>
                  <a:pt x="150" y="534"/>
                </a:cubicBezTo>
                <a:cubicBezTo>
                  <a:pt x="142" y="533"/>
                  <a:pt x="131" y="532"/>
                  <a:pt x="123" y="526"/>
                </a:cubicBezTo>
                <a:cubicBezTo>
                  <a:pt x="114" y="520"/>
                  <a:pt x="109" y="511"/>
                  <a:pt x="105" y="503"/>
                </a:cubicBezTo>
                <a:cubicBezTo>
                  <a:pt x="103" y="498"/>
                  <a:pt x="101" y="493"/>
                  <a:pt x="99" y="491"/>
                </a:cubicBezTo>
                <a:cubicBezTo>
                  <a:pt x="96" y="489"/>
                  <a:pt x="92" y="487"/>
                  <a:pt x="87" y="485"/>
                </a:cubicBezTo>
                <a:cubicBezTo>
                  <a:pt x="79" y="482"/>
                  <a:pt x="69" y="478"/>
                  <a:pt x="63" y="470"/>
                </a:cubicBezTo>
                <a:cubicBezTo>
                  <a:pt x="56" y="461"/>
                  <a:pt x="54" y="451"/>
                  <a:pt x="53" y="442"/>
                </a:cubicBezTo>
                <a:cubicBezTo>
                  <a:pt x="52" y="437"/>
                  <a:pt x="51" y="432"/>
                  <a:pt x="49" y="430"/>
                </a:cubicBezTo>
                <a:cubicBezTo>
                  <a:pt x="48" y="427"/>
                  <a:pt x="44" y="424"/>
                  <a:pt x="40" y="421"/>
                </a:cubicBezTo>
                <a:cubicBezTo>
                  <a:pt x="33" y="415"/>
                  <a:pt x="25" y="409"/>
                  <a:pt x="21" y="399"/>
                </a:cubicBezTo>
                <a:cubicBezTo>
                  <a:pt x="17" y="389"/>
                  <a:pt x="18" y="379"/>
                  <a:pt x="19" y="370"/>
                </a:cubicBezTo>
                <a:cubicBezTo>
                  <a:pt x="19" y="365"/>
                  <a:pt x="20" y="360"/>
                  <a:pt x="19" y="357"/>
                </a:cubicBezTo>
                <a:cubicBezTo>
                  <a:pt x="19" y="354"/>
                  <a:pt x="16" y="350"/>
                  <a:pt x="13" y="346"/>
                </a:cubicBezTo>
                <a:cubicBezTo>
                  <a:pt x="8" y="338"/>
                  <a:pt x="2" y="330"/>
                  <a:pt x="1" y="319"/>
                </a:cubicBezTo>
                <a:cubicBezTo>
                  <a:pt x="0" y="308"/>
                  <a:pt x="3" y="299"/>
                  <a:pt x="7" y="291"/>
                </a:cubicBezTo>
                <a:cubicBezTo>
                  <a:pt x="9" y="286"/>
                  <a:pt x="11" y="281"/>
                  <a:pt x="11" y="278"/>
                </a:cubicBezTo>
                <a:cubicBezTo>
                  <a:pt x="11" y="275"/>
                  <a:pt x="10" y="270"/>
                  <a:pt x="8" y="266"/>
                </a:cubicBezTo>
                <a:cubicBezTo>
                  <a:pt x="5" y="258"/>
                  <a:pt x="2" y="248"/>
                  <a:pt x="4" y="237"/>
                </a:cubicBezTo>
                <a:cubicBezTo>
                  <a:pt x="6" y="226"/>
                  <a:pt x="13" y="218"/>
                  <a:pt x="18" y="211"/>
                </a:cubicBezTo>
                <a:cubicBezTo>
                  <a:pt x="21" y="207"/>
                  <a:pt x="24" y="203"/>
                  <a:pt x="25" y="201"/>
                </a:cubicBezTo>
                <a:cubicBezTo>
                  <a:pt x="26" y="198"/>
                  <a:pt x="26" y="192"/>
                  <a:pt x="26" y="187"/>
                </a:cubicBezTo>
                <a:cubicBezTo>
                  <a:pt x="26" y="178"/>
                  <a:pt x="25" y="168"/>
                  <a:pt x="30" y="159"/>
                </a:cubicBezTo>
                <a:cubicBezTo>
                  <a:pt x="35" y="149"/>
                  <a:pt x="43" y="143"/>
                  <a:pt x="51" y="138"/>
                </a:cubicBezTo>
                <a:cubicBezTo>
                  <a:pt x="55" y="135"/>
                  <a:pt x="59" y="133"/>
                  <a:pt x="61" y="130"/>
                </a:cubicBezTo>
                <a:cubicBezTo>
                  <a:pt x="63" y="128"/>
                  <a:pt x="64" y="122"/>
                  <a:pt x="65" y="118"/>
                </a:cubicBezTo>
                <a:cubicBezTo>
                  <a:pt x="67" y="109"/>
                  <a:pt x="70" y="99"/>
                  <a:pt x="77" y="91"/>
                </a:cubicBezTo>
                <a:cubicBezTo>
                  <a:pt x="85" y="83"/>
                  <a:pt x="94" y="80"/>
                  <a:pt x="103" y="77"/>
                </a:cubicBezTo>
                <a:cubicBezTo>
                  <a:pt x="108" y="76"/>
                  <a:pt x="113" y="74"/>
                  <a:pt x="115" y="72"/>
                </a:cubicBezTo>
                <a:cubicBezTo>
                  <a:pt x="117" y="71"/>
                  <a:pt x="120" y="66"/>
                  <a:pt x="122" y="62"/>
                </a:cubicBezTo>
                <a:cubicBezTo>
                  <a:pt x="127" y="54"/>
                  <a:pt x="132" y="45"/>
                  <a:pt x="141" y="40"/>
                </a:cubicBezTo>
                <a:cubicBezTo>
                  <a:pt x="151" y="34"/>
                  <a:pt x="161" y="34"/>
                  <a:pt x="170" y="34"/>
                </a:cubicBezTo>
                <a:cubicBezTo>
                  <a:pt x="175" y="34"/>
                  <a:pt x="180" y="34"/>
                  <a:pt x="183" y="32"/>
                </a:cubicBezTo>
                <a:cubicBezTo>
                  <a:pt x="186" y="31"/>
                  <a:pt x="189" y="28"/>
                  <a:pt x="193" y="24"/>
                </a:cubicBezTo>
                <a:cubicBezTo>
                  <a:pt x="200" y="18"/>
                  <a:pt x="207" y="11"/>
                  <a:pt x="218" y="9"/>
                </a:cubicBezTo>
                <a:cubicBezTo>
                  <a:pt x="220" y="8"/>
                  <a:pt x="224" y="7"/>
                  <a:pt x="227" y="7"/>
                </a:cubicBezTo>
                <a:cubicBezTo>
                  <a:pt x="234" y="7"/>
                  <a:pt x="241" y="9"/>
                  <a:pt x="246" y="11"/>
                </a:cubicBezTo>
                <a:cubicBezTo>
                  <a:pt x="251" y="12"/>
                  <a:pt x="255" y="13"/>
                  <a:pt x="258" y="13"/>
                </a:cubicBezTo>
                <a:cubicBezTo>
                  <a:pt x="259" y="13"/>
                  <a:pt x="259" y="13"/>
                  <a:pt x="259" y="13"/>
                </a:cubicBezTo>
                <a:cubicBezTo>
                  <a:pt x="262" y="13"/>
                  <a:pt x="267" y="10"/>
                  <a:pt x="271" y="8"/>
                </a:cubicBezTo>
                <a:cubicBezTo>
                  <a:pt x="279" y="4"/>
                  <a:pt x="288" y="0"/>
                  <a:pt x="298" y="0"/>
                </a:cubicBezTo>
                <a:cubicBezTo>
                  <a:pt x="299" y="0"/>
                  <a:pt x="299" y="0"/>
                  <a:pt x="299" y="0"/>
                </a:cubicBezTo>
                <a:cubicBezTo>
                  <a:pt x="310" y="0"/>
                  <a:pt x="319" y="6"/>
                  <a:pt x="326" y="10"/>
                </a:cubicBezTo>
                <a:cubicBezTo>
                  <a:pt x="331" y="13"/>
                  <a:pt x="335" y="16"/>
                  <a:pt x="338" y="16"/>
                </a:cubicBezTo>
                <a:cubicBezTo>
                  <a:pt x="339" y="16"/>
                  <a:pt x="340" y="16"/>
                  <a:pt x="341" y="16"/>
                </a:cubicBezTo>
                <a:cubicBezTo>
                  <a:pt x="344" y="16"/>
                  <a:pt x="348" y="16"/>
                  <a:pt x="352" y="15"/>
                </a:cubicBezTo>
                <a:cubicBezTo>
                  <a:pt x="357" y="14"/>
                  <a:pt x="362" y="13"/>
                  <a:pt x="368" y="13"/>
                </a:cubicBezTo>
                <a:cubicBezTo>
                  <a:pt x="372" y="13"/>
                  <a:pt x="377" y="14"/>
                  <a:pt x="380" y="15"/>
                </a:cubicBezTo>
                <a:cubicBezTo>
                  <a:pt x="391" y="18"/>
                  <a:pt x="398" y="26"/>
                  <a:pt x="404" y="33"/>
                </a:cubicBezTo>
                <a:cubicBezTo>
                  <a:pt x="407" y="36"/>
                  <a:pt x="410" y="40"/>
                  <a:pt x="413" y="41"/>
                </a:cubicBezTo>
                <a:cubicBezTo>
                  <a:pt x="416" y="43"/>
                  <a:pt x="421" y="43"/>
                  <a:pt x="426" y="44"/>
                </a:cubicBezTo>
                <a:cubicBezTo>
                  <a:pt x="435" y="45"/>
                  <a:pt x="445" y="46"/>
                  <a:pt x="454" y="52"/>
                </a:cubicBezTo>
                <a:cubicBezTo>
                  <a:pt x="463" y="58"/>
                  <a:pt x="467" y="67"/>
                  <a:pt x="471" y="75"/>
                </a:cubicBezTo>
                <a:cubicBezTo>
                  <a:pt x="473" y="80"/>
                  <a:pt x="476" y="84"/>
                  <a:pt x="478" y="87"/>
                </a:cubicBezTo>
                <a:cubicBezTo>
                  <a:pt x="480" y="89"/>
                  <a:pt x="485" y="91"/>
                  <a:pt x="490" y="92"/>
                </a:cubicBezTo>
                <a:cubicBezTo>
                  <a:pt x="498" y="96"/>
                  <a:pt x="507" y="100"/>
                  <a:pt x="514" y="108"/>
                </a:cubicBezTo>
                <a:cubicBezTo>
                  <a:pt x="521" y="117"/>
                  <a:pt x="522" y="127"/>
                  <a:pt x="524" y="135"/>
                </a:cubicBezTo>
                <a:cubicBezTo>
                  <a:pt x="525" y="140"/>
                  <a:pt x="526" y="145"/>
                  <a:pt x="527" y="148"/>
                </a:cubicBezTo>
                <a:cubicBezTo>
                  <a:pt x="529" y="151"/>
                  <a:pt x="533" y="154"/>
                  <a:pt x="537" y="157"/>
                </a:cubicBezTo>
                <a:cubicBezTo>
                  <a:pt x="544" y="163"/>
                  <a:pt x="552" y="169"/>
                  <a:pt x="556" y="179"/>
                </a:cubicBezTo>
                <a:cubicBezTo>
                  <a:pt x="560" y="189"/>
                  <a:pt x="559" y="199"/>
                  <a:pt x="558" y="208"/>
                </a:cubicBezTo>
                <a:cubicBezTo>
                  <a:pt x="557" y="213"/>
                  <a:pt x="556" y="218"/>
                  <a:pt x="557" y="221"/>
                </a:cubicBezTo>
                <a:cubicBezTo>
                  <a:pt x="558" y="224"/>
                  <a:pt x="561" y="228"/>
                  <a:pt x="564" y="232"/>
                </a:cubicBezTo>
                <a:cubicBezTo>
                  <a:pt x="569" y="240"/>
                  <a:pt x="575" y="248"/>
                  <a:pt x="576" y="259"/>
                </a:cubicBezTo>
                <a:cubicBezTo>
                  <a:pt x="577" y="270"/>
                  <a:pt x="573" y="279"/>
                  <a:pt x="570" y="287"/>
                </a:cubicBezTo>
                <a:cubicBezTo>
                  <a:pt x="568" y="292"/>
                  <a:pt x="566" y="296"/>
                  <a:pt x="565" y="300"/>
                </a:cubicBezTo>
                <a:cubicBezTo>
                  <a:pt x="565" y="303"/>
                  <a:pt x="567" y="307"/>
                  <a:pt x="568" y="312"/>
                </a:cubicBezTo>
                <a:cubicBezTo>
                  <a:pt x="571" y="320"/>
                  <a:pt x="575" y="330"/>
                  <a:pt x="573" y="341"/>
                </a:cubicBezTo>
                <a:cubicBezTo>
                  <a:pt x="571" y="352"/>
                  <a:pt x="564" y="360"/>
                  <a:pt x="558" y="367"/>
                </a:cubicBezTo>
                <a:cubicBezTo>
                  <a:pt x="555" y="371"/>
                  <a:pt x="552" y="374"/>
                  <a:pt x="551" y="377"/>
                </a:cubicBezTo>
                <a:cubicBezTo>
                  <a:pt x="550" y="380"/>
                  <a:pt x="550" y="386"/>
                  <a:pt x="551" y="391"/>
                </a:cubicBezTo>
                <a:cubicBezTo>
                  <a:pt x="551" y="399"/>
                  <a:pt x="551" y="410"/>
                  <a:pt x="546" y="419"/>
                </a:cubicBezTo>
                <a:cubicBezTo>
                  <a:pt x="542" y="429"/>
                  <a:pt x="533" y="435"/>
                  <a:pt x="526" y="440"/>
                </a:cubicBezTo>
                <a:cubicBezTo>
                  <a:pt x="522" y="442"/>
                  <a:pt x="517" y="445"/>
                  <a:pt x="516" y="448"/>
                </a:cubicBezTo>
                <a:cubicBezTo>
                  <a:pt x="514" y="450"/>
                  <a:pt x="513" y="455"/>
                  <a:pt x="511" y="460"/>
                </a:cubicBezTo>
                <a:cubicBezTo>
                  <a:pt x="509" y="469"/>
                  <a:pt x="507" y="479"/>
                  <a:pt x="499" y="487"/>
                </a:cubicBezTo>
                <a:cubicBezTo>
                  <a:pt x="492" y="495"/>
                  <a:pt x="482" y="498"/>
                  <a:pt x="474" y="500"/>
                </a:cubicBezTo>
                <a:cubicBezTo>
                  <a:pt x="469" y="502"/>
                  <a:pt x="464" y="503"/>
                  <a:pt x="462" y="505"/>
                </a:cubicBezTo>
                <a:cubicBezTo>
                  <a:pt x="459" y="507"/>
                  <a:pt x="457" y="512"/>
                  <a:pt x="454" y="516"/>
                </a:cubicBezTo>
                <a:cubicBezTo>
                  <a:pt x="450" y="524"/>
                  <a:pt x="444" y="533"/>
                  <a:pt x="435" y="538"/>
                </a:cubicBezTo>
                <a:cubicBezTo>
                  <a:pt x="426" y="544"/>
                  <a:pt x="416" y="544"/>
                  <a:pt x="407" y="544"/>
                </a:cubicBezTo>
                <a:cubicBezTo>
                  <a:pt x="402" y="544"/>
                  <a:pt x="396" y="544"/>
                  <a:pt x="394" y="545"/>
                </a:cubicBezTo>
                <a:cubicBezTo>
                  <a:pt x="391" y="547"/>
                  <a:pt x="387" y="550"/>
                  <a:pt x="383" y="554"/>
                </a:cubicBezTo>
                <a:cubicBezTo>
                  <a:pt x="377" y="560"/>
                  <a:pt x="370" y="567"/>
                  <a:pt x="359" y="569"/>
                </a:cubicBezTo>
                <a:cubicBezTo>
                  <a:pt x="356" y="570"/>
                  <a:pt x="353" y="570"/>
                  <a:pt x="350" y="570"/>
                </a:cubicBezTo>
                <a:cubicBezTo>
                  <a:pt x="343" y="570"/>
                  <a:pt x="336" y="569"/>
                  <a:pt x="330" y="567"/>
                </a:cubicBezTo>
                <a:cubicBezTo>
                  <a:pt x="326" y="566"/>
                  <a:pt x="321" y="565"/>
                  <a:pt x="318" y="565"/>
                </a:cubicBezTo>
                <a:cubicBezTo>
                  <a:pt x="318" y="565"/>
                  <a:pt x="317" y="565"/>
                  <a:pt x="317" y="565"/>
                </a:cubicBezTo>
                <a:cubicBezTo>
                  <a:pt x="314" y="565"/>
                  <a:pt x="310" y="567"/>
                  <a:pt x="305" y="570"/>
                </a:cubicBezTo>
                <a:cubicBezTo>
                  <a:pt x="298" y="574"/>
                  <a:pt x="289" y="578"/>
                  <a:pt x="278" y="578"/>
                </a:cubicBezTo>
                <a:cubicBezTo>
                  <a:pt x="278" y="578"/>
                  <a:pt x="278" y="578"/>
                  <a:pt x="277" y="578"/>
                </a:cubicBezTo>
                <a:close/>
              </a:path>
            </a:pathLst>
          </a:custGeom>
          <a:solidFill>
            <a:srgbClr val="EC7188"/>
          </a:solidFill>
          <a:ln w="19050" cap="flat">
            <a:solidFill>
              <a:schemeClr val="tx1">
                <a:lumMod val="50000"/>
              </a:schemeClr>
            </a:solidFill>
            <a:prstDash val="dash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dirty="0">
              <a:latin typeface="+mn-ea"/>
            </a:endParaRPr>
          </a:p>
        </p:txBody>
      </p:sp>
      <p:grpSp>
        <p:nvGrpSpPr>
          <p:cNvPr id="63" name="그룹 55"/>
          <p:cNvGrpSpPr>
            <a:grpSpLocks/>
          </p:cNvGrpSpPr>
          <p:nvPr/>
        </p:nvGrpSpPr>
        <p:grpSpPr bwMode="auto">
          <a:xfrm>
            <a:off x="2101345" y="4790143"/>
            <a:ext cx="1896060" cy="708672"/>
            <a:chOff x="785786" y="723286"/>
            <a:chExt cx="3071834" cy="357190"/>
          </a:xfrm>
          <a:solidFill>
            <a:srgbClr val="EC7188"/>
          </a:solidFill>
        </p:grpSpPr>
        <p:sp>
          <p:nvSpPr>
            <p:cNvPr id="64" name="모서리가 둥근 직사각형 63"/>
            <p:cNvSpPr/>
            <p:nvPr/>
          </p:nvSpPr>
          <p:spPr>
            <a:xfrm>
              <a:off x="785786" y="723286"/>
              <a:ext cx="3071834" cy="357190"/>
            </a:xfrm>
            <a:prstGeom prst="roundRect">
              <a:avLst/>
            </a:prstGeom>
            <a:solidFill>
              <a:srgbClr val="8B5E3D"/>
            </a:solidFill>
            <a:ln w="127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65" name="자유형 64"/>
            <p:cNvSpPr/>
            <p:nvPr/>
          </p:nvSpPr>
          <p:spPr>
            <a:xfrm>
              <a:off x="804148" y="724248"/>
              <a:ext cx="2319248" cy="356228"/>
            </a:xfrm>
            <a:custGeom>
              <a:avLst/>
              <a:gdLst>
                <a:gd name="connsiteX0" fmla="*/ 0 w 3857652"/>
                <a:gd name="connsiteY0" fmla="*/ 83346 h 500066"/>
                <a:gd name="connsiteX1" fmla="*/ 24412 w 3857652"/>
                <a:gd name="connsiteY1" fmla="*/ 24411 h 500066"/>
                <a:gd name="connsiteX2" fmla="*/ 83347 w 3857652"/>
                <a:gd name="connsiteY2" fmla="*/ 0 h 500066"/>
                <a:gd name="connsiteX3" fmla="*/ 3774306 w 3857652"/>
                <a:gd name="connsiteY3" fmla="*/ 0 h 500066"/>
                <a:gd name="connsiteX4" fmla="*/ 3833241 w 3857652"/>
                <a:gd name="connsiteY4" fmla="*/ 24412 h 500066"/>
                <a:gd name="connsiteX5" fmla="*/ 3857652 w 3857652"/>
                <a:gd name="connsiteY5" fmla="*/ 83347 h 500066"/>
                <a:gd name="connsiteX6" fmla="*/ 3857652 w 3857652"/>
                <a:gd name="connsiteY6" fmla="*/ 416720 h 500066"/>
                <a:gd name="connsiteX7" fmla="*/ 3833241 w 3857652"/>
                <a:gd name="connsiteY7" fmla="*/ 475655 h 500066"/>
                <a:gd name="connsiteX8" fmla="*/ 3774306 w 3857652"/>
                <a:gd name="connsiteY8" fmla="*/ 500066 h 500066"/>
                <a:gd name="connsiteX9" fmla="*/ 83346 w 3857652"/>
                <a:gd name="connsiteY9" fmla="*/ 500066 h 500066"/>
                <a:gd name="connsiteX10" fmla="*/ 24411 w 3857652"/>
                <a:gd name="connsiteY10" fmla="*/ 475654 h 500066"/>
                <a:gd name="connsiteX11" fmla="*/ 0 w 3857652"/>
                <a:gd name="connsiteY11" fmla="*/ 416719 h 500066"/>
                <a:gd name="connsiteX12" fmla="*/ 0 w 3857652"/>
                <a:gd name="connsiteY12" fmla="*/ 83346 h 500066"/>
                <a:gd name="connsiteX0" fmla="*/ 0 w 4188446"/>
                <a:gd name="connsiteY0" fmla="*/ 83346 h 500066"/>
                <a:gd name="connsiteX1" fmla="*/ 24412 w 4188446"/>
                <a:gd name="connsiteY1" fmla="*/ 24411 h 500066"/>
                <a:gd name="connsiteX2" fmla="*/ 83347 w 4188446"/>
                <a:gd name="connsiteY2" fmla="*/ 0 h 500066"/>
                <a:gd name="connsiteX3" fmla="*/ 3774306 w 4188446"/>
                <a:gd name="connsiteY3" fmla="*/ 0 h 500066"/>
                <a:gd name="connsiteX4" fmla="*/ 3833241 w 4188446"/>
                <a:gd name="connsiteY4" fmla="*/ 24412 h 500066"/>
                <a:gd name="connsiteX5" fmla="*/ 1643074 w 4188446"/>
                <a:gd name="connsiteY5" fmla="*/ 50777 h 500066"/>
                <a:gd name="connsiteX6" fmla="*/ 3857652 w 4188446"/>
                <a:gd name="connsiteY6" fmla="*/ 416720 h 500066"/>
                <a:gd name="connsiteX7" fmla="*/ 3833241 w 4188446"/>
                <a:gd name="connsiteY7" fmla="*/ 475655 h 500066"/>
                <a:gd name="connsiteX8" fmla="*/ 3774306 w 4188446"/>
                <a:gd name="connsiteY8" fmla="*/ 500066 h 500066"/>
                <a:gd name="connsiteX9" fmla="*/ 83346 w 4188446"/>
                <a:gd name="connsiteY9" fmla="*/ 500066 h 500066"/>
                <a:gd name="connsiteX10" fmla="*/ 24411 w 4188446"/>
                <a:gd name="connsiteY10" fmla="*/ 475654 h 500066"/>
                <a:gd name="connsiteX11" fmla="*/ 0 w 4188446"/>
                <a:gd name="connsiteY11" fmla="*/ 416719 h 500066"/>
                <a:gd name="connsiteX12" fmla="*/ 0 w 4188446"/>
                <a:gd name="connsiteY12" fmla="*/ 83346 h 500066"/>
                <a:gd name="connsiteX0" fmla="*/ 0 w 3998543"/>
                <a:gd name="connsiteY0" fmla="*/ 83346 h 500066"/>
                <a:gd name="connsiteX1" fmla="*/ 24412 w 3998543"/>
                <a:gd name="connsiteY1" fmla="*/ 24411 h 500066"/>
                <a:gd name="connsiteX2" fmla="*/ 83347 w 3998543"/>
                <a:gd name="connsiteY2" fmla="*/ 0 h 500066"/>
                <a:gd name="connsiteX3" fmla="*/ 3774306 w 3998543"/>
                <a:gd name="connsiteY3" fmla="*/ 0 h 500066"/>
                <a:gd name="connsiteX4" fmla="*/ 3643338 w 3998543"/>
                <a:gd name="connsiteY4" fmla="*/ 193653 h 500066"/>
                <a:gd name="connsiteX5" fmla="*/ 1643074 w 3998543"/>
                <a:gd name="connsiteY5" fmla="*/ 50777 h 500066"/>
                <a:gd name="connsiteX6" fmla="*/ 3857652 w 3998543"/>
                <a:gd name="connsiteY6" fmla="*/ 416720 h 500066"/>
                <a:gd name="connsiteX7" fmla="*/ 3833241 w 3998543"/>
                <a:gd name="connsiteY7" fmla="*/ 475655 h 500066"/>
                <a:gd name="connsiteX8" fmla="*/ 3774306 w 3998543"/>
                <a:gd name="connsiteY8" fmla="*/ 500066 h 500066"/>
                <a:gd name="connsiteX9" fmla="*/ 83346 w 3998543"/>
                <a:gd name="connsiteY9" fmla="*/ 500066 h 500066"/>
                <a:gd name="connsiteX10" fmla="*/ 24411 w 3998543"/>
                <a:gd name="connsiteY10" fmla="*/ 475654 h 500066"/>
                <a:gd name="connsiteX11" fmla="*/ 0 w 3998543"/>
                <a:gd name="connsiteY11" fmla="*/ 416719 h 500066"/>
                <a:gd name="connsiteX12" fmla="*/ 0 w 3998543"/>
                <a:gd name="connsiteY12" fmla="*/ 83346 h 500066"/>
                <a:gd name="connsiteX0" fmla="*/ 0 w 3857652"/>
                <a:gd name="connsiteY0" fmla="*/ 246859 h 663579"/>
                <a:gd name="connsiteX1" fmla="*/ 24412 w 3857652"/>
                <a:gd name="connsiteY1" fmla="*/ 187924 h 663579"/>
                <a:gd name="connsiteX2" fmla="*/ 83347 w 3857652"/>
                <a:gd name="connsiteY2" fmla="*/ 163513 h 663579"/>
                <a:gd name="connsiteX3" fmla="*/ 2214579 w 3857652"/>
                <a:gd name="connsiteY3" fmla="*/ 0 h 663579"/>
                <a:gd name="connsiteX4" fmla="*/ 3643338 w 3857652"/>
                <a:gd name="connsiteY4" fmla="*/ 357166 h 663579"/>
                <a:gd name="connsiteX5" fmla="*/ 1643074 w 3857652"/>
                <a:gd name="connsiteY5" fmla="*/ 214290 h 663579"/>
                <a:gd name="connsiteX6" fmla="*/ 3857652 w 3857652"/>
                <a:gd name="connsiteY6" fmla="*/ 580233 h 663579"/>
                <a:gd name="connsiteX7" fmla="*/ 3833241 w 3857652"/>
                <a:gd name="connsiteY7" fmla="*/ 639168 h 663579"/>
                <a:gd name="connsiteX8" fmla="*/ 3774306 w 3857652"/>
                <a:gd name="connsiteY8" fmla="*/ 663579 h 663579"/>
                <a:gd name="connsiteX9" fmla="*/ 83346 w 3857652"/>
                <a:gd name="connsiteY9" fmla="*/ 663579 h 663579"/>
                <a:gd name="connsiteX10" fmla="*/ 24411 w 3857652"/>
                <a:gd name="connsiteY10" fmla="*/ 639167 h 663579"/>
                <a:gd name="connsiteX11" fmla="*/ 0 w 3857652"/>
                <a:gd name="connsiteY11" fmla="*/ 580232 h 663579"/>
                <a:gd name="connsiteX12" fmla="*/ 0 w 3857652"/>
                <a:gd name="connsiteY12" fmla="*/ 246859 h 663579"/>
                <a:gd name="connsiteX0" fmla="*/ 0 w 3857652"/>
                <a:gd name="connsiteY0" fmla="*/ 83346 h 500066"/>
                <a:gd name="connsiteX1" fmla="*/ 24412 w 3857652"/>
                <a:gd name="connsiteY1" fmla="*/ 24411 h 500066"/>
                <a:gd name="connsiteX2" fmla="*/ 83347 w 3857652"/>
                <a:gd name="connsiteY2" fmla="*/ 0 h 500066"/>
                <a:gd name="connsiteX3" fmla="*/ 3643338 w 3857652"/>
                <a:gd name="connsiteY3" fmla="*/ 193653 h 500066"/>
                <a:gd name="connsiteX4" fmla="*/ 1643074 w 3857652"/>
                <a:gd name="connsiteY4" fmla="*/ 50777 h 500066"/>
                <a:gd name="connsiteX5" fmla="*/ 3857652 w 3857652"/>
                <a:gd name="connsiteY5" fmla="*/ 416720 h 500066"/>
                <a:gd name="connsiteX6" fmla="*/ 3833241 w 3857652"/>
                <a:gd name="connsiteY6" fmla="*/ 475655 h 500066"/>
                <a:gd name="connsiteX7" fmla="*/ 3774306 w 3857652"/>
                <a:gd name="connsiteY7" fmla="*/ 500066 h 500066"/>
                <a:gd name="connsiteX8" fmla="*/ 83346 w 3857652"/>
                <a:gd name="connsiteY8" fmla="*/ 500066 h 500066"/>
                <a:gd name="connsiteX9" fmla="*/ 24411 w 3857652"/>
                <a:gd name="connsiteY9" fmla="*/ 475654 h 500066"/>
                <a:gd name="connsiteX10" fmla="*/ 0 w 3857652"/>
                <a:gd name="connsiteY10" fmla="*/ 416719 h 500066"/>
                <a:gd name="connsiteX11" fmla="*/ 0 w 3857652"/>
                <a:gd name="connsiteY11" fmla="*/ 83346 h 500066"/>
                <a:gd name="connsiteX0" fmla="*/ 0 w 3857652"/>
                <a:gd name="connsiteY0" fmla="*/ 83346 h 500066"/>
                <a:gd name="connsiteX1" fmla="*/ 24412 w 3857652"/>
                <a:gd name="connsiteY1" fmla="*/ 24411 h 500066"/>
                <a:gd name="connsiteX2" fmla="*/ 83347 w 3857652"/>
                <a:gd name="connsiteY2" fmla="*/ 0 h 500066"/>
                <a:gd name="connsiteX3" fmla="*/ 1643074 w 3857652"/>
                <a:gd name="connsiteY3" fmla="*/ 50777 h 500066"/>
                <a:gd name="connsiteX4" fmla="*/ 3857652 w 3857652"/>
                <a:gd name="connsiteY4" fmla="*/ 416720 h 500066"/>
                <a:gd name="connsiteX5" fmla="*/ 3833241 w 3857652"/>
                <a:gd name="connsiteY5" fmla="*/ 475655 h 500066"/>
                <a:gd name="connsiteX6" fmla="*/ 3774306 w 3857652"/>
                <a:gd name="connsiteY6" fmla="*/ 500066 h 500066"/>
                <a:gd name="connsiteX7" fmla="*/ 83346 w 3857652"/>
                <a:gd name="connsiteY7" fmla="*/ 500066 h 500066"/>
                <a:gd name="connsiteX8" fmla="*/ 24411 w 3857652"/>
                <a:gd name="connsiteY8" fmla="*/ 475654 h 500066"/>
                <a:gd name="connsiteX9" fmla="*/ 0 w 3857652"/>
                <a:gd name="connsiteY9" fmla="*/ 416719 h 500066"/>
                <a:gd name="connsiteX10" fmla="*/ 0 w 3857652"/>
                <a:gd name="connsiteY10" fmla="*/ 83346 h 500066"/>
                <a:gd name="connsiteX0" fmla="*/ 0 w 3857652"/>
                <a:gd name="connsiteY0" fmla="*/ 104007 h 520727"/>
                <a:gd name="connsiteX1" fmla="*/ 24412 w 3857652"/>
                <a:gd name="connsiteY1" fmla="*/ 45072 h 520727"/>
                <a:gd name="connsiteX2" fmla="*/ 83347 w 3857652"/>
                <a:gd name="connsiteY2" fmla="*/ 20661 h 520727"/>
                <a:gd name="connsiteX3" fmla="*/ 1643075 w 3857652"/>
                <a:gd name="connsiteY3" fmla="*/ 0 h 520727"/>
                <a:gd name="connsiteX4" fmla="*/ 3857652 w 3857652"/>
                <a:gd name="connsiteY4" fmla="*/ 437381 h 520727"/>
                <a:gd name="connsiteX5" fmla="*/ 3833241 w 3857652"/>
                <a:gd name="connsiteY5" fmla="*/ 496316 h 520727"/>
                <a:gd name="connsiteX6" fmla="*/ 3774306 w 3857652"/>
                <a:gd name="connsiteY6" fmla="*/ 520727 h 520727"/>
                <a:gd name="connsiteX7" fmla="*/ 83346 w 3857652"/>
                <a:gd name="connsiteY7" fmla="*/ 520727 h 520727"/>
                <a:gd name="connsiteX8" fmla="*/ 24411 w 3857652"/>
                <a:gd name="connsiteY8" fmla="*/ 496315 h 520727"/>
                <a:gd name="connsiteX9" fmla="*/ 0 w 3857652"/>
                <a:gd name="connsiteY9" fmla="*/ 437380 h 520727"/>
                <a:gd name="connsiteX10" fmla="*/ 0 w 3857652"/>
                <a:gd name="connsiteY10" fmla="*/ 104007 h 520727"/>
                <a:gd name="connsiteX0" fmla="*/ 0 w 3833241"/>
                <a:gd name="connsiteY0" fmla="*/ 104007 h 520727"/>
                <a:gd name="connsiteX1" fmla="*/ 24412 w 3833241"/>
                <a:gd name="connsiteY1" fmla="*/ 45072 h 520727"/>
                <a:gd name="connsiteX2" fmla="*/ 83347 w 3833241"/>
                <a:gd name="connsiteY2" fmla="*/ 20661 h 520727"/>
                <a:gd name="connsiteX3" fmla="*/ 1643075 w 3833241"/>
                <a:gd name="connsiteY3" fmla="*/ 0 h 520727"/>
                <a:gd name="connsiteX4" fmla="*/ 3833241 w 3833241"/>
                <a:gd name="connsiteY4" fmla="*/ 496316 h 520727"/>
                <a:gd name="connsiteX5" fmla="*/ 3774306 w 3833241"/>
                <a:gd name="connsiteY5" fmla="*/ 520727 h 520727"/>
                <a:gd name="connsiteX6" fmla="*/ 83346 w 3833241"/>
                <a:gd name="connsiteY6" fmla="*/ 520727 h 520727"/>
                <a:gd name="connsiteX7" fmla="*/ 24411 w 3833241"/>
                <a:gd name="connsiteY7" fmla="*/ 496315 h 520727"/>
                <a:gd name="connsiteX8" fmla="*/ 0 w 3833241"/>
                <a:gd name="connsiteY8" fmla="*/ 437380 h 520727"/>
                <a:gd name="connsiteX9" fmla="*/ 0 w 3833241"/>
                <a:gd name="connsiteY9" fmla="*/ 104007 h 520727"/>
                <a:gd name="connsiteX0" fmla="*/ 551459 w 4384700"/>
                <a:gd name="connsiteY0" fmla="*/ 104007 h 583104"/>
                <a:gd name="connsiteX1" fmla="*/ 575871 w 4384700"/>
                <a:gd name="connsiteY1" fmla="*/ 45072 h 583104"/>
                <a:gd name="connsiteX2" fmla="*/ 634806 w 4384700"/>
                <a:gd name="connsiteY2" fmla="*/ 20661 h 583104"/>
                <a:gd name="connsiteX3" fmla="*/ 2194534 w 4384700"/>
                <a:gd name="connsiteY3" fmla="*/ 0 h 583104"/>
                <a:gd name="connsiteX4" fmla="*/ 4384700 w 4384700"/>
                <a:gd name="connsiteY4" fmla="*/ 496316 h 583104"/>
                <a:gd name="connsiteX5" fmla="*/ 634805 w 4384700"/>
                <a:gd name="connsiteY5" fmla="*/ 520727 h 583104"/>
                <a:gd name="connsiteX6" fmla="*/ 575870 w 4384700"/>
                <a:gd name="connsiteY6" fmla="*/ 496315 h 583104"/>
                <a:gd name="connsiteX7" fmla="*/ 551459 w 4384700"/>
                <a:gd name="connsiteY7" fmla="*/ 437380 h 583104"/>
                <a:gd name="connsiteX8" fmla="*/ 551459 w 4384700"/>
                <a:gd name="connsiteY8" fmla="*/ 104007 h 583104"/>
                <a:gd name="connsiteX0" fmla="*/ 317401 w 2746295"/>
                <a:gd name="connsiteY0" fmla="*/ 104007 h 586854"/>
                <a:gd name="connsiteX1" fmla="*/ 341813 w 2746295"/>
                <a:gd name="connsiteY1" fmla="*/ 45072 h 586854"/>
                <a:gd name="connsiteX2" fmla="*/ 400748 w 2746295"/>
                <a:gd name="connsiteY2" fmla="*/ 20661 h 586854"/>
                <a:gd name="connsiteX3" fmla="*/ 1960476 w 2746295"/>
                <a:gd name="connsiteY3" fmla="*/ 0 h 586854"/>
                <a:gd name="connsiteX4" fmla="*/ 2746295 w 2746295"/>
                <a:gd name="connsiteY4" fmla="*/ 500066 h 586854"/>
                <a:gd name="connsiteX5" fmla="*/ 400747 w 2746295"/>
                <a:gd name="connsiteY5" fmla="*/ 520727 h 586854"/>
                <a:gd name="connsiteX6" fmla="*/ 341812 w 2746295"/>
                <a:gd name="connsiteY6" fmla="*/ 496315 h 586854"/>
                <a:gd name="connsiteX7" fmla="*/ 317401 w 2746295"/>
                <a:gd name="connsiteY7" fmla="*/ 437380 h 586854"/>
                <a:gd name="connsiteX8" fmla="*/ 317401 w 2746295"/>
                <a:gd name="connsiteY8" fmla="*/ 104007 h 586854"/>
                <a:gd name="connsiteX0" fmla="*/ 257870 w 2329575"/>
                <a:gd name="connsiteY0" fmla="*/ 104007 h 586854"/>
                <a:gd name="connsiteX1" fmla="*/ 282282 w 2329575"/>
                <a:gd name="connsiteY1" fmla="*/ 45072 h 586854"/>
                <a:gd name="connsiteX2" fmla="*/ 341217 w 2329575"/>
                <a:gd name="connsiteY2" fmla="*/ 20661 h 586854"/>
                <a:gd name="connsiteX3" fmla="*/ 1900945 w 2329575"/>
                <a:gd name="connsiteY3" fmla="*/ 0 h 586854"/>
                <a:gd name="connsiteX4" fmla="*/ 2329575 w 2329575"/>
                <a:gd name="connsiteY4" fmla="*/ 500066 h 586854"/>
                <a:gd name="connsiteX5" fmla="*/ 341216 w 2329575"/>
                <a:gd name="connsiteY5" fmla="*/ 520727 h 586854"/>
                <a:gd name="connsiteX6" fmla="*/ 282281 w 2329575"/>
                <a:gd name="connsiteY6" fmla="*/ 496315 h 586854"/>
                <a:gd name="connsiteX7" fmla="*/ 257870 w 2329575"/>
                <a:gd name="connsiteY7" fmla="*/ 437380 h 586854"/>
                <a:gd name="connsiteX8" fmla="*/ 257870 w 2329575"/>
                <a:gd name="connsiteY8" fmla="*/ 104007 h 586854"/>
                <a:gd name="connsiteX0" fmla="*/ 257870 w 2329575"/>
                <a:gd name="connsiteY0" fmla="*/ 104007 h 522493"/>
                <a:gd name="connsiteX1" fmla="*/ 282282 w 2329575"/>
                <a:gd name="connsiteY1" fmla="*/ 45072 h 522493"/>
                <a:gd name="connsiteX2" fmla="*/ 341217 w 2329575"/>
                <a:gd name="connsiteY2" fmla="*/ 20661 h 522493"/>
                <a:gd name="connsiteX3" fmla="*/ 1900945 w 2329575"/>
                <a:gd name="connsiteY3" fmla="*/ 0 h 522493"/>
                <a:gd name="connsiteX4" fmla="*/ 2329575 w 2329575"/>
                <a:gd name="connsiteY4" fmla="*/ 500066 h 522493"/>
                <a:gd name="connsiteX5" fmla="*/ 341216 w 2329575"/>
                <a:gd name="connsiteY5" fmla="*/ 520727 h 522493"/>
                <a:gd name="connsiteX6" fmla="*/ 282281 w 2329575"/>
                <a:gd name="connsiteY6" fmla="*/ 496315 h 522493"/>
                <a:gd name="connsiteX7" fmla="*/ 257870 w 2329575"/>
                <a:gd name="connsiteY7" fmla="*/ 437380 h 522493"/>
                <a:gd name="connsiteX8" fmla="*/ 257870 w 2329575"/>
                <a:gd name="connsiteY8" fmla="*/ 104007 h 522493"/>
                <a:gd name="connsiteX0" fmla="*/ 257870 w 2329575"/>
                <a:gd name="connsiteY0" fmla="*/ 104007 h 521352"/>
                <a:gd name="connsiteX1" fmla="*/ 282282 w 2329575"/>
                <a:gd name="connsiteY1" fmla="*/ 45072 h 521352"/>
                <a:gd name="connsiteX2" fmla="*/ 341217 w 2329575"/>
                <a:gd name="connsiteY2" fmla="*/ 20661 h 521352"/>
                <a:gd name="connsiteX3" fmla="*/ 1900945 w 2329575"/>
                <a:gd name="connsiteY3" fmla="*/ 0 h 521352"/>
                <a:gd name="connsiteX4" fmla="*/ 2329575 w 2329575"/>
                <a:gd name="connsiteY4" fmla="*/ 500066 h 521352"/>
                <a:gd name="connsiteX5" fmla="*/ 341216 w 2329575"/>
                <a:gd name="connsiteY5" fmla="*/ 520727 h 521352"/>
                <a:gd name="connsiteX6" fmla="*/ 282281 w 2329575"/>
                <a:gd name="connsiteY6" fmla="*/ 496315 h 521352"/>
                <a:gd name="connsiteX7" fmla="*/ 257870 w 2329575"/>
                <a:gd name="connsiteY7" fmla="*/ 437380 h 521352"/>
                <a:gd name="connsiteX8" fmla="*/ 257870 w 2329575"/>
                <a:gd name="connsiteY8" fmla="*/ 104007 h 521352"/>
                <a:gd name="connsiteX0" fmla="*/ 375383 w 3152168"/>
                <a:gd name="connsiteY0" fmla="*/ 104007 h 562333"/>
                <a:gd name="connsiteX1" fmla="*/ 399795 w 3152168"/>
                <a:gd name="connsiteY1" fmla="*/ 45072 h 562333"/>
                <a:gd name="connsiteX2" fmla="*/ 458730 w 3152168"/>
                <a:gd name="connsiteY2" fmla="*/ 20661 h 562333"/>
                <a:gd name="connsiteX3" fmla="*/ 2018458 w 3152168"/>
                <a:gd name="connsiteY3" fmla="*/ 0 h 562333"/>
                <a:gd name="connsiteX4" fmla="*/ 3152168 w 3152168"/>
                <a:gd name="connsiteY4" fmla="*/ 246678 h 562333"/>
                <a:gd name="connsiteX5" fmla="*/ 458729 w 3152168"/>
                <a:gd name="connsiteY5" fmla="*/ 520727 h 562333"/>
                <a:gd name="connsiteX6" fmla="*/ 399794 w 3152168"/>
                <a:gd name="connsiteY6" fmla="*/ 496315 h 562333"/>
                <a:gd name="connsiteX7" fmla="*/ 375383 w 3152168"/>
                <a:gd name="connsiteY7" fmla="*/ 437380 h 562333"/>
                <a:gd name="connsiteX8" fmla="*/ 375383 w 3152168"/>
                <a:gd name="connsiteY8" fmla="*/ 104007 h 562333"/>
                <a:gd name="connsiteX0" fmla="*/ 228491 w 2123926"/>
                <a:gd name="connsiteY0" fmla="*/ 104007 h 523774"/>
                <a:gd name="connsiteX1" fmla="*/ 252903 w 2123926"/>
                <a:gd name="connsiteY1" fmla="*/ 45072 h 523774"/>
                <a:gd name="connsiteX2" fmla="*/ 311838 w 2123926"/>
                <a:gd name="connsiteY2" fmla="*/ 20661 h 523774"/>
                <a:gd name="connsiteX3" fmla="*/ 1871566 w 2123926"/>
                <a:gd name="connsiteY3" fmla="*/ 0 h 523774"/>
                <a:gd name="connsiteX4" fmla="*/ 2123926 w 2123926"/>
                <a:gd name="connsiteY4" fmla="*/ 478033 h 523774"/>
                <a:gd name="connsiteX5" fmla="*/ 311837 w 2123926"/>
                <a:gd name="connsiteY5" fmla="*/ 520727 h 523774"/>
                <a:gd name="connsiteX6" fmla="*/ 252902 w 2123926"/>
                <a:gd name="connsiteY6" fmla="*/ 496315 h 523774"/>
                <a:gd name="connsiteX7" fmla="*/ 228491 w 2123926"/>
                <a:gd name="connsiteY7" fmla="*/ 437380 h 523774"/>
                <a:gd name="connsiteX8" fmla="*/ 228491 w 2123926"/>
                <a:gd name="connsiteY8" fmla="*/ 104007 h 523774"/>
                <a:gd name="connsiteX0" fmla="*/ 228491 w 2123926"/>
                <a:gd name="connsiteY0" fmla="*/ 104007 h 523774"/>
                <a:gd name="connsiteX1" fmla="*/ 252903 w 2123926"/>
                <a:gd name="connsiteY1" fmla="*/ 45072 h 523774"/>
                <a:gd name="connsiteX2" fmla="*/ 311838 w 2123926"/>
                <a:gd name="connsiteY2" fmla="*/ 20661 h 523774"/>
                <a:gd name="connsiteX3" fmla="*/ 1871566 w 2123926"/>
                <a:gd name="connsiteY3" fmla="*/ 0 h 523774"/>
                <a:gd name="connsiteX4" fmla="*/ 2123926 w 2123926"/>
                <a:gd name="connsiteY4" fmla="*/ 511083 h 523774"/>
                <a:gd name="connsiteX5" fmla="*/ 311837 w 2123926"/>
                <a:gd name="connsiteY5" fmla="*/ 520727 h 523774"/>
                <a:gd name="connsiteX6" fmla="*/ 252902 w 2123926"/>
                <a:gd name="connsiteY6" fmla="*/ 496315 h 523774"/>
                <a:gd name="connsiteX7" fmla="*/ 228491 w 2123926"/>
                <a:gd name="connsiteY7" fmla="*/ 437380 h 523774"/>
                <a:gd name="connsiteX8" fmla="*/ 228491 w 2123926"/>
                <a:gd name="connsiteY8" fmla="*/ 104007 h 523774"/>
                <a:gd name="connsiteX0" fmla="*/ 228491 w 2134943"/>
                <a:gd name="connsiteY0" fmla="*/ 104007 h 533117"/>
                <a:gd name="connsiteX1" fmla="*/ 252903 w 2134943"/>
                <a:gd name="connsiteY1" fmla="*/ 45072 h 533117"/>
                <a:gd name="connsiteX2" fmla="*/ 311838 w 2134943"/>
                <a:gd name="connsiteY2" fmla="*/ 20661 h 533117"/>
                <a:gd name="connsiteX3" fmla="*/ 1871566 w 2134943"/>
                <a:gd name="connsiteY3" fmla="*/ 0 h 533117"/>
                <a:gd name="connsiteX4" fmla="*/ 2134943 w 2134943"/>
                <a:gd name="connsiteY4" fmla="*/ 533117 h 533117"/>
                <a:gd name="connsiteX5" fmla="*/ 311837 w 2134943"/>
                <a:gd name="connsiteY5" fmla="*/ 520727 h 533117"/>
                <a:gd name="connsiteX6" fmla="*/ 252902 w 2134943"/>
                <a:gd name="connsiteY6" fmla="*/ 496315 h 533117"/>
                <a:gd name="connsiteX7" fmla="*/ 228491 w 2134943"/>
                <a:gd name="connsiteY7" fmla="*/ 437380 h 533117"/>
                <a:gd name="connsiteX8" fmla="*/ 228491 w 2134943"/>
                <a:gd name="connsiteY8" fmla="*/ 104007 h 533117"/>
                <a:gd name="connsiteX0" fmla="*/ 228491 w 2134943"/>
                <a:gd name="connsiteY0" fmla="*/ 104007 h 523774"/>
                <a:gd name="connsiteX1" fmla="*/ 252903 w 2134943"/>
                <a:gd name="connsiteY1" fmla="*/ 45072 h 523774"/>
                <a:gd name="connsiteX2" fmla="*/ 311838 w 2134943"/>
                <a:gd name="connsiteY2" fmla="*/ 20661 h 523774"/>
                <a:gd name="connsiteX3" fmla="*/ 1871566 w 2134943"/>
                <a:gd name="connsiteY3" fmla="*/ 0 h 523774"/>
                <a:gd name="connsiteX4" fmla="*/ 2134943 w 2134943"/>
                <a:gd name="connsiteY4" fmla="*/ 500066 h 523774"/>
                <a:gd name="connsiteX5" fmla="*/ 311837 w 2134943"/>
                <a:gd name="connsiteY5" fmla="*/ 520727 h 523774"/>
                <a:gd name="connsiteX6" fmla="*/ 252902 w 2134943"/>
                <a:gd name="connsiteY6" fmla="*/ 496315 h 523774"/>
                <a:gd name="connsiteX7" fmla="*/ 228491 w 2134943"/>
                <a:gd name="connsiteY7" fmla="*/ 437380 h 523774"/>
                <a:gd name="connsiteX8" fmla="*/ 228491 w 2134943"/>
                <a:gd name="connsiteY8" fmla="*/ 104007 h 523774"/>
                <a:gd name="connsiteX0" fmla="*/ 228491 w 3171557"/>
                <a:gd name="connsiteY0" fmla="*/ 83346 h 503113"/>
                <a:gd name="connsiteX1" fmla="*/ 252903 w 3171557"/>
                <a:gd name="connsiteY1" fmla="*/ 24411 h 503113"/>
                <a:gd name="connsiteX2" fmla="*/ 311838 w 3171557"/>
                <a:gd name="connsiteY2" fmla="*/ 0 h 503113"/>
                <a:gd name="connsiteX3" fmla="*/ 3171557 w 3171557"/>
                <a:gd name="connsiteY3" fmla="*/ 331879 h 503113"/>
                <a:gd name="connsiteX4" fmla="*/ 2134943 w 3171557"/>
                <a:gd name="connsiteY4" fmla="*/ 479405 h 503113"/>
                <a:gd name="connsiteX5" fmla="*/ 311837 w 3171557"/>
                <a:gd name="connsiteY5" fmla="*/ 500066 h 503113"/>
                <a:gd name="connsiteX6" fmla="*/ 252902 w 3171557"/>
                <a:gd name="connsiteY6" fmla="*/ 475654 h 503113"/>
                <a:gd name="connsiteX7" fmla="*/ 228491 w 3171557"/>
                <a:gd name="connsiteY7" fmla="*/ 416719 h 503113"/>
                <a:gd name="connsiteX8" fmla="*/ 228491 w 3171557"/>
                <a:gd name="connsiteY8" fmla="*/ 83346 h 503113"/>
                <a:gd name="connsiteX0" fmla="*/ 228491 w 2134943"/>
                <a:gd name="connsiteY0" fmla="*/ 83346 h 503113"/>
                <a:gd name="connsiteX1" fmla="*/ 252903 w 2134943"/>
                <a:gd name="connsiteY1" fmla="*/ 24411 h 503113"/>
                <a:gd name="connsiteX2" fmla="*/ 311838 w 2134943"/>
                <a:gd name="connsiteY2" fmla="*/ 0 h 503113"/>
                <a:gd name="connsiteX3" fmla="*/ 1926651 w 2134943"/>
                <a:gd name="connsiteY3" fmla="*/ 1373 h 503113"/>
                <a:gd name="connsiteX4" fmla="*/ 2134943 w 2134943"/>
                <a:gd name="connsiteY4" fmla="*/ 479405 h 503113"/>
                <a:gd name="connsiteX5" fmla="*/ 311837 w 2134943"/>
                <a:gd name="connsiteY5" fmla="*/ 500066 h 503113"/>
                <a:gd name="connsiteX6" fmla="*/ 252902 w 2134943"/>
                <a:gd name="connsiteY6" fmla="*/ 475654 h 503113"/>
                <a:gd name="connsiteX7" fmla="*/ 228491 w 2134943"/>
                <a:gd name="connsiteY7" fmla="*/ 416719 h 503113"/>
                <a:gd name="connsiteX8" fmla="*/ 228491 w 2134943"/>
                <a:gd name="connsiteY8" fmla="*/ 83346 h 503113"/>
                <a:gd name="connsiteX0" fmla="*/ 0 w 1906452"/>
                <a:gd name="connsiteY0" fmla="*/ 83346 h 503129"/>
                <a:gd name="connsiteX1" fmla="*/ 24412 w 1906452"/>
                <a:gd name="connsiteY1" fmla="*/ 24411 h 503129"/>
                <a:gd name="connsiteX2" fmla="*/ 83347 w 1906452"/>
                <a:gd name="connsiteY2" fmla="*/ 0 h 503129"/>
                <a:gd name="connsiteX3" fmla="*/ 1698160 w 1906452"/>
                <a:gd name="connsiteY3" fmla="*/ 1373 h 503129"/>
                <a:gd name="connsiteX4" fmla="*/ 1906452 w 1906452"/>
                <a:gd name="connsiteY4" fmla="*/ 479405 h 503129"/>
                <a:gd name="connsiteX5" fmla="*/ 83346 w 1906452"/>
                <a:gd name="connsiteY5" fmla="*/ 500066 h 503129"/>
                <a:gd name="connsiteX6" fmla="*/ 24411 w 1906452"/>
                <a:gd name="connsiteY6" fmla="*/ 475654 h 503129"/>
                <a:gd name="connsiteX7" fmla="*/ 0 w 1906452"/>
                <a:gd name="connsiteY7" fmla="*/ 416719 h 503129"/>
                <a:gd name="connsiteX8" fmla="*/ 0 w 1906452"/>
                <a:gd name="connsiteY8" fmla="*/ 83346 h 503129"/>
                <a:gd name="connsiteX0" fmla="*/ 0 w 1857388"/>
                <a:gd name="connsiteY0" fmla="*/ 83346 h 503129"/>
                <a:gd name="connsiteX1" fmla="*/ 24412 w 1857388"/>
                <a:gd name="connsiteY1" fmla="*/ 24411 h 503129"/>
                <a:gd name="connsiteX2" fmla="*/ 83347 w 1857388"/>
                <a:gd name="connsiteY2" fmla="*/ 0 h 503129"/>
                <a:gd name="connsiteX3" fmla="*/ 1698160 w 1857388"/>
                <a:gd name="connsiteY3" fmla="*/ 1373 h 503129"/>
                <a:gd name="connsiteX4" fmla="*/ 1857388 w 1857388"/>
                <a:gd name="connsiteY4" fmla="*/ 500066 h 503129"/>
                <a:gd name="connsiteX5" fmla="*/ 83346 w 1857388"/>
                <a:gd name="connsiteY5" fmla="*/ 500066 h 503129"/>
                <a:gd name="connsiteX6" fmla="*/ 24411 w 1857388"/>
                <a:gd name="connsiteY6" fmla="*/ 475654 h 503129"/>
                <a:gd name="connsiteX7" fmla="*/ 0 w 1857388"/>
                <a:gd name="connsiteY7" fmla="*/ 416719 h 503129"/>
                <a:gd name="connsiteX8" fmla="*/ 0 w 1857388"/>
                <a:gd name="connsiteY8" fmla="*/ 83346 h 503129"/>
                <a:gd name="connsiteX0" fmla="*/ 11173 w 1868561"/>
                <a:gd name="connsiteY0" fmla="*/ 81973 h 499177"/>
                <a:gd name="connsiteX1" fmla="*/ 35585 w 1868561"/>
                <a:gd name="connsiteY1" fmla="*/ 23038 h 499177"/>
                <a:gd name="connsiteX2" fmla="*/ 381472 w 1868561"/>
                <a:gd name="connsiteY2" fmla="*/ 612 h 499177"/>
                <a:gd name="connsiteX3" fmla="*/ 1709333 w 1868561"/>
                <a:gd name="connsiteY3" fmla="*/ 0 h 499177"/>
                <a:gd name="connsiteX4" fmla="*/ 1868561 w 1868561"/>
                <a:gd name="connsiteY4" fmla="*/ 498693 h 499177"/>
                <a:gd name="connsiteX5" fmla="*/ 94519 w 1868561"/>
                <a:gd name="connsiteY5" fmla="*/ 498693 h 499177"/>
                <a:gd name="connsiteX6" fmla="*/ 35584 w 1868561"/>
                <a:gd name="connsiteY6" fmla="*/ 474281 h 499177"/>
                <a:gd name="connsiteX7" fmla="*/ 11173 w 1868561"/>
                <a:gd name="connsiteY7" fmla="*/ 415346 h 499177"/>
                <a:gd name="connsiteX8" fmla="*/ 11173 w 1868561"/>
                <a:gd name="connsiteY8" fmla="*/ 81973 h 499177"/>
                <a:gd name="connsiteX0" fmla="*/ 8714 w 1871226"/>
                <a:gd name="connsiteY0" fmla="*/ 141521 h 499177"/>
                <a:gd name="connsiteX1" fmla="*/ 38250 w 1871226"/>
                <a:gd name="connsiteY1" fmla="*/ 23038 h 499177"/>
                <a:gd name="connsiteX2" fmla="*/ 384137 w 1871226"/>
                <a:gd name="connsiteY2" fmla="*/ 612 h 499177"/>
                <a:gd name="connsiteX3" fmla="*/ 1711998 w 1871226"/>
                <a:gd name="connsiteY3" fmla="*/ 0 h 499177"/>
                <a:gd name="connsiteX4" fmla="*/ 1871226 w 1871226"/>
                <a:gd name="connsiteY4" fmla="*/ 498693 h 499177"/>
                <a:gd name="connsiteX5" fmla="*/ 97184 w 1871226"/>
                <a:gd name="connsiteY5" fmla="*/ 498693 h 499177"/>
                <a:gd name="connsiteX6" fmla="*/ 38249 w 1871226"/>
                <a:gd name="connsiteY6" fmla="*/ 474281 h 499177"/>
                <a:gd name="connsiteX7" fmla="*/ 13838 w 1871226"/>
                <a:gd name="connsiteY7" fmla="*/ 415346 h 499177"/>
                <a:gd name="connsiteX8" fmla="*/ 8714 w 1871226"/>
                <a:gd name="connsiteY8" fmla="*/ 141521 h 499177"/>
                <a:gd name="connsiteX0" fmla="*/ 14582 w 1877094"/>
                <a:gd name="connsiteY0" fmla="*/ 141521 h 499177"/>
                <a:gd name="connsiteX1" fmla="*/ 33870 w 1877094"/>
                <a:gd name="connsiteY1" fmla="*/ 45865 h 499177"/>
                <a:gd name="connsiteX2" fmla="*/ 390005 w 1877094"/>
                <a:gd name="connsiteY2" fmla="*/ 612 h 499177"/>
                <a:gd name="connsiteX3" fmla="*/ 1717866 w 1877094"/>
                <a:gd name="connsiteY3" fmla="*/ 0 h 499177"/>
                <a:gd name="connsiteX4" fmla="*/ 1877094 w 1877094"/>
                <a:gd name="connsiteY4" fmla="*/ 498693 h 499177"/>
                <a:gd name="connsiteX5" fmla="*/ 103052 w 1877094"/>
                <a:gd name="connsiteY5" fmla="*/ 498693 h 499177"/>
                <a:gd name="connsiteX6" fmla="*/ 44117 w 1877094"/>
                <a:gd name="connsiteY6" fmla="*/ 474281 h 499177"/>
                <a:gd name="connsiteX7" fmla="*/ 19706 w 1877094"/>
                <a:gd name="connsiteY7" fmla="*/ 415346 h 499177"/>
                <a:gd name="connsiteX8" fmla="*/ 14582 w 1877094"/>
                <a:gd name="connsiteY8" fmla="*/ 141521 h 499177"/>
                <a:gd name="connsiteX0" fmla="*/ 4220 w 1866732"/>
                <a:gd name="connsiteY0" fmla="*/ 141521 h 499177"/>
                <a:gd name="connsiteX1" fmla="*/ 23508 w 1866732"/>
                <a:gd name="connsiteY1" fmla="*/ 45865 h 499177"/>
                <a:gd name="connsiteX2" fmla="*/ 379643 w 1866732"/>
                <a:gd name="connsiteY2" fmla="*/ 612 h 499177"/>
                <a:gd name="connsiteX3" fmla="*/ 1707504 w 1866732"/>
                <a:gd name="connsiteY3" fmla="*/ 0 h 499177"/>
                <a:gd name="connsiteX4" fmla="*/ 1866732 w 1866732"/>
                <a:gd name="connsiteY4" fmla="*/ 498693 h 499177"/>
                <a:gd name="connsiteX5" fmla="*/ 92690 w 1866732"/>
                <a:gd name="connsiteY5" fmla="*/ 498693 h 499177"/>
                <a:gd name="connsiteX6" fmla="*/ 33755 w 1866732"/>
                <a:gd name="connsiteY6" fmla="*/ 474281 h 499177"/>
                <a:gd name="connsiteX7" fmla="*/ 9344 w 1866732"/>
                <a:gd name="connsiteY7" fmla="*/ 415346 h 499177"/>
                <a:gd name="connsiteX8" fmla="*/ 4220 w 1866732"/>
                <a:gd name="connsiteY8" fmla="*/ 141521 h 499177"/>
                <a:gd name="connsiteX0" fmla="*/ 5124 w 1867636"/>
                <a:gd name="connsiteY0" fmla="*/ 141521 h 499177"/>
                <a:gd name="connsiteX1" fmla="*/ 24412 w 1867636"/>
                <a:gd name="connsiteY1" fmla="*/ 45865 h 499177"/>
                <a:gd name="connsiteX2" fmla="*/ 380547 w 1867636"/>
                <a:gd name="connsiteY2" fmla="*/ 612 h 499177"/>
                <a:gd name="connsiteX3" fmla="*/ 1708408 w 1867636"/>
                <a:gd name="connsiteY3" fmla="*/ 0 h 499177"/>
                <a:gd name="connsiteX4" fmla="*/ 1867636 w 1867636"/>
                <a:gd name="connsiteY4" fmla="*/ 498693 h 499177"/>
                <a:gd name="connsiteX5" fmla="*/ 93594 w 1867636"/>
                <a:gd name="connsiteY5" fmla="*/ 498693 h 499177"/>
                <a:gd name="connsiteX6" fmla="*/ 34659 w 1867636"/>
                <a:gd name="connsiteY6" fmla="*/ 474281 h 499177"/>
                <a:gd name="connsiteX7" fmla="*/ 0 w 1867636"/>
                <a:gd name="connsiteY7" fmla="*/ 346866 h 499177"/>
                <a:gd name="connsiteX8" fmla="*/ 5124 w 1867636"/>
                <a:gd name="connsiteY8" fmla="*/ 141521 h 499177"/>
                <a:gd name="connsiteX0" fmla="*/ 5160 w 1867672"/>
                <a:gd name="connsiteY0" fmla="*/ 141521 h 498814"/>
                <a:gd name="connsiteX1" fmla="*/ 24448 w 1867672"/>
                <a:gd name="connsiteY1" fmla="*/ 45865 h 498814"/>
                <a:gd name="connsiteX2" fmla="*/ 380583 w 1867672"/>
                <a:gd name="connsiteY2" fmla="*/ 612 h 498814"/>
                <a:gd name="connsiteX3" fmla="*/ 1708444 w 1867672"/>
                <a:gd name="connsiteY3" fmla="*/ 0 h 498814"/>
                <a:gd name="connsiteX4" fmla="*/ 1867672 w 1867672"/>
                <a:gd name="connsiteY4" fmla="*/ 498693 h 498814"/>
                <a:gd name="connsiteX5" fmla="*/ 93630 w 1867672"/>
                <a:gd name="connsiteY5" fmla="*/ 498693 h 498814"/>
                <a:gd name="connsiteX6" fmla="*/ 14199 w 1867672"/>
                <a:gd name="connsiteY6" fmla="*/ 430613 h 498814"/>
                <a:gd name="connsiteX7" fmla="*/ 36 w 1867672"/>
                <a:gd name="connsiteY7" fmla="*/ 346866 h 498814"/>
                <a:gd name="connsiteX8" fmla="*/ 5160 w 1867672"/>
                <a:gd name="connsiteY8" fmla="*/ 141521 h 498814"/>
                <a:gd name="connsiteX0" fmla="*/ 5160 w 1867672"/>
                <a:gd name="connsiteY0" fmla="*/ 141521 h 500795"/>
                <a:gd name="connsiteX1" fmla="*/ 24448 w 1867672"/>
                <a:gd name="connsiteY1" fmla="*/ 45865 h 500795"/>
                <a:gd name="connsiteX2" fmla="*/ 380583 w 1867672"/>
                <a:gd name="connsiteY2" fmla="*/ 612 h 500795"/>
                <a:gd name="connsiteX3" fmla="*/ 1708444 w 1867672"/>
                <a:gd name="connsiteY3" fmla="*/ 0 h 500795"/>
                <a:gd name="connsiteX4" fmla="*/ 1867672 w 1867672"/>
                <a:gd name="connsiteY4" fmla="*/ 498693 h 500795"/>
                <a:gd name="connsiteX5" fmla="*/ 308844 w 1867672"/>
                <a:gd name="connsiteY5" fmla="*/ 500678 h 500795"/>
                <a:gd name="connsiteX6" fmla="*/ 14199 w 1867672"/>
                <a:gd name="connsiteY6" fmla="*/ 430613 h 500795"/>
                <a:gd name="connsiteX7" fmla="*/ 36 w 1867672"/>
                <a:gd name="connsiteY7" fmla="*/ 346866 h 500795"/>
                <a:gd name="connsiteX8" fmla="*/ 5160 w 1867672"/>
                <a:gd name="connsiteY8" fmla="*/ 141521 h 500795"/>
                <a:gd name="connsiteX0" fmla="*/ 5160 w 1867672"/>
                <a:gd name="connsiteY0" fmla="*/ 141521 h 500853"/>
                <a:gd name="connsiteX1" fmla="*/ 24448 w 1867672"/>
                <a:gd name="connsiteY1" fmla="*/ 45865 h 500853"/>
                <a:gd name="connsiteX2" fmla="*/ 380583 w 1867672"/>
                <a:gd name="connsiteY2" fmla="*/ 612 h 500853"/>
                <a:gd name="connsiteX3" fmla="*/ 1708444 w 1867672"/>
                <a:gd name="connsiteY3" fmla="*/ 0 h 500853"/>
                <a:gd name="connsiteX4" fmla="*/ 1867672 w 1867672"/>
                <a:gd name="connsiteY4" fmla="*/ 498693 h 500853"/>
                <a:gd name="connsiteX5" fmla="*/ 308844 w 1867672"/>
                <a:gd name="connsiteY5" fmla="*/ 500678 h 500853"/>
                <a:gd name="connsiteX6" fmla="*/ 14199 w 1867672"/>
                <a:gd name="connsiteY6" fmla="*/ 430613 h 500853"/>
                <a:gd name="connsiteX7" fmla="*/ 36 w 1867672"/>
                <a:gd name="connsiteY7" fmla="*/ 346866 h 500853"/>
                <a:gd name="connsiteX8" fmla="*/ 5160 w 1867672"/>
                <a:gd name="connsiteY8" fmla="*/ 141521 h 500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67672" h="500853">
                  <a:moveTo>
                    <a:pt x="5160" y="141521"/>
                  </a:moveTo>
                  <a:cubicBezTo>
                    <a:pt x="5160" y="119416"/>
                    <a:pt x="-12502" y="74312"/>
                    <a:pt x="24448" y="45865"/>
                  </a:cubicBezTo>
                  <a:cubicBezTo>
                    <a:pt x="61398" y="17418"/>
                    <a:pt x="358478" y="612"/>
                    <a:pt x="380583" y="612"/>
                  </a:cubicBezTo>
                  <a:lnTo>
                    <a:pt x="1708444" y="0"/>
                  </a:lnTo>
                  <a:lnTo>
                    <a:pt x="1867672" y="498693"/>
                  </a:lnTo>
                  <a:lnTo>
                    <a:pt x="308844" y="500678"/>
                  </a:lnTo>
                  <a:cubicBezTo>
                    <a:pt x="318495" y="503741"/>
                    <a:pt x="19582" y="466093"/>
                    <a:pt x="14199" y="430613"/>
                  </a:cubicBezTo>
                  <a:cubicBezTo>
                    <a:pt x="-1431" y="414983"/>
                    <a:pt x="36" y="368971"/>
                    <a:pt x="36" y="346866"/>
                  </a:cubicBezTo>
                  <a:lnTo>
                    <a:pt x="5160" y="141521"/>
                  </a:lnTo>
                  <a:close/>
                </a:path>
              </a:pathLst>
            </a:custGeom>
            <a:solidFill>
              <a:schemeClr val="tx1">
                <a:alpha val="26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66" name="갈매기형 수장 65"/>
            <p:cNvSpPr/>
            <p:nvPr/>
          </p:nvSpPr>
          <p:spPr>
            <a:xfrm>
              <a:off x="3584568" y="829650"/>
              <a:ext cx="169864" cy="152401"/>
            </a:xfrm>
            <a:prstGeom prst="chevron">
              <a:avLst>
                <a:gd name="adj" fmla="val 72431"/>
              </a:avLst>
            </a:prstGeom>
            <a:solidFill>
              <a:srgbClr val="C8A082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67" name="직사각형 66"/>
            <p:cNvSpPr/>
            <p:nvPr/>
          </p:nvSpPr>
          <p:spPr>
            <a:xfrm>
              <a:off x="928662" y="866162"/>
              <a:ext cx="71438" cy="71438"/>
            </a:xfrm>
            <a:prstGeom prst="rect">
              <a:avLst/>
            </a:prstGeom>
            <a:solidFill>
              <a:srgbClr val="8B5E3D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</p:grpSp>
      <p:pic>
        <p:nvPicPr>
          <p:cNvPr id="75" name="그림 7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5147" y="993295"/>
            <a:ext cx="1569926" cy="1573034"/>
          </a:xfrm>
          <a:prstGeom prst="rect">
            <a:avLst/>
          </a:prstGeom>
        </p:spPr>
      </p:pic>
      <p:sp>
        <p:nvSpPr>
          <p:cNvPr id="76" name="평행 사변형 75"/>
          <p:cNvSpPr/>
          <p:nvPr/>
        </p:nvSpPr>
        <p:spPr>
          <a:xfrm>
            <a:off x="2963279" y="3961578"/>
            <a:ext cx="1958753" cy="402174"/>
          </a:xfrm>
          <a:prstGeom prst="parallelogram">
            <a:avLst/>
          </a:prstGeom>
          <a:solidFill>
            <a:srgbClr val="EC7188"/>
          </a:solidFill>
          <a:ln w="25400">
            <a:solidFill>
              <a:schemeClr val="tx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+mn-ea"/>
            </a:endParaRPr>
          </a:p>
        </p:txBody>
      </p:sp>
      <p:sp>
        <p:nvSpPr>
          <p:cNvPr id="77" name="Freeform 9"/>
          <p:cNvSpPr>
            <a:spLocks/>
          </p:cNvSpPr>
          <p:nvPr/>
        </p:nvSpPr>
        <p:spPr bwMode="auto">
          <a:xfrm>
            <a:off x="6609951" y="3094449"/>
            <a:ext cx="145748" cy="1502779"/>
          </a:xfrm>
          <a:custGeom>
            <a:avLst/>
            <a:gdLst>
              <a:gd name="T0" fmla="*/ 64 w 74"/>
              <a:gd name="T1" fmla="*/ 763 h 763"/>
              <a:gd name="T2" fmla="*/ 0 w 74"/>
              <a:gd name="T3" fmla="*/ 699 h 763"/>
              <a:gd name="T4" fmla="*/ 0 w 74"/>
              <a:gd name="T5" fmla="*/ 67 h 763"/>
              <a:gd name="T6" fmla="*/ 67 w 74"/>
              <a:gd name="T7" fmla="*/ 0 h 763"/>
              <a:gd name="T8" fmla="*/ 74 w 74"/>
              <a:gd name="T9" fmla="*/ 7 h 763"/>
              <a:gd name="T10" fmla="*/ 12 w 74"/>
              <a:gd name="T11" fmla="*/ 72 h 763"/>
              <a:gd name="T12" fmla="*/ 12 w 74"/>
              <a:gd name="T13" fmla="*/ 694 h 763"/>
              <a:gd name="T14" fmla="*/ 71 w 74"/>
              <a:gd name="T15" fmla="*/ 756 h 763"/>
              <a:gd name="T16" fmla="*/ 64 w 74"/>
              <a:gd name="T17" fmla="*/ 763 h 7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4" h="763">
                <a:moveTo>
                  <a:pt x="64" y="763"/>
                </a:moveTo>
                <a:lnTo>
                  <a:pt x="0" y="699"/>
                </a:lnTo>
                <a:lnTo>
                  <a:pt x="0" y="67"/>
                </a:lnTo>
                <a:lnTo>
                  <a:pt x="67" y="0"/>
                </a:lnTo>
                <a:lnTo>
                  <a:pt x="74" y="7"/>
                </a:lnTo>
                <a:lnTo>
                  <a:pt x="12" y="72"/>
                </a:lnTo>
                <a:lnTo>
                  <a:pt x="12" y="694"/>
                </a:lnTo>
                <a:lnTo>
                  <a:pt x="71" y="756"/>
                </a:lnTo>
                <a:lnTo>
                  <a:pt x="64" y="763"/>
                </a:lnTo>
                <a:close/>
              </a:path>
            </a:pathLst>
          </a:custGeom>
          <a:solidFill>
            <a:schemeClr val="tx1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</a:endParaRPr>
          </a:p>
        </p:txBody>
      </p:sp>
      <p:grpSp>
        <p:nvGrpSpPr>
          <p:cNvPr id="85" name="그룹 84"/>
          <p:cNvGrpSpPr/>
          <p:nvPr/>
        </p:nvGrpSpPr>
        <p:grpSpPr>
          <a:xfrm>
            <a:off x="6356778" y="4748863"/>
            <a:ext cx="1765090" cy="557780"/>
            <a:chOff x="7141657" y="3022835"/>
            <a:chExt cx="1765090" cy="557780"/>
          </a:xfrm>
        </p:grpSpPr>
        <p:grpSp>
          <p:nvGrpSpPr>
            <p:cNvPr id="78" name="그룹 77"/>
            <p:cNvGrpSpPr/>
            <p:nvPr/>
          </p:nvGrpSpPr>
          <p:grpSpPr>
            <a:xfrm>
              <a:off x="7141657" y="3022835"/>
              <a:ext cx="1765089" cy="557780"/>
              <a:chOff x="6282977" y="2717006"/>
              <a:chExt cx="1610075" cy="508794"/>
            </a:xfrm>
          </p:grpSpPr>
          <p:cxnSp>
            <p:nvCxnSpPr>
              <p:cNvPr id="79" name="직선 연결선 78"/>
              <p:cNvCxnSpPr/>
              <p:nvPr/>
            </p:nvCxnSpPr>
            <p:spPr>
              <a:xfrm>
                <a:off x="6282977" y="3225800"/>
                <a:ext cx="1610075" cy="0"/>
              </a:xfrm>
              <a:prstGeom prst="line">
                <a:avLst/>
              </a:prstGeom>
              <a:ln>
                <a:solidFill>
                  <a:srgbClr val="EC7188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직선 연결선 79"/>
              <p:cNvCxnSpPr/>
              <p:nvPr/>
            </p:nvCxnSpPr>
            <p:spPr>
              <a:xfrm flipV="1">
                <a:off x="7893052" y="2717006"/>
                <a:ext cx="0" cy="508794"/>
              </a:xfrm>
              <a:prstGeom prst="line">
                <a:avLst/>
              </a:prstGeom>
              <a:ln w="635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4" name="TextBox 83"/>
            <p:cNvSpPr txBox="1"/>
            <p:nvPr/>
          </p:nvSpPr>
          <p:spPr>
            <a:xfrm>
              <a:off x="7900363" y="3100477"/>
              <a:ext cx="10063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dirty="0" smtClean="0">
                  <a:solidFill>
                    <a:srgbClr val="EC7188"/>
                  </a:solidFill>
                  <a:latin typeface="+mn-ea"/>
                </a:rPr>
                <a:t>TEXT</a:t>
              </a:r>
              <a:endParaRPr lang="ko-KR" altLang="en-US" sz="2400" dirty="0">
                <a:solidFill>
                  <a:srgbClr val="EC7188"/>
                </a:solidFill>
                <a:latin typeface="+mn-ea"/>
              </a:endParaRPr>
            </a:p>
          </p:txBody>
        </p:sp>
      </p:grpSp>
      <p:graphicFrame>
        <p:nvGraphicFramePr>
          <p:cNvPr id="86" name="차트 85"/>
          <p:cNvGraphicFramePr/>
          <p:nvPr>
            <p:extLst>
              <p:ext uri="{D42A27DB-BD31-4B8C-83A1-F6EECF244321}">
                <p14:modId xmlns:p14="http://schemas.microsoft.com/office/powerpoint/2010/main" val="3625373221"/>
              </p:ext>
            </p:extLst>
          </p:nvPr>
        </p:nvGraphicFramePr>
        <p:xfrm>
          <a:off x="6664014" y="844670"/>
          <a:ext cx="3066331" cy="28734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111" name="그룹 110"/>
          <p:cNvGrpSpPr/>
          <p:nvPr/>
        </p:nvGrpSpPr>
        <p:grpSpPr>
          <a:xfrm>
            <a:off x="7294635" y="3926043"/>
            <a:ext cx="648081" cy="571479"/>
            <a:chOff x="8517146" y="4664822"/>
            <a:chExt cx="648081" cy="571479"/>
          </a:xfrm>
        </p:grpSpPr>
        <p:sp>
          <p:nvSpPr>
            <p:cNvPr id="87" name="자유형 86"/>
            <p:cNvSpPr/>
            <p:nvPr/>
          </p:nvSpPr>
          <p:spPr>
            <a:xfrm>
              <a:off x="8517146" y="4664822"/>
              <a:ext cx="648081" cy="571479"/>
            </a:xfrm>
            <a:custGeom>
              <a:avLst/>
              <a:gdLst>
                <a:gd name="connsiteX0" fmla="*/ 395846 w 897813"/>
                <a:gd name="connsiteY0" fmla="*/ 0 h 791692"/>
                <a:gd name="connsiteX1" fmla="*/ 791692 w 897813"/>
                <a:gd name="connsiteY1" fmla="*/ 395846 h 791692"/>
                <a:gd name="connsiteX2" fmla="*/ 760585 w 897813"/>
                <a:gd name="connsiteY2" fmla="*/ 549927 h 791692"/>
                <a:gd name="connsiteX3" fmla="*/ 737623 w 897813"/>
                <a:gd name="connsiteY3" fmla="*/ 592231 h 791692"/>
                <a:gd name="connsiteX4" fmla="*/ 897813 w 897813"/>
                <a:gd name="connsiteY4" fmla="*/ 791691 h 791692"/>
                <a:gd name="connsiteX5" fmla="*/ 398264 w 897813"/>
                <a:gd name="connsiteY5" fmla="*/ 791691 h 791692"/>
                <a:gd name="connsiteX6" fmla="*/ 398476 w 897813"/>
                <a:gd name="connsiteY6" fmla="*/ 791427 h 791692"/>
                <a:gd name="connsiteX7" fmla="*/ 395846 w 897813"/>
                <a:gd name="connsiteY7" fmla="*/ 791692 h 791692"/>
                <a:gd name="connsiteX8" fmla="*/ 0 w 897813"/>
                <a:gd name="connsiteY8" fmla="*/ 395846 h 791692"/>
                <a:gd name="connsiteX9" fmla="*/ 395846 w 897813"/>
                <a:gd name="connsiteY9" fmla="*/ 0 h 79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7813" h="791692">
                  <a:moveTo>
                    <a:pt x="395846" y="0"/>
                  </a:moveTo>
                  <a:cubicBezTo>
                    <a:pt x="614466" y="0"/>
                    <a:pt x="791692" y="177226"/>
                    <a:pt x="791692" y="395846"/>
                  </a:cubicBezTo>
                  <a:cubicBezTo>
                    <a:pt x="791692" y="450501"/>
                    <a:pt x="780616" y="502569"/>
                    <a:pt x="760585" y="549927"/>
                  </a:cubicBezTo>
                  <a:lnTo>
                    <a:pt x="737623" y="592231"/>
                  </a:lnTo>
                  <a:lnTo>
                    <a:pt x="897813" y="791691"/>
                  </a:lnTo>
                  <a:lnTo>
                    <a:pt x="398264" y="791691"/>
                  </a:lnTo>
                  <a:lnTo>
                    <a:pt x="398476" y="791427"/>
                  </a:lnTo>
                  <a:lnTo>
                    <a:pt x="395846" y="791692"/>
                  </a:lnTo>
                  <a:cubicBezTo>
                    <a:pt x="177226" y="791692"/>
                    <a:pt x="0" y="614466"/>
                    <a:pt x="0" y="395846"/>
                  </a:cubicBezTo>
                  <a:cubicBezTo>
                    <a:pt x="0" y="177226"/>
                    <a:pt x="177226" y="0"/>
                    <a:pt x="395846" y="0"/>
                  </a:cubicBezTo>
                  <a:close/>
                </a:path>
              </a:pathLst>
            </a:custGeom>
            <a:solidFill>
              <a:srgbClr val="EC7188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latinLnBrk="0">
                <a:defRPr/>
              </a:pPr>
              <a:endParaRPr lang="ko-KR" altLang="en-US" kern="0" dirty="0" smtClean="0">
                <a:solidFill>
                  <a:prstClr val="white"/>
                </a:solidFill>
                <a:latin typeface="+mn-ea"/>
              </a:endParaRPr>
            </a:p>
          </p:txBody>
        </p:sp>
        <p:sp>
          <p:nvSpPr>
            <p:cNvPr id="88" name="타원 87"/>
            <p:cNvSpPr/>
            <p:nvPr/>
          </p:nvSpPr>
          <p:spPr>
            <a:xfrm>
              <a:off x="8570619" y="4718812"/>
              <a:ext cx="468000" cy="468000"/>
            </a:xfrm>
            <a:prstGeom prst="ellipse">
              <a:avLst/>
            </a:prstGeom>
            <a:noFill/>
            <a:ln w="38100" cap="flat" cmpd="sng" algn="ctr">
              <a:solidFill>
                <a:schemeClr val="tx1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algn="ctr" latinLnBrk="0">
                <a:defRPr/>
              </a:pPr>
              <a:endParaRPr lang="ko-KR" altLang="en-US" sz="2400" kern="0" dirty="0" smtClean="0">
                <a:solidFill>
                  <a:srgbClr val="61380F"/>
                </a:solidFill>
                <a:latin typeface="+mn-ea"/>
              </a:endParaRPr>
            </a:p>
          </p:txBody>
        </p:sp>
      </p:grpSp>
      <p:sp>
        <p:nvSpPr>
          <p:cNvPr id="90" name="Freeform 21"/>
          <p:cNvSpPr>
            <a:spLocks/>
          </p:cNvSpPr>
          <p:nvPr/>
        </p:nvSpPr>
        <p:spPr bwMode="auto">
          <a:xfrm>
            <a:off x="8998743" y="3988112"/>
            <a:ext cx="1246597" cy="1629129"/>
          </a:xfrm>
          <a:custGeom>
            <a:avLst/>
            <a:gdLst>
              <a:gd name="T0" fmla="*/ 346 w 1071"/>
              <a:gd name="T1" fmla="*/ 20 h 1525"/>
              <a:gd name="T2" fmla="*/ 366 w 1071"/>
              <a:gd name="T3" fmla="*/ 83 h 1525"/>
              <a:gd name="T4" fmla="*/ 351 w 1071"/>
              <a:gd name="T5" fmla="*/ 157 h 1525"/>
              <a:gd name="T6" fmla="*/ 454 w 1071"/>
              <a:gd name="T7" fmla="*/ 251 h 1525"/>
              <a:gd name="T8" fmla="*/ 515 w 1071"/>
              <a:gd name="T9" fmla="*/ 456 h 1525"/>
              <a:gd name="T10" fmla="*/ 558 w 1071"/>
              <a:gd name="T11" fmla="*/ 643 h 1525"/>
              <a:gd name="T12" fmla="*/ 763 w 1071"/>
              <a:gd name="T13" fmla="*/ 361 h 1525"/>
              <a:gd name="T14" fmla="*/ 788 w 1071"/>
              <a:gd name="T15" fmla="*/ 324 h 1525"/>
              <a:gd name="T16" fmla="*/ 773 w 1071"/>
              <a:gd name="T17" fmla="*/ 307 h 1525"/>
              <a:gd name="T18" fmla="*/ 764 w 1071"/>
              <a:gd name="T19" fmla="*/ 295 h 1525"/>
              <a:gd name="T20" fmla="*/ 796 w 1071"/>
              <a:gd name="T21" fmla="*/ 182 h 1525"/>
              <a:gd name="T22" fmla="*/ 930 w 1071"/>
              <a:gd name="T23" fmla="*/ 187 h 1525"/>
              <a:gd name="T24" fmla="*/ 930 w 1071"/>
              <a:gd name="T25" fmla="*/ 295 h 1525"/>
              <a:gd name="T26" fmla="*/ 916 w 1071"/>
              <a:gd name="T27" fmla="*/ 341 h 1525"/>
              <a:gd name="T28" fmla="*/ 1051 w 1071"/>
              <a:gd name="T29" fmla="*/ 506 h 1525"/>
              <a:gd name="T30" fmla="*/ 1071 w 1071"/>
              <a:gd name="T31" fmla="*/ 575 h 1525"/>
              <a:gd name="T32" fmla="*/ 1022 w 1071"/>
              <a:gd name="T33" fmla="*/ 660 h 1525"/>
              <a:gd name="T34" fmla="*/ 990 w 1071"/>
              <a:gd name="T35" fmla="*/ 721 h 1525"/>
              <a:gd name="T36" fmla="*/ 967 w 1071"/>
              <a:gd name="T37" fmla="*/ 964 h 1525"/>
              <a:gd name="T38" fmla="*/ 893 w 1071"/>
              <a:gd name="T39" fmla="*/ 1323 h 1525"/>
              <a:gd name="T40" fmla="*/ 891 w 1071"/>
              <a:gd name="T41" fmla="*/ 1482 h 1525"/>
              <a:gd name="T42" fmla="*/ 812 w 1071"/>
              <a:gd name="T43" fmla="*/ 1436 h 1525"/>
              <a:gd name="T44" fmla="*/ 778 w 1071"/>
              <a:gd name="T45" fmla="*/ 1333 h 1525"/>
              <a:gd name="T46" fmla="*/ 763 w 1071"/>
              <a:gd name="T47" fmla="*/ 1524 h 1525"/>
              <a:gd name="T48" fmla="*/ 729 w 1071"/>
              <a:gd name="T49" fmla="*/ 1368 h 1525"/>
              <a:gd name="T50" fmla="*/ 670 w 1071"/>
              <a:gd name="T51" fmla="*/ 1293 h 1525"/>
              <a:gd name="T52" fmla="*/ 639 w 1071"/>
              <a:gd name="T53" fmla="*/ 1099 h 1525"/>
              <a:gd name="T54" fmla="*/ 658 w 1071"/>
              <a:gd name="T55" fmla="*/ 904 h 1525"/>
              <a:gd name="T56" fmla="*/ 690 w 1071"/>
              <a:gd name="T57" fmla="*/ 678 h 1525"/>
              <a:gd name="T58" fmla="*/ 645 w 1071"/>
              <a:gd name="T59" fmla="*/ 668 h 1525"/>
              <a:gd name="T60" fmla="*/ 584 w 1071"/>
              <a:gd name="T61" fmla="*/ 751 h 1525"/>
              <a:gd name="T62" fmla="*/ 552 w 1071"/>
              <a:gd name="T63" fmla="*/ 798 h 1525"/>
              <a:gd name="T64" fmla="*/ 516 w 1071"/>
              <a:gd name="T65" fmla="*/ 815 h 1525"/>
              <a:gd name="T66" fmla="*/ 493 w 1071"/>
              <a:gd name="T67" fmla="*/ 795 h 1525"/>
              <a:gd name="T68" fmla="*/ 481 w 1071"/>
              <a:gd name="T69" fmla="*/ 751 h 1525"/>
              <a:gd name="T70" fmla="*/ 483 w 1071"/>
              <a:gd name="T71" fmla="*/ 592 h 1525"/>
              <a:gd name="T72" fmla="*/ 444 w 1071"/>
              <a:gd name="T73" fmla="*/ 505 h 1525"/>
              <a:gd name="T74" fmla="*/ 432 w 1071"/>
              <a:gd name="T75" fmla="*/ 591 h 1525"/>
              <a:gd name="T76" fmla="*/ 442 w 1071"/>
              <a:gd name="T77" fmla="*/ 807 h 1525"/>
              <a:gd name="T78" fmla="*/ 429 w 1071"/>
              <a:gd name="T79" fmla="*/ 1201 h 1525"/>
              <a:gd name="T80" fmla="*/ 410 w 1071"/>
              <a:gd name="T81" fmla="*/ 1460 h 1525"/>
              <a:gd name="T82" fmla="*/ 312 w 1071"/>
              <a:gd name="T83" fmla="*/ 1335 h 1525"/>
              <a:gd name="T84" fmla="*/ 283 w 1071"/>
              <a:gd name="T85" fmla="*/ 1038 h 1525"/>
              <a:gd name="T86" fmla="*/ 280 w 1071"/>
              <a:gd name="T87" fmla="*/ 877 h 1525"/>
              <a:gd name="T88" fmla="*/ 251 w 1071"/>
              <a:gd name="T89" fmla="*/ 948 h 1525"/>
              <a:gd name="T90" fmla="*/ 251 w 1071"/>
              <a:gd name="T91" fmla="*/ 1245 h 1525"/>
              <a:gd name="T92" fmla="*/ 223 w 1071"/>
              <a:gd name="T93" fmla="*/ 1441 h 1525"/>
              <a:gd name="T94" fmla="*/ 157 w 1071"/>
              <a:gd name="T95" fmla="*/ 1368 h 1525"/>
              <a:gd name="T96" fmla="*/ 120 w 1071"/>
              <a:gd name="T97" fmla="*/ 1191 h 1525"/>
              <a:gd name="T98" fmla="*/ 116 w 1071"/>
              <a:gd name="T99" fmla="*/ 722 h 1525"/>
              <a:gd name="T100" fmla="*/ 115 w 1071"/>
              <a:gd name="T101" fmla="*/ 641 h 1525"/>
              <a:gd name="T102" fmla="*/ 108 w 1071"/>
              <a:gd name="T103" fmla="*/ 513 h 1525"/>
              <a:gd name="T104" fmla="*/ 54 w 1071"/>
              <a:gd name="T105" fmla="*/ 699 h 1525"/>
              <a:gd name="T106" fmla="*/ 66 w 1071"/>
              <a:gd name="T107" fmla="*/ 803 h 1525"/>
              <a:gd name="T108" fmla="*/ 17 w 1071"/>
              <a:gd name="T109" fmla="*/ 812 h 1525"/>
              <a:gd name="T110" fmla="*/ 12 w 1071"/>
              <a:gd name="T111" fmla="*/ 717 h 1525"/>
              <a:gd name="T112" fmla="*/ 35 w 1071"/>
              <a:gd name="T113" fmla="*/ 511 h 1525"/>
              <a:gd name="T114" fmla="*/ 101 w 1071"/>
              <a:gd name="T115" fmla="*/ 260 h 1525"/>
              <a:gd name="T116" fmla="*/ 213 w 1071"/>
              <a:gd name="T117" fmla="*/ 106 h 1525"/>
              <a:gd name="T118" fmla="*/ 213 w 1071"/>
              <a:gd name="T119" fmla="*/ 71 h 1525"/>
              <a:gd name="T120" fmla="*/ 229 w 1071"/>
              <a:gd name="T121" fmla="*/ 46 h 1525"/>
              <a:gd name="T122" fmla="*/ 289 w 1071"/>
              <a:gd name="T123" fmla="*/ 0 h 1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071" h="1525">
                <a:moveTo>
                  <a:pt x="289" y="0"/>
                </a:moveTo>
                <a:lnTo>
                  <a:pt x="289" y="0"/>
                </a:lnTo>
                <a:lnTo>
                  <a:pt x="292" y="0"/>
                </a:lnTo>
                <a:lnTo>
                  <a:pt x="295" y="2"/>
                </a:lnTo>
                <a:lnTo>
                  <a:pt x="299" y="3"/>
                </a:lnTo>
                <a:lnTo>
                  <a:pt x="302" y="3"/>
                </a:lnTo>
                <a:lnTo>
                  <a:pt x="304" y="3"/>
                </a:lnTo>
                <a:lnTo>
                  <a:pt x="307" y="3"/>
                </a:lnTo>
                <a:lnTo>
                  <a:pt x="310" y="3"/>
                </a:lnTo>
                <a:lnTo>
                  <a:pt x="312" y="3"/>
                </a:lnTo>
                <a:lnTo>
                  <a:pt x="316" y="5"/>
                </a:lnTo>
                <a:lnTo>
                  <a:pt x="317" y="7"/>
                </a:lnTo>
                <a:lnTo>
                  <a:pt x="321" y="8"/>
                </a:lnTo>
                <a:lnTo>
                  <a:pt x="324" y="12"/>
                </a:lnTo>
                <a:lnTo>
                  <a:pt x="327" y="15"/>
                </a:lnTo>
                <a:lnTo>
                  <a:pt x="331" y="17"/>
                </a:lnTo>
                <a:lnTo>
                  <a:pt x="334" y="19"/>
                </a:lnTo>
                <a:lnTo>
                  <a:pt x="337" y="19"/>
                </a:lnTo>
                <a:lnTo>
                  <a:pt x="341" y="19"/>
                </a:lnTo>
                <a:lnTo>
                  <a:pt x="346" y="20"/>
                </a:lnTo>
                <a:lnTo>
                  <a:pt x="348" y="24"/>
                </a:lnTo>
                <a:lnTo>
                  <a:pt x="351" y="27"/>
                </a:lnTo>
                <a:lnTo>
                  <a:pt x="353" y="34"/>
                </a:lnTo>
                <a:lnTo>
                  <a:pt x="354" y="39"/>
                </a:lnTo>
                <a:lnTo>
                  <a:pt x="356" y="44"/>
                </a:lnTo>
                <a:lnTo>
                  <a:pt x="358" y="47"/>
                </a:lnTo>
                <a:lnTo>
                  <a:pt x="358" y="49"/>
                </a:lnTo>
                <a:lnTo>
                  <a:pt x="359" y="51"/>
                </a:lnTo>
                <a:lnTo>
                  <a:pt x="361" y="52"/>
                </a:lnTo>
                <a:lnTo>
                  <a:pt x="363" y="54"/>
                </a:lnTo>
                <a:lnTo>
                  <a:pt x="363" y="57"/>
                </a:lnTo>
                <a:lnTo>
                  <a:pt x="361" y="61"/>
                </a:lnTo>
                <a:lnTo>
                  <a:pt x="361" y="64"/>
                </a:lnTo>
                <a:lnTo>
                  <a:pt x="361" y="66"/>
                </a:lnTo>
                <a:lnTo>
                  <a:pt x="361" y="67"/>
                </a:lnTo>
                <a:lnTo>
                  <a:pt x="363" y="67"/>
                </a:lnTo>
                <a:lnTo>
                  <a:pt x="363" y="69"/>
                </a:lnTo>
                <a:lnTo>
                  <a:pt x="364" y="73"/>
                </a:lnTo>
                <a:lnTo>
                  <a:pt x="366" y="76"/>
                </a:lnTo>
                <a:lnTo>
                  <a:pt x="366" y="83"/>
                </a:lnTo>
                <a:lnTo>
                  <a:pt x="368" y="88"/>
                </a:lnTo>
                <a:lnTo>
                  <a:pt x="368" y="94"/>
                </a:lnTo>
                <a:lnTo>
                  <a:pt x="366" y="98"/>
                </a:lnTo>
                <a:lnTo>
                  <a:pt x="366" y="101"/>
                </a:lnTo>
                <a:lnTo>
                  <a:pt x="366" y="106"/>
                </a:lnTo>
                <a:lnTo>
                  <a:pt x="366" y="110"/>
                </a:lnTo>
                <a:lnTo>
                  <a:pt x="366" y="113"/>
                </a:lnTo>
                <a:lnTo>
                  <a:pt x="364" y="116"/>
                </a:lnTo>
                <a:lnTo>
                  <a:pt x="363" y="120"/>
                </a:lnTo>
                <a:lnTo>
                  <a:pt x="361" y="123"/>
                </a:lnTo>
                <a:lnTo>
                  <a:pt x="361" y="125"/>
                </a:lnTo>
                <a:lnTo>
                  <a:pt x="361" y="125"/>
                </a:lnTo>
                <a:lnTo>
                  <a:pt x="361" y="127"/>
                </a:lnTo>
                <a:lnTo>
                  <a:pt x="361" y="128"/>
                </a:lnTo>
                <a:lnTo>
                  <a:pt x="363" y="128"/>
                </a:lnTo>
                <a:lnTo>
                  <a:pt x="364" y="130"/>
                </a:lnTo>
                <a:lnTo>
                  <a:pt x="364" y="133"/>
                </a:lnTo>
                <a:lnTo>
                  <a:pt x="363" y="137"/>
                </a:lnTo>
                <a:lnTo>
                  <a:pt x="356" y="145"/>
                </a:lnTo>
                <a:lnTo>
                  <a:pt x="351" y="157"/>
                </a:lnTo>
                <a:lnTo>
                  <a:pt x="348" y="165"/>
                </a:lnTo>
                <a:lnTo>
                  <a:pt x="344" y="170"/>
                </a:lnTo>
                <a:lnTo>
                  <a:pt x="343" y="174"/>
                </a:lnTo>
                <a:lnTo>
                  <a:pt x="339" y="177"/>
                </a:lnTo>
                <a:lnTo>
                  <a:pt x="337" y="179"/>
                </a:lnTo>
                <a:lnTo>
                  <a:pt x="336" y="181"/>
                </a:lnTo>
                <a:lnTo>
                  <a:pt x="334" y="182"/>
                </a:lnTo>
                <a:lnTo>
                  <a:pt x="336" y="186"/>
                </a:lnTo>
                <a:lnTo>
                  <a:pt x="336" y="187"/>
                </a:lnTo>
                <a:lnTo>
                  <a:pt x="336" y="191"/>
                </a:lnTo>
                <a:lnTo>
                  <a:pt x="337" y="192"/>
                </a:lnTo>
                <a:lnTo>
                  <a:pt x="337" y="192"/>
                </a:lnTo>
                <a:lnTo>
                  <a:pt x="343" y="194"/>
                </a:lnTo>
                <a:lnTo>
                  <a:pt x="354" y="197"/>
                </a:lnTo>
                <a:lnTo>
                  <a:pt x="371" y="204"/>
                </a:lnTo>
                <a:lnTo>
                  <a:pt x="390" y="213"/>
                </a:lnTo>
                <a:lnTo>
                  <a:pt x="412" y="221"/>
                </a:lnTo>
                <a:lnTo>
                  <a:pt x="430" y="231"/>
                </a:lnTo>
                <a:lnTo>
                  <a:pt x="445" y="241"/>
                </a:lnTo>
                <a:lnTo>
                  <a:pt x="454" y="251"/>
                </a:lnTo>
                <a:lnTo>
                  <a:pt x="456" y="255"/>
                </a:lnTo>
                <a:lnTo>
                  <a:pt x="457" y="263"/>
                </a:lnTo>
                <a:lnTo>
                  <a:pt x="461" y="273"/>
                </a:lnTo>
                <a:lnTo>
                  <a:pt x="464" y="283"/>
                </a:lnTo>
                <a:lnTo>
                  <a:pt x="466" y="292"/>
                </a:lnTo>
                <a:lnTo>
                  <a:pt x="471" y="309"/>
                </a:lnTo>
                <a:lnTo>
                  <a:pt x="477" y="327"/>
                </a:lnTo>
                <a:lnTo>
                  <a:pt x="484" y="349"/>
                </a:lnTo>
                <a:lnTo>
                  <a:pt x="489" y="368"/>
                </a:lnTo>
                <a:lnTo>
                  <a:pt x="494" y="383"/>
                </a:lnTo>
                <a:lnTo>
                  <a:pt x="496" y="391"/>
                </a:lnTo>
                <a:lnTo>
                  <a:pt x="499" y="402"/>
                </a:lnTo>
                <a:lnTo>
                  <a:pt x="506" y="412"/>
                </a:lnTo>
                <a:lnTo>
                  <a:pt x="511" y="424"/>
                </a:lnTo>
                <a:lnTo>
                  <a:pt x="513" y="435"/>
                </a:lnTo>
                <a:lnTo>
                  <a:pt x="513" y="440"/>
                </a:lnTo>
                <a:lnTo>
                  <a:pt x="513" y="445"/>
                </a:lnTo>
                <a:lnTo>
                  <a:pt x="513" y="449"/>
                </a:lnTo>
                <a:lnTo>
                  <a:pt x="513" y="452"/>
                </a:lnTo>
                <a:lnTo>
                  <a:pt x="515" y="456"/>
                </a:lnTo>
                <a:lnTo>
                  <a:pt x="516" y="461"/>
                </a:lnTo>
                <a:lnTo>
                  <a:pt x="518" y="467"/>
                </a:lnTo>
                <a:lnTo>
                  <a:pt x="521" y="472"/>
                </a:lnTo>
                <a:lnTo>
                  <a:pt x="523" y="478"/>
                </a:lnTo>
                <a:lnTo>
                  <a:pt x="525" y="481"/>
                </a:lnTo>
                <a:lnTo>
                  <a:pt x="525" y="486"/>
                </a:lnTo>
                <a:lnTo>
                  <a:pt x="526" y="493"/>
                </a:lnTo>
                <a:lnTo>
                  <a:pt x="530" y="510"/>
                </a:lnTo>
                <a:lnTo>
                  <a:pt x="535" y="532"/>
                </a:lnTo>
                <a:lnTo>
                  <a:pt x="540" y="560"/>
                </a:lnTo>
                <a:lnTo>
                  <a:pt x="543" y="591"/>
                </a:lnTo>
                <a:lnTo>
                  <a:pt x="547" y="623"/>
                </a:lnTo>
                <a:lnTo>
                  <a:pt x="548" y="656"/>
                </a:lnTo>
                <a:lnTo>
                  <a:pt x="548" y="656"/>
                </a:lnTo>
                <a:lnTo>
                  <a:pt x="550" y="656"/>
                </a:lnTo>
                <a:lnTo>
                  <a:pt x="550" y="656"/>
                </a:lnTo>
                <a:lnTo>
                  <a:pt x="552" y="656"/>
                </a:lnTo>
                <a:lnTo>
                  <a:pt x="553" y="655"/>
                </a:lnTo>
                <a:lnTo>
                  <a:pt x="555" y="651"/>
                </a:lnTo>
                <a:lnTo>
                  <a:pt x="558" y="643"/>
                </a:lnTo>
                <a:lnTo>
                  <a:pt x="564" y="631"/>
                </a:lnTo>
                <a:lnTo>
                  <a:pt x="570" y="618"/>
                </a:lnTo>
                <a:lnTo>
                  <a:pt x="577" y="607"/>
                </a:lnTo>
                <a:lnTo>
                  <a:pt x="591" y="591"/>
                </a:lnTo>
                <a:lnTo>
                  <a:pt x="604" y="574"/>
                </a:lnTo>
                <a:lnTo>
                  <a:pt x="618" y="550"/>
                </a:lnTo>
                <a:lnTo>
                  <a:pt x="631" y="528"/>
                </a:lnTo>
                <a:lnTo>
                  <a:pt x="639" y="510"/>
                </a:lnTo>
                <a:lnTo>
                  <a:pt x="650" y="488"/>
                </a:lnTo>
                <a:lnTo>
                  <a:pt x="660" y="467"/>
                </a:lnTo>
                <a:lnTo>
                  <a:pt x="666" y="452"/>
                </a:lnTo>
                <a:lnTo>
                  <a:pt x="675" y="437"/>
                </a:lnTo>
                <a:lnTo>
                  <a:pt x="683" y="424"/>
                </a:lnTo>
                <a:lnTo>
                  <a:pt x="690" y="413"/>
                </a:lnTo>
                <a:lnTo>
                  <a:pt x="699" y="405"/>
                </a:lnTo>
                <a:lnTo>
                  <a:pt x="710" y="393"/>
                </a:lnTo>
                <a:lnTo>
                  <a:pt x="726" y="381"/>
                </a:lnTo>
                <a:lnTo>
                  <a:pt x="739" y="371"/>
                </a:lnTo>
                <a:lnTo>
                  <a:pt x="751" y="364"/>
                </a:lnTo>
                <a:lnTo>
                  <a:pt x="763" y="361"/>
                </a:lnTo>
                <a:lnTo>
                  <a:pt x="778" y="356"/>
                </a:lnTo>
                <a:lnTo>
                  <a:pt x="791" y="349"/>
                </a:lnTo>
                <a:lnTo>
                  <a:pt x="805" y="344"/>
                </a:lnTo>
                <a:lnTo>
                  <a:pt x="812" y="341"/>
                </a:lnTo>
                <a:lnTo>
                  <a:pt x="812" y="341"/>
                </a:lnTo>
                <a:lnTo>
                  <a:pt x="813" y="339"/>
                </a:lnTo>
                <a:lnTo>
                  <a:pt x="813" y="337"/>
                </a:lnTo>
                <a:lnTo>
                  <a:pt x="812" y="336"/>
                </a:lnTo>
                <a:lnTo>
                  <a:pt x="812" y="334"/>
                </a:lnTo>
                <a:lnTo>
                  <a:pt x="810" y="334"/>
                </a:lnTo>
                <a:lnTo>
                  <a:pt x="808" y="334"/>
                </a:lnTo>
                <a:lnTo>
                  <a:pt x="807" y="332"/>
                </a:lnTo>
                <a:lnTo>
                  <a:pt x="805" y="331"/>
                </a:lnTo>
                <a:lnTo>
                  <a:pt x="801" y="329"/>
                </a:lnTo>
                <a:lnTo>
                  <a:pt x="801" y="327"/>
                </a:lnTo>
                <a:lnTo>
                  <a:pt x="801" y="326"/>
                </a:lnTo>
                <a:lnTo>
                  <a:pt x="800" y="326"/>
                </a:lnTo>
                <a:lnTo>
                  <a:pt x="796" y="326"/>
                </a:lnTo>
                <a:lnTo>
                  <a:pt x="793" y="324"/>
                </a:lnTo>
                <a:lnTo>
                  <a:pt x="788" y="324"/>
                </a:lnTo>
                <a:lnTo>
                  <a:pt x="785" y="322"/>
                </a:lnTo>
                <a:lnTo>
                  <a:pt x="781" y="321"/>
                </a:lnTo>
                <a:lnTo>
                  <a:pt x="780" y="317"/>
                </a:lnTo>
                <a:lnTo>
                  <a:pt x="780" y="314"/>
                </a:lnTo>
                <a:lnTo>
                  <a:pt x="781" y="312"/>
                </a:lnTo>
                <a:lnTo>
                  <a:pt x="781" y="310"/>
                </a:lnTo>
                <a:lnTo>
                  <a:pt x="781" y="310"/>
                </a:lnTo>
                <a:lnTo>
                  <a:pt x="780" y="312"/>
                </a:lnTo>
                <a:lnTo>
                  <a:pt x="778" y="312"/>
                </a:lnTo>
                <a:lnTo>
                  <a:pt x="778" y="314"/>
                </a:lnTo>
                <a:lnTo>
                  <a:pt x="776" y="316"/>
                </a:lnTo>
                <a:lnTo>
                  <a:pt x="776" y="316"/>
                </a:lnTo>
                <a:lnTo>
                  <a:pt x="776" y="316"/>
                </a:lnTo>
                <a:lnTo>
                  <a:pt x="774" y="314"/>
                </a:lnTo>
                <a:lnTo>
                  <a:pt x="774" y="312"/>
                </a:lnTo>
                <a:lnTo>
                  <a:pt x="773" y="310"/>
                </a:lnTo>
                <a:lnTo>
                  <a:pt x="773" y="309"/>
                </a:lnTo>
                <a:lnTo>
                  <a:pt x="774" y="307"/>
                </a:lnTo>
                <a:lnTo>
                  <a:pt x="774" y="307"/>
                </a:lnTo>
                <a:lnTo>
                  <a:pt x="773" y="307"/>
                </a:lnTo>
                <a:lnTo>
                  <a:pt x="773" y="307"/>
                </a:lnTo>
                <a:lnTo>
                  <a:pt x="771" y="309"/>
                </a:lnTo>
                <a:lnTo>
                  <a:pt x="771" y="309"/>
                </a:lnTo>
                <a:lnTo>
                  <a:pt x="771" y="309"/>
                </a:lnTo>
                <a:lnTo>
                  <a:pt x="768" y="309"/>
                </a:lnTo>
                <a:lnTo>
                  <a:pt x="764" y="309"/>
                </a:lnTo>
                <a:lnTo>
                  <a:pt x="761" y="307"/>
                </a:lnTo>
                <a:lnTo>
                  <a:pt x="764" y="305"/>
                </a:lnTo>
                <a:lnTo>
                  <a:pt x="766" y="304"/>
                </a:lnTo>
                <a:lnTo>
                  <a:pt x="768" y="299"/>
                </a:lnTo>
                <a:lnTo>
                  <a:pt x="769" y="295"/>
                </a:lnTo>
                <a:lnTo>
                  <a:pt x="769" y="294"/>
                </a:lnTo>
                <a:lnTo>
                  <a:pt x="769" y="294"/>
                </a:lnTo>
                <a:lnTo>
                  <a:pt x="769" y="294"/>
                </a:lnTo>
                <a:lnTo>
                  <a:pt x="769" y="295"/>
                </a:lnTo>
                <a:lnTo>
                  <a:pt x="768" y="297"/>
                </a:lnTo>
                <a:lnTo>
                  <a:pt x="766" y="299"/>
                </a:lnTo>
                <a:lnTo>
                  <a:pt x="766" y="299"/>
                </a:lnTo>
                <a:lnTo>
                  <a:pt x="766" y="299"/>
                </a:lnTo>
                <a:lnTo>
                  <a:pt x="764" y="295"/>
                </a:lnTo>
                <a:lnTo>
                  <a:pt x="763" y="285"/>
                </a:lnTo>
                <a:lnTo>
                  <a:pt x="763" y="272"/>
                </a:lnTo>
                <a:lnTo>
                  <a:pt x="764" y="263"/>
                </a:lnTo>
                <a:lnTo>
                  <a:pt x="768" y="260"/>
                </a:lnTo>
                <a:lnTo>
                  <a:pt x="769" y="256"/>
                </a:lnTo>
                <a:lnTo>
                  <a:pt x="771" y="253"/>
                </a:lnTo>
                <a:lnTo>
                  <a:pt x="773" y="251"/>
                </a:lnTo>
                <a:lnTo>
                  <a:pt x="774" y="246"/>
                </a:lnTo>
                <a:lnTo>
                  <a:pt x="776" y="241"/>
                </a:lnTo>
                <a:lnTo>
                  <a:pt x="780" y="238"/>
                </a:lnTo>
                <a:lnTo>
                  <a:pt x="783" y="236"/>
                </a:lnTo>
                <a:lnTo>
                  <a:pt x="786" y="235"/>
                </a:lnTo>
                <a:lnTo>
                  <a:pt x="783" y="194"/>
                </a:lnTo>
                <a:lnTo>
                  <a:pt x="783" y="194"/>
                </a:lnTo>
                <a:lnTo>
                  <a:pt x="785" y="192"/>
                </a:lnTo>
                <a:lnTo>
                  <a:pt x="786" y="191"/>
                </a:lnTo>
                <a:lnTo>
                  <a:pt x="790" y="187"/>
                </a:lnTo>
                <a:lnTo>
                  <a:pt x="793" y="186"/>
                </a:lnTo>
                <a:lnTo>
                  <a:pt x="796" y="186"/>
                </a:lnTo>
                <a:lnTo>
                  <a:pt x="796" y="182"/>
                </a:lnTo>
                <a:lnTo>
                  <a:pt x="800" y="177"/>
                </a:lnTo>
                <a:lnTo>
                  <a:pt x="807" y="169"/>
                </a:lnTo>
                <a:lnTo>
                  <a:pt x="817" y="160"/>
                </a:lnTo>
                <a:lnTo>
                  <a:pt x="830" y="154"/>
                </a:lnTo>
                <a:lnTo>
                  <a:pt x="847" y="150"/>
                </a:lnTo>
                <a:lnTo>
                  <a:pt x="871" y="150"/>
                </a:lnTo>
                <a:lnTo>
                  <a:pt x="874" y="152"/>
                </a:lnTo>
                <a:lnTo>
                  <a:pt x="882" y="152"/>
                </a:lnTo>
                <a:lnTo>
                  <a:pt x="893" y="155"/>
                </a:lnTo>
                <a:lnTo>
                  <a:pt x="904" y="160"/>
                </a:lnTo>
                <a:lnTo>
                  <a:pt x="913" y="170"/>
                </a:lnTo>
                <a:lnTo>
                  <a:pt x="913" y="169"/>
                </a:lnTo>
                <a:lnTo>
                  <a:pt x="915" y="169"/>
                </a:lnTo>
                <a:lnTo>
                  <a:pt x="916" y="169"/>
                </a:lnTo>
                <a:lnTo>
                  <a:pt x="920" y="169"/>
                </a:lnTo>
                <a:lnTo>
                  <a:pt x="921" y="169"/>
                </a:lnTo>
                <a:lnTo>
                  <a:pt x="923" y="169"/>
                </a:lnTo>
                <a:lnTo>
                  <a:pt x="925" y="172"/>
                </a:lnTo>
                <a:lnTo>
                  <a:pt x="926" y="175"/>
                </a:lnTo>
                <a:lnTo>
                  <a:pt x="930" y="187"/>
                </a:lnTo>
                <a:lnTo>
                  <a:pt x="935" y="197"/>
                </a:lnTo>
                <a:lnTo>
                  <a:pt x="938" y="204"/>
                </a:lnTo>
                <a:lnTo>
                  <a:pt x="936" y="241"/>
                </a:lnTo>
                <a:lnTo>
                  <a:pt x="936" y="241"/>
                </a:lnTo>
                <a:lnTo>
                  <a:pt x="935" y="243"/>
                </a:lnTo>
                <a:lnTo>
                  <a:pt x="935" y="245"/>
                </a:lnTo>
                <a:lnTo>
                  <a:pt x="931" y="246"/>
                </a:lnTo>
                <a:lnTo>
                  <a:pt x="931" y="246"/>
                </a:lnTo>
                <a:lnTo>
                  <a:pt x="933" y="248"/>
                </a:lnTo>
                <a:lnTo>
                  <a:pt x="936" y="251"/>
                </a:lnTo>
                <a:lnTo>
                  <a:pt x="941" y="255"/>
                </a:lnTo>
                <a:lnTo>
                  <a:pt x="941" y="258"/>
                </a:lnTo>
                <a:lnTo>
                  <a:pt x="943" y="265"/>
                </a:lnTo>
                <a:lnTo>
                  <a:pt x="945" y="273"/>
                </a:lnTo>
                <a:lnTo>
                  <a:pt x="945" y="282"/>
                </a:lnTo>
                <a:lnTo>
                  <a:pt x="943" y="287"/>
                </a:lnTo>
                <a:lnTo>
                  <a:pt x="938" y="289"/>
                </a:lnTo>
                <a:lnTo>
                  <a:pt x="935" y="290"/>
                </a:lnTo>
                <a:lnTo>
                  <a:pt x="931" y="294"/>
                </a:lnTo>
                <a:lnTo>
                  <a:pt x="930" y="295"/>
                </a:lnTo>
                <a:lnTo>
                  <a:pt x="928" y="297"/>
                </a:lnTo>
                <a:lnTo>
                  <a:pt x="926" y="299"/>
                </a:lnTo>
                <a:lnTo>
                  <a:pt x="925" y="302"/>
                </a:lnTo>
                <a:lnTo>
                  <a:pt x="925" y="304"/>
                </a:lnTo>
                <a:lnTo>
                  <a:pt x="926" y="307"/>
                </a:lnTo>
                <a:lnTo>
                  <a:pt x="926" y="307"/>
                </a:lnTo>
                <a:lnTo>
                  <a:pt x="926" y="310"/>
                </a:lnTo>
                <a:lnTo>
                  <a:pt x="925" y="314"/>
                </a:lnTo>
                <a:lnTo>
                  <a:pt x="923" y="316"/>
                </a:lnTo>
                <a:lnTo>
                  <a:pt x="921" y="317"/>
                </a:lnTo>
                <a:lnTo>
                  <a:pt x="920" y="319"/>
                </a:lnTo>
                <a:lnTo>
                  <a:pt x="920" y="319"/>
                </a:lnTo>
                <a:lnTo>
                  <a:pt x="918" y="321"/>
                </a:lnTo>
                <a:lnTo>
                  <a:pt x="916" y="324"/>
                </a:lnTo>
                <a:lnTo>
                  <a:pt x="915" y="327"/>
                </a:lnTo>
                <a:lnTo>
                  <a:pt x="911" y="331"/>
                </a:lnTo>
                <a:lnTo>
                  <a:pt x="911" y="334"/>
                </a:lnTo>
                <a:lnTo>
                  <a:pt x="911" y="337"/>
                </a:lnTo>
                <a:lnTo>
                  <a:pt x="911" y="339"/>
                </a:lnTo>
                <a:lnTo>
                  <a:pt x="916" y="341"/>
                </a:lnTo>
                <a:lnTo>
                  <a:pt x="925" y="346"/>
                </a:lnTo>
                <a:lnTo>
                  <a:pt x="938" y="351"/>
                </a:lnTo>
                <a:lnTo>
                  <a:pt x="953" y="358"/>
                </a:lnTo>
                <a:lnTo>
                  <a:pt x="967" y="364"/>
                </a:lnTo>
                <a:lnTo>
                  <a:pt x="977" y="370"/>
                </a:lnTo>
                <a:lnTo>
                  <a:pt x="997" y="380"/>
                </a:lnTo>
                <a:lnTo>
                  <a:pt x="1009" y="393"/>
                </a:lnTo>
                <a:lnTo>
                  <a:pt x="1014" y="400"/>
                </a:lnTo>
                <a:lnTo>
                  <a:pt x="1017" y="407"/>
                </a:lnTo>
                <a:lnTo>
                  <a:pt x="1021" y="413"/>
                </a:lnTo>
                <a:lnTo>
                  <a:pt x="1022" y="418"/>
                </a:lnTo>
                <a:lnTo>
                  <a:pt x="1024" y="424"/>
                </a:lnTo>
                <a:lnTo>
                  <a:pt x="1029" y="434"/>
                </a:lnTo>
                <a:lnTo>
                  <a:pt x="1033" y="445"/>
                </a:lnTo>
                <a:lnTo>
                  <a:pt x="1038" y="457"/>
                </a:lnTo>
                <a:lnTo>
                  <a:pt x="1039" y="466"/>
                </a:lnTo>
                <a:lnTo>
                  <a:pt x="1043" y="476"/>
                </a:lnTo>
                <a:lnTo>
                  <a:pt x="1048" y="489"/>
                </a:lnTo>
                <a:lnTo>
                  <a:pt x="1051" y="501"/>
                </a:lnTo>
                <a:lnTo>
                  <a:pt x="1051" y="506"/>
                </a:lnTo>
                <a:lnTo>
                  <a:pt x="1053" y="511"/>
                </a:lnTo>
                <a:lnTo>
                  <a:pt x="1053" y="515"/>
                </a:lnTo>
                <a:lnTo>
                  <a:pt x="1053" y="516"/>
                </a:lnTo>
                <a:lnTo>
                  <a:pt x="1053" y="521"/>
                </a:lnTo>
                <a:lnTo>
                  <a:pt x="1056" y="528"/>
                </a:lnTo>
                <a:lnTo>
                  <a:pt x="1061" y="538"/>
                </a:lnTo>
                <a:lnTo>
                  <a:pt x="1065" y="547"/>
                </a:lnTo>
                <a:lnTo>
                  <a:pt x="1065" y="555"/>
                </a:lnTo>
                <a:lnTo>
                  <a:pt x="1063" y="557"/>
                </a:lnTo>
                <a:lnTo>
                  <a:pt x="1061" y="559"/>
                </a:lnTo>
                <a:lnTo>
                  <a:pt x="1060" y="560"/>
                </a:lnTo>
                <a:lnTo>
                  <a:pt x="1060" y="562"/>
                </a:lnTo>
                <a:lnTo>
                  <a:pt x="1058" y="562"/>
                </a:lnTo>
                <a:lnTo>
                  <a:pt x="1060" y="564"/>
                </a:lnTo>
                <a:lnTo>
                  <a:pt x="1061" y="567"/>
                </a:lnTo>
                <a:lnTo>
                  <a:pt x="1063" y="569"/>
                </a:lnTo>
                <a:lnTo>
                  <a:pt x="1066" y="570"/>
                </a:lnTo>
                <a:lnTo>
                  <a:pt x="1068" y="572"/>
                </a:lnTo>
                <a:lnTo>
                  <a:pt x="1070" y="574"/>
                </a:lnTo>
                <a:lnTo>
                  <a:pt x="1071" y="575"/>
                </a:lnTo>
                <a:lnTo>
                  <a:pt x="1070" y="577"/>
                </a:lnTo>
                <a:lnTo>
                  <a:pt x="1068" y="582"/>
                </a:lnTo>
                <a:lnTo>
                  <a:pt x="1065" y="587"/>
                </a:lnTo>
                <a:lnTo>
                  <a:pt x="1063" y="592"/>
                </a:lnTo>
                <a:lnTo>
                  <a:pt x="1063" y="596"/>
                </a:lnTo>
                <a:lnTo>
                  <a:pt x="1063" y="599"/>
                </a:lnTo>
                <a:lnTo>
                  <a:pt x="1063" y="601"/>
                </a:lnTo>
                <a:lnTo>
                  <a:pt x="1063" y="601"/>
                </a:lnTo>
                <a:lnTo>
                  <a:pt x="1063" y="602"/>
                </a:lnTo>
                <a:lnTo>
                  <a:pt x="1061" y="606"/>
                </a:lnTo>
                <a:lnTo>
                  <a:pt x="1060" y="607"/>
                </a:lnTo>
                <a:lnTo>
                  <a:pt x="1058" y="609"/>
                </a:lnTo>
                <a:lnTo>
                  <a:pt x="1058" y="611"/>
                </a:lnTo>
                <a:lnTo>
                  <a:pt x="1058" y="614"/>
                </a:lnTo>
                <a:lnTo>
                  <a:pt x="1056" y="616"/>
                </a:lnTo>
                <a:lnTo>
                  <a:pt x="1051" y="624"/>
                </a:lnTo>
                <a:lnTo>
                  <a:pt x="1043" y="634"/>
                </a:lnTo>
                <a:lnTo>
                  <a:pt x="1034" y="646"/>
                </a:lnTo>
                <a:lnTo>
                  <a:pt x="1026" y="655"/>
                </a:lnTo>
                <a:lnTo>
                  <a:pt x="1022" y="660"/>
                </a:lnTo>
                <a:lnTo>
                  <a:pt x="1017" y="665"/>
                </a:lnTo>
                <a:lnTo>
                  <a:pt x="1014" y="668"/>
                </a:lnTo>
                <a:lnTo>
                  <a:pt x="1009" y="672"/>
                </a:lnTo>
                <a:lnTo>
                  <a:pt x="1007" y="675"/>
                </a:lnTo>
                <a:lnTo>
                  <a:pt x="1006" y="677"/>
                </a:lnTo>
                <a:lnTo>
                  <a:pt x="1006" y="678"/>
                </a:lnTo>
                <a:lnTo>
                  <a:pt x="1006" y="678"/>
                </a:lnTo>
                <a:lnTo>
                  <a:pt x="1006" y="678"/>
                </a:lnTo>
                <a:lnTo>
                  <a:pt x="1006" y="678"/>
                </a:lnTo>
                <a:lnTo>
                  <a:pt x="1004" y="680"/>
                </a:lnTo>
                <a:lnTo>
                  <a:pt x="1004" y="685"/>
                </a:lnTo>
                <a:lnTo>
                  <a:pt x="1002" y="688"/>
                </a:lnTo>
                <a:lnTo>
                  <a:pt x="1002" y="694"/>
                </a:lnTo>
                <a:lnTo>
                  <a:pt x="1001" y="697"/>
                </a:lnTo>
                <a:lnTo>
                  <a:pt x="997" y="699"/>
                </a:lnTo>
                <a:lnTo>
                  <a:pt x="995" y="700"/>
                </a:lnTo>
                <a:lnTo>
                  <a:pt x="992" y="702"/>
                </a:lnTo>
                <a:lnTo>
                  <a:pt x="990" y="705"/>
                </a:lnTo>
                <a:lnTo>
                  <a:pt x="990" y="710"/>
                </a:lnTo>
                <a:lnTo>
                  <a:pt x="990" y="721"/>
                </a:lnTo>
                <a:lnTo>
                  <a:pt x="990" y="736"/>
                </a:lnTo>
                <a:lnTo>
                  <a:pt x="990" y="753"/>
                </a:lnTo>
                <a:lnTo>
                  <a:pt x="990" y="768"/>
                </a:lnTo>
                <a:lnTo>
                  <a:pt x="990" y="776"/>
                </a:lnTo>
                <a:lnTo>
                  <a:pt x="994" y="793"/>
                </a:lnTo>
                <a:lnTo>
                  <a:pt x="999" y="813"/>
                </a:lnTo>
                <a:lnTo>
                  <a:pt x="1004" y="835"/>
                </a:lnTo>
                <a:lnTo>
                  <a:pt x="1007" y="857"/>
                </a:lnTo>
                <a:lnTo>
                  <a:pt x="1011" y="879"/>
                </a:lnTo>
                <a:lnTo>
                  <a:pt x="1011" y="896"/>
                </a:lnTo>
                <a:lnTo>
                  <a:pt x="1009" y="908"/>
                </a:lnTo>
                <a:lnTo>
                  <a:pt x="1004" y="908"/>
                </a:lnTo>
                <a:lnTo>
                  <a:pt x="995" y="911"/>
                </a:lnTo>
                <a:lnTo>
                  <a:pt x="987" y="913"/>
                </a:lnTo>
                <a:lnTo>
                  <a:pt x="979" y="915"/>
                </a:lnTo>
                <a:lnTo>
                  <a:pt x="979" y="918"/>
                </a:lnTo>
                <a:lnTo>
                  <a:pt x="975" y="928"/>
                </a:lnTo>
                <a:lnTo>
                  <a:pt x="974" y="940"/>
                </a:lnTo>
                <a:lnTo>
                  <a:pt x="970" y="952"/>
                </a:lnTo>
                <a:lnTo>
                  <a:pt x="967" y="964"/>
                </a:lnTo>
                <a:lnTo>
                  <a:pt x="965" y="970"/>
                </a:lnTo>
                <a:lnTo>
                  <a:pt x="963" y="979"/>
                </a:lnTo>
                <a:lnTo>
                  <a:pt x="960" y="996"/>
                </a:lnTo>
                <a:lnTo>
                  <a:pt x="958" y="1019"/>
                </a:lnTo>
                <a:lnTo>
                  <a:pt x="953" y="1051"/>
                </a:lnTo>
                <a:lnTo>
                  <a:pt x="950" y="1087"/>
                </a:lnTo>
                <a:lnTo>
                  <a:pt x="945" y="1124"/>
                </a:lnTo>
                <a:lnTo>
                  <a:pt x="940" y="1163"/>
                </a:lnTo>
                <a:lnTo>
                  <a:pt x="935" y="1201"/>
                </a:lnTo>
                <a:lnTo>
                  <a:pt x="930" y="1237"/>
                </a:lnTo>
                <a:lnTo>
                  <a:pt x="925" y="1269"/>
                </a:lnTo>
                <a:lnTo>
                  <a:pt x="921" y="1296"/>
                </a:lnTo>
                <a:lnTo>
                  <a:pt x="916" y="1313"/>
                </a:lnTo>
                <a:lnTo>
                  <a:pt x="913" y="1323"/>
                </a:lnTo>
                <a:lnTo>
                  <a:pt x="913" y="1323"/>
                </a:lnTo>
                <a:lnTo>
                  <a:pt x="909" y="1323"/>
                </a:lnTo>
                <a:lnTo>
                  <a:pt x="906" y="1325"/>
                </a:lnTo>
                <a:lnTo>
                  <a:pt x="901" y="1325"/>
                </a:lnTo>
                <a:lnTo>
                  <a:pt x="896" y="1325"/>
                </a:lnTo>
                <a:lnTo>
                  <a:pt x="893" y="1323"/>
                </a:lnTo>
                <a:lnTo>
                  <a:pt x="889" y="1321"/>
                </a:lnTo>
                <a:lnTo>
                  <a:pt x="889" y="1326"/>
                </a:lnTo>
                <a:lnTo>
                  <a:pt x="886" y="1338"/>
                </a:lnTo>
                <a:lnTo>
                  <a:pt x="882" y="1355"/>
                </a:lnTo>
                <a:lnTo>
                  <a:pt x="877" y="1375"/>
                </a:lnTo>
                <a:lnTo>
                  <a:pt x="872" y="1394"/>
                </a:lnTo>
                <a:lnTo>
                  <a:pt x="867" y="1411"/>
                </a:lnTo>
                <a:lnTo>
                  <a:pt x="864" y="1421"/>
                </a:lnTo>
                <a:lnTo>
                  <a:pt x="864" y="1421"/>
                </a:lnTo>
                <a:lnTo>
                  <a:pt x="864" y="1426"/>
                </a:lnTo>
                <a:lnTo>
                  <a:pt x="864" y="1431"/>
                </a:lnTo>
                <a:lnTo>
                  <a:pt x="862" y="1438"/>
                </a:lnTo>
                <a:lnTo>
                  <a:pt x="862" y="1443"/>
                </a:lnTo>
                <a:lnTo>
                  <a:pt x="862" y="1446"/>
                </a:lnTo>
                <a:lnTo>
                  <a:pt x="866" y="1448"/>
                </a:lnTo>
                <a:lnTo>
                  <a:pt x="872" y="1453"/>
                </a:lnTo>
                <a:lnTo>
                  <a:pt x="881" y="1460"/>
                </a:lnTo>
                <a:lnTo>
                  <a:pt x="889" y="1468"/>
                </a:lnTo>
                <a:lnTo>
                  <a:pt x="891" y="1480"/>
                </a:lnTo>
                <a:lnTo>
                  <a:pt x="891" y="1482"/>
                </a:lnTo>
                <a:lnTo>
                  <a:pt x="891" y="1485"/>
                </a:lnTo>
                <a:lnTo>
                  <a:pt x="886" y="1490"/>
                </a:lnTo>
                <a:lnTo>
                  <a:pt x="877" y="1497"/>
                </a:lnTo>
                <a:lnTo>
                  <a:pt x="861" y="1503"/>
                </a:lnTo>
                <a:lnTo>
                  <a:pt x="859" y="1503"/>
                </a:lnTo>
                <a:lnTo>
                  <a:pt x="857" y="1505"/>
                </a:lnTo>
                <a:lnTo>
                  <a:pt x="854" y="1507"/>
                </a:lnTo>
                <a:lnTo>
                  <a:pt x="850" y="1509"/>
                </a:lnTo>
                <a:lnTo>
                  <a:pt x="847" y="1510"/>
                </a:lnTo>
                <a:lnTo>
                  <a:pt x="835" y="1510"/>
                </a:lnTo>
                <a:lnTo>
                  <a:pt x="820" y="1510"/>
                </a:lnTo>
                <a:lnTo>
                  <a:pt x="807" y="1510"/>
                </a:lnTo>
                <a:lnTo>
                  <a:pt x="798" y="1509"/>
                </a:lnTo>
                <a:lnTo>
                  <a:pt x="798" y="1503"/>
                </a:lnTo>
                <a:lnTo>
                  <a:pt x="798" y="1493"/>
                </a:lnTo>
                <a:lnTo>
                  <a:pt x="798" y="1478"/>
                </a:lnTo>
                <a:lnTo>
                  <a:pt x="800" y="1463"/>
                </a:lnTo>
                <a:lnTo>
                  <a:pt x="803" y="1448"/>
                </a:lnTo>
                <a:lnTo>
                  <a:pt x="812" y="1438"/>
                </a:lnTo>
                <a:lnTo>
                  <a:pt x="812" y="1436"/>
                </a:lnTo>
                <a:lnTo>
                  <a:pt x="812" y="1433"/>
                </a:lnTo>
                <a:lnTo>
                  <a:pt x="812" y="1428"/>
                </a:lnTo>
                <a:lnTo>
                  <a:pt x="813" y="1422"/>
                </a:lnTo>
                <a:lnTo>
                  <a:pt x="813" y="1419"/>
                </a:lnTo>
                <a:lnTo>
                  <a:pt x="815" y="1416"/>
                </a:lnTo>
                <a:lnTo>
                  <a:pt x="815" y="1411"/>
                </a:lnTo>
                <a:lnTo>
                  <a:pt x="815" y="1395"/>
                </a:lnTo>
                <a:lnTo>
                  <a:pt x="817" y="1375"/>
                </a:lnTo>
                <a:lnTo>
                  <a:pt x="818" y="1353"/>
                </a:lnTo>
                <a:lnTo>
                  <a:pt x="820" y="1333"/>
                </a:lnTo>
                <a:lnTo>
                  <a:pt x="822" y="1316"/>
                </a:lnTo>
                <a:lnTo>
                  <a:pt x="823" y="1308"/>
                </a:lnTo>
                <a:lnTo>
                  <a:pt x="820" y="1309"/>
                </a:lnTo>
                <a:lnTo>
                  <a:pt x="808" y="1313"/>
                </a:lnTo>
                <a:lnTo>
                  <a:pt x="796" y="1316"/>
                </a:lnTo>
                <a:lnTo>
                  <a:pt x="785" y="1321"/>
                </a:lnTo>
                <a:lnTo>
                  <a:pt x="778" y="1325"/>
                </a:lnTo>
                <a:lnTo>
                  <a:pt x="778" y="1326"/>
                </a:lnTo>
                <a:lnTo>
                  <a:pt x="778" y="1330"/>
                </a:lnTo>
                <a:lnTo>
                  <a:pt x="778" y="1333"/>
                </a:lnTo>
                <a:lnTo>
                  <a:pt x="778" y="1338"/>
                </a:lnTo>
                <a:lnTo>
                  <a:pt x="780" y="1340"/>
                </a:lnTo>
                <a:lnTo>
                  <a:pt x="781" y="1341"/>
                </a:lnTo>
                <a:lnTo>
                  <a:pt x="786" y="1348"/>
                </a:lnTo>
                <a:lnTo>
                  <a:pt x="791" y="1358"/>
                </a:lnTo>
                <a:lnTo>
                  <a:pt x="796" y="1374"/>
                </a:lnTo>
                <a:lnTo>
                  <a:pt x="796" y="1390"/>
                </a:lnTo>
                <a:lnTo>
                  <a:pt x="791" y="1409"/>
                </a:lnTo>
                <a:lnTo>
                  <a:pt x="790" y="1412"/>
                </a:lnTo>
                <a:lnTo>
                  <a:pt x="786" y="1422"/>
                </a:lnTo>
                <a:lnTo>
                  <a:pt x="785" y="1433"/>
                </a:lnTo>
                <a:lnTo>
                  <a:pt x="785" y="1443"/>
                </a:lnTo>
                <a:lnTo>
                  <a:pt x="785" y="1446"/>
                </a:lnTo>
                <a:lnTo>
                  <a:pt x="786" y="1456"/>
                </a:lnTo>
                <a:lnTo>
                  <a:pt x="786" y="1468"/>
                </a:lnTo>
                <a:lnTo>
                  <a:pt x="786" y="1483"/>
                </a:lnTo>
                <a:lnTo>
                  <a:pt x="783" y="1498"/>
                </a:lnTo>
                <a:lnTo>
                  <a:pt x="776" y="1512"/>
                </a:lnTo>
                <a:lnTo>
                  <a:pt x="766" y="1522"/>
                </a:lnTo>
                <a:lnTo>
                  <a:pt x="763" y="1524"/>
                </a:lnTo>
                <a:lnTo>
                  <a:pt x="754" y="1525"/>
                </a:lnTo>
                <a:lnTo>
                  <a:pt x="744" y="1525"/>
                </a:lnTo>
                <a:lnTo>
                  <a:pt x="732" y="1522"/>
                </a:lnTo>
                <a:lnTo>
                  <a:pt x="720" y="1515"/>
                </a:lnTo>
                <a:lnTo>
                  <a:pt x="712" y="1503"/>
                </a:lnTo>
                <a:lnTo>
                  <a:pt x="712" y="1502"/>
                </a:lnTo>
                <a:lnTo>
                  <a:pt x="710" y="1493"/>
                </a:lnTo>
                <a:lnTo>
                  <a:pt x="710" y="1482"/>
                </a:lnTo>
                <a:lnTo>
                  <a:pt x="712" y="1465"/>
                </a:lnTo>
                <a:lnTo>
                  <a:pt x="719" y="1446"/>
                </a:lnTo>
                <a:lnTo>
                  <a:pt x="720" y="1441"/>
                </a:lnTo>
                <a:lnTo>
                  <a:pt x="722" y="1431"/>
                </a:lnTo>
                <a:lnTo>
                  <a:pt x="724" y="1416"/>
                </a:lnTo>
                <a:lnTo>
                  <a:pt x="726" y="1401"/>
                </a:lnTo>
                <a:lnTo>
                  <a:pt x="729" y="1389"/>
                </a:lnTo>
                <a:lnTo>
                  <a:pt x="732" y="1380"/>
                </a:lnTo>
                <a:lnTo>
                  <a:pt x="732" y="1380"/>
                </a:lnTo>
                <a:lnTo>
                  <a:pt x="731" y="1377"/>
                </a:lnTo>
                <a:lnTo>
                  <a:pt x="731" y="1374"/>
                </a:lnTo>
                <a:lnTo>
                  <a:pt x="729" y="1368"/>
                </a:lnTo>
                <a:lnTo>
                  <a:pt x="729" y="1363"/>
                </a:lnTo>
                <a:lnTo>
                  <a:pt x="729" y="1360"/>
                </a:lnTo>
                <a:lnTo>
                  <a:pt x="729" y="1357"/>
                </a:lnTo>
                <a:lnTo>
                  <a:pt x="729" y="1353"/>
                </a:lnTo>
                <a:lnTo>
                  <a:pt x="726" y="1343"/>
                </a:lnTo>
                <a:lnTo>
                  <a:pt x="722" y="1330"/>
                </a:lnTo>
                <a:lnTo>
                  <a:pt x="719" y="1320"/>
                </a:lnTo>
                <a:lnTo>
                  <a:pt x="714" y="1314"/>
                </a:lnTo>
                <a:lnTo>
                  <a:pt x="712" y="1314"/>
                </a:lnTo>
                <a:lnTo>
                  <a:pt x="710" y="1313"/>
                </a:lnTo>
                <a:lnTo>
                  <a:pt x="710" y="1313"/>
                </a:lnTo>
                <a:lnTo>
                  <a:pt x="712" y="1313"/>
                </a:lnTo>
                <a:lnTo>
                  <a:pt x="712" y="1313"/>
                </a:lnTo>
                <a:lnTo>
                  <a:pt x="714" y="1313"/>
                </a:lnTo>
                <a:lnTo>
                  <a:pt x="709" y="1311"/>
                </a:lnTo>
                <a:lnTo>
                  <a:pt x="700" y="1308"/>
                </a:lnTo>
                <a:lnTo>
                  <a:pt x="688" y="1303"/>
                </a:lnTo>
                <a:lnTo>
                  <a:pt x="680" y="1298"/>
                </a:lnTo>
                <a:lnTo>
                  <a:pt x="675" y="1296"/>
                </a:lnTo>
                <a:lnTo>
                  <a:pt x="670" y="1293"/>
                </a:lnTo>
                <a:lnTo>
                  <a:pt x="661" y="1289"/>
                </a:lnTo>
                <a:lnTo>
                  <a:pt x="650" y="1284"/>
                </a:lnTo>
                <a:lnTo>
                  <a:pt x="638" y="1279"/>
                </a:lnTo>
                <a:lnTo>
                  <a:pt x="629" y="1277"/>
                </a:lnTo>
                <a:lnTo>
                  <a:pt x="626" y="1277"/>
                </a:lnTo>
                <a:lnTo>
                  <a:pt x="618" y="1276"/>
                </a:lnTo>
                <a:lnTo>
                  <a:pt x="607" y="1274"/>
                </a:lnTo>
                <a:lnTo>
                  <a:pt x="599" y="1271"/>
                </a:lnTo>
                <a:lnTo>
                  <a:pt x="594" y="1269"/>
                </a:lnTo>
                <a:lnTo>
                  <a:pt x="596" y="1264"/>
                </a:lnTo>
                <a:lnTo>
                  <a:pt x="599" y="1254"/>
                </a:lnTo>
                <a:lnTo>
                  <a:pt x="602" y="1242"/>
                </a:lnTo>
                <a:lnTo>
                  <a:pt x="604" y="1232"/>
                </a:lnTo>
                <a:lnTo>
                  <a:pt x="607" y="1217"/>
                </a:lnTo>
                <a:lnTo>
                  <a:pt x="612" y="1196"/>
                </a:lnTo>
                <a:lnTo>
                  <a:pt x="618" y="1174"/>
                </a:lnTo>
                <a:lnTo>
                  <a:pt x="624" y="1151"/>
                </a:lnTo>
                <a:lnTo>
                  <a:pt x="629" y="1129"/>
                </a:lnTo>
                <a:lnTo>
                  <a:pt x="634" y="1110"/>
                </a:lnTo>
                <a:lnTo>
                  <a:pt x="639" y="1099"/>
                </a:lnTo>
                <a:lnTo>
                  <a:pt x="645" y="1082"/>
                </a:lnTo>
                <a:lnTo>
                  <a:pt x="650" y="1061"/>
                </a:lnTo>
                <a:lnTo>
                  <a:pt x="653" y="1039"/>
                </a:lnTo>
                <a:lnTo>
                  <a:pt x="656" y="1021"/>
                </a:lnTo>
                <a:lnTo>
                  <a:pt x="658" y="1009"/>
                </a:lnTo>
                <a:lnTo>
                  <a:pt x="660" y="999"/>
                </a:lnTo>
                <a:lnTo>
                  <a:pt x="661" y="982"/>
                </a:lnTo>
                <a:lnTo>
                  <a:pt x="663" y="964"/>
                </a:lnTo>
                <a:lnTo>
                  <a:pt x="663" y="943"/>
                </a:lnTo>
                <a:lnTo>
                  <a:pt x="665" y="925"/>
                </a:lnTo>
                <a:lnTo>
                  <a:pt x="665" y="911"/>
                </a:lnTo>
                <a:lnTo>
                  <a:pt x="666" y="904"/>
                </a:lnTo>
                <a:lnTo>
                  <a:pt x="666" y="906"/>
                </a:lnTo>
                <a:lnTo>
                  <a:pt x="665" y="908"/>
                </a:lnTo>
                <a:lnTo>
                  <a:pt x="665" y="908"/>
                </a:lnTo>
                <a:lnTo>
                  <a:pt x="665" y="908"/>
                </a:lnTo>
                <a:lnTo>
                  <a:pt x="663" y="908"/>
                </a:lnTo>
                <a:lnTo>
                  <a:pt x="661" y="906"/>
                </a:lnTo>
                <a:lnTo>
                  <a:pt x="660" y="906"/>
                </a:lnTo>
                <a:lnTo>
                  <a:pt x="658" y="904"/>
                </a:lnTo>
                <a:lnTo>
                  <a:pt x="658" y="901"/>
                </a:lnTo>
                <a:lnTo>
                  <a:pt x="658" y="899"/>
                </a:lnTo>
                <a:lnTo>
                  <a:pt x="658" y="894"/>
                </a:lnTo>
                <a:lnTo>
                  <a:pt x="661" y="891"/>
                </a:lnTo>
                <a:lnTo>
                  <a:pt x="666" y="877"/>
                </a:lnTo>
                <a:lnTo>
                  <a:pt x="668" y="864"/>
                </a:lnTo>
                <a:lnTo>
                  <a:pt x="666" y="850"/>
                </a:lnTo>
                <a:lnTo>
                  <a:pt x="666" y="842"/>
                </a:lnTo>
                <a:lnTo>
                  <a:pt x="666" y="834"/>
                </a:lnTo>
                <a:lnTo>
                  <a:pt x="666" y="817"/>
                </a:lnTo>
                <a:lnTo>
                  <a:pt x="666" y="798"/>
                </a:lnTo>
                <a:lnTo>
                  <a:pt x="668" y="781"/>
                </a:lnTo>
                <a:lnTo>
                  <a:pt x="672" y="766"/>
                </a:lnTo>
                <a:lnTo>
                  <a:pt x="675" y="753"/>
                </a:lnTo>
                <a:lnTo>
                  <a:pt x="677" y="734"/>
                </a:lnTo>
                <a:lnTo>
                  <a:pt x="680" y="715"/>
                </a:lnTo>
                <a:lnTo>
                  <a:pt x="683" y="699"/>
                </a:lnTo>
                <a:lnTo>
                  <a:pt x="685" y="688"/>
                </a:lnTo>
                <a:lnTo>
                  <a:pt x="688" y="683"/>
                </a:lnTo>
                <a:lnTo>
                  <a:pt x="690" y="678"/>
                </a:lnTo>
                <a:lnTo>
                  <a:pt x="693" y="673"/>
                </a:lnTo>
                <a:lnTo>
                  <a:pt x="695" y="670"/>
                </a:lnTo>
                <a:lnTo>
                  <a:pt x="695" y="660"/>
                </a:lnTo>
                <a:lnTo>
                  <a:pt x="693" y="645"/>
                </a:lnTo>
                <a:lnTo>
                  <a:pt x="692" y="626"/>
                </a:lnTo>
                <a:lnTo>
                  <a:pt x="692" y="609"/>
                </a:lnTo>
                <a:lnTo>
                  <a:pt x="693" y="596"/>
                </a:lnTo>
                <a:lnTo>
                  <a:pt x="688" y="604"/>
                </a:lnTo>
                <a:lnTo>
                  <a:pt x="683" y="616"/>
                </a:lnTo>
                <a:lnTo>
                  <a:pt x="680" y="624"/>
                </a:lnTo>
                <a:lnTo>
                  <a:pt x="677" y="629"/>
                </a:lnTo>
                <a:lnTo>
                  <a:pt x="673" y="634"/>
                </a:lnTo>
                <a:lnTo>
                  <a:pt x="670" y="638"/>
                </a:lnTo>
                <a:lnTo>
                  <a:pt x="666" y="640"/>
                </a:lnTo>
                <a:lnTo>
                  <a:pt x="663" y="645"/>
                </a:lnTo>
                <a:lnTo>
                  <a:pt x="660" y="648"/>
                </a:lnTo>
                <a:lnTo>
                  <a:pt x="656" y="653"/>
                </a:lnTo>
                <a:lnTo>
                  <a:pt x="655" y="656"/>
                </a:lnTo>
                <a:lnTo>
                  <a:pt x="651" y="661"/>
                </a:lnTo>
                <a:lnTo>
                  <a:pt x="645" y="668"/>
                </a:lnTo>
                <a:lnTo>
                  <a:pt x="639" y="677"/>
                </a:lnTo>
                <a:lnTo>
                  <a:pt x="634" y="683"/>
                </a:lnTo>
                <a:lnTo>
                  <a:pt x="633" y="688"/>
                </a:lnTo>
                <a:lnTo>
                  <a:pt x="631" y="690"/>
                </a:lnTo>
                <a:lnTo>
                  <a:pt x="628" y="692"/>
                </a:lnTo>
                <a:lnTo>
                  <a:pt x="626" y="694"/>
                </a:lnTo>
                <a:lnTo>
                  <a:pt x="624" y="697"/>
                </a:lnTo>
                <a:lnTo>
                  <a:pt x="623" y="702"/>
                </a:lnTo>
                <a:lnTo>
                  <a:pt x="621" y="705"/>
                </a:lnTo>
                <a:lnTo>
                  <a:pt x="621" y="707"/>
                </a:lnTo>
                <a:lnTo>
                  <a:pt x="618" y="710"/>
                </a:lnTo>
                <a:lnTo>
                  <a:pt x="616" y="712"/>
                </a:lnTo>
                <a:lnTo>
                  <a:pt x="612" y="715"/>
                </a:lnTo>
                <a:lnTo>
                  <a:pt x="609" y="719"/>
                </a:lnTo>
                <a:lnTo>
                  <a:pt x="606" y="722"/>
                </a:lnTo>
                <a:lnTo>
                  <a:pt x="602" y="727"/>
                </a:lnTo>
                <a:lnTo>
                  <a:pt x="599" y="729"/>
                </a:lnTo>
                <a:lnTo>
                  <a:pt x="596" y="734"/>
                </a:lnTo>
                <a:lnTo>
                  <a:pt x="591" y="742"/>
                </a:lnTo>
                <a:lnTo>
                  <a:pt x="584" y="751"/>
                </a:lnTo>
                <a:lnTo>
                  <a:pt x="579" y="758"/>
                </a:lnTo>
                <a:lnTo>
                  <a:pt x="577" y="759"/>
                </a:lnTo>
                <a:lnTo>
                  <a:pt x="575" y="764"/>
                </a:lnTo>
                <a:lnTo>
                  <a:pt x="572" y="768"/>
                </a:lnTo>
                <a:lnTo>
                  <a:pt x="570" y="771"/>
                </a:lnTo>
                <a:lnTo>
                  <a:pt x="567" y="775"/>
                </a:lnTo>
                <a:lnTo>
                  <a:pt x="565" y="778"/>
                </a:lnTo>
                <a:lnTo>
                  <a:pt x="565" y="778"/>
                </a:lnTo>
                <a:lnTo>
                  <a:pt x="565" y="780"/>
                </a:lnTo>
                <a:lnTo>
                  <a:pt x="565" y="783"/>
                </a:lnTo>
                <a:lnTo>
                  <a:pt x="564" y="786"/>
                </a:lnTo>
                <a:lnTo>
                  <a:pt x="562" y="788"/>
                </a:lnTo>
                <a:lnTo>
                  <a:pt x="560" y="790"/>
                </a:lnTo>
                <a:lnTo>
                  <a:pt x="560" y="790"/>
                </a:lnTo>
                <a:lnTo>
                  <a:pt x="558" y="791"/>
                </a:lnTo>
                <a:lnTo>
                  <a:pt x="557" y="793"/>
                </a:lnTo>
                <a:lnTo>
                  <a:pt x="555" y="795"/>
                </a:lnTo>
                <a:lnTo>
                  <a:pt x="552" y="795"/>
                </a:lnTo>
                <a:lnTo>
                  <a:pt x="552" y="796"/>
                </a:lnTo>
                <a:lnTo>
                  <a:pt x="552" y="798"/>
                </a:lnTo>
                <a:lnTo>
                  <a:pt x="550" y="800"/>
                </a:lnTo>
                <a:lnTo>
                  <a:pt x="548" y="803"/>
                </a:lnTo>
                <a:lnTo>
                  <a:pt x="543" y="807"/>
                </a:lnTo>
                <a:lnTo>
                  <a:pt x="538" y="808"/>
                </a:lnTo>
                <a:lnTo>
                  <a:pt x="535" y="810"/>
                </a:lnTo>
                <a:lnTo>
                  <a:pt x="533" y="810"/>
                </a:lnTo>
                <a:lnTo>
                  <a:pt x="533" y="812"/>
                </a:lnTo>
                <a:lnTo>
                  <a:pt x="535" y="812"/>
                </a:lnTo>
                <a:lnTo>
                  <a:pt x="537" y="812"/>
                </a:lnTo>
                <a:lnTo>
                  <a:pt x="538" y="812"/>
                </a:lnTo>
                <a:lnTo>
                  <a:pt x="538" y="812"/>
                </a:lnTo>
                <a:lnTo>
                  <a:pt x="540" y="812"/>
                </a:lnTo>
                <a:lnTo>
                  <a:pt x="538" y="812"/>
                </a:lnTo>
                <a:lnTo>
                  <a:pt x="537" y="813"/>
                </a:lnTo>
                <a:lnTo>
                  <a:pt x="533" y="813"/>
                </a:lnTo>
                <a:lnTo>
                  <a:pt x="530" y="815"/>
                </a:lnTo>
                <a:lnTo>
                  <a:pt x="526" y="817"/>
                </a:lnTo>
                <a:lnTo>
                  <a:pt x="523" y="817"/>
                </a:lnTo>
                <a:lnTo>
                  <a:pt x="520" y="817"/>
                </a:lnTo>
                <a:lnTo>
                  <a:pt x="516" y="815"/>
                </a:lnTo>
                <a:lnTo>
                  <a:pt x="515" y="813"/>
                </a:lnTo>
                <a:lnTo>
                  <a:pt x="513" y="808"/>
                </a:lnTo>
                <a:lnTo>
                  <a:pt x="513" y="803"/>
                </a:lnTo>
                <a:lnTo>
                  <a:pt x="511" y="802"/>
                </a:lnTo>
                <a:lnTo>
                  <a:pt x="511" y="802"/>
                </a:lnTo>
                <a:lnTo>
                  <a:pt x="511" y="803"/>
                </a:lnTo>
                <a:lnTo>
                  <a:pt x="511" y="805"/>
                </a:lnTo>
                <a:lnTo>
                  <a:pt x="511" y="807"/>
                </a:lnTo>
                <a:lnTo>
                  <a:pt x="511" y="808"/>
                </a:lnTo>
                <a:lnTo>
                  <a:pt x="511" y="810"/>
                </a:lnTo>
                <a:lnTo>
                  <a:pt x="510" y="810"/>
                </a:lnTo>
                <a:lnTo>
                  <a:pt x="508" y="810"/>
                </a:lnTo>
                <a:lnTo>
                  <a:pt x="504" y="808"/>
                </a:lnTo>
                <a:lnTo>
                  <a:pt x="501" y="808"/>
                </a:lnTo>
                <a:lnTo>
                  <a:pt x="498" y="807"/>
                </a:lnTo>
                <a:lnTo>
                  <a:pt x="494" y="805"/>
                </a:lnTo>
                <a:lnTo>
                  <a:pt x="493" y="802"/>
                </a:lnTo>
                <a:lnTo>
                  <a:pt x="491" y="800"/>
                </a:lnTo>
                <a:lnTo>
                  <a:pt x="493" y="795"/>
                </a:lnTo>
                <a:lnTo>
                  <a:pt x="493" y="795"/>
                </a:lnTo>
                <a:lnTo>
                  <a:pt x="491" y="791"/>
                </a:lnTo>
                <a:lnTo>
                  <a:pt x="489" y="790"/>
                </a:lnTo>
                <a:lnTo>
                  <a:pt x="488" y="786"/>
                </a:lnTo>
                <a:lnTo>
                  <a:pt x="486" y="783"/>
                </a:lnTo>
                <a:lnTo>
                  <a:pt x="484" y="781"/>
                </a:lnTo>
                <a:lnTo>
                  <a:pt x="483" y="780"/>
                </a:lnTo>
                <a:lnTo>
                  <a:pt x="481" y="780"/>
                </a:lnTo>
                <a:lnTo>
                  <a:pt x="481" y="778"/>
                </a:lnTo>
                <a:lnTo>
                  <a:pt x="479" y="776"/>
                </a:lnTo>
                <a:lnTo>
                  <a:pt x="477" y="773"/>
                </a:lnTo>
                <a:lnTo>
                  <a:pt x="477" y="771"/>
                </a:lnTo>
                <a:lnTo>
                  <a:pt x="477" y="769"/>
                </a:lnTo>
                <a:lnTo>
                  <a:pt x="479" y="768"/>
                </a:lnTo>
                <a:lnTo>
                  <a:pt x="479" y="766"/>
                </a:lnTo>
                <a:lnTo>
                  <a:pt x="479" y="764"/>
                </a:lnTo>
                <a:lnTo>
                  <a:pt x="477" y="763"/>
                </a:lnTo>
                <a:lnTo>
                  <a:pt x="477" y="759"/>
                </a:lnTo>
                <a:lnTo>
                  <a:pt x="477" y="756"/>
                </a:lnTo>
                <a:lnTo>
                  <a:pt x="479" y="754"/>
                </a:lnTo>
                <a:lnTo>
                  <a:pt x="481" y="751"/>
                </a:lnTo>
                <a:lnTo>
                  <a:pt x="484" y="749"/>
                </a:lnTo>
                <a:lnTo>
                  <a:pt x="484" y="749"/>
                </a:lnTo>
                <a:lnTo>
                  <a:pt x="486" y="748"/>
                </a:lnTo>
                <a:lnTo>
                  <a:pt x="486" y="744"/>
                </a:lnTo>
                <a:lnTo>
                  <a:pt x="488" y="739"/>
                </a:lnTo>
                <a:lnTo>
                  <a:pt x="489" y="736"/>
                </a:lnTo>
                <a:lnTo>
                  <a:pt x="491" y="731"/>
                </a:lnTo>
                <a:lnTo>
                  <a:pt x="494" y="727"/>
                </a:lnTo>
                <a:lnTo>
                  <a:pt x="499" y="726"/>
                </a:lnTo>
                <a:lnTo>
                  <a:pt x="504" y="726"/>
                </a:lnTo>
                <a:lnTo>
                  <a:pt x="511" y="724"/>
                </a:lnTo>
                <a:lnTo>
                  <a:pt x="513" y="717"/>
                </a:lnTo>
                <a:lnTo>
                  <a:pt x="511" y="710"/>
                </a:lnTo>
                <a:lnTo>
                  <a:pt x="510" y="699"/>
                </a:lnTo>
                <a:lnTo>
                  <a:pt x="508" y="687"/>
                </a:lnTo>
                <a:lnTo>
                  <a:pt x="506" y="673"/>
                </a:lnTo>
                <a:lnTo>
                  <a:pt x="501" y="656"/>
                </a:lnTo>
                <a:lnTo>
                  <a:pt x="496" y="634"/>
                </a:lnTo>
                <a:lnTo>
                  <a:pt x="489" y="613"/>
                </a:lnTo>
                <a:lnTo>
                  <a:pt x="483" y="592"/>
                </a:lnTo>
                <a:lnTo>
                  <a:pt x="479" y="577"/>
                </a:lnTo>
                <a:lnTo>
                  <a:pt x="477" y="570"/>
                </a:lnTo>
                <a:lnTo>
                  <a:pt x="474" y="560"/>
                </a:lnTo>
                <a:lnTo>
                  <a:pt x="469" y="550"/>
                </a:lnTo>
                <a:lnTo>
                  <a:pt x="467" y="540"/>
                </a:lnTo>
                <a:lnTo>
                  <a:pt x="466" y="532"/>
                </a:lnTo>
                <a:lnTo>
                  <a:pt x="462" y="523"/>
                </a:lnTo>
                <a:lnTo>
                  <a:pt x="459" y="515"/>
                </a:lnTo>
                <a:lnTo>
                  <a:pt x="457" y="510"/>
                </a:lnTo>
                <a:lnTo>
                  <a:pt x="459" y="508"/>
                </a:lnTo>
                <a:lnTo>
                  <a:pt x="459" y="506"/>
                </a:lnTo>
                <a:lnTo>
                  <a:pt x="459" y="506"/>
                </a:lnTo>
                <a:lnTo>
                  <a:pt x="457" y="508"/>
                </a:lnTo>
                <a:lnTo>
                  <a:pt x="457" y="508"/>
                </a:lnTo>
                <a:lnTo>
                  <a:pt x="456" y="510"/>
                </a:lnTo>
                <a:lnTo>
                  <a:pt x="456" y="510"/>
                </a:lnTo>
                <a:lnTo>
                  <a:pt x="454" y="510"/>
                </a:lnTo>
                <a:lnTo>
                  <a:pt x="452" y="508"/>
                </a:lnTo>
                <a:lnTo>
                  <a:pt x="447" y="506"/>
                </a:lnTo>
                <a:lnTo>
                  <a:pt x="444" y="505"/>
                </a:lnTo>
                <a:lnTo>
                  <a:pt x="440" y="503"/>
                </a:lnTo>
                <a:lnTo>
                  <a:pt x="437" y="499"/>
                </a:lnTo>
                <a:lnTo>
                  <a:pt x="435" y="496"/>
                </a:lnTo>
                <a:lnTo>
                  <a:pt x="435" y="472"/>
                </a:lnTo>
                <a:lnTo>
                  <a:pt x="434" y="472"/>
                </a:lnTo>
                <a:lnTo>
                  <a:pt x="434" y="471"/>
                </a:lnTo>
                <a:lnTo>
                  <a:pt x="430" y="467"/>
                </a:lnTo>
                <a:lnTo>
                  <a:pt x="429" y="464"/>
                </a:lnTo>
                <a:lnTo>
                  <a:pt x="427" y="461"/>
                </a:lnTo>
                <a:lnTo>
                  <a:pt x="425" y="457"/>
                </a:lnTo>
                <a:lnTo>
                  <a:pt x="425" y="454"/>
                </a:lnTo>
                <a:lnTo>
                  <a:pt x="424" y="466"/>
                </a:lnTo>
                <a:lnTo>
                  <a:pt x="422" y="483"/>
                </a:lnTo>
                <a:lnTo>
                  <a:pt x="424" y="496"/>
                </a:lnTo>
                <a:lnTo>
                  <a:pt x="427" y="510"/>
                </a:lnTo>
                <a:lnTo>
                  <a:pt x="427" y="521"/>
                </a:lnTo>
                <a:lnTo>
                  <a:pt x="427" y="533"/>
                </a:lnTo>
                <a:lnTo>
                  <a:pt x="429" y="550"/>
                </a:lnTo>
                <a:lnTo>
                  <a:pt x="430" y="570"/>
                </a:lnTo>
                <a:lnTo>
                  <a:pt x="432" y="591"/>
                </a:lnTo>
                <a:lnTo>
                  <a:pt x="434" y="602"/>
                </a:lnTo>
                <a:lnTo>
                  <a:pt x="435" y="619"/>
                </a:lnTo>
                <a:lnTo>
                  <a:pt x="435" y="640"/>
                </a:lnTo>
                <a:lnTo>
                  <a:pt x="437" y="653"/>
                </a:lnTo>
                <a:lnTo>
                  <a:pt x="439" y="661"/>
                </a:lnTo>
                <a:lnTo>
                  <a:pt x="440" y="677"/>
                </a:lnTo>
                <a:lnTo>
                  <a:pt x="442" y="695"/>
                </a:lnTo>
                <a:lnTo>
                  <a:pt x="444" y="714"/>
                </a:lnTo>
                <a:lnTo>
                  <a:pt x="445" y="729"/>
                </a:lnTo>
                <a:lnTo>
                  <a:pt x="445" y="739"/>
                </a:lnTo>
                <a:lnTo>
                  <a:pt x="447" y="751"/>
                </a:lnTo>
                <a:lnTo>
                  <a:pt x="449" y="764"/>
                </a:lnTo>
                <a:lnTo>
                  <a:pt x="449" y="776"/>
                </a:lnTo>
                <a:lnTo>
                  <a:pt x="449" y="783"/>
                </a:lnTo>
                <a:lnTo>
                  <a:pt x="445" y="786"/>
                </a:lnTo>
                <a:lnTo>
                  <a:pt x="444" y="788"/>
                </a:lnTo>
                <a:lnTo>
                  <a:pt x="442" y="788"/>
                </a:lnTo>
                <a:lnTo>
                  <a:pt x="440" y="790"/>
                </a:lnTo>
                <a:lnTo>
                  <a:pt x="442" y="793"/>
                </a:lnTo>
                <a:lnTo>
                  <a:pt x="442" y="807"/>
                </a:lnTo>
                <a:lnTo>
                  <a:pt x="444" y="827"/>
                </a:lnTo>
                <a:lnTo>
                  <a:pt x="444" y="850"/>
                </a:lnTo>
                <a:lnTo>
                  <a:pt x="445" y="876"/>
                </a:lnTo>
                <a:lnTo>
                  <a:pt x="445" y="903"/>
                </a:lnTo>
                <a:lnTo>
                  <a:pt x="447" y="930"/>
                </a:lnTo>
                <a:lnTo>
                  <a:pt x="447" y="952"/>
                </a:lnTo>
                <a:lnTo>
                  <a:pt x="445" y="969"/>
                </a:lnTo>
                <a:lnTo>
                  <a:pt x="444" y="999"/>
                </a:lnTo>
                <a:lnTo>
                  <a:pt x="442" y="1024"/>
                </a:lnTo>
                <a:lnTo>
                  <a:pt x="440" y="1045"/>
                </a:lnTo>
                <a:lnTo>
                  <a:pt x="442" y="1056"/>
                </a:lnTo>
                <a:lnTo>
                  <a:pt x="444" y="1060"/>
                </a:lnTo>
                <a:lnTo>
                  <a:pt x="445" y="1066"/>
                </a:lnTo>
                <a:lnTo>
                  <a:pt x="447" y="1080"/>
                </a:lnTo>
                <a:lnTo>
                  <a:pt x="444" y="1099"/>
                </a:lnTo>
                <a:lnTo>
                  <a:pt x="440" y="1119"/>
                </a:lnTo>
                <a:lnTo>
                  <a:pt x="437" y="1142"/>
                </a:lnTo>
                <a:lnTo>
                  <a:pt x="434" y="1166"/>
                </a:lnTo>
                <a:lnTo>
                  <a:pt x="432" y="1186"/>
                </a:lnTo>
                <a:lnTo>
                  <a:pt x="429" y="1201"/>
                </a:lnTo>
                <a:lnTo>
                  <a:pt x="422" y="1230"/>
                </a:lnTo>
                <a:lnTo>
                  <a:pt x="415" y="1254"/>
                </a:lnTo>
                <a:lnTo>
                  <a:pt x="408" y="1276"/>
                </a:lnTo>
                <a:lnTo>
                  <a:pt x="403" y="1294"/>
                </a:lnTo>
                <a:lnTo>
                  <a:pt x="402" y="1308"/>
                </a:lnTo>
                <a:lnTo>
                  <a:pt x="398" y="1323"/>
                </a:lnTo>
                <a:lnTo>
                  <a:pt x="395" y="1335"/>
                </a:lnTo>
                <a:lnTo>
                  <a:pt x="393" y="1340"/>
                </a:lnTo>
                <a:lnTo>
                  <a:pt x="391" y="1343"/>
                </a:lnTo>
                <a:lnTo>
                  <a:pt x="391" y="1347"/>
                </a:lnTo>
                <a:lnTo>
                  <a:pt x="391" y="1350"/>
                </a:lnTo>
                <a:lnTo>
                  <a:pt x="393" y="1353"/>
                </a:lnTo>
                <a:lnTo>
                  <a:pt x="397" y="1365"/>
                </a:lnTo>
                <a:lnTo>
                  <a:pt x="402" y="1380"/>
                </a:lnTo>
                <a:lnTo>
                  <a:pt x="407" y="1399"/>
                </a:lnTo>
                <a:lnTo>
                  <a:pt x="410" y="1417"/>
                </a:lnTo>
                <a:lnTo>
                  <a:pt x="413" y="1434"/>
                </a:lnTo>
                <a:lnTo>
                  <a:pt x="412" y="1449"/>
                </a:lnTo>
                <a:lnTo>
                  <a:pt x="412" y="1453"/>
                </a:lnTo>
                <a:lnTo>
                  <a:pt x="410" y="1460"/>
                </a:lnTo>
                <a:lnTo>
                  <a:pt x="407" y="1468"/>
                </a:lnTo>
                <a:lnTo>
                  <a:pt x="397" y="1476"/>
                </a:lnTo>
                <a:lnTo>
                  <a:pt x="380" y="1483"/>
                </a:lnTo>
                <a:lnTo>
                  <a:pt x="376" y="1483"/>
                </a:lnTo>
                <a:lnTo>
                  <a:pt x="368" y="1485"/>
                </a:lnTo>
                <a:lnTo>
                  <a:pt x="356" y="1483"/>
                </a:lnTo>
                <a:lnTo>
                  <a:pt x="344" y="1480"/>
                </a:lnTo>
                <a:lnTo>
                  <a:pt x="336" y="1470"/>
                </a:lnTo>
                <a:lnTo>
                  <a:pt x="332" y="1465"/>
                </a:lnTo>
                <a:lnTo>
                  <a:pt x="329" y="1455"/>
                </a:lnTo>
                <a:lnTo>
                  <a:pt x="327" y="1438"/>
                </a:lnTo>
                <a:lnTo>
                  <a:pt x="331" y="1417"/>
                </a:lnTo>
                <a:lnTo>
                  <a:pt x="329" y="1412"/>
                </a:lnTo>
                <a:lnTo>
                  <a:pt x="327" y="1399"/>
                </a:lnTo>
                <a:lnTo>
                  <a:pt x="324" y="1385"/>
                </a:lnTo>
                <a:lnTo>
                  <a:pt x="321" y="1372"/>
                </a:lnTo>
                <a:lnTo>
                  <a:pt x="321" y="1368"/>
                </a:lnTo>
                <a:lnTo>
                  <a:pt x="317" y="1360"/>
                </a:lnTo>
                <a:lnTo>
                  <a:pt x="314" y="1348"/>
                </a:lnTo>
                <a:lnTo>
                  <a:pt x="312" y="1335"/>
                </a:lnTo>
                <a:lnTo>
                  <a:pt x="310" y="1323"/>
                </a:lnTo>
                <a:lnTo>
                  <a:pt x="312" y="1311"/>
                </a:lnTo>
                <a:lnTo>
                  <a:pt x="312" y="1308"/>
                </a:lnTo>
                <a:lnTo>
                  <a:pt x="309" y="1301"/>
                </a:lnTo>
                <a:lnTo>
                  <a:pt x="307" y="1289"/>
                </a:lnTo>
                <a:lnTo>
                  <a:pt x="305" y="1276"/>
                </a:lnTo>
                <a:lnTo>
                  <a:pt x="307" y="1266"/>
                </a:lnTo>
                <a:lnTo>
                  <a:pt x="307" y="1249"/>
                </a:lnTo>
                <a:lnTo>
                  <a:pt x="305" y="1227"/>
                </a:lnTo>
                <a:lnTo>
                  <a:pt x="304" y="1203"/>
                </a:lnTo>
                <a:lnTo>
                  <a:pt x="302" y="1180"/>
                </a:lnTo>
                <a:lnTo>
                  <a:pt x="304" y="1163"/>
                </a:lnTo>
                <a:lnTo>
                  <a:pt x="304" y="1142"/>
                </a:lnTo>
                <a:lnTo>
                  <a:pt x="302" y="1119"/>
                </a:lnTo>
                <a:lnTo>
                  <a:pt x="302" y="1095"/>
                </a:lnTo>
                <a:lnTo>
                  <a:pt x="299" y="1073"/>
                </a:lnTo>
                <a:lnTo>
                  <a:pt x="295" y="1058"/>
                </a:lnTo>
                <a:lnTo>
                  <a:pt x="292" y="1048"/>
                </a:lnTo>
                <a:lnTo>
                  <a:pt x="289" y="1046"/>
                </a:lnTo>
                <a:lnTo>
                  <a:pt x="283" y="1038"/>
                </a:lnTo>
                <a:lnTo>
                  <a:pt x="277" y="1026"/>
                </a:lnTo>
                <a:lnTo>
                  <a:pt x="272" y="1009"/>
                </a:lnTo>
                <a:lnTo>
                  <a:pt x="272" y="989"/>
                </a:lnTo>
                <a:lnTo>
                  <a:pt x="272" y="984"/>
                </a:lnTo>
                <a:lnTo>
                  <a:pt x="273" y="975"/>
                </a:lnTo>
                <a:lnTo>
                  <a:pt x="273" y="964"/>
                </a:lnTo>
                <a:lnTo>
                  <a:pt x="275" y="952"/>
                </a:lnTo>
                <a:lnTo>
                  <a:pt x="277" y="943"/>
                </a:lnTo>
                <a:lnTo>
                  <a:pt x="280" y="928"/>
                </a:lnTo>
                <a:lnTo>
                  <a:pt x="282" y="913"/>
                </a:lnTo>
                <a:lnTo>
                  <a:pt x="282" y="908"/>
                </a:lnTo>
                <a:lnTo>
                  <a:pt x="282" y="904"/>
                </a:lnTo>
                <a:lnTo>
                  <a:pt x="282" y="901"/>
                </a:lnTo>
                <a:lnTo>
                  <a:pt x="282" y="899"/>
                </a:lnTo>
                <a:lnTo>
                  <a:pt x="282" y="898"/>
                </a:lnTo>
                <a:lnTo>
                  <a:pt x="282" y="894"/>
                </a:lnTo>
                <a:lnTo>
                  <a:pt x="283" y="891"/>
                </a:lnTo>
                <a:lnTo>
                  <a:pt x="282" y="886"/>
                </a:lnTo>
                <a:lnTo>
                  <a:pt x="280" y="883"/>
                </a:lnTo>
                <a:lnTo>
                  <a:pt x="280" y="877"/>
                </a:lnTo>
                <a:lnTo>
                  <a:pt x="278" y="872"/>
                </a:lnTo>
                <a:lnTo>
                  <a:pt x="277" y="871"/>
                </a:lnTo>
                <a:lnTo>
                  <a:pt x="277" y="869"/>
                </a:lnTo>
                <a:lnTo>
                  <a:pt x="275" y="869"/>
                </a:lnTo>
                <a:lnTo>
                  <a:pt x="273" y="869"/>
                </a:lnTo>
                <a:lnTo>
                  <a:pt x="270" y="869"/>
                </a:lnTo>
                <a:lnTo>
                  <a:pt x="265" y="869"/>
                </a:lnTo>
                <a:lnTo>
                  <a:pt x="262" y="869"/>
                </a:lnTo>
                <a:lnTo>
                  <a:pt x="258" y="867"/>
                </a:lnTo>
                <a:lnTo>
                  <a:pt x="256" y="867"/>
                </a:lnTo>
                <a:lnTo>
                  <a:pt x="256" y="866"/>
                </a:lnTo>
                <a:lnTo>
                  <a:pt x="258" y="867"/>
                </a:lnTo>
                <a:lnTo>
                  <a:pt x="258" y="869"/>
                </a:lnTo>
                <a:lnTo>
                  <a:pt x="258" y="869"/>
                </a:lnTo>
                <a:lnTo>
                  <a:pt x="258" y="876"/>
                </a:lnTo>
                <a:lnTo>
                  <a:pt x="256" y="891"/>
                </a:lnTo>
                <a:lnTo>
                  <a:pt x="253" y="913"/>
                </a:lnTo>
                <a:lnTo>
                  <a:pt x="251" y="930"/>
                </a:lnTo>
                <a:lnTo>
                  <a:pt x="251" y="940"/>
                </a:lnTo>
                <a:lnTo>
                  <a:pt x="251" y="948"/>
                </a:lnTo>
                <a:lnTo>
                  <a:pt x="250" y="958"/>
                </a:lnTo>
                <a:lnTo>
                  <a:pt x="248" y="970"/>
                </a:lnTo>
                <a:lnTo>
                  <a:pt x="246" y="989"/>
                </a:lnTo>
                <a:lnTo>
                  <a:pt x="245" y="1009"/>
                </a:lnTo>
                <a:lnTo>
                  <a:pt x="243" y="1029"/>
                </a:lnTo>
                <a:lnTo>
                  <a:pt x="241" y="1045"/>
                </a:lnTo>
                <a:lnTo>
                  <a:pt x="240" y="1060"/>
                </a:lnTo>
                <a:lnTo>
                  <a:pt x="240" y="1070"/>
                </a:lnTo>
                <a:lnTo>
                  <a:pt x="240" y="1077"/>
                </a:lnTo>
                <a:lnTo>
                  <a:pt x="241" y="1085"/>
                </a:lnTo>
                <a:lnTo>
                  <a:pt x="245" y="1102"/>
                </a:lnTo>
                <a:lnTo>
                  <a:pt x="246" y="1124"/>
                </a:lnTo>
                <a:lnTo>
                  <a:pt x="250" y="1144"/>
                </a:lnTo>
                <a:lnTo>
                  <a:pt x="251" y="1164"/>
                </a:lnTo>
                <a:lnTo>
                  <a:pt x="251" y="1183"/>
                </a:lnTo>
                <a:lnTo>
                  <a:pt x="253" y="1196"/>
                </a:lnTo>
                <a:lnTo>
                  <a:pt x="253" y="1201"/>
                </a:lnTo>
                <a:lnTo>
                  <a:pt x="253" y="1208"/>
                </a:lnTo>
                <a:lnTo>
                  <a:pt x="251" y="1225"/>
                </a:lnTo>
                <a:lnTo>
                  <a:pt x="251" y="1245"/>
                </a:lnTo>
                <a:lnTo>
                  <a:pt x="251" y="1267"/>
                </a:lnTo>
                <a:lnTo>
                  <a:pt x="251" y="1289"/>
                </a:lnTo>
                <a:lnTo>
                  <a:pt x="253" y="1304"/>
                </a:lnTo>
                <a:lnTo>
                  <a:pt x="255" y="1318"/>
                </a:lnTo>
                <a:lnTo>
                  <a:pt x="256" y="1323"/>
                </a:lnTo>
                <a:lnTo>
                  <a:pt x="258" y="1326"/>
                </a:lnTo>
                <a:lnTo>
                  <a:pt x="260" y="1333"/>
                </a:lnTo>
                <a:lnTo>
                  <a:pt x="258" y="1348"/>
                </a:lnTo>
                <a:lnTo>
                  <a:pt x="251" y="1362"/>
                </a:lnTo>
                <a:lnTo>
                  <a:pt x="248" y="1370"/>
                </a:lnTo>
                <a:lnTo>
                  <a:pt x="243" y="1380"/>
                </a:lnTo>
                <a:lnTo>
                  <a:pt x="238" y="1392"/>
                </a:lnTo>
                <a:lnTo>
                  <a:pt x="235" y="1404"/>
                </a:lnTo>
                <a:lnTo>
                  <a:pt x="233" y="1411"/>
                </a:lnTo>
                <a:lnTo>
                  <a:pt x="233" y="1414"/>
                </a:lnTo>
                <a:lnTo>
                  <a:pt x="235" y="1421"/>
                </a:lnTo>
                <a:lnTo>
                  <a:pt x="236" y="1429"/>
                </a:lnTo>
                <a:lnTo>
                  <a:pt x="233" y="1438"/>
                </a:lnTo>
                <a:lnTo>
                  <a:pt x="228" y="1443"/>
                </a:lnTo>
                <a:lnTo>
                  <a:pt x="223" y="1441"/>
                </a:lnTo>
                <a:lnTo>
                  <a:pt x="213" y="1441"/>
                </a:lnTo>
                <a:lnTo>
                  <a:pt x="197" y="1439"/>
                </a:lnTo>
                <a:lnTo>
                  <a:pt x="184" y="1438"/>
                </a:lnTo>
                <a:lnTo>
                  <a:pt x="172" y="1434"/>
                </a:lnTo>
                <a:lnTo>
                  <a:pt x="165" y="1431"/>
                </a:lnTo>
                <a:lnTo>
                  <a:pt x="164" y="1429"/>
                </a:lnTo>
                <a:lnTo>
                  <a:pt x="162" y="1429"/>
                </a:lnTo>
                <a:lnTo>
                  <a:pt x="160" y="1426"/>
                </a:lnTo>
                <a:lnTo>
                  <a:pt x="157" y="1424"/>
                </a:lnTo>
                <a:lnTo>
                  <a:pt x="152" y="1422"/>
                </a:lnTo>
                <a:lnTo>
                  <a:pt x="148" y="1422"/>
                </a:lnTo>
                <a:lnTo>
                  <a:pt x="148" y="1417"/>
                </a:lnTo>
                <a:lnTo>
                  <a:pt x="147" y="1407"/>
                </a:lnTo>
                <a:lnTo>
                  <a:pt x="148" y="1395"/>
                </a:lnTo>
                <a:lnTo>
                  <a:pt x="155" y="1384"/>
                </a:lnTo>
                <a:lnTo>
                  <a:pt x="155" y="1382"/>
                </a:lnTo>
                <a:lnTo>
                  <a:pt x="157" y="1380"/>
                </a:lnTo>
                <a:lnTo>
                  <a:pt x="157" y="1375"/>
                </a:lnTo>
                <a:lnTo>
                  <a:pt x="157" y="1372"/>
                </a:lnTo>
                <a:lnTo>
                  <a:pt x="157" y="1368"/>
                </a:lnTo>
                <a:lnTo>
                  <a:pt x="154" y="1365"/>
                </a:lnTo>
                <a:lnTo>
                  <a:pt x="148" y="1357"/>
                </a:lnTo>
                <a:lnTo>
                  <a:pt x="140" y="1347"/>
                </a:lnTo>
                <a:lnTo>
                  <a:pt x="133" y="1335"/>
                </a:lnTo>
                <a:lnTo>
                  <a:pt x="128" y="1323"/>
                </a:lnTo>
                <a:lnTo>
                  <a:pt x="125" y="1311"/>
                </a:lnTo>
                <a:lnTo>
                  <a:pt x="125" y="1298"/>
                </a:lnTo>
                <a:lnTo>
                  <a:pt x="123" y="1279"/>
                </a:lnTo>
                <a:lnTo>
                  <a:pt x="123" y="1259"/>
                </a:lnTo>
                <a:lnTo>
                  <a:pt x="121" y="1237"/>
                </a:lnTo>
                <a:lnTo>
                  <a:pt x="120" y="1217"/>
                </a:lnTo>
                <a:lnTo>
                  <a:pt x="120" y="1201"/>
                </a:lnTo>
                <a:lnTo>
                  <a:pt x="121" y="1191"/>
                </a:lnTo>
                <a:lnTo>
                  <a:pt x="123" y="1190"/>
                </a:lnTo>
                <a:lnTo>
                  <a:pt x="123" y="1188"/>
                </a:lnTo>
                <a:lnTo>
                  <a:pt x="123" y="1186"/>
                </a:lnTo>
                <a:lnTo>
                  <a:pt x="123" y="1188"/>
                </a:lnTo>
                <a:lnTo>
                  <a:pt x="123" y="1188"/>
                </a:lnTo>
                <a:lnTo>
                  <a:pt x="121" y="1190"/>
                </a:lnTo>
                <a:lnTo>
                  <a:pt x="120" y="1191"/>
                </a:lnTo>
                <a:lnTo>
                  <a:pt x="120" y="1193"/>
                </a:lnTo>
                <a:lnTo>
                  <a:pt x="120" y="1193"/>
                </a:lnTo>
                <a:lnTo>
                  <a:pt x="120" y="953"/>
                </a:lnTo>
                <a:lnTo>
                  <a:pt x="120" y="948"/>
                </a:lnTo>
                <a:lnTo>
                  <a:pt x="116" y="935"/>
                </a:lnTo>
                <a:lnTo>
                  <a:pt x="113" y="915"/>
                </a:lnTo>
                <a:lnTo>
                  <a:pt x="110" y="889"/>
                </a:lnTo>
                <a:lnTo>
                  <a:pt x="106" y="864"/>
                </a:lnTo>
                <a:lnTo>
                  <a:pt x="105" y="837"/>
                </a:lnTo>
                <a:lnTo>
                  <a:pt x="103" y="813"/>
                </a:lnTo>
                <a:lnTo>
                  <a:pt x="103" y="796"/>
                </a:lnTo>
                <a:lnTo>
                  <a:pt x="105" y="785"/>
                </a:lnTo>
                <a:lnTo>
                  <a:pt x="108" y="769"/>
                </a:lnTo>
                <a:lnTo>
                  <a:pt x="108" y="758"/>
                </a:lnTo>
                <a:lnTo>
                  <a:pt x="108" y="746"/>
                </a:lnTo>
                <a:lnTo>
                  <a:pt x="111" y="736"/>
                </a:lnTo>
                <a:lnTo>
                  <a:pt x="115" y="731"/>
                </a:lnTo>
                <a:lnTo>
                  <a:pt x="116" y="727"/>
                </a:lnTo>
                <a:lnTo>
                  <a:pt x="116" y="724"/>
                </a:lnTo>
                <a:lnTo>
                  <a:pt x="116" y="722"/>
                </a:lnTo>
                <a:lnTo>
                  <a:pt x="115" y="719"/>
                </a:lnTo>
                <a:lnTo>
                  <a:pt x="115" y="717"/>
                </a:lnTo>
                <a:lnTo>
                  <a:pt x="113" y="715"/>
                </a:lnTo>
                <a:lnTo>
                  <a:pt x="113" y="712"/>
                </a:lnTo>
                <a:lnTo>
                  <a:pt x="113" y="710"/>
                </a:lnTo>
                <a:lnTo>
                  <a:pt x="115" y="707"/>
                </a:lnTo>
                <a:lnTo>
                  <a:pt x="115" y="704"/>
                </a:lnTo>
                <a:lnTo>
                  <a:pt x="115" y="702"/>
                </a:lnTo>
                <a:lnTo>
                  <a:pt x="115" y="702"/>
                </a:lnTo>
                <a:lnTo>
                  <a:pt x="115" y="700"/>
                </a:lnTo>
                <a:lnTo>
                  <a:pt x="115" y="697"/>
                </a:lnTo>
                <a:lnTo>
                  <a:pt x="115" y="692"/>
                </a:lnTo>
                <a:lnTo>
                  <a:pt x="115" y="687"/>
                </a:lnTo>
                <a:lnTo>
                  <a:pt x="116" y="683"/>
                </a:lnTo>
                <a:lnTo>
                  <a:pt x="115" y="680"/>
                </a:lnTo>
                <a:lnTo>
                  <a:pt x="115" y="678"/>
                </a:lnTo>
                <a:lnTo>
                  <a:pt x="115" y="675"/>
                </a:lnTo>
                <a:lnTo>
                  <a:pt x="115" y="670"/>
                </a:lnTo>
                <a:lnTo>
                  <a:pt x="115" y="660"/>
                </a:lnTo>
                <a:lnTo>
                  <a:pt x="115" y="641"/>
                </a:lnTo>
                <a:lnTo>
                  <a:pt x="115" y="616"/>
                </a:lnTo>
                <a:lnTo>
                  <a:pt x="116" y="589"/>
                </a:lnTo>
                <a:lnTo>
                  <a:pt x="118" y="562"/>
                </a:lnTo>
                <a:lnTo>
                  <a:pt x="120" y="538"/>
                </a:lnTo>
                <a:lnTo>
                  <a:pt x="123" y="521"/>
                </a:lnTo>
                <a:lnTo>
                  <a:pt x="128" y="501"/>
                </a:lnTo>
                <a:lnTo>
                  <a:pt x="130" y="489"/>
                </a:lnTo>
                <a:lnTo>
                  <a:pt x="130" y="481"/>
                </a:lnTo>
                <a:lnTo>
                  <a:pt x="130" y="479"/>
                </a:lnTo>
                <a:lnTo>
                  <a:pt x="130" y="479"/>
                </a:lnTo>
                <a:lnTo>
                  <a:pt x="128" y="481"/>
                </a:lnTo>
                <a:lnTo>
                  <a:pt x="125" y="484"/>
                </a:lnTo>
                <a:lnTo>
                  <a:pt x="121" y="488"/>
                </a:lnTo>
                <a:lnTo>
                  <a:pt x="118" y="493"/>
                </a:lnTo>
                <a:lnTo>
                  <a:pt x="116" y="498"/>
                </a:lnTo>
                <a:lnTo>
                  <a:pt x="113" y="503"/>
                </a:lnTo>
                <a:lnTo>
                  <a:pt x="113" y="503"/>
                </a:lnTo>
                <a:lnTo>
                  <a:pt x="111" y="506"/>
                </a:lnTo>
                <a:lnTo>
                  <a:pt x="110" y="510"/>
                </a:lnTo>
                <a:lnTo>
                  <a:pt x="108" y="513"/>
                </a:lnTo>
                <a:lnTo>
                  <a:pt x="106" y="516"/>
                </a:lnTo>
                <a:lnTo>
                  <a:pt x="105" y="521"/>
                </a:lnTo>
                <a:lnTo>
                  <a:pt x="103" y="523"/>
                </a:lnTo>
                <a:lnTo>
                  <a:pt x="103" y="528"/>
                </a:lnTo>
                <a:lnTo>
                  <a:pt x="100" y="540"/>
                </a:lnTo>
                <a:lnTo>
                  <a:pt x="96" y="555"/>
                </a:lnTo>
                <a:lnTo>
                  <a:pt x="91" y="572"/>
                </a:lnTo>
                <a:lnTo>
                  <a:pt x="88" y="589"/>
                </a:lnTo>
                <a:lnTo>
                  <a:pt x="83" y="601"/>
                </a:lnTo>
                <a:lnTo>
                  <a:pt x="81" y="606"/>
                </a:lnTo>
                <a:lnTo>
                  <a:pt x="76" y="618"/>
                </a:lnTo>
                <a:lnTo>
                  <a:pt x="71" y="633"/>
                </a:lnTo>
                <a:lnTo>
                  <a:pt x="64" y="650"/>
                </a:lnTo>
                <a:lnTo>
                  <a:pt x="59" y="667"/>
                </a:lnTo>
                <a:lnTo>
                  <a:pt x="54" y="682"/>
                </a:lnTo>
                <a:lnTo>
                  <a:pt x="54" y="692"/>
                </a:lnTo>
                <a:lnTo>
                  <a:pt x="54" y="695"/>
                </a:lnTo>
                <a:lnTo>
                  <a:pt x="54" y="699"/>
                </a:lnTo>
                <a:lnTo>
                  <a:pt x="54" y="699"/>
                </a:lnTo>
                <a:lnTo>
                  <a:pt x="54" y="699"/>
                </a:lnTo>
                <a:lnTo>
                  <a:pt x="54" y="704"/>
                </a:lnTo>
                <a:lnTo>
                  <a:pt x="54" y="707"/>
                </a:lnTo>
                <a:lnTo>
                  <a:pt x="52" y="712"/>
                </a:lnTo>
                <a:lnTo>
                  <a:pt x="54" y="715"/>
                </a:lnTo>
                <a:lnTo>
                  <a:pt x="57" y="722"/>
                </a:lnTo>
                <a:lnTo>
                  <a:pt x="61" y="732"/>
                </a:lnTo>
                <a:lnTo>
                  <a:pt x="64" y="742"/>
                </a:lnTo>
                <a:lnTo>
                  <a:pt x="66" y="754"/>
                </a:lnTo>
                <a:lnTo>
                  <a:pt x="69" y="761"/>
                </a:lnTo>
                <a:lnTo>
                  <a:pt x="69" y="769"/>
                </a:lnTo>
                <a:lnTo>
                  <a:pt x="69" y="778"/>
                </a:lnTo>
                <a:lnTo>
                  <a:pt x="71" y="785"/>
                </a:lnTo>
                <a:lnTo>
                  <a:pt x="73" y="791"/>
                </a:lnTo>
                <a:lnTo>
                  <a:pt x="73" y="796"/>
                </a:lnTo>
                <a:lnTo>
                  <a:pt x="73" y="796"/>
                </a:lnTo>
                <a:lnTo>
                  <a:pt x="73" y="798"/>
                </a:lnTo>
                <a:lnTo>
                  <a:pt x="73" y="800"/>
                </a:lnTo>
                <a:lnTo>
                  <a:pt x="71" y="802"/>
                </a:lnTo>
                <a:lnTo>
                  <a:pt x="69" y="802"/>
                </a:lnTo>
                <a:lnTo>
                  <a:pt x="66" y="803"/>
                </a:lnTo>
                <a:lnTo>
                  <a:pt x="62" y="802"/>
                </a:lnTo>
                <a:lnTo>
                  <a:pt x="61" y="802"/>
                </a:lnTo>
                <a:lnTo>
                  <a:pt x="59" y="803"/>
                </a:lnTo>
                <a:lnTo>
                  <a:pt x="56" y="805"/>
                </a:lnTo>
                <a:lnTo>
                  <a:pt x="54" y="805"/>
                </a:lnTo>
                <a:lnTo>
                  <a:pt x="51" y="807"/>
                </a:lnTo>
                <a:lnTo>
                  <a:pt x="51" y="807"/>
                </a:lnTo>
                <a:lnTo>
                  <a:pt x="49" y="808"/>
                </a:lnTo>
                <a:lnTo>
                  <a:pt x="47" y="812"/>
                </a:lnTo>
                <a:lnTo>
                  <a:pt x="46" y="812"/>
                </a:lnTo>
                <a:lnTo>
                  <a:pt x="42" y="813"/>
                </a:lnTo>
                <a:lnTo>
                  <a:pt x="39" y="813"/>
                </a:lnTo>
                <a:lnTo>
                  <a:pt x="34" y="812"/>
                </a:lnTo>
                <a:lnTo>
                  <a:pt x="30" y="812"/>
                </a:lnTo>
                <a:lnTo>
                  <a:pt x="25" y="812"/>
                </a:lnTo>
                <a:lnTo>
                  <a:pt x="24" y="812"/>
                </a:lnTo>
                <a:lnTo>
                  <a:pt x="22" y="812"/>
                </a:lnTo>
                <a:lnTo>
                  <a:pt x="22" y="812"/>
                </a:lnTo>
                <a:lnTo>
                  <a:pt x="20" y="812"/>
                </a:lnTo>
                <a:lnTo>
                  <a:pt x="17" y="812"/>
                </a:lnTo>
                <a:lnTo>
                  <a:pt x="15" y="810"/>
                </a:lnTo>
                <a:lnTo>
                  <a:pt x="12" y="808"/>
                </a:lnTo>
                <a:lnTo>
                  <a:pt x="10" y="805"/>
                </a:lnTo>
                <a:lnTo>
                  <a:pt x="10" y="802"/>
                </a:lnTo>
                <a:lnTo>
                  <a:pt x="7" y="788"/>
                </a:lnTo>
                <a:lnTo>
                  <a:pt x="2" y="775"/>
                </a:lnTo>
                <a:lnTo>
                  <a:pt x="0" y="763"/>
                </a:lnTo>
                <a:lnTo>
                  <a:pt x="2" y="759"/>
                </a:lnTo>
                <a:lnTo>
                  <a:pt x="2" y="758"/>
                </a:lnTo>
                <a:lnTo>
                  <a:pt x="2" y="756"/>
                </a:lnTo>
                <a:lnTo>
                  <a:pt x="2" y="754"/>
                </a:lnTo>
                <a:lnTo>
                  <a:pt x="2" y="753"/>
                </a:lnTo>
                <a:lnTo>
                  <a:pt x="3" y="749"/>
                </a:lnTo>
                <a:lnTo>
                  <a:pt x="5" y="746"/>
                </a:lnTo>
                <a:lnTo>
                  <a:pt x="7" y="739"/>
                </a:lnTo>
                <a:lnTo>
                  <a:pt x="8" y="734"/>
                </a:lnTo>
                <a:lnTo>
                  <a:pt x="10" y="729"/>
                </a:lnTo>
                <a:lnTo>
                  <a:pt x="10" y="724"/>
                </a:lnTo>
                <a:lnTo>
                  <a:pt x="12" y="721"/>
                </a:lnTo>
                <a:lnTo>
                  <a:pt x="12" y="717"/>
                </a:lnTo>
                <a:lnTo>
                  <a:pt x="12" y="714"/>
                </a:lnTo>
                <a:lnTo>
                  <a:pt x="12" y="714"/>
                </a:lnTo>
                <a:lnTo>
                  <a:pt x="12" y="714"/>
                </a:lnTo>
                <a:lnTo>
                  <a:pt x="12" y="710"/>
                </a:lnTo>
                <a:lnTo>
                  <a:pt x="12" y="704"/>
                </a:lnTo>
                <a:lnTo>
                  <a:pt x="12" y="695"/>
                </a:lnTo>
                <a:lnTo>
                  <a:pt x="12" y="687"/>
                </a:lnTo>
                <a:lnTo>
                  <a:pt x="13" y="685"/>
                </a:lnTo>
                <a:lnTo>
                  <a:pt x="13" y="678"/>
                </a:lnTo>
                <a:lnTo>
                  <a:pt x="15" y="667"/>
                </a:lnTo>
                <a:lnTo>
                  <a:pt x="17" y="648"/>
                </a:lnTo>
                <a:lnTo>
                  <a:pt x="19" y="631"/>
                </a:lnTo>
                <a:lnTo>
                  <a:pt x="19" y="618"/>
                </a:lnTo>
                <a:lnTo>
                  <a:pt x="20" y="596"/>
                </a:lnTo>
                <a:lnTo>
                  <a:pt x="24" y="572"/>
                </a:lnTo>
                <a:lnTo>
                  <a:pt x="27" y="552"/>
                </a:lnTo>
                <a:lnTo>
                  <a:pt x="30" y="540"/>
                </a:lnTo>
                <a:lnTo>
                  <a:pt x="32" y="528"/>
                </a:lnTo>
                <a:lnTo>
                  <a:pt x="34" y="516"/>
                </a:lnTo>
                <a:lnTo>
                  <a:pt x="35" y="511"/>
                </a:lnTo>
                <a:lnTo>
                  <a:pt x="25" y="501"/>
                </a:lnTo>
                <a:lnTo>
                  <a:pt x="25" y="499"/>
                </a:lnTo>
                <a:lnTo>
                  <a:pt x="25" y="496"/>
                </a:lnTo>
                <a:lnTo>
                  <a:pt x="25" y="491"/>
                </a:lnTo>
                <a:lnTo>
                  <a:pt x="27" y="486"/>
                </a:lnTo>
                <a:lnTo>
                  <a:pt x="29" y="481"/>
                </a:lnTo>
                <a:lnTo>
                  <a:pt x="32" y="478"/>
                </a:lnTo>
                <a:lnTo>
                  <a:pt x="34" y="472"/>
                </a:lnTo>
                <a:lnTo>
                  <a:pt x="35" y="461"/>
                </a:lnTo>
                <a:lnTo>
                  <a:pt x="40" y="444"/>
                </a:lnTo>
                <a:lnTo>
                  <a:pt x="46" y="427"/>
                </a:lnTo>
                <a:lnTo>
                  <a:pt x="51" y="408"/>
                </a:lnTo>
                <a:lnTo>
                  <a:pt x="54" y="397"/>
                </a:lnTo>
                <a:lnTo>
                  <a:pt x="61" y="373"/>
                </a:lnTo>
                <a:lnTo>
                  <a:pt x="66" y="346"/>
                </a:lnTo>
                <a:lnTo>
                  <a:pt x="71" y="327"/>
                </a:lnTo>
                <a:lnTo>
                  <a:pt x="76" y="314"/>
                </a:lnTo>
                <a:lnTo>
                  <a:pt x="83" y="297"/>
                </a:lnTo>
                <a:lnTo>
                  <a:pt x="93" y="278"/>
                </a:lnTo>
                <a:lnTo>
                  <a:pt x="101" y="260"/>
                </a:lnTo>
                <a:lnTo>
                  <a:pt x="108" y="250"/>
                </a:lnTo>
                <a:lnTo>
                  <a:pt x="118" y="240"/>
                </a:lnTo>
                <a:lnTo>
                  <a:pt x="127" y="233"/>
                </a:lnTo>
                <a:lnTo>
                  <a:pt x="135" y="226"/>
                </a:lnTo>
                <a:lnTo>
                  <a:pt x="154" y="218"/>
                </a:lnTo>
                <a:lnTo>
                  <a:pt x="174" y="209"/>
                </a:lnTo>
                <a:lnTo>
                  <a:pt x="184" y="206"/>
                </a:lnTo>
                <a:lnTo>
                  <a:pt x="194" y="201"/>
                </a:lnTo>
                <a:lnTo>
                  <a:pt x="202" y="196"/>
                </a:lnTo>
                <a:lnTo>
                  <a:pt x="206" y="194"/>
                </a:lnTo>
                <a:lnTo>
                  <a:pt x="206" y="191"/>
                </a:lnTo>
                <a:lnTo>
                  <a:pt x="206" y="184"/>
                </a:lnTo>
                <a:lnTo>
                  <a:pt x="209" y="174"/>
                </a:lnTo>
                <a:lnTo>
                  <a:pt x="218" y="165"/>
                </a:lnTo>
                <a:lnTo>
                  <a:pt x="218" y="162"/>
                </a:lnTo>
                <a:lnTo>
                  <a:pt x="218" y="152"/>
                </a:lnTo>
                <a:lnTo>
                  <a:pt x="218" y="137"/>
                </a:lnTo>
                <a:lnTo>
                  <a:pt x="216" y="123"/>
                </a:lnTo>
                <a:lnTo>
                  <a:pt x="216" y="111"/>
                </a:lnTo>
                <a:lnTo>
                  <a:pt x="213" y="106"/>
                </a:lnTo>
                <a:lnTo>
                  <a:pt x="213" y="106"/>
                </a:lnTo>
                <a:lnTo>
                  <a:pt x="213" y="105"/>
                </a:lnTo>
                <a:lnTo>
                  <a:pt x="213" y="103"/>
                </a:lnTo>
                <a:lnTo>
                  <a:pt x="214" y="100"/>
                </a:lnTo>
                <a:lnTo>
                  <a:pt x="214" y="100"/>
                </a:lnTo>
                <a:lnTo>
                  <a:pt x="218" y="100"/>
                </a:lnTo>
                <a:lnTo>
                  <a:pt x="218" y="98"/>
                </a:lnTo>
                <a:lnTo>
                  <a:pt x="216" y="94"/>
                </a:lnTo>
                <a:lnTo>
                  <a:pt x="216" y="91"/>
                </a:lnTo>
                <a:lnTo>
                  <a:pt x="214" y="88"/>
                </a:lnTo>
                <a:lnTo>
                  <a:pt x="214" y="83"/>
                </a:lnTo>
                <a:lnTo>
                  <a:pt x="214" y="79"/>
                </a:lnTo>
                <a:lnTo>
                  <a:pt x="214" y="76"/>
                </a:lnTo>
                <a:lnTo>
                  <a:pt x="216" y="74"/>
                </a:lnTo>
                <a:lnTo>
                  <a:pt x="214" y="74"/>
                </a:lnTo>
                <a:lnTo>
                  <a:pt x="214" y="74"/>
                </a:lnTo>
                <a:lnTo>
                  <a:pt x="213" y="74"/>
                </a:lnTo>
                <a:lnTo>
                  <a:pt x="213" y="74"/>
                </a:lnTo>
                <a:lnTo>
                  <a:pt x="211" y="73"/>
                </a:lnTo>
                <a:lnTo>
                  <a:pt x="213" y="71"/>
                </a:lnTo>
                <a:lnTo>
                  <a:pt x="214" y="69"/>
                </a:lnTo>
                <a:lnTo>
                  <a:pt x="218" y="66"/>
                </a:lnTo>
                <a:lnTo>
                  <a:pt x="221" y="64"/>
                </a:lnTo>
                <a:lnTo>
                  <a:pt x="223" y="62"/>
                </a:lnTo>
                <a:lnTo>
                  <a:pt x="223" y="62"/>
                </a:lnTo>
                <a:lnTo>
                  <a:pt x="221" y="62"/>
                </a:lnTo>
                <a:lnTo>
                  <a:pt x="221" y="62"/>
                </a:lnTo>
                <a:lnTo>
                  <a:pt x="219" y="64"/>
                </a:lnTo>
                <a:lnTo>
                  <a:pt x="218" y="64"/>
                </a:lnTo>
                <a:lnTo>
                  <a:pt x="216" y="66"/>
                </a:lnTo>
                <a:lnTo>
                  <a:pt x="214" y="66"/>
                </a:lnTo>
                <a:lnTo>
                  <a:pt x="214" y="66"/>
                </a:lnTo>
                <a:lnTo>
                  <a:pt x="214" y="66"/>
                </a:lnTo>
                <a:lnTo>
                  <a:pt x="216" y="64"/>
                </a:lnTo>
                <a:lnTo>
                  <a:pt x="218" y="61"/>
                </a:lnTo>
                <a:lnTo>
                  <a:pt x="221" y="57"/>
                </a:lnTo>
                <a:lnTo>
                  <a:pt x="224" y="54"/>
                </a:lnTo>
                <a:lnTo>
                  <a:pt x="226" y="51"/>
                </a:lnTo>
                <a:lnTo>
                  <a:pt x="228" y="49"/>
                </a:lnTo>
                <a:lnTo>
                  <a:pt x="229" y="46"/>
                </a:lnTo>
                <a:lnTo>
                  <a:pt x="229" y="42"/>
                </a:lnTo>
                <a:lnTo>
                  <a:pt x="231" y="37"/>
                </a:lnTo>
                <a:lnTo>
                  <a:pt x="233" y="34"/>
                </a:lnTo>
                <a:lnTo>
                  <a:pt x="235" y="30"/>
                </a:lnTo>
                <a:lnTo>
                  <a:pt x="236" y="27"/>
                </a:lnTo>
                <a:lnTo>
                  <a:pt x="240" y="22"/>
                </a:lnTo>
                <a:lnTo>
                  <a:pt x="243" y="19"/>
                </a:lnTo>
                <a:lnTo>
                  <a:pt x="246" y="17"/>
                </a:lnTo>
                <a:lnTo>
                  <a:pt x="250" y="13"/>
                </a:lnTo>
                <a:lnTo>
                  <a:pt x="253" y="12"/>
                </a:lnTo>
                <a:lnTo>
                  <a:pt x="258" y="12"/>
                </a:lnTo>
                <a:lnTo>
                  <a:pt x="262" y="12"/>
                </a:lnTo>
                <a:lnTo>
                  <a:pt x="263" y="12"/>
                </a:lnTo>
                <a:lnTo>
                  <a:pt x="265" y="10"/>
                </a:lnTo>
                <a:lnTo>
                  <a:pt x="267" y="8"/>
                </a:lnTo>
                <a:lnTo>
                  <a:pt x="270" y="7"/>
                </a:lnTo>
                <a:lnTo>
                  <a:pt x="273" y="5"/>
                </a:lnTo>
                <a:lnTo>
                  <a:pt x="278" y="2"/>
                </a:lnTo>
                <a:lnTo>
                  <a:pt x="283" y="0"/>
                </a:lnTo>
                <a:lnTo>
                  <a:pt x="289" y="0"/>
                </a:lnTo>
                <a:close/>
              </a:path>
            </a:pathLst>
          </a:custGeom>
          <a:solidFill>
            <a:schemeClr val="tx1">
              <a:alpha val="56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solidFill>
                <a:prstClr val="white"/>
              </a:solidFill>
              <a:latin typeface="+mn-ea"/>
            </a:endParaRPr>
          </a:p>
        </p:txBody>
      </p:sp>
      <p:sp>
        <p:nvSpPr>
          <p:cNvPr id="91" name="Freeform 6"/>
          <p:cNvSpPr>
            <a:spLocks noEditPoints="1"/>
          </p:cNvSpPr>
          <p:nvPr/>
        </p:nvSpPr>
        <p:spPr bwMode="auto">
          <a:xfrm>
            <a:off x="9963079" y="1181657"/>
            <a:ext cx="1217047" cy="1426091"/>
          </a:xfrm>
          <a:custGeom>
            <a:avLst/>
            <a:gdLst>
              <a:gd name="T0" fmla="*/ 902 w 922"/>
              <a:gd name="T1" fmla="*/ 301 h 1485"/>
              <a:gd name="T2" fmla="*/ 865 w 922"/>
              <a:gd name="T3" fmla="*/ 251 h 1485"/>
              <a:gd name="T4" fmla="*/ 812 w 922"/>
              <a:gd name="T5" fmla="*/ 157 h 1485"/>
              <a:gd name="T6" fmla="*/ 812 w 922"/>
              <a:gd name="T7" fmla="*/ 155 h 1485"/>
              <a:gd name="T8" fmla="*/ 816 w 922"/>
              <a:gd name="T9" fmla="*/ 155 h 1485"/>
              <a:gd name="T10" fmla="*/ 840 w 922"/>
              <a:gd name="T11" fmla="*/ 131 h 1485"/>
              <a:gd name="T12" fmla="*/ 816 w 922"/>
              <a:gd name="T13" fmla="*/ 107 h 1485"/>
              <a:gd name="T14" fmla="*/ 685 w 922"/>
              <a:gd name="T15" fmla="*/ 107 h 1485"/>
              <a:gd name="T16" fmla="*/ 751 w 922"/>
              <a:gd name="T17" fmla="*/ 45 h 1485"/>
              <a:gd name="T18" fmla="*/ 752 w 922"/>
              <a:gd name="T19" fmla="*/ 11 h 1485"/>
              <a:gd name="T20" fmla="*/ 718 w 922"/>
              <a:gd name="T21" fmla="*/ 10 h 1485"/>
              <a:gd name="T22" fmla="*/ 615 w 922"/>
              <a:gd name="T23" fmla="*/ 107 h 1485"/>
              <a:gd name="T24" fmla="*/ 110 w 922"/>
              <a:gd name="T25" fmla="*/ 107 h 1485"/>
              <a:gd name="T26" fmla="*/ 86 w 922"/>
              <a:gd name="T27" fmla="*/ 131 h 1485"/>
              <a:gd name="T28" fmla="*/ 110 w 922"/>
              <a:gd name="T29" fmla="*/ 155 h 1485"/>
              <a:gd name="T30" fmla="*/ 110 w 922"/>
              <a:gd name="T31" fmla="*/ 155 h 1485"/>
              <a:gd name="T32" fmla="*/ 110 w 922"/>
              <a:gd name="T33" fmla="*/ 155 h 1485"/>
              <a:gd name="T34" fmla="*/ 62 w 922"/>
              <a:gd name="T35" fmla="*/ 241 h 1485"/>
              <a:gd name="T36" fmla="*/ 24 w 922"/>
              <a:gd name="T37" fmla="*/ 302 h 1485"/>
              <a:gd name="T38" fmla="*/ 4 w 922"/>
              <a:gd name="T39" fmla="*/ 382 h 1485"/>
              <a:gd name="T40" fmla="*/ 4 w 922"/>
              <a:gd name="T41" fmla="*/ 1277 h 1485"/>
              <a:gd name="T42" fmla="*/ 79 w 922"/>
              <a:gd name="T43" fmla="*/ 1448 h 1485"/>
              <a:gd name="T44" fmla="*/ 80 w 922"/>
              <a:gd name="T45" fmla="*/ 1449 h 1485"/>
              <a:gd name="T46" fmla="*/ 187 w 922"/>
              <a:gd name="T47" fmla="*/ 1485 h 1485"/>
              <a:gd name="T48" fmla="*/ 739 w 922"/>
              <a:gd name="T49" fmla="*/ 1485 h 1485"/>
              <a:gd name="T50" fmla="*/ 827 w 922"/>
              <a:gd name="T51" fmla="*/ 1463 h 1485"/>
              <a:gd name="T52" fmla="*/ 831 w 922"/>
              <a:gd name="T53" fmla="*/ 1461 h 1485"/>
              <a:gd name="T54" fmla="*/ 922 w 922"/>
              <a:gd name="T55" fmla="*/ 1278 h 1485"/>
              <a:gd name="T56" fmla="*/ 922 w 922"/>
              <a:gd name="T57" fmla="*/ 382 h 1485"/>
              <a:gd name="T58" fmla="*/ 902 w 922"/>
              <a:gd name="T59" fmla="*/ 301 h 1485"/>
              <a:gd name="T60" fmla="*/ 874 w 922"/>
              <a:gd name="T61" fmla="*/ 1278 h 1485"/>
              <a:gd name="T62" fmla="*/ 804 w 922"/>
              <a:gd name="T63" fmla="*/ 1420 h 1485"/>
              <a:gd name="T64" fmla="*/ 739 w 922"/>
              <a:gd name="T65" fmla="*/ 1437 h 1485"/>
              <a:gd name="T66" fmla="*/ 187 w 922"/>
              <a:gd name="T67" fmla="*/ 1437 h 1485"/>
              <a:gd name="T68" fmla="*/ 108 w 922"/>
              <a:gd name="T69" fmla="*/ 1410 h 1485"/>
              <a:gd name="T70" fmla="*/ 52 w 922"/>
              <a:gd name="T71" fmla="*/ 1279 h 1485"/>
              <a:gd name="T72" fmla="*/ 52 w 922"/>
              <a:gd name="T73" fmla="*/ 382 h 1485"/>
              <a:gd name="T74" fmla="*/ 64 w 922"/>
              <a:gd name="T75" fmla="*/ 327 h 1485"/>
              <a:gd name="T76" fmla="*/ 66 w 922"/>
              <a:gd name="T77" fmla="*/ 325 h 1485"/>
              <a:gd name="T78" fmla="*/ 101 w 922"/>
              <a:gd name="T79" fmla="*/ 268 h 1485"/>
              <a:gd name="T80" fmla="*/ 158 w 922"/>
              <a:gd name="T81" fmla="*/ 165 h 1485"/>
              <a:gd name="T82" fmla="*/ 158 w 922"/>
              <a:gd name="T83" fmla="*/ 158 h 1485"/>
              <a:gd name="T84" fmla="*/ 158 w 922"/>
              <a:gd name="T85" fmla="*/ 155 h 1485"/>
              <a:gd name="T86" fmla="*/ 764 w 922"/>
              <a:gd name="T87" fmla="*/ 155 h 1485"/>
              <a:gd name="T88" fmla="*/ 764 w 922"/>
              <a:gd name="T89" fmla="*/ 158 h 1485"/>
              <a:gd name="T90" fmla="*/ 764 w 922"/>
              <a:gd name="T91" fmla="*/ 162 h 1485"/>
              <a:gd name="T92" fmla="*/ 828 w 922"/>
              <a:gd name="T93" fmla="*/ 281 h 1485"/>
              <a:gd name="T94" fmla="*/ 861 w 922"/>
              <a:gd name="T95" fmla="*/ 326 h 1485"/>
              <a:gd name="T96" fmla="*/ 874 w 922"/>
              <a:gd name="T97" fmla="*/ 381 h 1485"/>
              <a:gd name="T98" fmla="*/ 874 w 922"/>
              <a:gd name="T99" fmla="*/ 1278 h 1485"/>
              <a:gd name="T100" fmla="*/ 874 w 922"/>
              <a:gd name="T101" fmla="*/ 1278 h 1485"/>
              <a:gd name="T102" fmla="*/ 874 w 922"/>
              <a:gd name="T103" fmla="*/ 1278 h 14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922" h="1485">
                <a:moveTo>
                  <a:pt x="902" y="301"/>
                </a:moveTo>
                <a:cubicBezTo>
                  <a:pt x="891" y="283"/>
                  <a:pt x="878" y="267"/>
                  <a:pt x="865" y="251"/>
                </a:cubicBezTo>
                <a:cubicBezTo>
                  <a:pt x="840" y="220"/>
                  <a:pt x="817" y="190"/>
                  <a:pt x="812" y="157"/>
                </a:cubicBezTo>
                <a:cubicBezTo>
                  <a:pt x="812" y="155"/>
                  <a:pt x="812" y="155"/>
                  <a:pt x="812" y="155"/>
                </a:cubicBezTo>
                <a:cubicBezTo>
                  <a:pt x="816" y="155"/>
                  <a:pt x="816" y="155"/>
                  <a:pt x="816" y="155"/>
                </a:cubicBezTo>
                <a:cubicBezTo>
                  <a:pt x="829" y="155"/>
                  <a:pt x="840" y="144"/>
                  <a:pt x="840" y="131"/>
                </a:cubicBezTo>
                <a:cubicBezTo>
                  <a:pt x="840" y="118"/>
                  <a:pt x="829" y="107"/>
                  <a:pt x="816" y="107"/>
                </a:cubicBezTo>
                <a:cubicBezTo>
                  <a:pt x="685" y="107"/>
                  <a:pt x="685" y="107"/>
                  <a:pt x="685" y="107"/>
                </a:cubicBezTo>
                <a:cubicBezTo>
                  <a:pt x="751" y="45"/>
                  <a:pt x="751" y="45"/>
                  <a:pt x="751" y="45"/>
                </a:cubicBezTo>
                <a:cubicBezTo>
                  <a:pt x="761" y="36"/>
                  <a:pt x="761" y="20"/>
                  <a:pt x="752" y="11"/>
                </a:cubicBezTo>
                <a:cubicBezTo>
                  <a:pt x="743" y="1"/>
                  <a:pt x="728" y="0"/>
                  <a:pt x="718" y="10"/>
                </a:cubicBezTo>
                <a:cubicBezTo>
                  <a:pt x="615" y="107"/>
                  <a:pt x="615" y="107"/>
                  <a:pt x="615" y="107"/>
                </a:cubicBezTo>
                <a:cubicBezTo>
                  <a:pt x="110" y="107"/>
                  <a:pt x="110" y="107"/>
                  <a:pt x="110" y="107"/>
                </a:cubicBezTo>
                <a:cubicBezTo>
                  <a:pt x="97" y="107"/>
                  <a:pt x="86" y="118"/>
                  <a:pt x="86" y="131"/>
                </a:cubicBezTo>
                <a:cubicBezTo>
                  <a:pt x="86" y="144"/>
                  <a:pt x="97" y="155"/>
                  <a:pt x="110" y="155"/>
                </a:cubicBezTo>
                <a:cubicBezTo>
                  <a:pt x="110" y="155"/>
                  <a:pt x="110" y="155"/>
                  <a:pt x="110" y="155"/>
                </a:cubicBezTo>
                <a:cubicBezTo>
                  <a:pt x="110" y="155"/>
                  <a:pt x="110" y="155"/>
                  <a:pt x="110" y="155"/>
                </a:cubicBezTo>
                <a:cubicBezTo>
                  <a:pt x="103" y="180"/>
                  <a:pt x="82" y="211"/>
                  <a:pt x="62" y="241"/>
                </a:cubicBezTo>
                <a:cubicBezTo>
                  <a:pt x="48" y="262"/>
                  <a:pt x="34" y="282"/>
                  <a:pt x="24" y="302"/>
                </a:cubicBezTo>
                <a:cubicBezTo>
                  <a:pt x="12" y="320"/>
                  <a:pt x="4" y="352"/>
                  <a:pt x="4" y="382"/>
                </a:cubicBezTo>
                <a:cubicBezTo>
                  <a:pt x="4" y="1277"/>
                  <a:pt x="4" y="1277"/>
                  <a:pt x="4" y="1277"/>
                </a:cubicBezTo>
                <a:cubicBezTo>
                  <a:pt x="0" y="1344"/>
                  <a:pt x="28" y="1407"/>
                  <a:pt x="79" y="1448"/>
                </a:cubicBezTo>
                <a:cubicBezTo>
                  <a:pt x="79" y="1448"/>
                  <a:pt x="80" y="1449"/>
                  <a:pt x="80" y="1449"/>
                </a:cubicBezTo>
                <a:cubicBezTo>
                  <a:pt x="114" y="1473"/>
                  <a:pt x="151" y="1485"/>
                  <a:pt x="187" y="1485"/>
                </a:cubicBezTo>
                <a:cubicBezTo>
                  <a:pt x="739" y="1485"/>
                  <a:pt x="739" y="1485"/>
                  <a:pt x="739" y="1485"/>
                </a:cubicBezTo>
                <a:cubicBezTo>
                  <a:pt x="766" y="1485"/>
                  <a:pt x="798" y="1477"/>
                  <a:pt x="827" y="1463"/>
                </a:cubicBezTo>
                <a:cubicBezTo>
                  <a:pt x="828" y="1462"/>
                  <a:pt x="829" y="1461"/>
                  <a:pt x="831" y="1461"/>
                </a:cubicBezTo>
                <a:cubicBezTo>
                  <a:pt x="889" y="1417"/>
                  <a:pt x="922" y="1350"/>
                  <a:pt x="922" y="1278"/>
                </a:cubicBezTo>
                <a:cubicBezTo>
                  <a:pt x="922" y="382"/>
                  <a:pt x="922" y="382"/>
                  <a:pt x="922" y="382"/>
                </a:cubicBezTo>
                <a:cubicBezTo>
                  <a:pt x="922" y="350"/>
                  <a:pt x="915" y="323"/>
                  <a:pt x="902" y="301"/>
                </a:cubicBezTo>
                <a:close/>
                <a:moveTo>
                  <a:pt x="874" y="1278"/>
                </a:moveTo>
                <a:cubicBezTo>
                  <a:pt x="874" y="1334"/>
                  <a:pt x="849" y="1386"/>
                  <a:pt x="804" y="1420"/>
                </a:cubicBezTo>
                <a:cubicBezTo>
                  <a:pt x="782" y="1430"/>
                  <a:pt x="758" y="1437"/>
                  <a:pt x="739" y="1437"/>
                </a:cubicBezTo>
                <a:cubicBezTo>
                  <a:pt x="187" y="1437"/>
                  <a:pt x="187" y="1437"/>
                  <a:pt x="187" y="1437"/>
                </a:cubicBezTo>
                <a:cubicBezTo>
                  <a:pt x="161" y="1437"/>
                  <a:pt x="134" y="1428"/>
                  <a:pt x="108" y="1410"/>
                </a:cubicBezTo>
                <a:cubicBezTo>
                  <a:pt x="69" y="1378"/>
                  <a:pt x="49" y="1331"/>
                  <a:pt x="52" y="1279"/>
                </a:cubicBezTo>
                <a:cubicBezTo>
                  <a:pt x="52" y="382"/>
                  <a:pt x="52" y="382"/>
                  <a:pt x="52" y="382"/>
                </a:cubicBezTo>
                <a:cubicBezTo>
                  <a:pt x="52" y="356"/>
                  <a:pt x="60" y="334"/>
                  <a:pt x="64" y="327"/>
                </a:cubicBezTo>
                <a:cubicBezTo>
                  <a:pt x="65" y="326"/>
                  <a:pt x="65" y="326"/>
                  <a:pt x="66" y="325"/>
                </a:cubicBezTo>
                <a:cubicBezTo>
                  <a:pt x="74" y="308"/>
                  <a:pt x="88" y="289"/>
                  <a:pt x="101" y="268"/>
                </a:cubicBezTo>
                <a:cubicBezTo>
                  <a:pt x="125" y="234"/>
                  <a:pt x="149" y="198"/>
                  <a:pt x="158" y="165"/>
                </a:cubicBezTo>
                <a:cubicBezTo>
                  <a:pt x="158" y="163"/>
                  <a:pt x="158" y="161"/>
                  <a:pt x="158" y="158"/>
                </a:cubicBezTo>
                <a:cubicBezTo>
                  <a:pt x="158" y="155"/>
                  <a:pt x="158" y="155"/>
                  <a:pt x="158" y="155"/>
                </a:cubicBezTo>
                <a:cubicBezTo>
                  <a:pt x="764" y="155"/>
                  <a:pt x="764" y="155"/>
                  <a:pt x="764" y="155"/>
                </a:cubicBezTo>
                <a:cubicBezTo>
                  <a:pt x="764" y="158"/>
                  <a:pt x="764" y="158"/>
                  <a:pt x="764" y="158"/>
                </a:cubicBezTo>
                <a:cubicBezTo>
                  <a:pt x="764" y="159"/>
                  <a:pt x="764" y="161"/>
                  <a:pt x="764" y="162"/>
                </a:cubicBezTo>
                <a:cubicBezTo>
                  <a:pt x="770" y="209"/>
                  <a:pt x="800" y="246"/>
                  <a:pt x="828" y="281"/>
                </a:cubicBezTo>
                <a:cubicBezTo>
                  <a:pt x="840" y="296"/>
                  <a:pt x="852" y="311"/>
                  <a:pt x="861" y="326"/>
                </a:cubicBezTo>
                <a:cubicBezTo>
                  <a:pt x="870" y="340"/>
                  <a:pt x="874" y="358"/>
                  <a:pt x="874" y="381"/>
                </a:cubicBezTo>
                <a:lnTo>
                  <a:pt x="874" y="1278"/>
                </a:lnTo>
                <a:close/>
                <a:moveTo>
                  <a:pt x="874" y="1278"/>
                </a:moveTo>
                <a:cubicBezTo>
                  <a:pt x="874" y="1278"/>
                  <a:pt x="874" y="1278"/>
                  <a:pt x="874" y="1278"/>
                </a:cubicBezTo>
              </a:path>
            </a:pathLst>
          </a:custGeom>
          <a:solidFill>
            <a:srgbClr val="EC7188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latin typeface="+mn-ea"/>
            </a:endParaRPr>
          </a:p>
        </p:txBody>
      </p:sp>
      <p:grpSp>
        <p:nvGrpSpPr>
          <p:cNvPr id="110" name="그룹 109"/>
          <p:cNvGrpSpPr/>
          <p:nvPr/>
        </p:nvGrpSpPr>
        <p:grpSpPr>
          <a:xfrm>
            <a:off x="10288618" y="4419084"/>
            <a:ext cx="1119653" cy="1170090"/>
            <a:chOff x="6650019" y="8669348"/>
            <a:chExt cx="1290339" cy="1348465"/>
          </a:xfrm>
        </p:grpSpPr>
        <p:sp>
          <p:nvSpPr>
            <p:cNvPr id="101" name="Freeform 27"/>
            <p:cNvSpPr>
              <a:spLocks noEditPoints="1"/>
            </p:cNvSpPr>
            <p:nvPr/>
          </p:nvSpPr>
          <p:spPr bwMode="auto">
            <a:xfrm>
              <a:off x="7268958" y="8669348"/>
              <a:ext cx="671400" cy="1250753"/>
            </a:xfrm>
            <a:custGeom>
              <a:avLst/>
              <a:gdLst>
                <a:gd name="T0" fmla="*/ 88 w 104"/>
                <a:gd name="T1" fmla="*/ 138 h 193"/>
                <a:gd name="T2" fmla="*/ 65 w 104"/>
                <a:gd name="T3" fmla="*/ 126 h 193"/>
                <a:gd name="T4" fmla="*/ 61 w 104"/>
                <a:gd name="T5" fmla="*/ 112 h 193"/>
                <a:gd name="T6" fmla="*/ 71 w 104"/>
                <a:gd name="T7" fmla="*/ 92 h 193"/>
                <a:gd name="T8" fmla="*/ 71 w 104"/>
                <a:gd name="T9" fmla="*/ 80 h 193"/>
                <a:gd name="T10" fmla="*/ 73 w 104"/>
                <a:gd name="T11" fmla="*/ 64 h 193"/>
                <a:gd name="T12" fmla="*/ 87 w 104"/>
                <a:gd name="T13" fmla="*/ 63 h 193"/>
                <a:gd name="T14" fmla="*/ 83 w 104"/>
                <a:gd name="T15" fmla="*/ 80 h 193"/>
                <a:gd name="T16" fmla="*/ 78 w 104"/>
                <a:gd name="T17" fmla="*/ 90 h 193"/>
                <a:gd name="T18" fmla="*/ 81 w 104"/>
                <a:gd name="T19" fmla="*/ 96 h 193"/>
                <a:gd name="T20" fmla="*/ 85 w 104"/>
                <a:gd name="T21" fmla="*/ 95 h 193"/>
                <a:gd name="T22" fmla="*/ 87 w 104"/>
                <a:gd name="T23" fmla="*/ 96 h 193"/>
                <a:gd name="T24" fmla="*/ 87 w 104"/>
                <a:gd name="T25" fmla="*/ 91 h 193"/>
                <a:gd name="T26" fmla="*/ 89 w 104"/>
                <a:gd name="T27" fmla="*/ 91 h 193"/>
                <a:gd name="T28" fmla="*/ 91 w 104"/>
                <a:gd name="T29" fmla="*/ 80 h 193"/>
                <a:gd name="T30" fmla="*/ 81 w 104"/>
                <a:gd name="T31" fmla="*/ 47 h 193"/>
                <a:gd name="T32" fmla="*/ 70 w 104"/>
                <a:gd name="T33" fmla="*/ 38 h 193"/>
                <a:gd name="T34" fmla="*/ 64 w 104"/>
                <a:gd name="T35" fmla="*/ 34 h 193"/>
                <a:gd name="T36" fmla="*/ 66 w 104"/>
                <a:gd name="T37" fmla="*/ 36 h 193"/>
                <a:gd name="T38" fmla="*/ 68 w 104"/>
                <a:gd name="T39" fmla="*/ 37 h 193"/>
                <a:gd name="T40" fmla="*/ 69 w 104"/>
                <a:gd name="T41" fmla="*/ 37 h 193"/>
                <a:gd name="T42" fmla="*/ 73 w 104"/>
                <a:gd name="T43" fmla="*/ 38 h 193"/>
                <a:gd name="T44" fmla="*/ 75 w 104"/>
                <a:gd name="T45" fmla="*/ 34 h 193"/>
                <a:gd name="T46" fmla="*/ 79 w 104"/>
                <a:gd name="T47" fmla="*/ 34 h 193"/>
                <a:gd name="T48" fmla="*/ 80 w 104"/>
                <a:gd name="T49" fmla="*/ 32 h 193"/>
                <a:gd name="T50" fmla="*/ 79 w 104"/>
                <a:gd name="T51" fmla="*/ 28 h 193"/>
                <a:gd name="T52" fmla="*/ 78 w 104"/>
                <a:gd name="T53" fmla="*/ 25 h 193"/>
                <a:gd name="T54" fmla="*/ 71 w 104"/>
                <a:gd name="T55" fmla="*/ 14 h 193"/>
                <a:gd name="T56" fmla="*/ 40 w 104"/>
                <a:gd name="T57" fmla="*/ 18 h 193"/>
                <a:gd name="T58" fmla="*/ 42 w 104"/>
                <a:gd name="T59" fmla="*/ 17 h 193"/>
                <a:gd name="T60" fmla="*/ 41 w 104"/>
                <a:gd name="T61" fmla="*/ 20 h 193"/>
                <a:gd name="T62" fmla="*/ 41 w 104"/>
                <a:gd name="T63" fmla="*/ 25 h 193"/>
                <a:gd name="T64" fmla="*/ 44 w 104"/>
                <a:gd name="T65" fmla="*/ 31 h 193"/>
                <a:gd name="T66" fmla="*/ 48 w 104"/>
                <a:gd name="T67" fmla="*/ 37 h 193"/>
                <a:gd name="T68" fmla="*/ 41 w 104"/>
                <a:gd name="T69" fmla="*/ 51 h 193"/>
                <a:gd name="T70" fmla="*/ 20 w 104"/>
                <a:gd name="T71" fmla="*/ 76 h 193"/>
                <a:gd name="T72" fmla="*/ 17 w 104"/>
                <a:gd name="T73" fmla="*/ 88 h 193"/>
                <a:gd name="T74" fmla="*/ 22 w 104"/>
                <a:gd name="T75" fmla="*/ 87 h 193"/>
                <a:gd name="T76" fmla="*/ 23 w 104"/>
                <a:gd name="T77" fmla="*/ 85 h 193"/>
                <a:gd name="T78" fmla="*/ 34 w 104"/>
                <a:gd name="T79" fmla="*/ 75 h 193"/>
                <a:gd name="T80" fmla="*/ 39 w 104"/>
                <a:gd name="T81" fmla="*/ 79 h 193"/>
                <a:gd name="T82" fmla="*/ 39 w 104"/>
                <a:gd name="T83" fmla="*/ 93 h 193"/>
                <a:gd name="T84" fmla="*/ 31 w 104"/>
                <a:gd name="T85" fmla="*/ 128 h 193"/>
                <a:gd name="T86" fmla="*/ 27 w 104"/>
                <a:gd name="T87" fmla="*/ 147 h 193"/>
                <a:gd name="T88" fmla="*/ 22 w 104"/>
                <a:gd name="T89" fmla="*/ 172 h 193"/>
                <a:gd name="T90" fmla="*/ 0 w 104"/>
                <a:gd name="T91" fmla="*/ 173 h 193"/>
                <a:gd name="T92" fmla="*/ 32 w 104"/>
                <a:gd name="T93" fmla="*/ 182 h 193"/>
                <a:gd name="T94" fmla="*/ 37 w 104"/>
                <a:gd name="T95" fmla="*/ 167 h 193"/>
                <a:gd name="T96" fmla="*/ 46 w 104"/>
                <a:gd name="T97" fmla="*/ 137 h 193"/>
                <a:gd name="T98" fmla="*/ 56 w 104"/>
                <a:gd name="T99" fmla="*/ 140 h 193"/>
                <a:gd name="T100" fmla="*/ 84 w 104"/>
                <a:gd name="T101" fmla="*/ 148 h 193"/>
                <a:gd name="T102" fmla="*/ 86 w 104"/>
                <a:gd name="T103" fmla="*/ 159 h 193"/>
                <a:gd name="T104" fmla="*/ 99 w 104"/>
                <a:gd name="T105" fmla="*/ 149 h 193"/>
                <a:gd name="T106" fmla="*/ 42 w 104"/>
                <a:gd name="T107" fmla="*/ 17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4" h="193">
                  <a:moveTo>
                    <a:pt x="103" y="140"/>
                  </a:moveTo>
                  <a:cubicBezTo>
                    <a:pt x="103" y="140"/>
                    <a:pt x="101" y="137"/>
                    <a:pt x="96" y="137"/>
                  </a:cubicBezTo>
                  <a:cubicBezTo>
                    <a:pt x="92" y="137"/>
                    <a:pt x="90" y="137"/>
                    <a:pt x="90" y="138"/>
                  </a:cubicBezTo>
                  <a:cubicBezTo>
                    <a:pt x="90" y="138"/>
                    <a:pt x="89" y="139"/>
                    <a:pt x="88" y="138"/>
                  </a:cubicBezTo>
                  <a:cubicBezTo>
                    <a:pt x="88" y="137"/>
                    <a:pt x="88" y="136"/>
                    <a:pt x="86" y="135"/>
                  </a:cubicBezTo>
                  <a:cubicBezTo>
                    <a:pt x="83" y="135"/>
                    <a:pt x="82" y="133"/>
                    <a:pt x="80" y="132"/>
                  </a:cubicBezTo>
                  <a:cubicBezTo>
                    <a:pt x="79" y="132"/>
                    <a:pt x="72" y="128"/>
                    <a:pt x="70" y="128"/>
                  </a:cubicBezTo>
                  <a:cubicBezTo>
                    <a:pt x="68" y="127"/>
                    <a:pt x="66" y="126"/>
                    <a:pt x="65" y="126"/>
                  </a:cubicBezTo>
                  <a:cubicBezTo>
                    <a:pt x="64" y="125"/>
                    <a:pt x="64" y="124"/>
                    <a:pt x="63" y="123"/>
                  </a:cubicBezTo>
                  <a:cubicBezTo>
                    <a:pt x="62" y="122"/>
                    <a:pt x="63" y="118"/>
                    <a:pt x="63" y="117"/>
                  </a:cubicBezTo>
                  <a:cubicBezTo>
                    <a:pt x="63" y="116"/>
                    <a:pt x="62" y="115"/>
                    <a:pt x="62" y="114"/>
                  </a:cubicBezTo>
                  <a:cubicBezTo>
                    <a:pt x="61" y="113"/>
                    <a:pt x="61" y="112"/>
                    <a:pt x="61" y="112"/>
                  </a:cubicBezTo>
                  <a:cubicBezTo>
                    <a:pt x="61" y="111"/>
                    <a:pt x="64" y="108"/>
                    <a:pt x="65" y="108"/>
                  </a:cubicBezTo>
                  <a:cubicBezTo>
                    <a:pt x="65" y="107"/>
                    <a:pt x="70" y="100"/>
                    <a:pt x="70" y="99"/>
                  </a:cubicBezTo>
                  <a:cubicBezTo>
                    <a:pt x="70" y="98"/>
                    <a:pt x="72" y="97"/>
                    <a:pt x="72" y="95"/>
                  </a:cubicBezTo>
                  <a:cubicBezTo>
                    <a:pt x="72" y="93"/>
                    <a:pt x="71" y="92"/>
                    <a:pt x="71" y="92"/>
                  </a:cubicBezTo>
                  <a:cubicBezTo>
                    <a:pt x="72" y="92"/>
                    <a:pt x="72" y="90"/>
                    <a:pt x="72" y="88"/>
                  </a:cubicBezTo>
                  <a:cubicBezTo>
                    <a:pt x="71" y="87"/>
                    <a:pt x="72" y="86"/>
                    <a:pt x="72" y="86"/>
                  </a:cubicBezTo>
                  <a:cubicBezTo>
                    <a:pt x="72" y="86"/>
                    <a:pt x="72" y="84"/>
                    <a:pt x="71" y="83"/>
                  </a:cubicBezTo>
                  <a:cubicBezTo>
                    <a:pt x="70" y="81"/>
                    <a:pt x="71" y="81"/>
                    <a:pt x="71" y="80"/>
                  </a:cubicBezTo>
                  <a:cubicBezTo>
                    <a:pt x="70" y="79"/>
                    <a:pt x="70" y="78"/>
                    <a:pt x="71" y="76"/>
                  </a:cubicBezTo>
                  <a:cubicBezTo>
                    <a:pt x="71" y="75"/>
                    <a:pt x="70" y="73"/>
                    <a:pt x="71" y="72"/>
                  </a:cubicBezTo>
                  <a:cubicBezTo>
                    <a:pt x="72" y="70"/>
                    <a:pt x="71" y="69"/>
                    <a:pt x="71" y="69"/>
                  </a:cubicBezTo>
                  <a:cubicBezTo>
                    <a:pt x="71" y="68"/>
                    <a:pt x="73" y="65"/>
                    <a:pt x="73" y="64"/>
                  </a:cubicBezTo>
                  <a:cubicBezTo>
                    <a:pt x="74" y="62"/>
                    <a:pt x="75" y="60"/>
                    <a:pt x="75" y="59"/>
                  </a:cubicBezTo>
                  <a:cubicBezTo>
                    <a:pt x="75" y="58"/>
                    <a:pt x="75" y="56"/>
                    <a:pt x="75" y="56"/>
                  </a:cubicBezTo>
                  <a:cubicBezTo>
                    <a:pt x="75" y="56"/>
                    <a:pt x="86" y="62"/>
                    <a:pt x="87" y="62"/>
                  </a:cubicBezTo>
                  <a:cubicBezTo>
                    <a:pt x="87" y="62"/>
                    <a:pt x="87" y="61"/>
                    <a:pt x="87" y="63"/>
                  </a:cubicBezTo>
                  <a:cubicBezTo>
                    <a:pt x="87" y="64"/>
                    <a:pt x="87" y="65"/>
                    <a:pt x="87" y="69"/>
                  </a:cubicBezTo>
                  <a:cubicBezTo>
                    <a:pt x="87" y="72"/>
                    <a:pt x="85" y="75"/>
                    <a:pt x="85" y="76"/>
                  </a:cubicBezTo>
                  <a:cubicBezTo>
                    <a:pt x="84" y="77"/>
                    <a:pt x="84" y="79"/>
                    <a:pt x="83" y="80"/>
                  </a:cubicBezTo>
                  <a:cubicBezTo>
                    <a:pt x="83" y="80"/>
                    <a:pt x="83" y="80"/>
                    <a:pt x="83" y="80"/>
                  </a:cubicBezTo>
                  <a:cubicBezTo>
                    <a:pt x="83" y="80"/>
                    <a:pt x="83" y="80"/>
                    <a:pt x="83" y="80"/>
                  </a:cubicBezTo>
                  <a:cubicBezTo>
                    <a:pt x="83" y="80"/>
                    <a:pt x="83" y="80"/>
                    <a:pt x="83" y="80"/>
                  </a:cubicBezTo>
                  <a:cubicBezTo>
                    <a:pt x="82" y="82"/>
                    <a:pt x="81" y="85"/>
                    <a:pt x="80" y="86"/>
                  </a:cubicBezTo>
                  <a:cubicBezTo>
                    <a:pt x="80" y="87"/>
                    <a:pt x="78" y="90"/>
                    <a:pt x="78" y="90"/>
                  </a:cubicBezTo>
                  <a:cubicBezTo>
                    <a:pt x="78" y="90"/>
                    <a:pt x="77" y="91"/>
                    <a:pt x="77" y="91"/>
                  </a:cubicBezTo>
                  <a:cubicBezTo>
                    <a:pt x="77" y="92"/>
                    <a:pt x="78" y="92"/>
                    <a:pt x="79" y="92"/>
                  </a:cubicBezTo>
                  <a:cubicBezTo>
                    <a:pt x="80" y="94"/>
                    <a:pt x="80" y="94"/>
                    <a:pt x="80" y="94"/>
                  </a:cubicBezTo>
                  <a:cubicBezTo>
                    <a:pt x="80" y="94"/>
                    <a:pt x="80" y="96"/>
                    <a:pt x="81" y="96"/>
                  </a:cubicBezTo>
                  <a:cubicBezTo>
                    <a:pt x="81" y="96"/>
                    <a:pt x="81" y="96"/>
                    <a:pt x="82" y="96"/>
                  </a:cubicBezTo>
                  <a:cubicBezTo>
                    <a:pt x="82" y="96"/>
                    <a:pt x="83" y="97"/>
                    <a:pt x="84" y="97"/>
                  </a:cubicBezTo>
                  <a:cubicBezTo>
                    <a:pt x="84" y="97"/>
                    <a:pt x="85" y="97"/>
                    <a:pt x="85" y="96"/>
                  </a:cubicBezTo>
                  <a:cubicBezTo>
                    <a:pt x="85" y="96"/>
                    <a:pt x="85" y="95"/>
                    <a:pt x="85" y="95"/>
                  </a:cubicBezTo>
                  <a:cubicBezTo>
                    <a:pt x="85" y="95"/>
                    <a:pt x="84" y="94"/>
                    <a:pt x="84" y="93"/>
                  </a:cubicBezTo>
                  <a:cubicBezTo>
                    <a:pt x="84" y="93"/>
                    <a:pt x="84" y="92"/>
                    <a:pt x="84" y="92"/>
                  </a:cubicBezTo>
                  <a:cubicBezTo>
                    <a:pt x="84" y="92"/>
                    <a:pt x="85" y="94"/>
                    <a:pt x="85" y="95"/>
                  </a:cubicBezTo>
                  <a:cubicBezTo>
                    <a:pt x="85" y="95"/>
                    <a:pt x="86" y="96"/>
                    <a:pt x="87" y="96"/>
                  </a:cubicBezTo>
                  <a:cubicBezTo>
                    <a:pt x="87" y="96"/>
                    <a:pt x="88" y="95"/>
                    <a:pt x="87" y="94"/>
                  </a:cubicBezTo>
                  <a:cubicBezTo>
                    <a:pt x="87" y="94"/>
                    <a:pt x="87" y="92"/>
                    <a:pt x="87" y="91"/>
                  </a:cubicBezTo>
                  <a:cubicBezTo>
                    <a:pt x="87" y="91"/>
                    <a:pt x="87" y="90"/>
                    <a:pt x="87" y="90"/>
                  </a:cubicBezTo>
                  <a:cubicBezTo>
                    <a:pt x="87" y="90"/>
                    <a:pt x="87" y="91"/>
                    <a:pt x="87" y="91"/>
                  </a:cubicBezTo>
                  <a:cubicBezTo>
                    <a:pt x="87" y="91"/>
                    <a:pt x="88" y="92"/>
                    <a:pt x="88" y="93"/>
                  </a:cubicBezTo>
                  <a:cubicBezTo>
                    <a:pt x="88" y="93"/>
                    <a:pt x="88" y="94"/>
                    <a:pt x="89" y="94"/>
                  </a:cubicBezTo>
                  <a:cubicBezTo>
                    <a:pt x="89" y="94"/>
                    <a:pt x="90" y="94"/>
                    <a:pt x="89" y="92"/>
                  </a:cubicBezTo>
                  <a:cubicBezTo>
                    <a:pt x="89" y="92"/>
                    <a:pt x="89" y="91"/>
                    <a:pt x="89" y="91"/>
                  </a:cubicBezTo>
                  <a:cubicBezTo>
                    <a:pt x="89" y="91"/>
                    <a:pt x="89" y="89"/>
                    <a:pt x="89" y="88"/>
                  </a:cubicBezTo>
                  <a:cubicBezTo>
                    <a:pt x="89" y="87"/>
                    <a:pt x="90" y="85"/>
                    <a:pt x="90" y="85"/>
                  </a:cubicBezTo>
                  <a:cubicBezTo>
                    <a:pt x="90" y="84"/>
                    <a:pt x="91" y="82"/>
                    <a:pt x="91" y="81"/>
                  </a:cubicBezTo>
                  <a:cubicBezTo>
                    <a:pt x="91" y="81"/>
                    <a:pt x="91" y="81"/>
                    <a:pt x="91" y="80"/>
                  </a:cubicBezTo>
                  <a:cubicBezTo>
                    <a:pt x="92" y="78"/>
                    <a:pt x="94" y="72"/>
                    <a:pt x="94" y="72"/>
                  </a:cubicBezTo>
                  <a:cubicBezTo>
                    <a:pt x="94" y="72"/>
                    <a:pt x="96" y="65"/>
                    <a:pt x="96" y="64"/>
                  </a:cubicBezTo>
                  <a:cubicBezTo>
                    <a:pt x="96" y="64"/>
                    <a:pt x="97" y="61"/>
                    <a:pt x="95" y="58"/>
                  </a:cubicBezTo>
                  <a:cubicBezTo>
                    <a:pt x="93" y="56"/>
                    <a:pt x="82" y="48"/>
                    <a:pt x="81" y="47"/>
                  </a:cubicBezTo>
                  <a:cubicBezTo>
                    <a:pt x="81" y="47"/>
                    <a:pt x="82" y="47"/>
                    <a:pt x="82" y="46"/>
                  </a:cubicBezTo>
                  <a:cubicBezTo>
                    <a:pt x="82" y="46"/>
                    <a:pt x="80" y="44"/>
                    <a:pt x="79" y="43"/>
                  </a:cubicBezTo>
                  <a:cubicBezTo>
                    <a:pt x="78" y="43"/>
                    <a:pt x="77" y="42"/>
                    <a:pt x="77" y="41"/>
                  </a:cubicBezTo>
                  <a:cubicBezTo>
                    <a:pt x="76" y="41"/>
                    <a:pt x="72" y="38"/>
                    <a:pt x="70" y="38"/>
                  </a:cubicBezTo>
                  <a:cubicBezTo>
                    <a:pt x="69" y="38"/>
                    <a:pt x="69" y="38"/>
                    <a:pt x="68" y="38"/>
                  </a:cubicBezTo>
                  <a:cubicBezTo>
                    <a:pt x="68" y="37"/>
                    <a:pt x="68" y="37"/>
                    <a:pt x="68" y="37"/>
                  </a:cubicBezTo>
                  <a:cubicBezTo>
                    <a:pt x="67" y="37"/>
                    <a:pt x="65" y="35"/>
                    <a:pt x="64" y="34"/>
                  </a:cubicBezTo>
                  <a:cubicBezTo>
                    <a:pt x="64" y="34"/>
                    <a:pt x="64" y="34"/>
                    <a:pt x="64" y="34"/>
                  </a:cubicBezTo>
                  <a:cubicBezTo>
                    <a:pt x="64" y="33"/>
                    <a:pt x="63" y="32"/>
                    <a:pt x="63" y="31"/>
                  </a:cubicBezTo>
                  <a:cubicBezTo>
                    <a:pt x="63" y="31"/>
                    <a:pt x="64" y="33"/>
                    <a:pt x="64" y="33"/>
                  </a:cubicBezTo>
                  <a:cubicBezTo>
                    <a:pt x="64" y="33"/>
                    <a:pt x="64" y="33"/>
                    <a:pt x="64" y="32"/>
                  </a:cubicBezTo>
                  <a:cubicBezTo>
                    <a:pt x="64" y="32"/>
                    <a:pt x="65" y="35"/>
                    <a:pt x="66" y="36"/>
                  </a:cubicBezTo>
                  <a:cubicBezTo>
                    <a:pt x="66" y="36"/>
                    <a:pt x="66" y="34"/>
                    <a:pt x="66" y="34"/>
                  </a:cubicBezTo>
                  <a:cubicBezTo>
                    <a:pt x="66" y="33"/>
                    <a:pt x="66" y="36"/>
                    <a:pt x="67" y="36"/>
                  </a:cubicBezTo>
                  <a:cubicBezTo>
                    <a:pt x="67" y="36"/>
                    <a:pt x="67" y="36"/>
                    <a:pt x="67" y="35"/>
                  </a:cubicBezTo>
                  <a:cubicBezTo>
                    <a:pt x="67" y="35"/>
                    <a:pt x="68" y="37"/>
                    <a:pt x="68" y="37"/>
                  </a:cubicBezTo>
                  <a:cubicBezTo>
                    <a:pt x="68" y="37"/>
                    <a:pt x="68" y="37"/>
                    <a:pt x="68" y="36"/>
                  </a:cubicBezTo>
                  <a:cubicBezTo>
                    <a:pt x="68" y="36"/>
                    <a:pt x="68" y="37"/>
                    <a:pt x="68" y="37"/>
                  </a:cubicBezTo>
                  <a:cubicBezTo>
                    <a:pt x="68" y="37"/>
                    <a:pt x="69" y="36"/>
                    <a:pt x="69" y="35"/>
                  </a:cubicBezTo>
                  <a:cubicBezTo>
                    <a:pt x="69" y="35"/>
                    <a:pt x="69" y="37"/>
                    <a:pt x="69" y="37"/>
                  </a:cubicBezTo>
                  <a:cubicBezTo>
                    <a:pt x="69" y="37"/>
                    <a:pt x="70" y="37"/>
                    <a:pt x="70" y="35"/>
                  </a:cubicBezTo>
                  <a:cubicBezTo>
                    <a:pt x="70" y="34"/>
                    <a:pt x="71" y="37"/>
                    <a:pt x="71" y="37"/>
                  </a:cubicBezTo>
                  <a:cubicBezTo>
                    <a:pt x="71" y="37"/>
                    <a:pt x="72" y="37"/>
                    <a:pt x="71" y="35"/>
                  </a:cubicBezTo>
                  <a:cubicBezTo>
                    <a:pt x="70" y="34"/>
                    <a:pt x="73" y="38"/>
                    <a:pt x="73" y="38"/>
                  </a:cubicBezTo>
                  <a:cubicBezTo>
                    <a:pt x="73" y="38"/>
                    <a:pt x="74" y="38"/>
                    <a:pt x="73" y="35"/>
                  </a:cubicBezTo>
                  <a:cubicBezTo>
                    <a:pt x="72" y="31"/>
                    <a:pt x="73" y="36"/>
                    <a:pt x="75" y="36"/>
                  </a:cubicBezTo>
                  <a:cubicBezTo>
                    <a:pt x="77" y="36"/>
                    <a:pt x="74" y="36"/>
                    <a:pt x="74" y="34"/>
                  </a:cubicBezTo>
                  <a:cubicBezTo>
                    <a:pt x="74" y="33"/>
                    <a:pt x="72" y="33"/>
                    <a:pt x="75" y="34"/>
                  </a:cubicBezTo>
                  <a:cubicBezTo>
                    <a:pt x="79" y="36"/>
                    <a:pt x="79" y="35"/>
                    <a:pt x="79" y="35"/>
                  </a:cubicBezTo>
                  <a:cubicBezTo>
                    <a:pt x="79" y="35"/>
                    <a:pt x="81" y="36"/>
                    <a:pt x="78" y="35"/>
                  </a:cubicBezTo>
                  <a:cubicBezTo>
                    <a:pt x="76" y="34"/>
                    <a:pt x="75" y="34"/>
                    <a:pt x="75" y="33"/>
                  </a:cubicBezTo>
                  <a:cubicBezTo>
                    <a:pt x="74" y="31"/>
                    <a:pt x="78" y="35"/>
                    <a:pt x="79" y="34"/>
                  </a:cubicBezTo>
                  <a:cubicBezTo>
                    <a:pt x="80" y="33"/>
                    <a:pt x="78" y="35"/>
                    <a:pt x="75" y="31"/>
                  </a:cubicBezTo>
                  <a:cubicBezTo>
                    <a:pt x="72" y="28"/>
                    <a:pt x="79" y="33"/>
                    <a:pt x="79" y="33"/>
                  </a:cubicBezTo>
                  <a:cubicBezTo>
                    <a:pt x="79" y="33"/>
                    <a:pt x="77" y="30"/>
                    <a:pt x="77" y="30"/>
                  </a:cubicBezTo>
                  <a:cubicBezTo>
                    <a:pt x="76" y="29"/>
                    <a:pt x="79" y="30"/>
                    <a:pt x="80" y="32"/>
                  </a:cubicBezTo>
                  <a:cubicBezTo>
                    <a:pt x="81" y="33"/>
                    <a:pt x="82" y="33"/>
                    <a:pt x="80" y="30"/>
                  </a:cubicBezTo>
                  <a:cubicBezTo>
                    <a:pt x="77" y="28"/>
                    <a:pt x="82" y="32"/>
                    <a:pt x="83" y="31"/>
                  </a:cubicBezTo>
                  <a:cubicBezTo>
                    <a:pt x="84" y="30"/>
                    <a:pt x="83" y="32"/>
                    <a:pt x="80" y="29"/>
                  </a:cubicBezTo>
                  <a:cubicBezTo>
                    <a:pt x="80" y="29"/>
                    <a:pt x="79" y="29"/>
                    <a:pt x="79" y="28"/>
                  </a:cubicBezTo>
                  <a:cubicBezTo>
                    <a:pt x="80" y="29"/>
                    <a:pt x="82" y="30"/>
                    <a:pt x="84" y="29"/>
                  </a:cubicBezTo>
                  <a:cubicBezTo>
                    <a:pt x="86" y="27"/>
                    <a:pt x="82" y="31"/>
                    <a:pt x="78" y="26"/>
                  </a:cubicBezTo>
                  <a:cubicBezTo>
                    <a:pt x="78" y="26"/>
                    <a:pt x="82" y="29"/>
                    <a:pt x="84" y="28"/>
                  </a:cubicBezTo>
                  <a:cubicBezTo>
                    <a:pt x="84" y="28"/>
                    <a:pt x="81" y="28"/>
                    <a:pt x="78" y="25"/>
                  </a:cubicBezTo>
                  <a:cubicBezTo>
                    <a:pt x="76" y="23"/>
                    <a:pt x="73" y="22"/>
                    <a:pt x="72" y="21"/>
                  </a:cubicBezTo>
                  <a:cubicBezTo>
                    <a:pt x="70" y="21"/>
                    <a:pt x="71" y="22"/>
                    <a:pt x="71" y="21"/>
                  </a:cubicBezTo>
                  <a:cubicBezTo>
                    <a:pt x="71" y="20"/>
                    <a:pt x="71" y="18"/>
                    <a:pt x="71" y="17"/>
                  </a:cubicBezTo>
                  <a:cubicBezTo>
                    <a:pt x="70" y="17"/>
                    <a:pt x="71" y="15"/>
                    <a:pt x="71" y="14"/>
                  </a:cubicBezTo>
                  <a:cubicBezTo>
                    <a:pt x="70" y="13"/>
                    <a:pt x="69" y="0"/>
                    <a:pt x="50" y="6"/>
                  </a:cubicBezTo>
                  <a:cubicBezTo>
                    <a:pt x="50" y="6"/>
                    <a:pt x="43" y="6"/>
                    <a:pt x="41" y="10"/>
                  </a:cubicBezTo>
                  <a:cubicBezTo>
                    <a:pt x="41" y="10"/>
                    <a:pt x="40" y="11"/>
                    <a:pt x="40" y="13"/>
                  </a:cubicBezTo>
                  <a:cubicBezTo>
                    <a:pt x="40" y="15"/>
                    <a:pt x="39" y="16"/>
                    <a:pt x="40" y="18"/>
                  </a:cubicBezTo>
                  <a:cubicBezTo>
                    <a:pt x="40" y="18"/>
                    <a:pt x="40" y="16"/>
                    <a:pt x="40" y="15"/>
                  </a:cubicBezTo>
                  <a:cubicBezTo>
                    <a:pt x="41" y="15"/>
                    <a:pt x="40" y="17"/>
                    <a:pt x="41" y="18"/>
                  </a:cubicBezTo>
                  <a:cubicBezTo>
                    <a:pt x="42" y="19"/>
                    <a:pt x="40" y="17"/>
                    <a:pt x="41" y="15"/>
                  </a:cubicBezTo>
                  <a:cubicBezTo>
                    <a:pt x="41" y="15"/>
                    <a:pt x="42" y="17"/>
                    <a:pt x="42" y="17"/>
                  </a:cubicBezTo>
                  <a:cubicBezTo>
                    <a:pt x="42" y="17"/>
                    <a:pt x="42" y="17"/>
                    <a:pt x="42" y="16"/>
                  </a:cubicBezTo>
                  <a:cubicBezTo>
                    <a:pt x="42" y="16"/>
                    <a:pt x="42" y="17"/>
                    <a:pt x="42" y="17"/>
                  </a:cubicBezTo>
                  <a:cubicBezTo>
                    <a:pt x="42" y="17"/>
                    <a:pt x="42" y="18"/>
                    <a:pt x="42" y="19"/>
                  </a:cubicBezTo>
                  <a:cubicBezTo>
                    <a:pt x="42" y="19"/>
                    <a:pt x="41" y="20"/>
                    <a:pt x="41" y="20"/>
                  </a:cubicBezTo>
                  <a:cubicBezTo>
                    <a:pt x="41" y="20"/>
                    <a:pt x="42" y="22"/>
                    <a:pt x="42" y="22"/>
                  </a:cubicBezTo>
                  <a:cubicBezTo>
                    <a:pt x="42" y="23"/>
                    <a:pt x="41" y="23"/>
                    <a:pt x="41" y="23"/>
                  </a:cubicBezTo>
                  <a:cubicBezTo>
                    <a:pt x="41" y="23"/>
                    <a:pt x="42" y="23"/>
                    <a:pt x="42" y="22"/>
                  </a:cubicBezTo>
                  <a:cubicBezTo>
                    <a:pt x="43" y="22"/>
                    <a:pt x="42" y="24"/>
                    <a:pt x="41" y="25"/>
                  </a:cubicBezTo>
                  <a:cubicBezTo>
                    <a:pt x="41" y="25"/>
                    <a:pt x="41" y="26"/>
                    <a:pt x="41" y="27"/>
                  </a:cubicBezTo>
                  <a:cubicBezTo>
                    <a:pt x="41" y="27"/>
                    <a:pt x="43" y="28"/>
                    <a:pt x="43" y="28"/>
                  </a:cubicBezTo>
                  <a:cubicBezTo>
                    <a:pt x="43" y="28"/>
                    <a:pt x="43" y="29"/>
                    <a:pt x="43" y="30"/>
                  </a:cubicBezTo>
                  <a:cubicBezTo>
                    <a:pt x="43" y="30"/>
                    <a:pt x="42" y="31"/>
                    <a:pt x="44" y="31"/>
                  </a:cubicBezTo>
                  <a:cubicBezTo>
                    <a:pt x="44" y="31"/>
                    <a:pt x="43" y="32"/>
                    <a:pt x="44" y="32"/>
                  </a:cubicBezTo>
                  <a:cubicBezTo>
                    <a:pt x="44" y="32"/>
                    <a:pt x="44" y="33"/>
                    <a:pt x="44" y="34"/>
                  </a:cubicBezTo>
                  <a:cubicBezTo>
                    <a:pt x="44" y="34"/>
                    <a:pt x="45" y="36"/>
                    <a:pt x="47" y="36"/>
                  </a:cubicBezTo>
                  <a:cubicBezTo>
                    <a:pt x="47" y="37"/>
                    <a:pt x="48" y="37"/>
                    <a:pt x="48" y="37"/>
                  </a:cubicBezTo>
                  <a:cubicBezTo>
                    <a:pt x="48" y="37"/>
                    <a:pt x="47" y="37"/>
                    <a:pt x="46" y="37"/>
                  </a:cubicBezTo>
                  <a:cubicBezTo>
                    <a:pt x="45" y="37"/>
                    <a:pt x="43" y="38"/>
                    <a:pt x="42" y="39"/>
                  </a:cubicBezTo>
                  <a:cubicBezTo>
                    <a:pt x="42" y="40"/>
                    <a:pt x="40" y="43"/>
                    <a:pt x="40" y="45"/>
                  </a:cubicBezTo>
                  <a:cubicBezTo>
                    <a:pt x="41" y="47"/>
                    <a:pt x="40" y="49"/>
                    <a:pt x="41" y="51"/>
                  </a:cubicBezTo>
                  <a:cubicBezTo>
                    <a:pt x="42" y="52"/>
                    <a:pt x="41" y="58"/>
                    <a:pt x="40" y="59"/>
                  </a:cubicBezTo>
                  <a:cubicBezTo>
                    <a:pt x="40" y="60"/>
                    <a:pt x="40" y="60"/>
                    <a:pt x="40" y="61"/>
                  </a:cubicBezTo>
                  <a:cubicBezTo>
                    <a:pt x="40" y="62"/>
                    <a:pt x="39" y="61"/>
                    <a:pt x="29" y="70"/>
                  </a:cubicBezTo>
                  <a:cubicBezTo>
                    <a:pt x="29" y="70"/>
                    <a:pt x="22" y="75"/>
                    <a:pt x="20" y="76"/>
                  </a:cubicBezTo>
                  <a:cubicBezTo>
                    <a:pt x="19" y="78"/>
                    <a:pt x="16" y="81"/>
                    <a:pt x="15" y="81"/>
                  </a:cubicBezTo>
                  <a:cubicBezTo>
                    <a:pt x="14" y="81"/>
                    <a:pt x="13" y="84"/>
                    <a:pt x="13" y="86"/>
                  </a:cubicBezTo>
                  <a:cubicBezTo>
                    <a:pt x="13" y="86"/>
                    <a:pt x="14" y="88"/>
                    <a:pt x="15" y="88"/>
                  </a:cubicBezTo>
                  <a:cubicBezTo>
                    <a:pt x="15" y="89"/>
                    <a:pt x="16" y="89"/>
                    <a:pt x="17" y="88"/>
                  </a:cubicBezTo>
                  <a:cubicBezTo>
                    <a:pt x="17" y="88"/>
                    <a:pt x="17" y="89"/>
                    <a:pt x="18" y="88"/>
                  </a:cubicBezTo>
                  <a:cubicBezTo>
                    <a:pt x="18" y="88"/>
                    <a:pt x="18" y="88"/>
                    <a:pt x="18" y="88"/>
                  </a:cubicBezTo>
                  <a:cubicBezTo>
                    <a:pt x="19" y="88"/>
                    <a:pt x="19" y="88"/>
                    <a:pt x="20" y="88"/>
                  </a:cubicBezTo>
                  <a:cubicBezTo>
                    <a:pt x="20" y="88"/>
                    <a:pt x="22" y="88"/>
                    <a:pt x="22" y="87"/>
                  </a:cubicBezTo>
                  <a:cubicBezTo>
                    <a:pt x="22" y="87"/>
                    <a:pt x="23" y="88"/>
                    <a:pt x="23" y="87"/>
                  </a:cubicBezTo>
                  <a:cubicBezTo>
                    <a:pt x="24" y="86"/>
                    <a:pt x="25" y="85"/>
                    <a:pt x="24" y="85"/>
                  </a:cubicBezTo>
                  <a:cubicBezTo>
                    <a:pt x="24" y="85"/>
                    <a:pt x="23" y="85"/>
                    <a:pt x="23" y="85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23" y="85"/>
                    <a:pt x="25" y="83"/>
                    <a:pt x="26" y="81"/>
                  </a:cubicBezTo>
                  <a:cubicBezTo>
                    <a:pt x="26" y="81"/>
                    <a:pt x="26" y="81"/>
                    <a:pt x="26" y="80"/>
                  </a:cubicBezTo>
                  <a:cubicBezTo>
                    <a:pt x="26" y="80"/>
                    <a:pt x="28" y="78"/>
                    <a:pt x="29" y="78"/>
                  </a:cubicBezTo>
                  <a:cubicBezTo>
                    <a:pt x="29" y="78"/>
                    <a:pt x="33" y="76"/>
                    <a:pt x="34" y="75"/>
                  </a:cubicBezTo>
                  <a:cubicBezTo>
                    <a:pt x="35" y="75"/>
                    <a:pt x="39" y="72"/>
                    <a:pt x="39" y="72"/>
                  </a:cubicBezTo>
                  <a:cubicBezTo>
                    <a:pt x="39" y="72"/>
                    <a:pt x="38" y="73"/>
                    <a:pt x="39" y="77"/>
                  </a:cubicBezTo>
                  <a:cubicBezTo>
                    <a:pt x="39" y="77"/>
                    <a:pt x="39" y="77"/>
                    <a:pt x="39" y="77"/>
                  </a:cubicBezTo>
                  <a:cubicBezTo>
                    <a:pt x="39" y="77"/>
                    <a:pt x="39" y="77"/>
                    <a:pt x="39" y="79"/>
                  </a:cubicBezTo>
                  <a:cubicBezTo>
                    <a:pt x="39" y="81"/>
                    <a:pt x="39" y="81"/>
                    <a:pt x="39" y="83"/>
                  </a:cubicBezTo>
                  <a:cubicBezTo>
                    <a:pt x="39" y="85"/>
                    <a:pt x="37" y="83"/>
                    <a:pt x="38" y="86"/>
                  </a:cubicBezTo>
                  <a:cubicBezTo>
                    <a:pt x="39" y="88"/>
                    <a:pt x="38" y="89"/>
                    <a:pt x="38" y="89"/>
                  </a:cubicBezTo>
                  <a:cubicBezTo>
                    <a:pt x="38" y="90"/>
                    <a:pt x="39" y="92"/>
                    <a:pt x="39" y="93"/>
                  </a:cubicBezTo>
                  <a:cubicBezTo>
                    <a:pt x="40" y="93"/>
                    <a:pt x="39" y="97"/>
                    <a:pt x="40" y="99"/>
                  </a:cubicBezTo>
                  <a:cubicBezTo>
                    <a:pt x="40" y="101"/>
                    <a:pt x="40" y="107"/>
                    <a:pt x="41" y="108"/>
                  </a:cubicBezTo>
                  <a:cubicBezTo>
                    <a:pt x="41" y="108"/>
                    <a:pt x="34" y="122"/>
                    <a:pt x="33" y="124"/>
                  </a:cubicBezTo>
                  <a:cubicBezTo>
                    <a:pt x="33" y="126"/>
                    <a:pt x="31" y="127"/>
                    <a:pt x="31" y="128"/>
                  </a:cubicBezTo>
                  <a:cubicBezTo>
                    <a:pt x="31" y="129"/>
                    <a:pt x="30" y="130"/>
                    <a:pt x="30" y="130"/>
                  </a:cubicBezTo>
                  <a:cubicBezTo>
                    <a:pt x="30" y="131"/>
                    <a:pt x="30" y="133"/>
                    <a:pt x="30" y="134"/>
                  </a:cubicBezTo>
                  <a:cubicBezTo>
                    <a:pt x="30" y="136"/>
                    <a:pt x="30" y="138"/>
                    <a:pt x="29" y="140"/>
                  </a:cubicBezTo>
                  <a:cubicBezTo>
                    <a:pt x="28" y="142"/>
                    <a:pt x="27" y="146"/>
                    <a:pt x="27" y="147"/>
                  </a:cubicBezTo>
                  <a:cubicBezTo>
                    <a:pt x="26" y="148"/>
                    <a:pt x="21" y="159"/>
                    <a:pt x="21" y="162"/>
                  </a:cubicBezTo>
                  <a:cubicBezTo>
                    <a:pt x="21" y="166"/>
                    <a:pt x="21" y="167"/>
                    <a:pt x="22" y="168"/>
                  </a:cubicBezTo>
                  <a:cubicBezTo>
                    <a:pt x="22" y="169"/>
                    <a:pt x="23" y="169"/>
                    <a:pt x="23" y="169"/>
                  </a:cubicBezTo>
                  <a:cubicBezTo>
                    <a:pt x="24" y="169"/>
                    <a:pt x="23" y="171"/>
                    <a:pt x="22" y="172"/>
                  </a:cubicBezTo>
                  <a:cubicBezTo>
                    <a:pt x="21" y="173"/>
                    <a:pt x="21" y="171"/>
                    <a:pt x="17" y="172"/>
                  </a:cubicBezTo>
                  <a:cubicBezTo>
                    <a:pt x="17" y="172"/>
                    <a:pt x="17" y="172"/>
                    <a:pt x="17" y="172"/>
                  </a:cubicBezTo>
                  <a:cubicBezTo>
                    <a:pt x="14" y="174"/>
                    <a:pt x="12" y="174"/>
                    <a:pt x="10" y="173"/>
                  </a:cubicBezTo>
                  <a:cubicBezTo>
                    <a:pt x="8" y="172"/>
                    <a:pt x="1" y="170"/>
                    <a:pt x="0" y="173"/>
                  </a:cubicBezTo>
                  <a:cubicBezTo>
                    <a:pt x="0" y="173"/>
                    <a:pt x="1" y="179"/>
                    <a:pt x="12" y="183"/>
                  </a:cubicBezTo>
                  <a:cubicBezTo>
                    <a:pt x="12" y="183"/>
                    <a:pt x="19" y="185"/>
                    <a:pt x="20" y="187"/>
                  </a:cubicBezTo>
                  <a:cubicBezTo>
                    <a:pt x="22" y="189"/>
                    <a:pt x="27" y="193"/>
                    <a:pt x="30" y="190"/>
                  </a:cubicBezTo>
                  <a:cubicBezTo>
                    <a:pt x="33" y="187"/>
                    <a:pt x="32" y="183"/>
                    <a:pt x="32" y="182"/>
                  </a:cubicBezTo>
                  <a:cubicBezTo>
                    <a:pt x="32" y="181"/>
                    <a:pt x="32" y="178"/>
                    <a:pt x="32" y="177"/>
                  </a:cubicBezTo>
                  <a:cubicBezTo>
                    <a:pt x="32" y="177"/>
                    <a:pt x="33" y="172"/>
                    <a:pt x="35" y="172"/>
                  </a:cubicBezTo>
                  <a:cubicBezTo>
                    <a:pt x="36" y="172"/>
                    <a:pt x="37" y="171"/>
                    <a:pt x="37" y="170"/>
                  </a:cubicBezTo>
                  <a:cubicBezTo>
                    <a:pt x="37" y="169"/>
                    <a:pt x="36" y="168"/>
                    <a:pt x="37" y="167"/>
                  </a:cubicBezTo>
                  <a:cubicBezTo>
                    <a:pt x="38" y="166"/>
                    <a:pt x="38" y="166"/>
                    <a:pt x="38" y="165"/>
                  </a:cubicBezTo>
                  <a:cubicBezTo>
                    <a:pt x="38" y="164"/>
                    <a:pt x="39" y="161"/>
                    <a:pt x="39" y="160"/>
                  </a:cubicBezTo>
                  <a:cubicBezTo>
                    <a:pt x="40" y="159"/>
                    <a:pt x="45" y="146"/>
                    <a:pt x="45" y="144"/>
                  </a:cubicBezTo>
                  <a:cubicBezTo>
                    <a:pt x="45" y="142"/>
                    <a:pt x="45" y="138"/>
                    <a:pt x="46" y="137"/>
                  </a:cubicBezTo>
                  <a:cubicBezTo>
                    <a:pt x="46" y="136"/>
                    <a:pt x="47" y="137"/>
                    <a:pt x="47" y="133"/>
                  </a:cubicBezTo>
                  <a:cubicBezTo>
                    <a:pt x="47" y="130"/>
                    <a:pt x="47" y="131"/>
                    <a:pt x="47" y="131"/>
                  </a:cubicBezTo>
                  <a:cubicBezTo>
                    <a:pt x="48" y="131"/>
                    <a:pt x="47" y="134"/>
                    <a:pt x="48" y="135"/>
                  </a:cubicBezTo>
                  <a:cubicBezTo>
                    <a:pt x="49" y="137"/>
                    <a:pt x="50" y="138"/>
                    <a:pt x="56" y="140"/>
                  </a:cubicBezTo>
                  <a:cubicBezTo>
                    <a:pt x="62" y="142"/>
                    <a:pt x="65" y="143"/>
                    <a:pt x="67" y="144"/>
                  </a:cubicBezTo>
                  <a:cubicBezTo>
                    <a:pt x="69" y="145"/>
                    <a:pt x="71" y="145"/>
                    <a:pt x="73" y="145"/>
                  </a:cubicBezTo>
                  <a:cubicBezTo>
                    <a:pt x="75" y="146"/>
                    <a:pt x="76" y="146"/>
                    <a:pt x="77" y="147"/>
                  </a:cubicBezTo>
                  <a:cubicBezTo>
                    <a:pt x="79" y="148"/>
                    <a:pt x="80" y="151"/>
                    <a:pt x="84" y="148"/>
                  </a:cubicBezTo>
                  <a:cubicBezTo>
                    <a:pt x="84" y="148"/>
                    <a:pt x="85" y="147"/>
                    <a:pt x="85" y="149"/>
                  </a:cubicBezTo>
                  <a:cubicBezTo>
                    <a:pt x="86" y="150"/>
                    <a:pt x="85" y="149"/>
                    <a:pt x="85" y="151"/>
                  </a:cubicBezTo>
                  <a:cubicBezTo>
                    <a:pt x="85" y="153"/>
                    <a:pt x="85" y="153"/>
                    <a:pt x="85" y="154"/>
                  </a:cubicBezTo>
                  <a:cubicBezTo>
                    <a:pt x="86" y="156"/>
                    <a:pt x="87" y="158"/>
                    <a:pt x="86" y="159"/>
                  </a:cubicBezTo>
                  <a:cubicBezTo>
                    <a:pt x="86" y="161"/>
                    <a:pt x="84" y="165"/>
                    <a:pt x="86" y="167"/>
                  </a:cubicBezTo>
                  <a:cubicBezTo>
                    <a:pt x="88" y="168"/>
                    <a:pt x="92" y="170"/>
                    <a:pt x="96" y="162"/>
                  </a:cubicBezTo>
                  <a:cubicBezTo>
                    <a:pt x="96" y="162"/>
                    <a:pt x="97" y="156"/>
                    <a:pt x="97" y="153"/>
                  </a:cubicBezTo>
                  <a:cubicBezTo>
                    <a:pt x="97" y="151"/>
                    <a:pt x="99" y="149"/>
                    <a:pt x="99" y="149"/>
                  </a:cubicBezTo>
                  <a:cubicBezTo>
                    <a:pt x="100" y="148"/>
                    <a:pt x="104" y="146"/>
                    <a:pt x="103" y="140"/>
                  </a:cubicBezTo>
                  <a:close/>
                  <a:moveTo>
                    <a:pt x="42" y="17"/>
                  </a:moveTo>
                  <a:cubicBezTo>
                    <a:pt x="42" y="17"/>
                    <a:pt x="42" y="17"/>
                    <a:pt x="42" y="17"/>
                  </a:cubicBezTo>
                  <a:cubicBezTo>
                    <a:pt x="42" y="17"/>
                    <a:pt x="42" y="17"/>
                    <a:pt x="42" y="17"/>
                  </a:cubicBezTo>
                  <a:close/>
                </a:path>
              </a:pathLst>
            </a:custGeom>
            <a:solidFill>
              <a:schemeClr val="tx1">
                <a:alpha val="56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102" name="Freeform 28"/>
            <p:cNvSpPr>
              <a:spLocks/>
            </p:cNvSpPr>
            <p:nvPr/>
          </p:nvSpPr>
          <p:spPr bwMode="auto">
            <a:xfrm flipH="1">
              <a:off x="6650019" y="8875350"/>
              <a:ext cx="579902" cy="1142463"/>
            </a:xfrm>
            <a:custGeom>
              <a:avLst/>
              <a:gdLst>
                <a:gd name="T0" fmla="*/ 56 w 73"/>
                <a:gd name="T1" fmla="*/ 125 h 176"/>
                <a:gd name="T2" fmla="*/ 38 w 73"/>
                <a:gd name="T3" fmla="*/ 117 h 176"/>
                <a:gd name="T4" fmla="*/ 43 w 73"/>
                <a:gd name="T5" fmla="*/ 103 h 176"/>
                <a:gd name="T6" fmla="*/ 51 w 73"/>
                <a:gd name="T7" fmla="*/ 86 h 176"/>
                <a:gd name="T8" fmla="*/ 51 w 73"/>
                <a:gd name="T9" fmla="*/ 52 h 176"/>
                <a:gd name="T10" fmla="*/ 56 w 73"/>
                <a:gd name="T11" fmla="*/ 50 h 176"/>
                <a:gd name="T12" fmla="*/ 60 w 73"/>
                <a:gd name="T13" fmla="*/ 68 h 176"/>
                <a:gd name="T14" fmla="*/ 63 w 73"/>
                <a:gd name="T15" fmla="*/ 74 h 176"/>
                <a:gd name="T16" fmla="*/ 62 w 73"/>
                <a:gd name="T17" fmla="*/ 78 h 176"/>
                <a:gd name="T18" fmla="*/ 63 w 73"/>
                <a:gd name="T19" fmla="*/ 79 h 176"/>
                <a:gd name="T20" fmla="*/ 66 w 73"/>
                <a:gd name="T21" fmla="*/ 80 h 176"/>
                <a:gd name="T22" fmla="*/ 67 w 73"/>
                <a:gd name="T23" fmla="*/ 74 h 176"/>
                <a:gd name="T24" fmla="*/ 66 w 73"/>
                <a:gd name="T25" fmla="*/ 52 h 176"/>
                <a:gd name="T26" fmla="*/ 54 w 73"/>
                <a:gd name="T27" fmla="*/ 39 h 176"/>
                <a:gd name="T28" fmla="*/ 47 w 73"/>
                <a:gd name="T29" fmla="*/ 34 h 176"/>
                <a:gd name="T30" fmla="*/ 40 w 73"/>
                <a:gd name="T31" fmla="*/ 33 h 176"/>
                <a:gd name="T32" fmla="*/ 32 w 73"/>
                <a:gd name="T33" fmla="*/ 30 h 176"/>
                <a:gd name="T34" fmla="*/ 21 w 73"/>
                <a:gd name="T35" fmla="*/ 2 h 176"/>
                <a:gd name="T36" fmla="*/ 11 w 73"/>
                <a:gd name="T37" fmla="*/ 7 h 176"/>
                <a:gd name="T38" fmla="*/ 10 w 73"/>
                <a:gd name="T39" fmla="*/ 9 h 176"/>
                <a:gd name="T40" fmla="*/ 10 w 73"/>
                <a:gd name="T41" fmla="*/ 11 h 176"/>
                <a:gd name="T42" fmla="*/ 9 w 73"/>
                <a:gd name="T43" fmla="*/ 19 h 176"/>
                <a:gd name="T44" fmla="*/ 10 w 73"/>
                <a:gd name="T45" fmla="*/ 22 h 176"/>
                <a:gd name="T46" fmla="*/ 12 w 73"/>
                <a:gd name="T47" fmla="*/ 33 h 176"/>
                <a:gd name="T48" fmla="*/ 8 w 73"/>
                <a:gd name="T49" fmla="*/ 45 h 176"/>
                <a:gd name="T50" fmla="*/ 5 w 73"/>
                <a:gd name="T51" fmla="*/ 54 h 176"/>
                <a:gd name="T52" fmla="*/ 3 w 73"/>
                <a:gd name="T53" fmla="*/ 64 h 176"/>
                <a:gd name="T54" fmla="*/ 3 w 73"/>
                <a:gd name="T55" fmla="*/ 75 h 176"/>
                <a:gd name="T56" fmla="*/ 6 w 73"/>
                <a:gd name="T57" fmla="*/ 79 h 176"/>
                <a:gd name="T58" fmla="*/ 9 w 73"/>
                <a:gd name="T59" fmla="*/ 76 h 176"/>
                <a:gd name="T60" fmla="*/ 15 w 73"/>
                <a:gd name="T61" fmla="*/ 57 h 176"/>
                <a:gd name="T62" fmla="*/ 19 w 73"/>
                <a:gd name="T63" fmla="*/ 70 h 176"/>
                <a:gd name="T64" fmla="*/ 22 w 73"/>
                <a:gd name="T65" fmla="*/ 86 h 176"/>
                <a:gd name="T66" fmla="*/ 21 w 73"/>
                <a:gd name="T67" fmla="*/ 110 h 176"/>
                <a:gd name="T68" fmla="*/ 17 w 73"/>
                <a:gd name="T69" fmla="*/ 121 h 176"/>
                <a:gd name="T70" fmla="*/ 17 w 73"/>
                <a:gd name="T71" fmla="*/ 132 h 176"/>
                <a:gd name="T72" fmla="*/ 12 w 73"/>
                <a:gd name="T73" fmla="*/ 159 h 176"/>
                <a:gd name="T74" fmla="*/ 8 w 73"/>
                <a:gd name="T75" fmla="*/ 163 h 176"/>
                <a:gd name="T76" fmla="*/ 5 w 73"/>
                <a:gd name="T77" fmla="*/ 171 h 176"/>
                <a:gd name="T78" fmla="*/ 24 w 73"/>
                <a:gd name="T79" fmla="*/ 170 h 176"/>
                <a:gd name="T80" fmla="*/ 25 w 73"/>
                <a:gd name="T81" fmla="*/ 162 h 176"/>
                <a:gd name="T82" fmla="*/ 29 w 73"/>
                <a:gd name="T83" fmla="*/ 148 h 176"/>
                <a:gd name="T84" fmla="*/ 40 w 73"/>
                <a:gd name="T85" fmla="*/ 136 h 176"/>
                <a:gd name="T86" fmla="*/ 55 w 73"/>
                <a:gd name="T87" fmla="*/ 142 h 176"/>
                <a:gd name="T88" fmla="*/ 62 w 73"/>
                <a:gd name="T89" fmla="*/ 153 h 176"/>
                <a:gd name="T90" fmla="*/ 72 w 73"/>
                <a:gd name="T91" fmla="*/ 134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73" h="176">
                  <a:moveTo>
                    <a:pt x="68" y="128"/>
                  </a:moveTo>
                  <a:cubicBezTo>
                    <a:pt x="63" y="128"/>
                    <a:pt x="65" y="129"/>
                    <a:pt x="62" y="128"/>
                  </a:cubicBezTo>
                  <a:cubicBezTo>
                    <a:pt x="59" y="127"/>
                    <a:pt x="57" y="126"/>
                    <a:pt x="56" y="125"/>
                  </a:cubicBezTo>
                  <a:cubicBezTo>
                    <a:pt x="55" y="125"/>
                    <a:pt x="43" y="122"/>
                    <a:pt x="40" y="121"/>
                  </a:cubicBezTo>
                  <a:cubicBezTo>
                    <a:pt x="37" y="121"/>
                    <a:pt x="37" y="120"/>
                    <a:pt x="37" y="119"/>
                  </a:cubicBezTo>
                  <a:cubicBezTo>
                    <a:pt x="37" y="119"/>
                    <a:pt x="38" y="119"/>
                    <a:pt x="38" y="117"/>
                  </a:cubicBezTo>
                  <a:cubicBezTo>
                    <a:pt x="37" y="115"/>
                    <a:pt x="37" y="113"/>
                    <a:pt x="37" y="113"/>
                  </a:cubicBezTo>
                  <a:cubicBezTo>
                    <a:pt x="38" y="112"/>
                    <a:pt x="40" y="109"/>
                    <a:pt x="41" y="107"/>
                  </a:cubicBezTo>
                  <a:cubicBezTo>
                    <a:pt x="41" y="105"/>
                    <a:pt x="43" y="103"/>
                    <a:pt x="43" y="103"/>
                  </a:cubicBezTo>
                  <a:cubicBezTo>
                    <a:pt x="44" y="103"/>
                    <a:pt x="44" y="102"/>
                    <a:pt x="45" y="101"/>
                  </a:cubicBezTo>
                  <a:cubicBezTo>
                    <a:pt x="45" y="100"/>
                    <a:pt x="45" y="101"/>
                    <a:pt x="48" y="96"/>
                  </a:cubicBezTo>
                  <a:cubicBezTo>
                    <a:pt x="51" y="92"/>
                    <a:pt x="51" y="86"/>
                    <a:pt x="51" y="86"/>
                  </a:cubicBezTo>
                  <a:cubicBezTo>
                    <a:pt x="51" y="85"/>
                    <a:pt x="54" y="85"/>
                    <a:pt x="54" y="85"/>
                  </a:cubicBezTo>
                  <a:cubicBezTo>
                    <a:pt x="54" y="85"/>
                    <a:pt x="49" y="53"/>
                    <a:pt x="49" y="51"/>
                  </a:cubicBezTo>
                  <a:cubicBezTo>
                    <a:pt x="49" y="50"/>
                    <a:pt x="50" y="52"/>
                    <a:pt x="51" y="52"/>
                  </a:cubicBezTo>
                  <a:cubicBezTo>
                    <a:pt x="52" y="52"/>
                    <a:pt x="52" y="49"/>
                    <a:pt x="52" y="49"/>
                  </a:cubicBezTo>
                  <a:cubicBezTo>
                    <a:pt x="52" y="48"/>
                    <a:pt x="52" y="48"/>
                    <a:pt x="52" y="48"/>
                  </a:cubicBezTo>
                  <a:cubicBezTo>
                    <a:pt x="52" y="48"/>
                    <a:pt x="55" y="50"/>
                    <a:pt x="56" y="50"/>
                  </a:cubicBezTo>
                  <a:cubicBezTo>
                    <a:pt x="56" y="50"/>
                    <a:pt x="57" y="54"/>
                    <a:pt x="58" y="56"/>
                  </a:cubicBezTo>
                  <a:cubicBezTo>
                    <a:pt x="59" y="58"/>
                    <a:pt x="61" y="63"/>
                    <a:pt x="61" y="64"/>
                  </a:cubicBezTo>
                  <a:cubicBezTo>
                    <a:pt x="61" y="65"/>
                    <a:pt x="59" y="66"/>
                    <a:pt x="60" y="68"/>
                  </a:cubicBezTo>
                  <a:cubicBezTo>
                    <a:pt x="61" y="70"/>
                    <a:pt x="61" y="72"/>
                    <a:pt x="62" y="72"/>
                  </a:cubicBezTo>
                  <a:cubicBezTo>
                    <a:pt x="62" y="73"/>
                    <a:pt x="62" y="72"/>
                    <a:pt x="62" y="72"/>
                  </a:cubicBezTo>
                  <a:cubicBezTo>
                    <a:pt x="62" y="72"/>
                    <a:pt x="63" y="74"/>
                    <a:pt x="63" y="74"/>
                  </a:cubicBezTo>
                  <a:cubicBezTo>
                    <a:pt x="63" y="74"/>
                    <a:pt x="63" y="75"/>
                    <a:pt x="63" y="75"/>
                  </a:cubicBezTo>
                  <a:cubicBezTo>
                    <a:pt x="63" y="76"/>
                    <a:pt x="62" y="77"/>
                    <a:pt x="62" y="77"/>
                  </a:cubicBezTo>
                  <a:cubicBezTo>
                    <a:pt x="62" y="77"/>
                    <a:pt x="62" y="78"/>
                    <a:pt x="62" y="78"/>
                  </a:cubicBezTo>
                  <a:cubicBezTo>
                    <a:pt x="62" y="78"/>
                    <a:pt x="62" y="78"/>
                    <a:pt x="62" y="79"/>
                  </a:cubicBezTo>
                  <a:cubicBezTo>
                    <a:pt x="62" y="80"/>
                    <a:pt x="62" y="80"/>
                    <a:pt x="62" y="80"/>
                  </a:cubicBezTo>
                  <a:cubicBezTo>
                    <a:pt x="63" y="80"/>
                    <a:pt x="63" y="80"/>
                    <a:pt x="63" y="79"/>
                  </a:cubicBezTo>
                  <a:cubicBezTo>
                    <a:pt x="64" y="79"/>
                    <a:pt x="64" y="78"/>
                    <a:pt x="64" y="78"/>
                  </a:cubicBezTo>
                  <a:cubicBezTo>
                    <a:pt x="64" y="78"/>
                    <a:pt x="64" y="79"/>
                    <a:pt x="64" y="80"/>
                  </a:cubicBezTo>
                  <a:cubicBezTo>
                    <a:pt x="65" y="81"/>
                    <a:pt x="66" y="81"/>
                    <a:pt x="66" y="80"/>
                  </a:cubicBezTo>
                  <a:cubicBezTo>
                    <a:pt x="66" y="80"/>
                    <a:pt x="66" y="79"/>
                    <a:pt x="67" y="78"/>
                  </a:cubicBezTo>
                  <a:cubicBezTo>
                    <a:pt x="67" y="78"/>
                    <a:pt x="67" y="77"/>
                    <a:pt x="67" y="77"/>
                  </a:cubicBezTo>
                  <a:cubicBezTo>
                    <a:pt x="67" y="76"/>
                    <a:pt x="67" y="75"/>
                    <a:pt x="67" y="74"/>
                  </a:cubicBezTo>
                  <a:cubicBezTo>
                    <a:pt x="67" y="73"/>
                    <a:pt x="67" y="70"/>
                    <a:pt x="66" y="68"/>
                  </a:cubicBezTo>
                  <a:cubicBezTo>
                    <a:pt x="66" y="67"/>
                    <a:pt x="66" y="67"/>
                    <a:pt x="66" y="66"/>
                  </a:cubicBezTo>
                  <a:cubicBezTo>
                    <a:pt x="66" y="65"/>
                    <a:pt x="66" y="54"/>
                    <a:pt x="66" y="52"/>
                  </a:cubicBezTo>
                  <a:cubicBezTo>
                    <a:pt x="66" y="52"/>
                    <a:pt x="64" y="46"/>
                    <a:pt x="63" y="45"/>
                  </a:cubicBezTo>
                  <a:cubicBezTo>
                    <a:pt x="62" y="43"/>
                    <a:pt x="61" y="43"/>
                    <a:pt x="60" y="42"/>
                  </a:cubicBezTo>
                  <a:cubicBezTo>
                    <a:pt x="59" y="41"/>
                    <a:pt x="54" y="39"/>
                    <a:pt x="54" y="39"/>
                  </a:cubicBezTo>
                  <a:cubicBezTo>
                    <a:pt x="54" y="39"/>
                    <a:pt x="51" y="37"/>
                    <a:pt x="51" y="37"/>
                  </a:cubicBezTo>
                  <a:cubicBezTo>
                    <a:pt x="51" y="37"/>
                    <a:pt x="50" y="35"/>
                    <a:pt x="49" y="35"/>
                  </a:cubicBezTo>
                  <a:cubicBezTo>
                    <a:pt x="48" y="35"/>
                    <a:pt x="49" y="34"/>
                    <a:pt x="47" y="34"/>
                  </a:cubicBezTo>
                  <a:cubicBezTo>
                    <a:pt x="45" y="34"/>
                    <a:pt x="45" y="33"/>
                    <a:pt x="45" y="33"/>
                  </a:cubicBezTo>
                  <a:cubicBezTo>
                    <a:pt x="44" y="33"/>
                    <a:pt x="44" y="32"/>
                    <a:pt x="43" y="32"/>
                  </a:cubicBezTo>
                  <a:cubicBezTo>
                    <a:pt x="42" y="32"/>
                    <a:pt x="40" y="33"/>
                    <a:pt x="40" y="33"/>
                  </a:cubicBezTo>
                  <a:cubicBezTo>
                    <a:pt x="39" y="33"/>
                    <a:pt x="38" y="32"/>
                    <a:pt x="37" y="32"/>
                  </a:cubicBezTo>
                  <a:cubicBezTo>
                    <a:pt x="36" y="31"/>
                    <a:pt x="35" y="31"/>
                    <a:pt x="34" y="30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32" y="30"/>
                    <a:pt x="35" y="28"/>
                    <a:pt x="35" y="27"/>
                  </a:cubicBezTo>
                  <a:cubicBezTo>
                    <a:pt x="35" y="25"/>
                    <a:pt x="40" y="14"/>
                    <a:pt x="39" y="11"/>
                  </a:cubicBezTo>
                  <a:cubicBezTo>
                    <a:pt x="38" y="8"/>
                    <a:pt x="35" y="0"/>
                    <a:pt x="21" y="2"/>
                  </a:cubicBezTo>
                  <a:cubicBezTo>
                    <a:pt x="21" y="2"/>
                    <a:pt x="16" y="2"/>
                    <a:pt x="13" y="5"/>
                  </a:cubicBezTo>
                  <a:cubicBezTo>
                    <a:pt x="12" y="5"/>
                    <a:pt x="11" y="5"/>
                    <a:pt x="11" y="4"/>
                  </a:cubicBezTo>
                  <a:cubicBezTo>
                    <a:pt x="11" y="2"/>
                    <a:pt x="10" y="5"/>
                    <a:pt x="11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6"/>
                    <a:pt x="10" y="5"/>
                    <a:pt x="9" y="4"/>
                  </a:cubicBezTo>
                  <a:cubicBezTo>
                    <a:pt x="9" y="0"/>
                    <a:pt x="9" y="7"/>
                    <a:pt x="10" y="9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9" y="9"/>
                    <a:pt x="8" y="9"/>
                    <a:pt x="8" y="8"/>
                  </a:cubicBezTo>
                  <a:cubicBezTo>
                    <a:pt x="7" y="6"/>
                    <a:pt x="8" y="10"/>
                    <a:pt x="10" y="11"/>
                  </a:cubicBezTo>
                  <a:cubicBezTo>
                    <a:pt x="9" y="12"/>
                    <a:pt x="9" y="15"/>
                    <a:pt x="10" y="17"/>
                  </a:cubicBezTo>
                  <a:cubicBezTo>
                    <a:pt x="10" y="17"/>
                    <a:pt x="9" y="18"/>
                    <a:pt x="10" y="19"/>
                  </a:cubicBezTo>
                  <a:cubicBezTo>
                    <a:pt x="10" y="19"/>
                    <a:pt x="10" y="20"/>
                    <a:pt x="9" y="19"/>
                  </a:cubicBezTo>
                  <a:cubicBezTo>
                    <a:pt x="9" y="19"/>
                    <a:pt x="10" y="20"/>
                    <a:pt x="10" y="20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22"/>
                    <a:pt x="11" y="22"/>
                    <a:pt x="10" y="22"/>
                  </a:cubicBezTo>
                  <a:cubicBezTo>
                    <a:pt x="10" y="23"/>
                    <a:pt x="9" y="24"/>
                    <a:pt x="9" y="25"/>
                  </a:cubicBezTo>
                  <a:cubicBezTo>
                    <a:pt x="9" y="27"/>
                    <a:pt x="10" y="30"/>
                    <a:pt x="11" y="30"/>
                  </a:cubicBezTo>
                  <a:cubicBezTo>
                    <a:pt x="11" y="31"/>
                    <a:pt x="12" y="32"/>
                    <a:pt x="12" y="33"/>
                  </a:cubicBezTo>
                  <a:cubicBezTo>
                    <a:pt x="12" y="33"/>
                    <a:pt x="12" y="34"/>
                    <a:pt x="13" y="34"/>
                  </a:cubicBezTo>
                  <a:cubicBezTo>
                    <a:pt x="13" y="34"/>
                    <a:pt x="9" y="35"/>
                    <a:pt x="9" y="38"/>
                  </a:cubicBezTo>
                  <a:cubicBezTo>
                    <a:pt x="9" y="38"/>
                    <a:pt x="8" y="44"/>
                    <a:pt x="8" y="45"/>
                  </a:cubicBezTo>
                  <a:cubicBezTo>
                    <a:pt x="7" y="46"/>
                    <a:pt x="5" y="49"/>
                    <a:pt x="4" y="49"/>
                  </a:cubicBezTo>
                  <a:cubicBezTo>
                    <a:pt x="4" y="49"/>
                    <a:pt x="3" y="50"/>
                    <a:pt x="3" y="51"/>
                  </a:cubicBezTo>
                  <a:cubicBezTo>
                    <a:pt x="3" y="51"/>
                    <a:pt x="5" y="54"/>
                    <a:pt x="5" y="54"/>
                  </a:cubicBezTo>
                  <a:cubicBezTo>
                    <a:pt x="5" y="54"/>
                    <a:pt x="6" y="54"/>
                    <a:pt x="6" y="54"/>
                  </a:cubicBez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3"/>
                    <a:pt x="3" y="64"/>
                  </a:cubicBezTo>
                  <a:cubicBezTo>
                    <a:pt x="3" y="64"/>
                    <a:pt x="2" y="65"/>
                    <a:pt x="2" y="67"/>
                  </a:cubicBezTo>
                  <a:cubicBezTo>
                    <a:pt x="2" y="68"/>
                    <a:pt x="2" y="70"/>
                    <a:pt x="3" y="72"/>
                  </a:cubicBezTo>
                  <a:cubicBezTo>
                    <a:pt x="3" y="74"/>
                    <a:pt x="3" y="75"/>
                    <a:pt x="3" y="75"/>
                  </a:cubicBezTo>
                  <a:cubicBezTo>
                    <a:pt x="3" y="75"/>
                    <a:pt x="3" y="77"/>
                    <a:pt x="4" y="77"/>
                  </a:cubicBezTo>
                  <a:cubicBezTo>
                    <a:pt x="4" y="77"/>
                    <a:pt x="4" y="78"/>
                    <a:pt x="5" y="78"/>
                  </a:cubicBezTo>
                  <a:cubicBezTo>
                    <a:pt x="5" y="78"/>
                    <a:pt x="6" y="79"/>
                    <a:pt x="6" y="79"/>
                  </a:cubicBezTo>
                  <a:cubicBezTo>
                    <a:pt x="6" y="79"/>
                    <a:pt x="7" y="80"/>
                    <a:pt x="7" y="80"/>
                  </a:cubicBezTo>
                  <a:cubicBezTo>
                    <a:pt x="8" y="80"/>
                    <a:pt x="8" y="79"/>
                    <a:pt x="8" y="78"/>
                  </a:cubicBezTo>
                  <a:cubicBezTo>
                    <a:pt x="9" y="78"/>
                    <a:pt x="9" y="76"/>
                    <a:pt x="9" y="76"/>
                  </a:cubicBezTo>
                  <a:cubicBezTo>
                    <a:pt x="9" y="76"/>
                    <a:pt x="10" y="74"/>
                    <a:pt x="10" y="73"/>
                  </a:cubicBezTo>
                  <a:cubicBezTo>
                    <a:pt x="9" y="72"/>
                    <a:pt x="12" y="68"/>
                    <a:pt x="12" y="66"/>
                  </a:cubicBezTo>
                  <a:cubicBezTo>
                    <a:pt x="13" y="64"/>
                    <a:pt x="15" y="57"/>
                    <a:pt x="15" y="57"/>
                  </a:cubicBezTo>
                  <a:cubicBezTo>
                    <a:pt x="15" y="57"/>
                    <a:pt x="17" y="59"/>
                    <a:pt x="17" y="60"/>
                  </a:cubicBezTo>
                  <a:cubicBezTo>
                    <a:pt x="17" y="62"/>
                    <a:pt x="18" y="64"/>
                    <a:pt x="18" y="65"/>
                  </a:cubicBezTo>
                  <a:cubicBezTo>
                    <a:pt x="18" y="67"/>
                    <a:pt x="18" y="68"/>
                    <a:pt x="19" y="70"/>
                  </a:cubicBezTo>
                  <a:cubicBezTo>
                    <a:pt x="19" y="71"/>
                    <a:pt x="21" y="76"/>
                    <a:pt x="21" y="78"/>
                  </a:cubicBezTo>
                  <a:cubicBezTo>
                    <a:pt x="22" y="80"/>
                    <a:pt x="21" y="81"/>
                    <a:pt x="22" y="82"/>
                  </a:cubicBezTo>
                  <a:cubicBezTo>
                    <a:pt x="22" y="83"/>
                    <a:pt x="22" y="85"/>
                    <a:pt x="22" y="86"/>
                  </a:cubicBezTo>
                  <a:cubicBezTo>
                    <a:pt x="22" y="86"/>
                    <a:pt x="19" y="89"/>
                    <a:pt x="20" y="94"/>
                  </a:cubicBezTo>
                  <a:cubicBezTo>
                    <a:pt x="21" y="98"/>
                    <a:pt x="21" y="99"/>
                    <a:pt x="21" y="101"/>
                  </a:cubicBezTo>
                  <a:cubicBezTo>
                    <a:pt x="21" y="103"/>
                    <a:pt x="21" y="110"/>
                    <a:pt x="21" y="110"/>
                  </a:cubicBezTo>
                  <a:cubicBezTo>
                    <a:pt x="21" y="110"/>
                    <a:pt x="21" y="112"/>
                    <a:pt x="21" y="113"/>
                  </a:cubicBezTo>
                  <a:cubicBezTo>
                    <a:pt x="20" y="114"/>
                    <a:pt x="19" y="115"/>
                    <a:pt x="19" y="116"/>
                  </a:cubicBezTo>
                  <a:cubicBezTo>
                    <a:pt x="19" y="118"/>
                    <a:pt x="17" y="120"/>
                    <a:pt x="17" y="121"/>
                  </a:cubicBezTo>
                  <a:cubicBezTo>
                    <a:pt x="17" y="122"/>
                    <a:pt x="17" y="124"/>
                    <a:pt x="17" y="125"/>
                  </a:cubicBezTo>
                  <a:cubicBezTo>
                    <a:pt x="16" y="125"/>
                    <a:pt x="16" y="125"/>
                    <a:pt x="16" y="127"/>
                  </a:cubicBezTo>
                  <a:cubicBezTo>
                    <a:pt x="17" y="129"/>
                    <a:pt x="16" y="131"/>
                    <a:pt x="17" y="132"/>
                  </a:cubicBezTo>
                  <a:cubicBezTo>
                    <a:pt x="18" y="133"/>
                    <a:pt x="17" y="135"/>
                    <a:pt x="17" y="138"/>
                  </a:cubicBezTo>
                  <a:cubicBezTo>
                    <a:pt x="18" y="141"/>
                    <a:pt x="17" y="148"/>
                    <a:pt x="16" y="150"/>
                  </a:cubicBezTo>
                  <a:cubicBezTo>
                    <a:pt x="15" y="151"/>
                    <a:pt x="12" y="159"/>
                    <a:pt x="12" y="159"/>
                  </a:cubicBezTo>
                  <a:cubicBezTo>
                    <a:pt x="12" y="160"/>
                    <a:pt x="11" y="160"/>
                    <a:pt x="11" y="161"/>
                  </a:cubicBezTo>
                  <a:cubicBezTo>
                    <a:pt x="11" y="161"/>
                    <a:pt x="10" y="161"/>
                    <a:pt x="10" y="162"/>
                  </a:cubicBezTo>
                  <a:cubicBezTo>
                    <a:pt x="10" y="162"/>
                    <a:pt x="9" y="163"/>
                    <a:pt x="8" y="163"/>
                  </a:cubicBezTo>
                  <a:cubicBezTo>
                    <a:pt x="6" y="164"/>
                    <a:pt x="6" y="162"/>
                    <a:pt x="3" y="163"/>
                  </a:cubicBezTo>
                  <a:cubicBezTo>
                    <a:pt x="3" y="163"/>
                    <a:pt x="1" y="163"/>
                    <a:pt x="0" y="165"/>
                  </a:cubicBezTo>
                  <a:cubicBezTo>
                    <a:pt x="0" y="166"/>
                    <a:pt x="2" y="168"/>
                    <a:pt x="5" y="171"/>
                  </a:cubicBezTo>
                  <a:cubicBezTo>
                    <a:pt x="8" y="173"/>
                    <a:pt x="12" y="174"/>
                    <a:pt x="12" y="174"/>
                  </a:cubicBezTo>
                  <a:cubicBezTo>
                    <a:pt x="12" y="174"/>
                    <a:pt x="17" y="175"/>
                    <a:pt x="19" y="176"/>
                  </a:cubicBezTo>
                  <a:cubicBezTo>
                    <a:pt x="21" y="176"/>
                    <a:pt x="24" y="174"/>
                    <a:pt x="24" y="170"/>
                  </a:cubicBezTo>
                  <a:cubicBezTo>
                    <a:pt x="24" y="166"/>
                    <a:pt x="24" y="165"/>
                    <a:pt x="24" y="165"/>
                  </a:cubicBezTo>
                  <a:cubicBezTo>
                    <a:pt x="24" y="165"/>
                    <a:pt x="25" y="166"/>
                    <a:pt x="25" y="164"/>
                  </a:cubicBezTo>
                  <a:cubicBezTo>
                    <a:pt x="25" y="162"/>
                    <a:pt x="25" y="162"/>
                    <a:pt x="25" y="162"/>
                  </a:cubicBezTo>
                  <a:cubicBezTo>
                    <a:pt x="25" y="161"/>
                    <a:pt x="26" y="159"/>
                    <a:pt x="26" y="158"/>
                  </a:cubicBezTo>
                  <a:cubicBezTo>
                    <a:pt x="26" y="157"/>
                    <a:pt x="28" y="154"/>
                    <a:pt x="28" y="153"/>
                  </a:cubicBezTo>
                  <a:cubicBezTo>
                    <a:pt x="28" y="152"/>
                    <a:pt x="29" y="150"/>
                    <a:pt x="29" y="148"/>
                  </a:cubicBezTo>
                  <a:cubicBezTo>
                    <a:pt x="29" y="147"/>
                    <a:pt x="32" y="137"/>
                    <a:pt x="30" y="133"/>
                  </a:cubicBezTo>
                  <a:cubicBezTo>
                    <a:pt x="30" y="133"/>
                    <a:pt x="33" y="135"/>
                    <a:pt x="35" y="135"/>
                  </a:cubicBezTo>
                  <a:cubicBezTo>
                    <a:pt x="36" y="135"/>
                    <a:pt x="39" y="136"/>
                    <a:pt x="40" y="136"/>
                  </a:cubicBezTo>
                  <a:cubicBezTo>
                    <a:pt x="41" y="136"/>
                    <a:pt x="49" y="138"/>
                    <a:pt x="52" y="139"/>
                  </a:cubicBezTo>
                  <a:cubicBezTo>
                    <a:pt x="52" y="139"/>
                    <a:pt x="52" y="139"/>
                    <a:pt x="53" y="140"/>
                  </a:cubicBezTo>
                  <a:cubicBezTo>
                    <a:pt x="53" y="140"/>
                    <a:pt x="54" y="142"/>
                    <a:pt x="55" y="142"/>
                  </a:cubicBezTo>
                  <a:cubicBezTo>
                    <a:pt x="56" y="142"/>
                    <a:pt x="57" y="142"/>
                    <a:pt x="57" y="143"/>
                  </a:cubicBezTo>
                  <a:cubicBezTo>
                    <a:pt x="58" y="144"/>
                    <a:pt x="61" y="146"/>
                    <a:pt x="61" y="148"/>
                  </a:cubicBezTo>
                  <a:cubicBezTo>
                    <a:pt x="62" y="150"/>
                    <a:pt x="62" y="151"/>
                    <a:pt x="62" y="153"/>
                  </a:cubicBezTo>
                  <a:cubicBezTo>
                    <a:pt x="62" y="154"/>
                    <a:pt x="64" y="160"/>
                    <a:pt x="68" y="158"/>
                  </a:cubicBezTo>
                  <a:cubicBezTo>
                    <a:pt x="73" y="156"/>
                    <a:pt x="71" y="146"/>
                    <a:pt x="71" y="145"/>
                  </a:cubicBezTo>
                  <a:cubicBezTo>
                    <a:pt x="71" y="144"/>
                    <a:pt x="72" y="135"/>
                    <a:pt x="72" y="134"/>
                  </a:cubicBezTo>
                  <a:cubicBezTo>
                    <a:pt x="72" y="132"/>
                    <a:pt x="72" y="129"/>
                    <a:pt x="68" y="128"/>
                  </a:cubicBezTo>
                  <a:close/>
                </a:path>
              </a:pathLst>
            </a:custGeom>
            <a:solidFill>
              <a:schemeClr val="tx1">
                <a:alpha val="56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</p:grpSp>
      <p:pic>
        <p:nvPicPr>
          <p:cNvPr id="109" name="그림 10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17142" y="2905219"/>
            <a:ext cx="1376402" cy="900666"/>
          </a:xfrm>
          <a:prstGeom prst="rect">
            <a:avLst/>
          </a:prstGeom>
        </p:spPr>
      </p:pic>
      <p:sp>
        <p:nvSpPr>
          <p:cNvPr id="115" name="평행 사변형 114"/>
          <p:cNvSpPr/>
          <p:nvPr/>
        </p:nvSpPr>
        <p:spPr>
          <a:xfrm>
            <a:off x="4511130" y="4694220"/>
            <a:ext cx="1494402" cy="402174"/>
          </a:xfrm>
          <a:prstGeom prst="parallelogram">
            <a:avLst/>
          </a:prstGeom>
          <a:noFill/>
          <a:ln w="254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62432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식품영양학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중국어문학">
      <a:majorFont>
        <a:latin typeface="HY강M"/>
        <a:ea typeface="HY강M"/>
        <a:cs typeface=""/>
      </a:majorFont>
      <a:minorFont>
        <a:latin typeface="HY강M"/>
        <a:ea typeface="HY강M"/>
        <a:cs typeface="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사용자 지정 10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6414FF"/>
    </a:accent1>
    <a:accent2>
      <a:srgbClr val="0BDFF5"/>
    </a:accent2>
    <a:accent3>
      <a:srgbClr val="1E2074"/>
    </a:accent3>
    <a:accent4>
      <a:srgbClr val="E6EA34"/>
    </a:accent4>
    <a:accent5>
      <a:srgbClr val="CF4823"/>
    </a:accent5>
    <a:accent6>
      <a:srgbClr val="30BA54"/>
    </a:accent6>
    <a:hlink>
      <a:srgbClr val="FFFFFF"/>
    </a:hlink>
    <a:folHlink>
      <a:srgbClr val="F7E13B"/>
    </a:folHlink>
  </a:clrScheme>
  <a:fontScheme name="Office">
    <a:majorFont>
      <a:latin typeface="맑은 고딕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맑은 고딕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사용자 지정 10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6414FF"/>
    </a:accent1>
    <a:accent2>
      <a:srgbClr val="0BDFF5"/>
    </a:accent2>
    <a:accent3>
      <a:srgbClr val="1E2074"/>
    </a:accent3>
    <a:accent4>
      <a:srgbClr val="E6EA34"/>
    </a:accent4>
    <a:accent5>
      <a:srgbClr val="CF4823"/>
    </a:accent5>
    <a:accent6>
      <a:srgbClr val="30BA54"/>
    </a:accent6>
    <a:hlink>
      <a:srgbClr val="FFFFFF"/>
    </a:hlink>
    <a:folHlink>
      <a:srgbClr val="F7E13B"/>
    </a:folHlink>
  </a:clrScheme>
  <a:fontScheme name="Office">
    <a:majorFont>
      <a:latin typeface="맑은 고딕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맑은 고딕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사용자 지정 10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6414FF"/>
    </a:accent1>
    <a:accent2>
      <a:srgbClr val="0BDFF5"/>
    </a:accent2>
    <a:accent3>
      <a:srgbClr val="1E2074"/>
    </a:accent3>
    <a:accent4>
      <a:srgbClr val="E6EA34"/>
    </a:accent4>
    <a:accent5>
      <a:srgbClr val="CF4823"/>
    </a:accent5>
    <a:accent6>
      <a:srgbClr val="30BA54"/>
    </a:accent6>
    <a:hlink>
      <a:srgbClr val="FFFFFF"/>
    </a:hlink>
    <a:folHlink>
      <a:srgbClr val="F7E13B"/>
    </a:folHlink>
  </a:clrScheme>
  <a:fontScheme name="Office">
    <a:majorFont>
      <a:latin typeface="맑은 고딕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맑은 고딕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639</TotalTime>
  <Words>284</Words>
  <Application>Microsoft Office PowerPoint</Application>
  <PresentationFormat>와이드스크린</PresentationFormat>
  <Paragraphs>79</Paragraphs>
  <Slides>9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9</vt:i4>
      </vt:variant>
    </vt:vector>
  </HeadingPairs>
  <TitlesOfParts>
    <vt:vector size="14" baseType="lpstr">
      <vt:lpstr>HY강M</vt:lpstr>
      <vt:lpstr>맑은 고딕</vt:lpstr>
      <vt:lpstr>Arial</vt:lpstr>
      <vt:lpstr>Wingdings</vt:lpstr>
      <vt:lpstr>식품영양학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김자령</dc:creator>
  <cp:lastModifiedBy>김자령</cp:lastModifiedBy>
  <cp:revision>58</cp:revision>
  <dcterms:created xsi:type="dcterms:W3CDTF">2016-07-21T06:59:42Z</dcterms:created>
  <dcterms:modified xsi:type="dcterms:W3CDTF">2016-08-01T06:16:38Z</dcterms:modified>
</cp:coreProperties>
</file>