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02" y="420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383670604749093E-2"/>
          <c:y val="0"/>
          <c:w val="0.95829385297426062"/>
          <c:h val="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차트</c:v>
                </c:pt>
              </c:strCache>
            </c:strRef>
          </c:tx>
          <c:spPr>
            <a:solidFill>
              <a:schemeClr val="tx1">
                <a:alpha val="52000"/>
              </a:schemeClr>
            </a:solidFill>
            <a:ln>
              <a:noFill/>
            </a:ln>
          </c:spPr>
          <c:dPt>
            <c:idx val="0"/>
            <c:bubble3D val="0"/>
            <c:spPr>
              <a:solidFill>
                <a:schemeClr val="tx1">
                  <a:alpha val="52000"/>
                </a:schemeClr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</c:dPt>
          <c:cat>
            <c:strRef>
              <c:f>Sheet1!$A$2:$A$3</c:f>
              <c:strCache>
                <c:ptCount val="2"/>
                <c:pt idx="0">
                  <c:v>1</c:v>
                </c:pt>
                <c:pt idx="1">
                  <c:v>투명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73</c:v>
                </c:pt>
                <c:pt idx="1">
                  <c:v>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158936015351051E-3"/>
          <c:y val="0"/>
          <c:w val="0.95829385297426062"/>
          <c:h val="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차트</c:v>
                </c:pt>
              </c:strCache>
            </c:strRef>
          </c:tx>
          <c:spPr>
            <a:solidFill>
              <a:schemeClr val="tx1">
                <a:alpha val="52000"/>
              </a:schemeClr>
            </a:solidFill>
            <a:ln>
              <a:noFill/>
            </a:ln>
          </c:spPr>
          <c:dPt>
            <c:idx val="0"/>
            <c:bubble3D val="0"/>
            <c:spPr>
              <a:solidFill>
                <a:schemeClr val="tx1">
                  <a:alpha val="52000"/>
                </a:schemeClr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</c:dPt>
          <c:cat>
            <c:strRef>
              <c:f>Sheet1!$A$2:$A$3</c:f>
              <c:strCache>
                <c:ptCount val="2"/>
                <c:pt idx="0">
                  <c:v>1</c:v>
                </c:pt>
                <c:pt idx="1">
                  <c:v>투명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26</c:v>
                </c:pt>
                <c:pt idx="1">
                  <c:v>74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158936015351051E-3"/>
          <c:y val="0"/>
          <c:w val="0.95829385297426062"/>
          <c:h val="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차트</c:v>
                </c:pt>
              </c:strCache>
            </c:strRef>
          </c:tx>
          <c:spPr>
            <a:solidFill>
              <a:schemeClr val="tx1">
                <a:alpha val="52000"/>
              </a:schemeClr>
            </a:solidFill>
            <a:ln>
              <a:noFill/>
            </a:ln>
          </c:spPr>
          <c:dPt>
            <c:idx val="0"/>
            <c:bubble3D val="0"/>
            <c:spPr>
              <a:solidFill>
                <a:schemeClr val="tx1">
                  <a:alpha val="52000"/>
                </a:schemeClr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</c:dPt>
          <c:cat>
            <c:strRef>
              <c:f>Sheet1!$A$2:$A$3</c:f>
              <c:strCache>
                <c:ptCount val="2"/>
                <c:pt idx="0">
                  <c:v>1</c:v>
                </c:pt>
                <c:pt idx="1">
                  <c:v>투명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60</c:v>
                </c:pt>
                <c:pt idx="1">
                  <c:v>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321A-160E-4817-AD05-EFD264CF529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2016-07-14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E7FCD-E1CB-4BEF-98E4-020D0A6DAF8F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534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우측배경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3069022" y="0"/>
            <a:ext cx="9122978" cy="6858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 l="5000" t="-3000" r="-26000" b="-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직사각형 8"/>
          <p:cNvSpPr/>
          <p:nvPr userDrawn="1"/>
        </p:nvSpPr>
        <p:spPr>
          <a:xfrm>
            <a:off x="2890344" y="0"/>
            <a:ext cx="5961555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>
              <a:blipFill>
                <a:blip r:embed="rId3"/>
                <a:stretch>
                  <a:fillRect/>
                </a:stretch>
              </a:blipFill>
              <a:latin typeface="태룡고딕240"/>
              <a:ea typeface="태룡고딕240"/>
            </a:endParaRPr>
          </a:p>
        </p:txBody>
      </p:sp>
    </p:spTree>
    <p:extLst>
      <p:ext uri="{BB962C8B-B14F-4D97-AF65-F5344CB8AC3E}">
        <p14:creationId xmlns:p14="http://schemas.microsoft.com/office/powerpoint/2010/main" val="905212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좌측배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2" name="직사각형 11"/>
          <p:cNvSpPr/>
          <p:nvPr userDrawn="1"/>
        </p:nvSpPr>
        <p:spPr>
          <a:xfrm flipH="1">
            <a:off x="1681654" y="0"/>
            <a:ext cx="10510345" cy="6858000"/>
          </a:xfrm>
          <a:prstGeom prst="rect">
            <a:avLst/>
          </a:prstGeom>
          <a:gradFill flip="none" rotWithShape="1">
            <a:gsLst>
              <a:gs pos="46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88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>
              <a:blipFill>
                <a:blip r:embed="rId3"/>
                <a:stretch>
                  <a:fillRect/>
                </a:stretch>
              </a:blipFill>
              <a:latin typeface="태룡고딕240"/>
              <a:ea typeface="태룡고딕240"/>
            </a:endParaRPr>
          </a:p>
        </p:txBody>
      </p:sp>
    </p:spTree>
    <p:extLst>
      <p:ext uri="{BB962C8B-B14F-4D97-AF65-F5344CB8AC3E}">
        <p14:creationId xmlns:p14="http://schemas.microsoft.com/office/powerpoint/2010/main" val="501520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비교,대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70000"/>
            </a:blip>
            <a:srcRect/>
            <a:stretch>
              <a:fillRect l="-5000" t="-5000" b="-1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1" name="직사각형 10"/>
          <p:cNvSpPr/>
          <p:nvPr userDrawn="1"/>
        </p:nvSpPr>
        <p:spPr>
          <a:xfrm>
            <a:off x="94589" y="0"/>
            <a:ext cx="12076386" cy="6858000"/>
          </a:xfrm>
          <a:prstGeom prst="rect">
            <a:avLst/>
          </a:prstGeom>
          <a:gradFill flip="none" rotWithShape="1">
            <a:gsLst>
              <a:gs pos="22000">
                <a:srgbClr val="000000"/>
              </a:gs>
              <a:gs pos="73000">
                <a:sysClr val="windowText" lastClr="000000"/>
              </a:gs>
              <a:gs pos="15000">
                <a:srgbClr val="000000">
                  <a:alpha val="65000"/>
                </a:srgbClr>
              </a:gs>
              <a:gs pos="0">
                <a:srgbClr val="000000">
                  <a:alpha val="0"/>
                </a:srgbClr>
              </a:gs>
              <a:gs pos="100000">
                <a:sysClr val="windowText" lastClr="000000">
                  <a:alpha val="0"/>
                </a:sysClr>
              </a:gs>
              <a:gs pos="87000">
                <a:sysClr val="windowText" lastClr="000000">
                  <a:alpha val="5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>
              <a:blipFill>
                <a:blip r:embed="rId3"/>
                <a:stretch>
                  <a:fillRect/>
                </a:stretch>
              </a:blipFill>
              <a:latin typeface="태룡고딕240"/>
              <a:ea typeface="태룡고딕240"/>
            </a:endParaRPr>
          </a:p>
        </p:txBody>
      </p:sp>
    </p:spTree>
    <p:extLst>
      <p:ext uri="{BB962C8B-B14F-4D97-AF65-F5344CB8AC3E}">
        <p14:creationId xmlns:p14="http://schemas.microsoft.com/office/powerpoint/2010/main" val="2195604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321A-160E-4817-AD05-EFD264CF529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2016-07-14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E7FCD-E1CB-4BEF-98E4-020D0A6DAF8F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269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321A-160E-4817-AD05-EFD264CF529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2016-07-14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E7FCD-E1CB-4BEF-98E4-020D0A6DAF8F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315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321A-160E-4817-AD05-EFD264CF529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2016-07-14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E7FCD-E1CB-4BEF-98E4-020D0A6DAF8F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360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321A-160E-4817-AD05-EFD264CF529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2016-07-14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E7FCD-E1CB-4BEF-98E4-020D0A6DAF8F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338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우측배경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 userDrawn="1"/>
        </p:nvSpPr>
        <p:spPr>
          <a:xfrm flipH="1">
            <a:off x="5044965" y="0"/>
            <a:ext cx="7147033" cy="6858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직사각형 8"/>
          <p:cNvSpPr/>
          <p:nvPr userDrawn="1"/>
        </p:nvSpPr>
        <p:spPr>
          <a:xfrm>
            <a:off x="5044965" y="0"/>
            <a:ext cx="6936828" cy="6858000"/>
          </a:xfrm>
          <a:prstGeom prst="rect">
            <a:avLst/>
          </a:prstGeom>
          <a:gradFill flip="none" rotWithShape="1">
            <a:gsLst>
              <a:gs pos="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33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>
              <a:blipFill>
                <a:blip r:embed="rId3"/>
                <a:stretch>
                  <a:fillRect/>
                </a:stretch>
              </a:blipFill>
              <a:latin typeface="태룡고딕240"/>
              <a:ea typeface="태룡고딕240"/>
            </a:endParaRPr>
          </a:p>
        </p:txBody>
      </p:sp>
    </p:spTree>
    <p:extLst>
      <p:ext uri="{BB962C8B-B14F-4D97-AF65-F5344CB8AC3E}">
        <p14:creationId xmlns:p14="http://schemas.microsoft.com/office/powerpoint/2010/main" val="2386503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우측배경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3069022" y="0"/>
            <a:ext cx="9122978" cy="6858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 r="-1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직사각형 8"/>
          <p:cNvSpPr/>
          <p:nvPr userDrawn="1"/>
        </p:nvSpPr>
        <p:spPr>
          <a:xfrm>
            <a:off x="2890344" y="0"/>
            <a:ext cx="5961555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>
              <a:blipFill>
                <a:blip r:embed="rId3"/>
                <a:stretch>
                  <a:fillRect/>
                </a:stretch>
              </a:blipFill>
              <a:latin typeface="태룡고딕240"/>
              <a:ea typeface="태룡고딕240"/>
            </a:endParaRPr>
          </a:p>
        </p:txBody>
      </p:sp>
    </p:spTree>
    <p:extLst>
      <p:ext uri="{BB962C8B-B14F-4D97-AF65-F5344CB8AC3E}">
        <p14:creationId xmlns:p14="http://schemas.microsoft.com/office/powerpoint/2010/main" val="465562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우측배경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3069022" y="0"/>
            <a:ext cx="9122978" cy="6858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 r="-1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직사각형 8"/>
          <p:cNvSpPr/>
          <p:nvPr userDrawn="1"/>
        </p:nvSpPr>
        <p:spPr>
          <a:xfrm>
            <a:off x="2890344" y="0"/>
            <a:ext cx="5961555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>
              <a:blipFill>
                <a:blip r:embed="rId3"/>
                <a:stretch>
                  <a:fillRect/>
                </a:stretch>
              </a:blipFill>
              <a:latin typeface="태룡고딕240"/>
              <a:ea typeface="태룡고딕240"/>
            </a:endParaRPr>
          </a:p>
        </p:txBody>
      </p:sp>
    </p:spTree>
    <p:extLst>
      <p:ext uri="{BB962C8B-B14F-4D97-AF65-F5344CB8AC3E}">
        <p14:creationId xmlns:p14="http://schemas.microsoft.com/office/powerpoint/2010/main" val="2600134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우측배경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3541986" y="0"/>
            <a:ext cx="8650014" cy="6858000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 r="-1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직사각형 7"/>
          <p:cNvSpPr/>
          <p:nvPr userDrawn="1"/>
        </p:nvSpPr>
        <p:spPr>
          <a:xfrm>
            <a:off x="2936547" y="0"/>
            <a:ext cx="8656364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>
              <a:blipFill>
                <a:blip r:embed="rId3"/>
                <a:stretch>
                  <a:fillRect/>
                </a:stretch>
              </a:blipFill>
              <a:latin typeface="태룡고딕240"/>
              <a:ea typeface="태룡고딕240"/>
            </a:endParaRPr>
          </a:p>
        </p:txBody>
      </p:sp>
    </p:spTree>
    <p:extLst>
      <p:ext uri="{BB962C8B-B14F-4D97-AF65-F5344CB8AC3E}">
        <p14:creationId xmlns:p14="http://schemas.microsoft.com/office/powerpoint/2010/main" val="288213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E4321A-160E-4817-AD05-EFD264CF529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2016-07-14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E7FCD-E1CB-4BEF-98E4-020D0A6DAF8F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2828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209446" y="224618"/>
            <a:ext cx="18598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dirty="0">
                <a:solidFill>
                  <a:prstClr val="white">
                    <a:lumMod val="50000"/>
                    <a:lumOff val="50000"/>
                  </a:prst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XEMI</a:t>
            </a:r>
          </a:p>
          <a:p>
            <a:pPr algn="r"/>
            <a:r>
              <a:rPr lang="ko-KR" altLang="en-US" sz="1400" dirty="0">
                <a:solidFill>
                  <a:prstClr val="white">
                    <a:lumMod val="50000"/>
                    <a:lumOff val="50000"/>
                  </a:prst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블랙스튜디오 템플릿</a:t>
            </a:r>
            <a:endParaRPr lang="en-US" altLang="ko-KR" sz="1400" dirty="0">
              <a:solidFill>
                <a:prstClr val="white">
                  <a:lumMod val="50000"/>
                  <a:lumOff val="50000"/>
                </a:prst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Freeform 56"/>
          <p:cNvSpPr>
            <a:spLocks/>
          </p:cNvSpPr>
          <p:nvPr/>
        </p:nvSpPr>
        <p:spPr bwMode="auto">
          <a:xfrm>
            <a:off x="9946973" y="2343808"/>
            <a:ext cx="841834" cy="1268282"/>
          </a:xfrm>
          <a:custGeom>
            <a:avLst/>
            <a:gdLst>
              <a:gd name="T0" fmla="*/ 45 w 289"/>
              <a:gd name="T1" fmla="*/ 436 h 436"/>
              <a:gd name="T2" fmla="*/ 14 w 289"/>
              <a:gd name="T3" fmla="*/ 326 h 436"/>
              <a:gd name="T4" fmla="*/ 42 w 289"/>
              <a:gd name="T5" fmla="*/ 289 h 436"/>
              <a:gd name="T6" fmla="*/ 151 w 289"/>
              <a:gd name="T7" fmla="*/ 177 h 436"/>
              <a:gd name="T8" fmla="*/ 181 w 289"/>
              <a:gd name="T9" fmla="*/ 205 h 436"/>
              <a:gd name="T10" fmla="*/ 124 w 289"/>
              <a:gd name="T11" fmla="*/ 263 h 436"/>
              <a:gd name="T12" fmla="*/ 136 w 289"/>
              <a:gd name="T13" fmla="*/ 273 h 436"/>
              <a:gd name="T14" fmla="*/ 192 w 289"/>
              <a:gd name="T15" fmla="*/ 215 h 436"/>
              <a:gd name="T16" fmla="*/ 209 w 289"/>
              <a:gd name="T17" fmla="*/ 161 h 436"/>
              <a:gd name="T18" fmla="*/ 206 w 289"/>
              <a:gd name="T19" fmla="*/ 58 h 436"/>
              <a:gd name="T20" fmla="*/ 217 w 289"/>
              <a:gd name="T21" fmla="*/ 4 h 436"/>
              <a:gd name="T22" fmla="*/ 246 w 289"/>
              <a:gd name="T23" fmla="*/ 45 h 436"/>
              <a:gd name="T24" fmla="*/ 284 w 289"/>
              <a:gd name="T25" fmla="*/ 225 h 436"/>
              <a:gd name="T26" fmla="*/ 284 w 289"/>
              <a:gd name="T27" fmla="*/ 227 h 436"/>
              <a:gd name="T28" fmla="*/ 238 w 289"/>
              <a:gd name="T29" fmla="*/ 325 h 436"/>
              <a:gd name="T30" fmla="*/ 160 w 289"/>
              <a:gd name="T31" fmla="*/ 373 h 436"/>
              <a:gd name="T32" fmla="*/ 129 w 289"/>
              <a:gd name="T33" fmla="*/ 379 h 436"/>
              <a:gd name="T34" fmla="*/ 99 w 289"/>
              <a:gd name="T35" fmla="*/ 394 h 436"/>
              <a:gd name="T36" fmla="*/ 129 w 289"/>
              <a:gd name="T37" fmla="*/ 436 h 436"/>
              <a:gd name="T38" fmla="*/ 45 w 289"/>
              <a:gd name="T39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89" h="436">
                <a:moveTo>
                  <a:pt x="45" y="436"/>
                </a:moveTo>
                <a:cubicBezTo>
                  <a:pt x="18" y="399"/>
                  <a:pt x="0" y="362"/>
                  <a:pt x="14" y="326"/>
                </a:cubicBezTo>
                <a:cubicBezTo>
                  <a:pt x="18" y="314"/>
                  <a:pt x="29" y="302"/>
                  <a:pt x="42" y="289"/>
                </a:cubicBezTo>
                <a:cubicBezTo>
                  <a:pt x="151" y="177"/>
                  <a:pt x="151" y="177"/>
                  <a:pt x="151" y="177"/>
                </a:cubicBezTo>
                <a:cubicBezTo>
                  <a:pt x="184" y="143"/>
                  <a:pt x="212" y="172"/>
                  <a:pt x="181" y="205"/>
                </a:cubicBezTo>
                <a:cubicBezTo>
                  <a:pt x="124" y="263"/>
                  <a:pt x="124" y="263"/>
                  <a:pt x="124" y="263"/>
                </a:cubicBezTo>
                <a:cubicBezTo>
                  <a:pt x="115" y="273"/>
                  <a:pt x="126" y="284"/>
                  <a:pt x="136" y="273"/>
                </a:cubicBezTo>
                <a:cubicBezTo>
                  <a:pt x="192" y="215"/>
                  <a:pt x="192" y="215"/>
                  <a:pt x="192" y="215"/>
                </a:cubicBezTo>
                <a:cubicBezTo>
                  <a:pt x="210" y="196"/>
                  <a:pt x="206" y="185"/>
                  <a:pt x="209" y="161"/>
                </a:cubicBezTo>
                <a:cubicBezTo>
                  <a:pt x="206" y="58"/>
                  <a:pt x="206" y="58"/>
                  <a:pt x="206" y="58"/>
                </a:cubicBezTo>
                <a:cubicBezTo>
                  <a:pt x="205" y="21"/>
                  <a:pt x="209" y="7"/>
                  <a:pt x="217" y="4"/>
                </a:cubicBezTo>
                <a:cubicBezTo>
                  <a:pt x="227" y="0"/>
                  <a:pt x="243" y="18"/>
                  <a:pt x="246" y="45"/>
                </a:cubicBezTo>
                <a:cubicBezTo>
                  <a:pt x="284" y="225"/>
                  <a:pt x="284" y="225"/>
                  <a:pt x="284" y="225"/>
                </a:cubicBezTo>
                <a:cubicBezTo>
                  <a:pt x="284" y="227"/>
                  <a:pt x="284" y="227"/>
                  <a:pt x="284" y="227"/>
                </a:cubicBezTo>
                <a:cubicBezTo>
                  <a:pt x="289" y="281"/>
                  <a:pt x="278" y="289"/>
                  <a:pt x="238" y="325"/>
                </a:cubicBezTo>
                <a:cubicBezTo>
                  <a:pt x="199" y="362"/>
                  <a:pt x="211" y="360"/>
                  <a:pt x="160" y="373"/>
                </a:cubicBezTo>
                <a:cubicBezTo>
                  <a:pt x="129" y="379"/>
                  <a:pt x="129" y="379"/>
                  <a:pt x="129" y="379"/>
                </a:cubicBezTo>
                <a:cubicBezTo>
                  <a:pt x="115" y="382"/>
                  <a:pt x="91" y="384"/>
                  <a:pt x="99" y="394"/>
                </a:cubicBezTo>
                <a:cubicBezTo>
                  <a:pt x="129" y="436"/>
                  <a:pt x="129" y="436"/>
                  <a:pt x="129" y="436"/>
                </a:cubicBezTo>
                <a:cubicBezTo>
                  <a:pt x="45" y="436"/>
                  <a:pt x="45" y="436"/>
                  <a:pt x="45" y="436"/>
                </a:cubicBezTo>
                <a:close/>
              </a:path>
            </a:pathLst>
          </a:custGeom>
          <a:solidFill>
            <a:srgbClr val="8BD466">
              <a:alpha val="67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Freeform 57"/>
          <p:cNvSpPr>
            <a:spLocks/>
          </p:cNvSpPr>
          <p:nvPr/>
        </p:nvSpPr>
        <p:spPr bwMode="auto">
          <a:xfrm>
            <a:off x="5873549" y="2343808"/>
            <a:ext cx="844293" cy="1268282"/>
          </a:xfrm>
          <a:custGeom>
            <a:avLst/>
            <a:gdLst>
              <a:gd name="T0" fmla="*/ 244 w 290"/>
              <a:gd name="T1" fmla="*/ 436 h 436"/>
              <a:gd name="T2" fmla="*/ 275 w 290"/>
              <a:gd name="T3" fmla="*/ 326 h 436"/>
              <a:gd name="T4" fmla="*/ 248 w 290"/>
              <a:gd name="T5" fmla="*/ 289 h 436"/>
              <a:gd name="T6" fmla="*/ 138 w 290"/>
              <a:gd name="T7" fmla="*/ 177 h 436"/>
              <a:gd name="T8" fmla="*/ 108 w 290"/>
              <a:gd name="T9" fmla="*/ 205 h 436"/>
              <a:gd name="T10" fmla="*/ 165 w 290"/>
              <a:gd name="T11" fmla="*/ 263 h 436"/>
              <a:gd name="T12" fmla="*/ 154 w 290"/>
              <a:gd name="T13" fmla="*/ 273 h 436"/>
              <a:gd name="T14" fmla="*/ 97 w 290"/>
              <a:gd name="T15" fmla="*/ 215 h 436"/>
              <a:gd name="T16" fmla="*/ 80 w 290"/>
              <a:gd name="T17" fmla="*/ 161 h 436"/>
              <a:gd name="T18" fmla="*/ 83 w 290"/>
              <a:gd name="T19" fmla="*/ 58 h 436"/>
              <a:gd name="T20" fmla="*/ 72 w 290"/>
              <a:gd name="T21" fmla="*/ 4 h 436"/>
              <a:gd name="T22" fmla="*/ 43 w 290"/>
              <a:gd name="T23" fmla="*/ 45 h 436"/>
              <a:gd name="T24" fmla="*/ 5 w 290"/>
              <a:gd name="T25" fmla="*/ 225 h 436"/>
              <a:gd name="T26" fmla="*/ 5 w 290"/>
              <a:gd name="T27" fmla="*/ 227 h 436"/>
              <a:gd name="T28" fmla="*/ 51 w 290"/>
              <a:gd name="T29" fmla="*/ 325 h 436"/>
              <a:gd name="T30" fmla="*/ 129 w 290"/>
              <a:gd name="T31" fmla="*/ 373 h 436"/>
              <a:gd name="T32" fmla="*/ 160 w 290"/>
              <a:gd name="T33" fmla="*/ 379 h 436"/>
              <a:gd name="T34" fmla="*/ 190 w 290"/>
              <a:gd name="T35" fmla="*/ 394 h 436"/>
              <a:gd name="T36" fmla="*/ 160 w 290"/>
              <a:gd name="T37" fmla="*/ 436 h 436"/>
              <a:gd name="T38" fmla="*/ 244 w 290"/>
              <a:gd name="T39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90" h="436">
                <a:moveTo>
                  <a:pt x="244" y="436"/>
                </a:moveTo>
                <a:cubicBezTo>
                  <a:pt x="271" y="399"/>
                  <a:pt x="290" y="362"/>
                  <a:pt x="275" y="326"/>
                </a:cubicBezTo>
                <a:cubicBezTo>
                  <a:pt x="271" y="314"/>
                  <a:pt x="260" y="302"/>
                  <a:pt x="248" y="289"/>
                </a:cubicBezTo>
                <a:cubicBezTo>
                  <a:pt x="138" y="177"/>
                  <a:pt x="138" y="177"/>
                  <a:pt x="138" y="177"/>
                </a:cubicBezTo>
                <a:cubicBezTo>
                  <a:pt x="105" y="143"/>
                  <a:pt x="77" y="172"/>
                  <a:pt x="108" y="205"/>
                </a:cubicBezTo>
                <a:cubicBezTo>
                  <a:pt x="165" y="263"/>
                  <a:pt x="165" y="263"/>
                  <a:pt x="165" y="263"/>
                </a:cubicBezTo>
                <a:cubicBezTo>
                  <a:pt x="174" y="273"/>
                  <a:pt x="164" y="284"/>
                  <a:pt x="154" y="273"/>
                </a:cubicBezTo>
                <a:cubicBezTo>
                  <a:pt x="97" y="215"/>
                  <a:pt x="97" y="215"/>
                  <a:pt x="97" y="215"/>
                </a:cubicBezTo>
                <a:cubicBezTo>
                  <a:pt x="79" y="196"/>
                  <a:pt x="83" y="185"/>
                  <a:pt x="80" y="161"/>
                </a:cubicBezTo>
                <a:cubicBezTo>
                  <a:pt x="83" y="58"/>
                  <a:pt x="83" y="58"/>
                  <a:pt x="83" y="58"/>
                </a:cubicBezTo>
                <a:cubicBezTo>
                  <a:pt x="84" y="21"/>
                  <a:pt x="80" y="7"/>
                  <a:pt x="72" y="4"/>
                </a:cubicBezTo>
                <a:cubicBezTo>
                  <a:pt x="62" y="0"/>
                  <a:pt x="46" y="18"/>
                  <a:pt x="43" y="45"/>
                </a:cubicBezTo>
                <a:cubicBezTo>
                  <a:pt x="5" y="225"/>
                  <a:pt x="5" y="225"/>
                  <a:pt x="5" y="225"/>
                </a:cubicBezTo>
                <a:cubicBezTo>
                  <a:pt x="5" y="227"/>
                  <a:pt x="5" y="227"/>
                  <a:pt x="5" y="227"/>
                </a:cubicBezTo>
                <a:cubicBezTo>
                  <a:pt x="0" y="281"/>
                  <a:pt x="11" y="289"/>
                  <a:pt x="51" y="325"/>
                </a:cubicBezTo>
                <a:cubicBezTo>
                  <a:pt x="90" y="362"/>
                  <a:pt x="79" y="360"/>
                  <a:pt x="129" y="373"/>
                </a:cubicBezTo>
                <a:cubicBezTo>
                  <a:pt x="160" y="379"/>
                  <a:pt x="160" y="379"/>
                  <a:pt x="160" y="379"/>
                </a:cubicBezTo>
                <a:cubicBezTo>
                  <a:pt x="174" y="382"/>
                  <a:pt x="198" y="384"/>
                  <a:pt x="190" y="394"/>
                </a:cubicBezTo>
                <a:cubicBezTo>
                  <a:pt x="160" y="436"/>
                  <a:pt x="160" y="436"/>
                  <a:pt x="160" y="436"/>
                </a:cubicBezTo>
                <a:lnTo>
                  <a:pt x="244" y="436"/>
                </a:lnTo>
                <a:close/>
              </a:path>
            </a:pathLst>
          </a:custGeom>
          <a:solidFill>
            <a:srgbClr val="8BD466">
              <a:alpha val="67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cxnSp>
        <p:nvCxnSpPr>
          <p:cNvPr id="8" name="직선 연결선 7"/>
          <p:cNvCxnSpPr/>
          <p:nvPr/>
        </p:nvCxnSpPr>
        <p:spPr>
          <a:xfrm>
            <a:off x="5873550" y="3606636"/>
            <a:ext cx="4915257" cy="0"/>
          </a:xfrm>
          <a:prstGeom prst="line">
            <a:avLst/>
          </a:prstGeom>
          <a:ln w="34925">
            <a:solidFill>
              <a:srgbClr val="8BD4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직사각형 10"/>
          <p:cNvSpPr/>
          <p:nvPr/>
        </p:nvSpPr>
        <p:spPr>
          <a:xfrm>
            <a:off x="6701192" y="2557570"/>
            <a:ext cx="32624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6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사회복지</a:t>
            </a:r>
            <a:endParaRPr lang="en-US" altLang="ko-KR" sz="6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6469130" y="3622970"/>
            <a:ext cx="34163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dirty="0">
                <a:solidFill>
                  <a:prstClr val="white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나무</a:t>
            </a:r>
            <a:r>
              <a:rPr lang="en-US" altLang="ko-KR" sz="2400" dirty="0">
                <a:solidFill>
                  <a:prstClr val="white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400" dirty="0">
                <a:solidFill>
                  <a:prstClr val="white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자연</a:t>
            </a:r>
            <a:r>
              <a:rPr lang="en-US" altLang="ko-KR" sz="2400" dirty="0">
                <a:solidFill>
                  <a:prstClr val="white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400" dirty="0">
                <a:solidFill>
                  <a:prstClr val="white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협동</a:t>
            </a:r>
            <a:r>
              <a:rPr lang="en-US" altLang="ko-KR" sz="2400" dirty="0">
                <a:solidFill>
                  <a:prstClr val="white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400">
                <a:solidFill>
                  <a:prstClr val="white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보호</a:t>
            </a:r>
            <a:r>
              <a:rPr lang="en-US" altLang="ko-KR" sz="2400">
                <a:solidFill>
                  <a:prstClr val="white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400">
                <a:solidFill>
                  <a:prstClr val="white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손</a:t>
            </a:r>
            <a:endParaRPr lang="ko-KR" altLang="en-US" sz="2400" dirty="0">
              <a:solidFill>
                <a:prstClr val="white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6185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69950" y="211441"/>
            <a:ext cx="394728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1. </a:t>
            </a:r>
            <a:r>
              <a:rPr lang="ko-KR" altLang="en-US" sz="24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사회복지</a:t>
            </a:r>
            <a:r>
              <a:rPr lang="en-US" altLang="ko-KR" sz="24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4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자연</a:t>
            </a:r>
            <a:r>
              <a:rPr lang="en-US" altLang="ko-KR" sz="24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4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보호</a:t>
            </a:r>
          </a:p>
        </p:txBody>
      </p:sp>
      <p:sp>
        <p:nvSpPr>
          <p:cNvPr id="3" name="Freeform 56"/>
          <p:cNvSpPr>
            <a:spLocks/>
          </p:cNvSpPr>
          <p:nvPr/>
        </p:nvSpPr>
        <p:spPr bwMode="auto">
          <a:xfrm>
            <a:off x="11557305" y="149134"/>
            <a:ext cx="371840" cy="560203"/>
          </a:xfrm>
          <a:custGeom>
            <a:avLst/>
            <a:gdLst>
              <a:gd name="T0" fmla="*/ 45 w 289"/>
              <a:gd name="T1" fmla="*/ 436 h 436"/>
              <a:gd name="T2" fmla="*/ 14 w 289"/>
              <a:gd name="T3" fmla="*/ 326 h 436"/>
              <a:gd name="T4" fmla="*/ 42 w 289"/>
              <a:gd name="T5" fmla="*/ 289 h 436"/>
              <a:gd name="T6" fmla="*/ 151 w 289"/>
              <a:gd name="T7" fmla="*/ 177 h 436"/>
              <a:gd name="T8" fmla="*/ 181 w 289"/>
              <a:gd name="T9" fmla="*/ 205 h 436"/>
              <a:gd name="T10" fmla="*/ 124 w 289"/>
              <a:gd name="T11" fmla="*/ 263 h 436"/>
              <a:gd name="T12" fmla="*/ 136 w 289"/>
              <a:gd name="T13" fmla="*/ 273 h 436"/>
              <a:gd name="T14" fmla="*/ 192 w 289"/>
              <a:gd name="T15" fmla="*/ 215 h 436"/>
              <a:gd name="T16" fmla="*/ 209 w 289"/>
              <a:gd name="T17" fmla="*/ 161 h 436"/>
              <a:gd name="T18" fmla="*/ 206 w 289"/>
              <a:gd name="T19" fmla="*/ 58 h 436"/>
              <a:gd name="T20" fmla="*/ 217 w 289"/>
              <a:gd name="T21" fmla="*/ 4 h 436"/>
              <a:gd name="T22" fmla="*/ 246 w 289"/>
              <a:gd name="T23" fmla="*/ 45 h 436"/>
              <a:gd name="T24" fmla="*/ 284 w 289"/>
              <a:gd name="T25" fmla="*/ 225 h 436"/>
              <a:gd name="T26" fmla="*/ 284 w 289"/>
              <a:gd name="T27" fmla="*/ 227 h 436"/>
              <a:gd name="T28" fmla="*/ 238 w 289"/>
              <a:gd name="T29" fmla="*/ 325 h 436"/>
              <a:gd name="T30" fmla="*/ 160 w 289"/>
              <a:gd name="T31" fmla="*/ 373 h 436"/>
              <a:gd name="T32" fmla="*/ 129 w 289"/>
              <a:gd name="T33" fmla="*/ 379 h 436"/>
              <a:gd name="T34" fmla="*/ 99 w 289"/>
              <a:gd name="T35" fmla="*/ 394 h 436"/>
              <a:gd name="T36" fmla="*/ 129 w 289"/>
              <a:gd name="T37" fmla="*/ 436 h 436"/>
              <a:gd name="T38" fmla="*/ 45 w 289"/>
              <a:gd name="T39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89" h="436">
                <a:moveTo>
                  <a:pt x="45" y="436"/>
                </a:moveTo>
                <a:cubicBezTo>
                  <a:pt x="18" y="399"/>
                  <a:pt x="0" y="362"/>
                  <a:pt x="14" y="326"/>
                </a:cubicBezTo>
                <a:cubicBezTo>
                  <a:pt x="18" y="314"/>
                  <a:pt x="29" y="302"/>
                  <a:pt x="42" y="289"/>
                </a:cubicBezTo>
                <a:cubicBezTo>
                  <a:pt x="151" y="177"/>
                  <a:pt x="151" y="177"/>
                  <a:pt x="151" y="177"/>
                </a:cubicBezTo>
                <a:cubicBezTo>
                  <a:pt x="184" y="143"/>
                  <a:pt x="212" y="172"/>
                  <a:pt x="181" y="205"/>
                </a:cubicBezTo>
                <a:cubicBezTo>
                  <a:pt x="124" y="263"/>
                  <a:pt x="124" y="263"/>
                  <a:pt x="124" y="263"/>
                </a:cubicBezTo>
                <a:cubicBezTo>
                  <a:pt x="115" y="273"/>
                  <a:pt x="126" y="284"/>
                  <a:pt x="136" y="273"/>
                </a:cubicBezTo>
                <a:cubicBezTo>
                  <a:pt x="192" y="215"/>
                  <a:pt x="192" y="215"/>
                  <a:pt x="192" y="215"/>
                </a:cubicBezTo>
                <a:cubicBezTo>
                  <a:pt x="210" y="196"/>
                  <a:pt x="206" y="185"/>
                  <a:pt x="209" y="161"/>
                </a:cubicBezTo>
                <a:cubicBezTo>
                  <a:pt x="206" y="58"/>
                  <a:pt x="206" y="58"/>
                  <a:pt x="206" y="58"/>
                </a:cubicBezTo>
                <a:cubicBezTo>
                  <a:pt x="205" y="21"/>
                  <a:pt x="209" y="7"/>
                  <a:pt x="217" y="4"/>
                </a:cubicBezTo>
                <a:cubicBezTo>
                  <a:pt x="227" y="0"/>
                  <a:pt x="243" y="18"/>
                  <a:pt x="246" y="45"/>
                </a:cubicBezTo>
                <a:cubicBezTo>
                  <a:pt x="284" y="225"/>
                  <a:pt x="284" y="225"/>
                  <a:pt x="284" y="225"/>
                </a:cubicBezTo>
                <a:cubicBezTo>
                  <a:pt x="284" y="227"/>
                  <a:pt x="284" y="227"/>
                  <a:pt x="284" y="227"/>
                </a:cubicBezTo>
                <a:cubicBezTo>
                  <a:pt x="289" y="281"/>
                  <a:pt x="278" y="289"/>
                  <a:pt x="238" y="325"/>
                </a:cubicBezTo>
                <a:cubicBezTo>
                  <a:pt x="199" y="362"/>
                  <a:pt x="211" y="360"/>
                  <a:pt x="160" y="373"/>
                </a:cubicBezTo>
                <a:cubicBezTo>
                  <a:pt x="129" y="379"/>
                  <a:pt x="129" y="379"/>
                  <a:pt x="129" y="379"/>
                </a:cubicBezTo>
                <a:cubicBezTo>
                  <a:pt x="115" y="382"/>
                  <a:pt x="91" y="384"/>
                  <a:pt x="99" y="394"/>
                </a:cubicBezTo>
                <a:cubicBezTo>
                  <a:pt x="129" y="436"/>
                  <a:pt x="129" y="436"/>
                  <a:pt x="129" y="436"/>
                </a:cubicBezTo>
                <a:cubicBezTo>
                  <a:pt x="45" y="436"/>
                  <a:pt x="45" y="436"/>
                  <a:pt x="45" y="436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solidFill>
              <a:schemeClr val="tx1">
                <a:alpha val="70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4" name="Freeform 57"/>
          <p:cNvSpPr>
            <a:spLocks/>
          </p:cNvSpPr>
          <p:nvPr/>
        </p:nvSpPr>
        <p:spPr bwMode="auto">
          <a:xfrm>
            <a:off x="7483882" y="149134"/>
            <a:ext cx="372926" cy="560203"/>
          </a:xfrm>
          <a:custGeom>
            <a:avLst/>
            <a:gdLst>
              <a:gd name="T0" fmla="*/ 244 w 290"/>
              <a:gd name="T1" fmla="*/ 436 h 436"/>
              <a:gd name="T2" fmla="*/ 275 w 290"/>
              <a:gd name="T3" fmla="*/ 326 h 436"/>
              <a:gd name="T4" fmla="*/ 248 w 290"/>
              <a:gd name="T5" fmla="*/ 289 h 436"/>
              <a:gd name="T6" fmla="*/ 138 w 290"/>
              <a:gd name="T7" fmla="*/ 177 h 436"/>
              <a:gd name="T8" fmla="*/ 108 w 290"/>
              <a:gd name="T9" fmla="*/ 205 h 436"/>
              <a:gd name="T10" fmla="*/ 165 w 290"/>
              <a:gd name="T11" fmla="*/ 263 h 436"/>
              <a:gd name="T12" fmla="*/ 154 w 290"/>
              <a:gd name="T13" fmla="*/ 273 h 436"/>
              <a:gd name="T14" fmla="*/ 97 w 290"/>
              <a:gd name="T15" fmla="*/ 215 h 436"/>
              <a:gd name="T16" fmla="*/ 80 w 290"/>
              <a:gd name="T17" fmla="*/ 161 h 436"/>
              <a:gd name="T18" fmla="*/ 83 w 290"/>
              <a:gd name="T19" fmla="*/ 58 h 436"/>
              <a:gd name="T20" fmla="*/ 72 w 290"/>
              <a:gd name="T21" fmla="*/ 4 h 436"/>
              <a:gd name="T22" fmla="*/ 43 w 290"/>
              <a:gd name="T23" fmla="*/ 45 h 436"/>
              <a:gd name="T24" fmla="*/ 5 w 290"/>
              <a:gd name="T25" fmla="*/ 225 h 436"/>
              <a:gd name="T26" fmla="*/ 5 w 290"/>
              <a:gd name="T27" fmla="*/ 227 h 436"/>
              <a:gd name="T28" fmla="*/ 51 w 290"/>
              <a:gd name="T29" fmla="*/ 325 h 436"/>
              <a:gd name="T30" fmla="*/ 129 w 290"/>
              <a:gd name="T31" fmla="*/ 373 h 436"/>
              <a:gd name="T32" fmla="*/ 160 w 290"/>
              <a:gd name="T33" fmla="*/ 379 h 436"/>
              <a:gd name="T34" fmla="*/ 190 w 290"/>
              <a:gd name="T35" fmla="*/ 394 h 436"/>
              <a:gd name="T36" fmla="*/ 160 w 290"/>
              <a:gd name="T37" fmla="*/ 436 h 436"/>
              <a:gd name="T38" fmla="*/ 244 w 290"/>
              <a:gd name="T39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90" h="436">
                <a:moveTo>
                  <a:pt x="244" y="436"/>
                </a:moveTo>
                <a:cubicBezTo>
                  <a:pt x="271" y="399"/>
                  <a:pt x="290" y="362"/>
                  <a:pt x="275" y="326"/>
                </a:cubicBezTo>
                <a:cubicBezTo>
                  <a:pt x="271" y="314"/>
                  <a:pt x="260" y="302"/>
                  <a:pt x="248" y="289"/>
                </a:cubicBezTo>
                <a:cubicBezTo>
                  <a:pt x="138" y="177"/>
                  <a:pt x="138" y="177"/>
                  <a:pt x="138" y="177"/>
                </a:cubicBezTo>
                <a:cubicBezTo>
                  <a:pt x="105" y="143"/>
                  <a:pt x="77" y="172"/>
                  <a:pt x="108" y="205"/>
                </a:cubicBezTo>
                <a:cubicBezTo>
                  <a:pt x="165" y="263"/>
                  <a:pt x="165" y="263"/>
                  <a:pt x="165" y="263"/>
                </a:cubicBezTo>
                <a:cubicBezTo>
                  <a:pt x="174" y="273"/>
                  <a:pt x="164" y="284"/>
                  <a:pt x="154" y="273"/>
                </a:cubicBezTo>
                <a:cubicBezTo>
                  <a:pt x="97" y="215"/>
                  <a:pt x="97" y="215"/>
                  <a:pt x="97" y="215"/>
                </a:cubicBezTo>
                <a:cubicBezTo>
                  <a:pt x="79" y="196"/>
                  <a:pt x="83" y="185"/>
                  <a:pt x="80" y="161"/>
                </a:cubicBezTo>
                <a:cubicBezTo>
                  <a:pt x="83" y="58"/>
                  <a:pt x="83" y="58"/>
                  <a:pt x="83" y="58"/>
                </a:cubicBezTo>
                <a:cubicBezTo>
                  <a:pt x="84" y="21"/>
                  <a:pt x="80" y="7"/>
                  <a:pt x="72" y="4"/>
                </a:cubicBezTo>
                <a:cubicBezTo>
                  <a:pt x="62" y="0"/>
                  <a:pt x="46" y="18"/>
                  <a:pt x="43" y="45"/>
                </a:cubicBezTo>
                <a:cubicBezTo>
                  <a:pt x="5" y="225"/>
                  <a:pt x="5" y="225"/>
                  <a:pt x="5" y="225"/>
                </a:cubicBezTo>
                <a:cubicBezTo>
                  <a:pt x="5" y="227"/>
                  <a:pt x="5" y="227"/>
                  <a:pt x="5" y="227"/>
                </a:cubicBezTo>
                <a:cubicBezTo>
                  <a:pt x="0" y="281"/>
                  <a:pt x="11" y="289"/>
                  <a:pt x="51" y="325"/>
                </a:cubicBezTo>
                <a:cubicBezTo>
                  <a:pt x="90" y="362"/>
                  <a:pt x="79" y="360"/>
                  <a:pt x="129" y="373"/>
                </a:cubicBezTo>
                <a:cubicBezTo>
                  <a:pt x="160" y="379"/>
                  <a:pt x="160" y="379"/>
                  <a:pt x="160" y="379"/>
                </a:cubicBezTo>
                <a:cubicBezTo>
                  <a:pt x="174" y="382"/>
                  <a:pt x="198" y="384"/>
                  <a:pt x="190" y="394"/>
                </a:cubicBezTo>
                <a:cubicBezTo>
                  <a:pt x="160" y="436"/>
                  <a:pt x="160" y="436"/>
                  <a:pt x="160" y="436"/>
                </a:cubicBezTo>
                <a:lnTo>
                  <a:pt x="244" y="436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solidFill>
              <a:schemeClr val="tx1">
                <a:alpha val="70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7483882" y="703884"/>
            <a:ext cx="4335425" cy="0"/>
          </a:xfrm>
          <a:prstGeom prst="line">
            <a:avLst/>
          </a:prstGeom>
          <a:ln w="34925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767575" y="698432"/>
            <a:ext cx="369637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dirty="0">
                <a:solidFill>
                  <a:prstClr val="white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1) </a:t>
            </a:r>
            <a:r>
              <a:rPr lang="ko-KR" altLang="en-US" dirty="0">
                <a:solidFill>
                  <a:prstClr val="white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내용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6310366" y="1924896"/>
            <a:ext cx="4926910" cy="4184502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62389" y="2039801"/>
            <a:ext cx="4156907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dirty="0">
                <a:solidFill>
                  <a:prstClr val="white"/>
                </a:solidFill>
                <a:latin typeface="HY견고딕" panose="02030600000101010101" pitchFamily="18" charset="-127"/>
                <a:ea typeface="문체부 돋음체" panose="020B0609000101010101" pitchFamily="49" charset="-127"/>
              </a:rPr>
              <a:t>이곳에 학습 정리를 적어 주십시오</a:t>
            </a:r>
            <a:r>
              <a:rPr lang="en-US" altLang="ko-KR" dirty="0">
                <a:solidFill>
                  <a:prstClr val="white"/>
                </a:solidFill>
                <a:latin typeface="HY견고딕" panose="02030600000101010101" pitchFamily="18" charset="-127"/>
                <a:ea typeface="문체부 돋음체" panose="020B0609000101010101" pitchFamily="49" charset="-127"/>
              </a:rPr>
              <a:t>.</a:t>
            </a:r>
          </a:p>
          <a:p>
            <a:pPr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dirty="0">
                <a:solidFill>
                  <a:prstClr val="white"/>
                </a:solidFill>
                <a:latin typeface="HY견고딕" panose="02030600000101010101" pitchFamily="18" charset="-127"/>
                <a:ea typeface="문체부 돋음체" panose="020B0609000101010101" pitchFamily="49" charset="-127"/>
              </a:rPr>
              <a:t>이곳에 학습 정리를 적어 주십시오</a:t>
            </a:r>
            <a:r>
              <a:rPr lang="en-US" altLang="ko-KR" dirty="0">
                <a:solidFill>
                  <a:prstClr val="white"/>
                </a:solidFill>
                <a:latin typeface="HY견고딕" panose="02030600000101010101" pitchFamily="18" charset="-127"/>
                <a:ea typeface="문체부 돋음체" panose="020B0609000101010101" pitchFamily="49" charset="-127"/>
              </a:rPr>
              <a:t>.</a:t>
            </a:r>
            <a:endParaRPr lang="ko-KR" altLang="en-US" dirty="0">
              <a:solidFill>
                <a:prstClr val="white"/>
              </a:solidFill>
              <a:latin typeface="HY견고딕" panose="02030600000101010101" pitchFamily="18" charset="-127"/>
              <a:ea typeface="문체부 돋음체" panose="020B0609000101010101" pitchFamily="49" charset="-127"/>
            </a:endParaRPr>
          </a:p>
          <a:p>
            <a:pPr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dirty="0">
                <a:solidFill>
                  <a:prstClr val="white"/>
                </a:solidFill>
                <a:latin typeface="HY견고딕" panose="02030600000101010101" pitchFamily="18" charset="-127"/>
                <a:ea typeface="문체부 돋음체" panose="020B0609000101010101" pitchFamily="49" charset="-127"/>
              </a:rPr>
              <a:t>이곳에 학습 정리를 적어 주십시오</a:t>
            </a:r>
            <a:r>
              <a:rPr lang="en-US" altLang="ko-KR" dirty="0">
                <a:solidFill>
                  <a:prstClr val="white"/>
                </a:solidFill>
                <a:latin typeface="HY견고딕" panose="02030600000101010101" pitchFamily="18" charset="-127"/>
                <a:ea typeface="문체부 돋음체" panose="020B0609000101010101" pitchFamily="49" charset="-127"/>
              </a:rPr>
              <a:t>.</a:t>
            </a:r>
            <a:endParaRPr lang="ko-KR" altLang="en-US" dirty="0">
              <a:solidFill>
                <a:prstClr val="white"/>
              </a:solidFill>
              <a:latin typeface="HY견고딕" panose="02030600000101010101" pitchFamily="18" charset="-127"/>
              <a:ea typeface="문체부 돋음체" panose="020B0609000101010101" pitchFamily="49" charset="-127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5986366" y="1210309"/>
            <a:ext cx="5574910" cy="1012453"/>
            <a:chOff x="5986366" y="1210309"/>
            <a:chExt cx="5574910" cy="1012453"/>
          </a:xfrm>
        </p:grpSpPr>
        <p:sp>
          <p:nvSpPr>
            <p:cNvPr id="19" name="자유형 18"/>
            <p:cNvSpPr/>
            <p:nvPr/>
          </p:nvSpPr>
          <p:spPr>
            <a:xfrm>
              <a:off x="6305276" y="1210309"/>
              <a:ext cx="4932000" cy="708830"/>
            </a:xfrm>
            <a:custGeom>
              <a:avLst/>
              <a:gdLst>
                <a:gd name="connsiteX0" fmla="*/ 2175025 w 4932000"/>
                <a:gd name="connsiteY0" fmla="*/ 0 h 708830"/>
                <a:gd name="connsiteX1" fmla="*/ 2355807 w 4932000"/>
                <a:gd name="connsiteY1" fmla="*/ 55222 h 708830"/>
                <a:gd name="connsiteX2" fmla="*/ 2421245 w 4932000"/>
                <a:gd name="connsiteY2" fmla="*/ 114681 h 708830"/>
                <a:gd name="connsiteX3" fmla="*/ 2447493 w 4932000"/>
                <a:gd name="connsiteY3" fmla="*/ 93023 h 708830"/>
                <a:gd name="connsiteX4" fmla="*/ 2563325 w 4932000"/>
                <a:gd name="connsiteY4" fmla="*/ 57642 h 708830"/>
                <a:gd name="connsiteX5" fmla="*/ 2754215 w 4932000"/>
                <a:gd name="connsiteY5" fmla="*/ 184173 h 708830"/>
                <a:gd name="connsiteX6" fmla="*/ 2758385 w 4932000"/>
                <a:gd name="connsiteY6" fmla="*/ 204830 h 708830"/>
                <a:gd name="connsiteX7" fmla="*/ 2764447 w 4932000"/>
                <a:gd name="connsiteY7" fmla="*/ 204830 h 708830"/>
                <a:gd name="connsiteX8" fmla="*/ 2816845 w 4932000"/>
                <a:gd name="connsiteY8" fmla="*/ 179640 h 708830"/>
                <a:gd name="connsiteX9" fmla="*/ 2886371 w 4932000"/>
                <a:gd name="connsiteY9" fmla="*/ 169130 h 708830"/>
                <a:gd name="connsiteX10" fmla="*/ 2955895 w 4932000"/>
                <a:gd name="connsiteY10" fmla="*/ 179641 h 708830"/>
                <a:gd name="connsiteX11" fmla="*/ 3008294 w 4932000"/>
                <a:gd name="connsiteY11" fmla="*/ 204830 h 708830"/>
                <a:gd name="connsiteX12" fmla="*/ 4932000 w 4932000"/>
                <a:gd name="connsiteY12" fmla="*/ 204830 h 708830"/>
                <a:gd name="connsiteX13" fmla="*/ 4932000 w 4932000"/>
                <a:gd name="connsiteY13" fmla="*/ 708830 h 708830"/>
                <a:gd name="connsiteX14" fmla="*/ 0 w 4932000"/>
                <a:gd name="connsiteY14" fmla="*/ 708830 h 708830"/>
                <a:gd name="connsiteX15" fmla="*/ 0 w 4932000"/>
                <a:gd name="connsiteY15" fmla="*/ 204830 h 708830"/>
                <a:gd name="connsiteX16" fmla="*/ 1813315 w 4932000"/>
                <a:gd name="connsiteY16" fmla="*/ 204830 h 708830"/>
                <a:gd name="connsiteX17" fmla="*/ 1865247 w 4932000"/>
                <a:gd name="connsiteY17" fmla="*/ 179864 h 708830"/>
                <a:gd name="connsiteX18" fmla="*/ 1888572 w 4932000"/>
                <a:gd name="connsiteY18" fmla="*/ 176338 h 708830"/>
                <a:gd name="connsiteX19" fmla="*/ 1906908 w 4932000"/>
                <a:gd name="connsiteY19" fmla="*/ 142558 h 708830"/>
                <a:gd name="connsiteX20" fmla="*/ 2175025 w 4932000"/>
                <a:gd name="connsiteY20" fmla="*/ 0 h 70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932000" h="708830">
                  <a:moveTo>
                    <a:pt x="2175025" y="0"/>
                  </a:moveTo>
                  <a:cubicBezTo>
                    <a:pt x="2241991" y="0"/>
                    <a:pt x="2304201" y="20357"/>
                    <a:pt x="2355807" y="55222"/>
                  </a:cubicBezTo>
                  <a:lnTo>
                    <a:pt x="2421245" y="114681"/>
                  </a:lnTo>
                  <a:lnTo>
                    <a:pt x="2447493" y="93023"/>
                  </a:lnTo>
                  <a:cubicBezTo>
                    <a:pt x="2480558" y="70686"/>
                    <a:pt x="2520418" y="57642"/>
                    <a:pt x="2563325" y="57642"/>
                  </a:cubicBezTo>
                  <a:cubicBezTo>
                    <a:pt x="2649138" y="57642"/>
                    <a:pt x="2722765" y="109816"/>
                    <a:pt x="2754215" y="184173"/>
                  </a:cubicBezTo>
                  <a:lnTo>
                    <a:pt x="2758385" y="204830"/>
                  </a:lnTo>
                  <a:lnTo>
                    <a:pt x="2764447" y="204830"/>
                  </a:lnTo>
                  <a:lnTo>
                    <a:pt x="2816845" y="179640"/>
                  </a:lnTo>
                  <a:cubicBezTo>
                    <a:pt x="2838809" y="172810"/>
                    <a:pt x="2862160" y="169130"/>
                    <a:pt x="2886371" y="169130"/>
                  </a:cubicBezTo>
                  <a:cubicBezTo>
                    <a:pt x="2910582" y="169130"/>
                    <a:pt x="2933933" y="172810"/>
                    <a:pt x="2955895" y="179641"/>
                  </a:cubicBezTo>
                  <a:lnTo>
                    <a:pt x="3008294" y="204830"/>
                  </a:lnTo>
                  <a:lnTo>
                    <a:pt x="4932000" y="204830"/>
                  </a:lnTo>
                  <a:lnTo>
                    <a:pt x="4932000" y="708830"/>
                  </a:lnTo>
                  <a:lnTo>
                    <a:pt x="0" y="708830"/>
                  </a:lnTo>
                  <a:lnTo>
                    <a:pt x="0" y="204830"/>
                  </a:lnTo>
                  <a:lnTo>
                    <a:pt x="1813315" y="204830"/>
                  </a:lnTo>
                  <a:lnTo>
                    <a:pt x="1865247" y="179864"/>
                  </a:lnTo>
                  <a:lnTo>
                    <a:pt x="1888572" y="176338"/>
                  </a:lnTo>
                  <a:lnTo>
                    <a:pt x="1906908" y="142558"/>
                  </a:lnTo>
                  <a:cubicBezTo>
                    <a:pt x="1965014" y="56548"/>
                    <a:pt x="2063416" y="0"/>
                    <a:pt x="2175025" y="0"/>
                  </a:cubicBezTo>
                  <a:close/>
                </a:path>
              </a:pathLst>
            </a:custGeom>
            <a:gradFill flip="none" rotWithShape="1">
              <a:gsLst>
                <a:gs pos="80000">
                  <a:srgbClr val="91D1E5"/>
                </a:gs>
                <a:gs pos="19000">
                  <a:srgbClr val="8BD466"/>
                </a:gs>
              </a:gsLst>
              <a:lin ang="17400000" scaled="0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자유형 8"/>
            <p:cNvSpPr/>
            <p:nvPr/>
          </p:nvSpPr>
          <p:spPr>
            <a:xfrm>
              <a:off x="11237276" y="1772458"/>
              <a:ext cx="324000" cy="450304"/>
            </a:xfrm>
            <a:custGeom>
              <a:avLst/>
              <a:gdLst>
                <a:gd name="connsiteX0" fmla="*/ 0 w 432570"/>
                <a:gd name="connsiteY0" fmla="*/ 0 h 515005"/>
                <a:gd name="connsiteX1" fmla="*/ 432570 w 432570"/>
                <a:gd name="connsiteY1" fmla="*/ 0 h 515005"/>
                <a:gd name="connsiteX2" fmla="*/ 247487 w 432570"/>
                <a:gd name="connsiteY2" fmla="*/ 257503 h 515005"/>
                <a:gd name="connsiteX3" fmla="*/ 432570 w 432570"/>
                <a:gd name="connsiteY3" fmla="*/ 515005 h 515005"/>
                <a:gd name="connsiteX4" fmla="*/ 0 w 432570"/>
                <a:gd name="connsiteY4" fmla="*/ 515005 h 515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570" h="515005">
                  <a:moveTo>
                    <a:pt x="0" y="0"/>
                  </a:moveTo>
                  <a:lnTo>
                    <a:pt x="432570" y="0"/>
                  </a:lnTo>
                  <a:lnTo>
                    <a:pt x="247487" y="257503"/>
                  </a:lnTo>
                  <a:lnTo>
                    <a:pt x="432570" y="515005"/>
                  </a:lnTo>
                  <a:lnTo>
                    <a:pt x="0" y="515005"/>
                  </a:lnTo>
                  <a:close/>
                </a:path>
              </a:pathLst>
            </a:custGeom>
            <a:solidFill>
              <a:srgbClr val="91D1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자유형 9"/>
            <p:cNvSpPr/>
            <p:nvPr/>
          </p:nvSpPr>
          <p:spPr>
            <a:xfrm flipH="1">
              <a:off x="5986366" y="1772459"/>
              <a:ext cx="324000" cy="450303"/>
            </a:xfrm>
            <a:custGeom>
              <a:avLst/>
              <a:gdLst>
                <a:gd name="connsiteX0" fmla="*/ 0 w 432570"/>
                <a:gd name="connsiteY0" fmla="*/ 0 h 515005"/>
                <a:gd name="connsiteX1" fmla="*/ 432570 w 432570"/>
                <a:gd name="connsiteY1" fmla="*/ 0 h 515005"/>
                <a:gd name="connsiteX2" fmla="*/ 247487 w 432570"/>
                <a:gd name="connsiteY2" fmla="*/ 257503 h 515005"/>
                <a:gd name="connsiteX3" fmla="*/ 432570 w 432570"/>
                <a:gd name="connsiteY3" fmla="*/ 515005 h 515005"/>
                <a:gd name="connsiteX4" fmla="*/ 0 w 432570"/>
                <a:gd name="connsiteY4" fmla="*/ 515005 h 515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570" h="515005">
                  <a:moveTo>
                    <a:pt x="0" y="0"/>
                  </a:moveTo>
                  <a:lnTo>
                    <a:pt x="432570" y="0"/>
                  </a:lnTo>
                  <a:lnTo>
                    <a:pt x="247487" y="257503"/>
                  </a:lnTo>
                  <a:lnTo>
                    <a:pt x="432570" y="515005"/>
                  </a:lnTo>
                  <a:lnTo>
                    <a:pt x="0" y="515005"/>
                  </a:lnTo>
                  <a:close/>
                </a:path>
              </a:pathLst>
            </a:custGeom>
            <a:solidFill>
              <a:srgbClr val="8BD4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745546" y="1420881"/>
              <a:ext cx="3947286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ko-KR" altLang="en-US" sz="24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학습 정리</a:t>
              </a:r>
            </a:p>
          </p:txBody>
        </p:sp>
        <p:sp>
          <p:nvSpPr>
            <p:cNvPr id="12" name="Freeform 56"/>
            <p:cNvSpPr>
              <a:spLocks/>
            </p:cNvSpPr>
            <p:nvPr/>
          </p:nvSpPr>
          <p:spPr bwMode="auto">
            <a:xfrm>
              <a:off x="10625362" y="1353178"/>
              <a:ext cx="371840" cy="560203"/>
            </a:xfrm>
            <a:custGeom>
              <a:avLst/>
              <a:gdLst>
                <a:gd name="T0" fmla="*/ 45 w 289"/>
                <a:gd name="T1" fmla="*/ 436 h 436"/>
                <a:gd name="T2" fmla="*/ 14 w 289"/>
                <a:gd name="T3" fmla="*/ 326 h 436"/>
                <a:gd name="T4" fmla="*/ 42 w 289"/>
                <a:gd name="T5" fmla="*/ 289 h 436"/>
                <a:gd name="T6" fmla="*/ 151 w 289"/>
                <a:gd name="T7" fmla="*/ 177 h 436"/>
                <a:gd name="T8" fmla="*/ 181 w 289"/>
                <a:gd name="T9" fmla="*/ 205 h 436"/>
                <a:gd name="T10" fmla="*/ 124 w 289"/>
                <a:gd name="T11" fmla="*/ 263 h 436"/>
                <a:gd name="T12" fmla="*/ 136 w 289"/>
                <a:gd name="T13" fmla="*/ 273 h 436"/>
                <a:gd name="T14" fmla="*/ 192 w 289"/>
                <a:gd name="T15" fmla="*/ 215 h 436"/>
                <a:gd name="T16" fmla="*/ 209 w 289"/>
                <a:gd name="T17" fmla="*/ 161 h 436"/>
                <a:gd name="T18" fmla="*/ 206 w 289"/>
                <a:gd name="T19" fmla="*/ 58 h 436"/>
                <a:gd name="T20" fmla="*/ 217 w 289"/>
                <a:gd name="T21" fmla="*/ 4 h 436"/>
                <a:gd name="T22" fmla="*/ 246 w 289"/>
                <a:gd name="T23" fmla="*/ 45 h 436"/>
                <a:gd name="T24" fmla="*/ 284 w 289"/>
                <a:gd name="T25" fmla="*/ 225 h 436"/>
                <a:gd name="T26" fmla="*/ 284 w 289"/>
                <a:gd name="T27" fmla="*/ 227 h 436"/>
                <a:gd name="T28" fmla="*/ 238 w 289"/>
                <a:gd name="T29" fmla="*/ 325 h 436"/>
                <a:gd name="T30" fmla="*/ 160 w 289"/>
                <a:gd name="T31" fmla="*/ 373 h 436"/>
                <a:gd name="T32" fmla="*/ 129 w 289"/>
                <a:gd name="T33" fmla="*/ 379 h 436"/>
                <a:gd name="T34" fmla="*/ 99 w 289"/>
                <a:gd name="T35" fmla="*/ 394 h 436"/>
                <a:gd name="T36" fmla="*/ 129 w 289"/>
                <a:gd name="T37" fmla="*/ 436 h 436"/>
                <a:gd name="T38" fmla="*/ 45 w 289"/>
                <a:gd name="T39" fmla="*/ 436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9" h="436">
                  <a:moveTo>
                    <a:pt x="45" y="436"/>
                  </a:moveTo>
                  <a:cubicBezTo>
                    <a:pt x="18" y="399"/>
                    <a:pt x="0" y="362"/>
                    <a:pt x="14" y="326"/>
                  </a:cubicBezTo>
                  <a:cubicBezTo>
                    <a:pt x="18" y="314"/>
                    <a:pt x="29" y="302"/>
                    <a:pt x="42" y="289"/>
                  </a:cubicBezTo>
                  <a:cubicBezTo>
                    <a:pt x="151" y="177"/>
                    <a:pt x="151" y="177"/>
                    <a:pt x="151" y="177"/>
                  </a:cubicBezTo>
                  <a:cubicBezTo>
                    <a:pt x="184" y="143"/>
                    <a:pt x="212" y="172"/>
                    <a:pt x="181" y="205"/>
                  </a:cubicBezTo>
                  <a:cubicBezTo>
                    <a:pt x="124" y="263"/>
                    <a:pt x="124" y="263"/>
                    <a:pt x="124" y="263"/>
                  </a:cubicBezTo>
                  <a:cubicBezTo>
                    <a:pt x="115" y="273"/>
                    <a:pt x="126" y="284"/>
                    <a:pt x="136" y="273"/>
                  </a:cubicBezTo>
                  <a:cubicBezTo>
                    <a:pt x="192" y="215"/>
                    <a:pt x="192" y="215"/>
                    <a:pt x="192" y="215"/>
                  </a:cubicBezTo>
                  <a:cubicBezTo>
                    <a:pt x="210" y="196"/>
                    <a:pt x="206" y="185"/>
                    <a:pt x="209" y="161"/>
                  </a:cubicBezTo>
                  <a:cubicBezTo>
                    <a:pt x="206" y="58"/>
                    <a:pt x="206" y="58"/>
                    <a:pt x="206" y="58"/>
                  </a:cubicBezTo>
                  <a:cubicBezTo>
                    <a:pt x="205" y="21"/>
                    <a:pt x="209" y="7"/>
                    <a:pt x="217" y="4"/>
                  </a:cubicBezTo>
                  <a:cubicBezTo>
                    <a:pt x="227" y="0"/>
                    <a:pt x="243" y="18"/>
                    <a:pt x="246" y="45"/>
                  </a:cubicBezTo>
                  <a:cubicBezTo>
                    <a:pt x="284" y="225"/>
                    <a:pt x="284" y="225"/>
                    <a:pt x="284" y="225"/>
                  </a:cubicBezTo>
                  <a:cubicBezTo>
                    <a:pt x="284" y="227"/>
                    <a:pt x="284" y="227"/>
                    <a:pt x="284" y="227"/>
                  </a:cubicBezTo>
                  <a:cubicBezTo>
                    <a:pt x="289" y="281"/>
                    <a:pt x="278" y="289"/>
                    <a:pt x="238" y="325"/>
                  </a:cubicBezTo>
                  <a:cubicBezTo>
                    <a:pt x="199" y="362"/>
                    <a:pt x="211" y="360"/>
                    <a:pt x="160" y="373"/>
                  </a:cubicBezTo>
                  <a:cubicBezTo>
                    <a:pt x="129" y="379"/>
                    <a:pt x="129" y="379"/>
                    <a:pt x="129" y="379"/>
                  </a:cubicBezTo>
                  <a:cubicBezTo>
                    <a:pt x="115" y="382"/>
                    <a:pt x="91" y="384"/>
                    <a:pt x="99" y="394"/>
                  </a:cubicBezTo>
                  <a:cubicBezTo>
                    <a:pt x="129" y="436"/>
                    <a:pt x="129" y="436"/>
                    <a:pt x="129" y="436"/>
                  </a:cubicBezTo>
                  <a:cubicBezTo>
                    <a:pt x="45" y="436"/>
                    <a:pt x="45" y="436"/>
                    <a:pt x="45" y="43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Freeform 57"/>
            <p:cNvSpPr>
              <a:spLocks/>
            </p:cNvSpPr>
            <p:nvPr/>
          </p:nvSpPr>
          <p:spPr bwMode="auto">
            <a:xfrm>
              <a:off x="6475926" y="1357108"/>
              <a:ext cx="372926" cy="560203"/>
            </a:xfrm>
            <a:custGeom>
              <a:avLst/>
              <a:gdLst>
                <a:gd name="T0" fmla="*/ 244 w 290"/>
                <a:gd name="T1" fmla="*/ 436 h 436"/>
                <a:gd name="T2" fmla="*/ 275 w 290"/>
                <a:gd name="T3" fmla="*/ 326 h 436"/>
                <a:gd name="T4" fmla="*/ 248 w 290"/>
                <a:gd name="T5" fmla="*/ 289 h 436"/>
                <a:gd name="T6" fmla="*/ 138 w 290"/>
                <a:gd name="T7" fmla="*/ 177 h 436"/>
                <a:gd name="T8" fmla="*/ 108 w 290"/>
                <a:gd name="T9" fmla="*/ 205 h 436"/>
                <a:gd name="T10" fmla="*/ 165 w 290"/>
                <a:gd name="T11" fmla="*/ 263 h 436"/>
                <a:gd name="T12" fmla="*/ 154 w 290"/>
                <a:gd name="T13" fmla="*/ 273 h 436"/>
                <a:gd name="T14" fmla="*/ 97 w 290"/>
                <a:gd name="T15" fmla="*/ 215 h 436"/>
                <a:gd name="T16" fmla="*/ 80 w 290"/>
                <a:gd name="T17" fmla="*/ 161 h 436"/>
                <a:gd name="T18" fmla="*/ 83 w 290"/>
                <a:gd name="T19" fmla="*/ 58 h 436"/>
                <a:gd name="T20" fmla="*/ 72 w 290"/>
                <a:gd name="T21" fmla="*/ 4 h 436"/>
                <a:gd name="T22" fmla="*/ 43 w 290"/>
                <a:gd name="T23" fmla="*/ 45 h 436"/>
                <a:gd name="T24" fmla="*/ 5 w 290"/>
                <a:gd name="T25" fmla="*/ 225 h 436"/>
                <a:gd name="T26" fmla="*/ 5 w 290"/>
                <a:gd name="T27" fmla="*/ 227 h 436"/>
                <a:gd name="T28" fmla="*/ 51 w 290"/>
                <a:gd name="T29" fmla="*/ 325 h 436"/>
                <a:gd name="T30" fmla="*/ 129 w 290"/>
                <a:gd name="T31" fmla="*/ 373 h 436"/>
                <a:gd name="T32" fmla="*/ 160 w 290"/>
                <a:gd name="T33" fmla="*/ 379 h 436"/>
                <a:gd name="T34" fmla="*/ 190 w 290"/>
                <a:gd name="T35" fmla="*/ 394 h 436"/>
                <a:gd name="T36" fmla="*/ 160 w 290"/>
                <a:gd name="T37" fmla="*/ 436 h 436"/>
                <a:gd name="T38" fmla="*/ 244 w 290"/>
                <a:gd name="T39" fmla="*/ 436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0" h="436">
                  <a:moveTo>
                    <a:pt x="244" y="436"/>
                  </a:moveTo>
                  <a:cubicBezTo>
                    <a:pt x="271" y="399"/>
                    <a:pt x="290" y="362"/>
                    <a:pt x="275" y="326"/>
                  </a:cubicBezTo>
                  <a:cubicBezTo>
                    <a:pt x="271" y="314"/>
                    <a:pt x="260" y="302"/>
                    <a:pt x="248" y="289"/>
                  </a:cubicBezTo>
                  <a:cubicBezTo>
                    <a:pt x="138" y="177"/>
                    <a:pt x="138" y="177"/>
                    <a:pt x="138" y="177"/>
                  </a:cubicBezTo>
                  <a:cubicBezTo>
                    <a:pt x="105" y="143"/>
                    <a:pt x="77" y="172"/>
                    <a:pt x="108" y="205"/>
                  </a:cubicBezTo>
                  <a:cubicBezTo>
                    <a:pt x="165" y="263"/>
                    <a:pt x="165" y="263"/>
                    <a:pt x="165" y="263"/>
                  </a:cubicBezTo>
                  <a:cubicBezTo>
                    <a:pt x="174" y="273"/>
                    <a:pt x="164" y="284"/>
                    <a:pt x="154" y="273"/>
                  </a:cubicBezTo>
                  <a:cubicBezTo>
                    <a:pt x="97" y="215"/>
                    <a:pt x="97" y="215"/>
                    <a:pt x="97" y="215"/>
                  </a:cubicBezTo>
                  <a:cubicBezTo>
                    <a:pt x="79" y="196"/>
                    <a:pt x="83" y="185"/>
                    <a:pt x="80" y="161"/>
                  </a:cubicBezTo>
                  <a:cubicBezTo>
                    <a:pt x="83" y="58"/>
                    <a:pt x="83" y="58"/>
                    <a:pt x="83" y="58"/>
                  </a:cubicBezTo>
                  <a:cubicBezTo>
                    <a:pt x="84" y="21"/>
                    <a:pt x="80" y="7"/>
                    <a:pt x="72" y="4"/>
                  </a:cubicBezTo>
                  <a:cubicBezTo>
                    <a:pt x="62" y="0"/>
                    <a:pt x="46" y="18"/>
                    <a:pt x="43" y="45"/>
                  </a:cubicBezTo>
                  <a:cubicBezTo>
                    <a:pt x="5" y="225"/>
                    <a:pt x="5" y="225"/>
                    <a:pt x="5" y="225"/>
                  </a:cubicBezTo>
                  <a:cubicBezTo>
                    <a:pt x="5" y="227"/>
                    <a:pt x="5" y="227"/>
                    <a:pt x="5" y="227"/>
                  </a:cubicBezTo>
                  <a:cubicBezTo>
                    <a:pt x="0" y="281"/>
                    <a:pt x="11" y="289"/>
                    <a:pt x="51" y="325"/>
                  </a:cubicBezTo>
                  <a:cubicBezTo>
                    <a:pt x="90" y="362"/>
                    <a:pt x="79" y="360"/>
                    <a:pt x="129" y="373"/>
                  </a:cubicBezTo>
                  <a:cubicBezTo>
                    <a:pt x="160" y="379"/>
                    <a:pt x="160" y="379"/>
                    <a:pt x="160" y="379"/>
                  </a:cubicBezTo>
                  <a:cubicBezTo>
                    <a:pt x="174" y="382"/>
                    <a:pt x="198" y="384"/>
                    <a:pt x="190" y="394"/>
                  </a:cubicBezTo>
                  <a:cubicBezTo>
                    <a:pt x="160" y="436"/>
                    <a:pt x="160" y="436"/>
                    <a:pt x="160" y="436"/>
                  </a:cubicBezTo>
                  <a:lnTo>
                    <a:pt x="244" y="4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cxnSp>
          <p:nvCxnSpPr>
            <p:cNvPr id="15" name="직선 연결선 14"/>
            <p:cNvCxnSpPr/>
            <p:nvPr/>
          </p:nvCxnSpPr>
          <p:spPr>
            <a:xfrm>
              <a:off x="6305276" y="1916735"/>
              <a:ext cx="4932000" cy="0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6180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타원 51"/>
          <p:cNvSpPr/>
          <p:nvPr/>
        </p:nvSpPr>
        <p:spPr>
          <a:xfrm>
            <a:off x="7276572" y="5814397"/>
            <a:ext cx="838200" cy="838200"/>
          </a:xfrm>
          <a:prstGeom prst="ellipse">
            <a:avLst/>
          </a:prstGeom>
          <a:solidFill>
            <a:srgbClr val="F8E8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3" name="타원 52"/>
          <p:cNvSpPr/>
          <p:nvPr/>
        </p:nvSpPr>
        <p:spPr>
          <a:xfrm>
            <a:off x="8215843" y="5814397"/>
            <a:ext cx="838200" cy="838200"/>
          </a:xfrm>
          <a:prstGeom prst="ellipse">
            <a:avLst/>
          </a:prstGeom>
          <a:solidFill>
            <a:srgbClr val="91D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4" name="타원 53"/>
          <p:cNvSpPr/>
          <p:nvPr/>
        </p:nvSpPr>
        <p:spPr>
          <a:xfrm>
            <a:off x="9155114" y="5814397"/>
            <a:ext cx="838200" cy="838200"/>
          </a:xfrm>
          <a:prstGeom prst="ellipse">
            <a:avLst/>
          </a:prstGeom>
          <a:solidFill>
            <a:srgbClr val="979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5" name="타원 54"/>
          <p:cNvSpPr/>
          <p:nvPr/>
        </p:nvSpPr>
        <p:spPr>
          <a:xfrm>
            <a:off x="10160000" y="5814397"/>
            <a:ext cx="838200" cy="838200"/>
          </a:xfrm>
          <a:prstGeom prst="ellipse">
            <a:avLst/>
          </a:prstGeom>
          <a:solidFill>
            <a:srgbClr val="E5F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6" name="타원 55"/>
          <p:cNvSpPr/>
          <p:nvPr/>
        </p:nvSpPr>
        <p:spPr>
          <a:xfrm>
            <a:off x="11139486" y="5814397"/>
            <a:ext cx="838200" cy="838200"/>
          </a:xfrm>
          <a:prstGeom prst="ellipse">
            <a:avLst/>
          </a:prstGeom>
          <a:solidFill>
            <a:srgbClr val="8BD4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371365" y="5691489"/>
            <a:ext cx="5648573" cy="533560"/>
            <a:chOff x="401605" y="5205753"/>
            <a:chExt cx="5648573" cy="533560"/>
          </a:xfrm>
        </p:grpSpPr>
        <p:sp>
          <p:nvSpPr>
            <p:cNvPr id="61" name="직사각형 60"/>
            <p:cNvSpPr/>
            <p:nvPr/>
          </p:nvSpPr>
          <p:spPr>
            <a:xfrm>
              <a:off x="401605" y="5211252"/>
              <a:ext cx="5648573" cy="528061"/>
            </a:xfrm>
            <a:prstGeom prst="rect">
              <a:avLst/>
            </a:prstGeom>
            <a:solidFill>
              <a:schemeClr val="tx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76" name="자유형 75"/>
            <p:cNvSpPr/>
            <p:nvPr/>
          </p:nvSpPr>
          <p:spPr>
            <a:xfrm>
              <a:off x="1040721" y="5205753"/>
              <a:ext cx="5009457" cy="533559"/>
            </a:xfrm>
            <a:custGeom>
              <a:avLst/>
              <a:gdLst>
                <a:gd name="connsiteX0" fmla="*/ 1929019 w 5009457"/>
                <a:gd name="connsiteY0" fmla="*/ 0 h 533559"/>
                <a:gd name="connsiteX1" fmla="*/ 5009457 w 5009457"/>
                <a:gd name="connsiteY1" fmla="*/ 0 h 533559"/>
                <a:gd name="connsiteX2" fmla="*/ 5009457 w 5009457"/>
                <a:gd name="connsiteY2" fmla="*/ 530811 h 533559"/>
                <a:gd name="connsiteX3" fmla="*/ 1929019 w 5009457"/>
                <a:gd name="connsiteY3" fmla="*/ 530811 h 533559"/>
                <a:gd name="connsiteX4" fmla="*/ 1929019 w 5009457"/>
                <a:gd name="connsiteY4" fmla="*/ 533559 h 533559"/>
                <a:gd name="connsiteX5" fmla="*/ 1305326 w 5009457"/>
                <a:gd name="connsiteY5" fmla="*/ 533559 h 533559"/>
                <a:gd name="connsiteX6" fmla="*/ 1305326 w 5009457"/>
                <a:gd name="connsiteY6" fmla="*/ 530812 h 533559"/>
                <a:gd name="connsiteX7" fmla="*/ 0 w 5009457"/>
                <a:gd name="connsiteY7" fmla="*/ 530812 h 533559"/>
                <a:gd name="connsiteX8" fmla="*/ 0 w 5009457"/>
                <a:gd name="connsiteY8" fmla="*/ 256110 h 533559"/>
                <a:gd name="connsiteX9" fmla="*/ 1321894 w 5009457"/>
                <a:gd name="connsiteY9" fmla="*/ 256110 h 533559"/>
                <a:gd name="connsiteX10" fmla="*/ 1929019 w 5009457"/>
                <a:gd name="connsiteY10" fmla="*/ 2 h 53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009457" h="533559">
                  <a:moveTo>
                    <a:pt x="1929019" y="0"/>
                  </a:moveTo>
                  <a:lnTo>
                    <a:pt x="5009457" y="0"/>
                  </a:lnTo>
                  <a:lnTo>
                    <a:pt x="5009457" y="530811"/>
                  </a:lnTo>
                  <a:lnTo>
                    <a:pt x="1929019" y="530811"/>
                  </a:lnTo>
                  <a:lnTo>
                    <a:pt x="1929019" y="533559"/>
                  </a:lnTo>
                  <a:lnTo>
                    <a:pt x="1305326" y="533559"/>
                  </a:lnTo>
                  <a:lnTo>
                    <a:pt x="1305326" y="530812"/>
                  </a:lnTo>
                  <a:lnTo>
                    <a:pt x="0" y="530812"/>
                  </a:lnTo>
                  <a:lnTo>
                    <a:pt x="0" y="256110"/>
                  </a:lnTo>
                  <a:lnTo>
                    <a:pt x="1321894" y="256110"/>
                  </a:lnTo>
                  <a:lnTo>
                    <a:pt x="1929019" y="2"/>
                  </a:lnTo>
                  <a:close/>
                </a:path>
              </a:pathLst>
            </a:custGeom>
            <a:solidFill>
              <a:schemeClr val="bg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62" name="직사각형 61"/>
            <p:cNvSpPr/>
            <p:nvPr/>
          </p:nvSpPr>
          <p:spPr>
            <a:xfrm>
              <a:off x="401606" y="5211251"/>
              <a:ext cx="645650" cy="52806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prstClr val="white"/>
                  </a:solidFill>
                </a:rPr>
                <a:t>1.</a:t>
              </a:r>
              <a:endParaRPr lang="ko-KR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67" name="직사각형 66"/>
            <p:cNvSpPr/>
            <p:nvPr/>
          </p:nvSpPr>
          <p:spPr>
            <a:xfrm>
              <a:off x="5030727" y="5211251"/>
              <a:ext cx="957865" cy="52806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prstClr val="white"/>
                  </a:solidFill>
                </a:rPr>
                <a:t>03</a:t>
              </a:r>
              <a:endParaRPr lang="ko-KR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68" name="직사각형 67"/>
            <p:cNvSpPr/>
            <p:nvPr/>
          </p:nvSpPr>
          <p:spPr>
            <a:xfrm>
              <a:off x="4085771" y="5211251"/>
              <a:ext cx="957865" cy="528061"/>
            </a:xfrm>
            <a:prstGeom prst="rect">
              <a:avLst/>
            </a:prstGeom>
            <a:solidFill>
              <a:schemeClr val="bg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prstClr val="white"/>
                  </a:solidFill>
                </a:rPr>
                <a:t>02</a:t>
              </a:r>
              <a:endParaRPr lang="ko-KR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69" name="직사각형 68"/>
            <p:cNvSpPr/>
            <p:nvPr/>
          </p:nvSpPr>
          <p:spPr>
            <a:xfrm>
              <a:off x="3140816" y="5211251"/>
              <a:ext cx="957865" cy="528061"/>
            </a:xfrm>
            <a:prstGeom prst="rect">
              <a:avLst/>
            </a:prstGeom>
            <a:solidFill>
              <a:schemeClr val="bg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prstClr val="white"/>
                  </a:solidFill>
                </a:rPr>
                <a:t>01</a:t>
              </a:r>
              <a:endParaRPr lang="ko-KR" alt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77" name="자유형 76"/>
          <p:cNvSpPr/>
          <p:nvPr/>
        </p:nvSpPr>
        <p:spPr>
          <a:xfrm>
            <a:off x="4973017" y="4537238"/>
            <a:ext cx="660528" cy="640737"/>
          </a:xfrm>
          <a:custGeom>
            <a:avLst/>
            <a:gdLst>
              <a:gd name="connsiteX0" fmla="*/ 971457 w 1641640"/>
              <a:gd name="connsiteY0" fmla="*/ 0 h 1592452"/>
              <a:gd name="connsiteX1" fmla="*/ 1641640 w 1641640"/>
              <a:gd name="connsiteY1" fmla="*/ 0 h 1592452"/>
              <a:gd name="connsiteX2" fmla="*/ 1641640 w 1641640"/>
              <a:gd name="connsiteY2" fmla="*/ 707073 h 1592452"/>
              <a:gd name="connsiteX3" fmla="*/ 1475631 w 1641640"/>
              <a:gd name="connsiteY3" fmla="*/ 1303474 h 1592452"/>
              <a:gd name="connsiteX4" fmla="*/ 977606 w 1641640"/>
              <a:gd name="connsiteY4" fmla="*/ 1592452 h 1592452"/>
              <a:gd name="connsiteX5" fmla="*/ 977606 w 1641640"/>
              <a:gd name="connsiteY5" fmla="*/ 1137466 h 1592452"/>
              <a:gd name="connsiteX6" fmla="*/ 1125169 w 1641640"/>
              <a:gd name="connsiteY6" fmla="*/ 1051387 h 1592452"/>
              <a:gd name="connsiteX7" fmla="*/ 1205098 w 1641640"/>
              <a:gd name="connsiteY7" fmla="*/ 799300 h 1592452"/>
              <a:gd name="connsiteX8" fmla="*/ 971457 w 1641640"/>
              <a:gd name="connsiteY8" fmla="*/ 799300 h 1592452"/>
              <a:gd name="connsiteX9" fmla="*/ 0 w 1641640"/>
              <a:gd name="connsiteY9" fmla="*/ 0 h 1592452"/>
              <a:gd name="connsiteX10" fmla="*/ 670183 w 1641640"/>
              <a:gd name="connsiteY10" fmla="*/ 0 h 1592452"/>
              <a:gd name="connsiteX11" fmla="*/ 670183 w 1641640"/>
              <a:gd name="connsiteY11" fmla="*/ 707073 h 1592452"/>
              <a:gd name="connsiteX12" fmla="*/ 504174 w 1641640"/>
              <a:gd name="connsiteY12" fmla="*/ 1303474 h 1592452"/>
              <a:gd name="connsiteX13" fmla="*/ 6149 w 1641640"/>
              <a:gd name="connsiteY13" fmla="*/ 1592452 h 1592452"/>
              <a:gd name="connsiteX14" fmla="*/ 6149 w 1641640"/>
              <a:gd name="connsiteY14" fmla="*/ 1137466 h 1592452"/>
              <a:gd name="connsiteX15" fmla="*/ 153712 w 1641640"/>
              <a:gd name="connsiteY15" fmla="*/ 1051387 h 1592452"/>
              <a:gd name="connsiteX16" fmla="*/ 233642 w 1641640"/>
              <a:gd name="connsiteY16" fmla="*/ 799300 h 1592452"/>
              <a:gd name="connsiteX17" fmla="*/ 0 w 1641640"/>
              <a:gd name="connsiteY17" fmla="*/ 799300 h 159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41640" h="1592452">
                <a:moveTo>
                  <a:pt x="971457" y="0"/>
                </a:moveTo>
                <a:lnTo>
                  <a:pt x="1641640" y="0"/>
                </a:lnTo>
                <a:lnTo>
                  <a:pt x="1641640" y="707073"/>
                </a:lnTo>
                <a:cubicBezTo>
                  <a:pt x="1641640" y="957111"/>
                  <a:pt x="1586303" y="1155911"/>
                  <a:pt x="1475631" y="1303474"/>
                </a:cubicBezTo>
                <a:cubicBezTo>
                  <a:pt x="1364958" y="1451037"/>
                  <a:pt x="1198950" y="1547363"/>
                  <a:pt x="977606" y="1592452"/>
                </a:cubicBezTo>
                <a:lnTo>
                  <a:pt x="977606" y="1137466"/>
                </a:lnTo>
                <a:cubicBezTo>
                  <a:pt x="1039090" y="1121069"/>
                  <a:pt x="1088278" y="1092377"/>
                  <a:pt x="1125169" y="1051387"/>
                </a:cubicBezTo>
                <a:cubicBezTo>
                  <a:pt x="1166158" y="994002"/>
                  <a:pt x="1192802" y="909973"/>
                  <a:pt x="1205098" y="799300"/>
                </a:cubicBezTo>
                <a:lnTo>
                  <a:pt x="971457" y="799300"/>
                </a:lnTo>
                <a:close/>
                <a:moveTo>
                  <a:pt x="0" y="0"/>
                </a:moveTo>
                <a:lnTo>
                  <a:pt x="670183" y="0"/>
                </a:lnTo>
                <a:lnTo>
                  <a:pt x="670183" y="707073"/>
                </a:lnTo>
                <a:cubicBezTo>
                  <a:pt x="670183" y="961210"/>
                  <a:pt x="614847" y="1160010"/>
                  <a:pt x="504174" y="1303474"/>
                </a:cubicBezTo>
                <a:cubicBezTo>
                  <a:pt x="397601" y="1451037"/>
                  <a:pt x="231592" y="1547363"/>
                  <a:pt x="6149" y="1592452"/>
                </a:cubicBezTo>
                <a:lnTo>
                  <a:pt x="6149" y="1137466"/>
                </a:lnTo>
                <a:cubicBezTo>
                  <a:pt x="67634" y="1121069"/>
                  <a:pt x="116821" y="1092377"/>
                  <a:pt x="153712" y="1051387"/>
                </a:cubicBezTo>
                <a:cubicBezTo>
                  <a:pt x="194701" y="994002"/>
                  <a:pt x="221345" y="909973"/>
                  <a:pt x="233642" y="799300"/>
                </a:cubicBezTo>
                <a:lnTo>
                  <a:pt x="0" y="799300"/>
                </a:lnTo>
                <a:close/>
              </a:path>
            </a:pathLst>
          </a:custGeom>
          <a:solidFill>
            <a:srgbClr val="E5F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8" name="자유형 77"/>
          <p:cNvSpPr/>
          <p:nvPr/>
        </p:nvSpPr>
        <p:spPr>
          <a:xfrm>
            <a:off x="4188280" y="4535189"/>
            <a:ext cx="658052" cy="643208"/>
          </a:xfrm>
          <a:custGeom>
            <a:avLst/>
            <a:gdLst>
              <a:gd name="connsiteX0" fmla="*/ 1635491 w 1635491"/>
              <a:gd name="connsiteY0" fmla="*/ 0 h 1598600"/>
              <a:gd name="connsiteX1" fmla="*/ 1635491 w 1635491"/>
              <a:gd name="connsiteY1" fmla="*/ 454986 h 1598600"/>
              <a:gd name="connsiteX2" fmla="*/ 1494076 w 1635491"/>
              <a:gd name="connsiteY2" fmla="*/ 534916 h 1598600"/>
              <a:gd name="connsiteX3" fmla="*/ 1414146 w 1635491"/>
              <a:gd name="connsiteY3" fmla="*/ 799300 h 1598600"/>
              <a:gd name="connsiteX4" fmla="*/ 1635491 w 1635491"/>
              <a:gd name="connsiteY4" fmla="*/ 799300 h 1598600"/>
              <a:gd name="connsiteX5" fmla="*/ 1635491 w 1635491"/>
              <a:gd name="connsiteY5" fmla="*/ 1598600 h 1598600"/>
              <a:gd name="connsiteX6" fmla="*/ 971457 w 1635491"/>
              <a:gd name="connsiteY6" fmla="*/ 1598600 h 1598600"/>
              <a:gd name="connsiteX7" fmla="*/ 971457 w 1635491"/>
              <a:gd name="connsiteY7" fmla="*/ 891527 h 1598600"/>
              <a:gd name="connsiteX8" fmla="*/ 1125168 w 1635491"/>
              <a:gd name="connsiteY8" fmla="*/ 288978 h 1598600"/>
              <a:gd name="connsiteX9" fmla="*/ 1635491 w 1635491"/>
              <a:gd name="connsiteY9" fmla="*/ 0 h 1598600"/>
              <a:gd name="connsiteX10" fmla="*/ 664034 w 1635491"/>
              <a:gd name="connsiteY10" fmla="*/ 0 h 1598600"/>
              <a:gd name="connsiteX11" fmla="*/ 664034 w 1635491"/>
              <a:gd name="connsiteY11" fmla="*/ 454986 h 1598600"/>
              <a:gd name="connsiteX12" fmla="*/ 522619 w 1635491"/>
              <a:gd name="connsiteY12" fmla="*/ 534916 h 1598600"/>
              <a:gd name="connsiteX13" fmla="*/ 442689 w 1635491"/>
              <a:gd name="connsiteY13" fmla="*/ 799300 h 1598600"/>
              <a:gd name="connsiteX14" fmla="*/ 664034 w 1635491"/>
              <a:gd name="connsiteY14" fmla="*/ 799300 h 1598600"/>
              <a:gd name="connsiteX15" fmla="*/ 664034 w 1635491"/>
              <a:gd name="connsiteY15" fmla="*/ 1598600 h 1598600"/>
              <a:gd name="connsiteX16" fmla="*/ 0 w 1635491"/>
              <a:gd name="connsiteY16" fmla="*/ 1598600 h 1598600"/>
              <a:gd name="connsiteX17" fmla="*/ 0 w 1635491"/>
              <a:gd name="connsiteY17" fmla="*/ 891527 h 1598600"/>
              <a:gd name="connsiteX18" fmla="*/ 153711 w 1635491"/>
              <a:gd name="connsiteY18" fmla="*/ 288978 h 1598600"/>
              <a:gd name="connsiteX19" fmla="*/ 664034 w 1635491"/>
              <a:gd name="connsiteY19" fmla="*/ 0 h 159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635491" h="1598600">
                <a:moveTo>
                  <a:pt x="1635491" y="0"/>
                </a:moveTo>
                <a:lnTo>
                  <a:pt x="1635491" y="454986"/>
                </a:lnTo>
                <a:cubicBezTo>
                  <a:pt x="1569907" y="467283"/>
                  <a:pt x="1522769" y="493926"/>
                  <a:pt x="1494076" y="534916"/>
                </a:cubicBezTo>
                <a:cubicBezTo>
                  <a:pt x="1448987" y="588203"/>
                  <a:pt x="1422344" y="676331"/>
                  <a:pt x="1414146" y="799300"/>
                </a:cubicBezTo>
                <a:lnTo>
                  <a:pt x="1635491" y="799300"/>
                </a:lnTo>
                <a:lnTo>
                  <a:pt x="1635491" y="1598600"/>
                </a:lnTo>
                <a:lnTo>
                  <a:pt x="971457" y="1598600"/>
                </a:lnTo>
                <a:lnTo>
                  <a:pt x="971457" y="891527"/>
                </a:lnTo>
                <a:cubicBezTo>
                  <a:pt x="971457" y="633291"/>
                  <a:pt x="1022694" y="432441"/>
                  <a:pt x="1125168" y="288978"/>
                </a:cubicBezTo>
                <a:cubicBezTo>
                  <a:pt x="1231741" y="141414"/>
                  <a:pt x="1401849" y="45088"/>
                  <a:pt x="1635491" y="0"/>
                </a:cubicBezTo>
                <a:close/>
                <a:moveTo>
                  <a:pt x="664034" y="0"/>
                </a:moveTo>
                <a:lnTo>
                  <a:pt x="664034" y="454986"/>
                </a:lnTo>
                <a:cubicBezTo>
                  <a:pt x="598450" y="467283"/>
                  <a:pt x="551312" y="493926"/>
                  <a:pt x="522619" y="534916"/>
                </a:cubicBezTo>
                <a:cubicBezTo>
                  <a:pt x="477531" y="588203"/>
                  <a:pt x="450887" y="676331"/>
                  <a:pt x="442689" y="799300"/>
                </a:cubicBezTo>
                <a:lnTo>
                  <a:pt x="664034" y="799300"/>
                </a:lnTo>
                <a:lnTo>
                  <a:pt x="664034" y="1598600"/>
                </a:lnTo>
                <a:lnTo>
                  <a:pt x="0" y="1598600"/>
                </a:lnTo>
                <a:lnTo>
                  <a:pt x="0" y="891527"/>
                </a:lnTo>
                <a:cubicBezTo>
                  <a:pt x="0" y="633291"/>
                  <a:pt x="51237" y="432441"/>
                  <a:pt x="153711" y="288978"/>
                </a:cubicBezTo>
                <a:cubicBezTo>
                  <a:pt x="260285" y="141414"/>
                  <a:pt x="430392" y="45088"/>
                  <a:pt x="664034" y="0"/>
                </a:cubicBezTo>
                <a:close/>
              </a:path>
            </a:pathLst>
          </a:custGeom>
          <a:solidFill>
            <a:srgbClr val="E5F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445799" y="2878079"/>
            <a:ext cx="2295159" cy="2300318"/>
            <a:chOff x="1468318" y="1292467"/>
            <a:chExt cx="3912574" cy="3921368"/>
          </a:xfrm>
        </p:grpSpPr>
        <p:sp>
          <p:nvSpPr>
            <p:cNvPr id="24" name="눈물 방울 23"/>
            <p:cNvSpPr/>
            <p:nvPr/>
          </p:nvSpPr>
          <p:spPr>
            <a:xfrm>
              <a:off x="1468318" y="3297112"/>
              <a:ext cx="1916723" cy="1916723"/>
            </a:xfrm>
            <a:prstGeom prst="teardrop">
              <a:avLst/>
            </a:prstGeom>
            <a:solidFill>
              <a:srgbClr val="F8E870"/>
            </a:solidFill>
            <a:ln w="60325">
              <a:solidFill>
                <a:srgbClr val="E5F78B"/>
              </a:solidFill>
            </a:ln>
            <a:effectLst>
              <a:innerShdw dist="203200" dir="960000">
                <a:schemeClr val="bg2">
                  <a:alpha val="49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5" name="눈물 방울 24"/>
            <p:cNvSpPr/>
            <p:nvPr/>
          </p:nvSpPr>
          <p:spPr>
            <a:xfrm rot="16200000">
              <a:off x="3464169" y="3297112"/>
              <a:ext cx="1916723" cy="1916723"/>
            </a:xfrm>
            <a:prstGeom prst="teardrop">
              <a:avLst/>
            </a:prstGeom>
            <a:solidFill>
              <a:srgbClr val="91D1E5"/>
            </a:solidFill>
            <a:ln w="60325">
              <a:solidFill>
                <a:srgbClr val="E5F78B"/>
              </a:solidFill>
            </a:ln>
            <a:effectLst>
              <a:innerShdw dist="203200" dir="960000">
                <a:schemeClr val="bg2">
                  <a:alpha val="49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눈물 방울 25"/>
            <p:cNvSpPr/>
            <p:nvPr/>
          </p:nvSpPr>
          <p:spPr>
            <a:xfrm rot="10800000">
              <a:off x="3464169" y="1292467"/>
              <a:ext cx="1916723" cy="1916723"/>
            </a:xfrm>
            <a:prstGeom prst="teardrop">
              <a:avLst/>
            </a:prstGeom>
            <a:solidFill>
              <a:srgbClr val="97905D"/>
            </a:solidFill>
            <a:ln w="60325">
              <a:solidFill>
                <a:srgbClr val="E5F78B"/>
              </a:solidFill>
            </a:ln>
            <a:effectLst>
              <a:innerShdw dist="203200" dir="960000">
                <a:schemeClr val="bg2">
                  <a:alpha val="49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7" name="눈물 방울 26"/>
            <p:cNvSpPr/>
            <p:nvPr/>
          </p:nvSpPr>
          <p:spPr>
            <a:xfrm rot="5400000">
              <a:off x="1468318" y="1292467"/>
              <a:ext cx="1916723" cy="1916723"/>
            </a:xfrm>
            <a:prstGeom prst="teardrop">
              <a:avLst/>
            </a:prstGeom>
            <a:solidFill>
              <a:srgbClr val="8BD466"/>
            </a:solidFill>
            <a:ln w="60325">
              <a:solidFill>
                <a:srgbClr val="E5F78B"/>
              </a:solidFill>
            </a:ln>
            <a:effectLst>
              <a:innerShdw dist="203200" dir="960000">
                <a:schemeClr val="bg2">
                  <a:alpha val="49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8" name="자유형 27"/>
          <p:cNvSpPr/>
          <p:nvPr/>
        </p:nvSpPr>
        <p:spPr>
          <a:xfrm>
            <a:off x="5217345" y="986984"/>
            <a:ext cx="1686846" cy="1640373"/>
          </a:xfrm>
          <a:custGeom>
            <a:avLst/>
            <a:gdLst>
              <a:gd name="connsiteX0" fmla="*/ 809296 w 2375338"/>
              <a:gd name="connsiteY0" fmla="*/ 1036343 h 1866660"/>
              <a:gd name="connsiteX1" fmla="*/ 809296 w 2375338"/>
              <a:gd name="connsiteY1" fmla="*/ 1267571 h 1866660"/>
              <a:gd name="connsiteX2" fmla="*/ 1040524 w 2375338"/>
              <a:gd name="connsiteY2" fmla="*/ 1267571 h 1866660"/>
              <a:gd name="connsiteX3" fmla="*/ 1040524 w 2375338"/>
              <a:gd name="connsiteY3" fmla="*/ 1036343 h 1866660"/>
              <a:gd name="connsiteX4" fmla="*/ 472965 w 2375338"/>
              <a:gd name="connsiteY4" fmla="*/ 1036343 h 1866660"/>
              <a:gd name="connsiteX5" fmla="*/ 472965 w 2375338"/>
              <a:gd name="connsiteY5" fmla="*/ 1267571 h 1866660"/>
              <a:gd name="connsiteX6" fmla="*/ 704193 w 2375338"/>
              <a:gd name="connsiteY6" fmla="*/ 1267571 h 1866660"/>
              <a:gd name="connsiteX7" fmla="*/ 704193 w 2375338"/>
              <a:gd name="connsiteY7" fmla="*/ 1036343 h 1866660"/>
              <a:gd name="connsiteX8" fmla="*/ 472965 w 2375338"/>
              <a:gd name="connsiteY8" fmla="*/ 668482 h 1866660"/>
              <a:gd name="connsiteX9" fmla="*/ 472965 w 2375338"/>
              <a:gd name="connsiteY9" fmla="*/ 899710 h 1866660"/>
              <a:gd name="connsiteX10" fmla="*/ 704193 w 2375338"/>
              <a:gd name="connsiteY10" fmla="*/ 899710 h 1866660"/>
              <a:gd name="connsiteX11" fmla="*/ 704193 w 2375338"/>
              <a:gd name="connsiteY11" fmla="*/ 668482 h 1866660"/>
              <a:gd name="connsiteX12" fmla="*/ 1187669 w 2375338"/>
              <a:gd name="connsiteY12" fmla="*/ 0 h 1866660"/>
              <a:gd name="connsiteX13" fmla="*/ 2375338 w 2375338"/>
              <a:gd name="connsiteY13" fmla="*/ 605419 h 1866660"/>
              <a:gd name="connsiteX14" fmla="*/ 2091559 w 2375338"/>
              <a:gd name="connsiteY14" fmla="*/ 605419 h 1866660"/>
              <a:gd name="connsiteX15" fmla="*/ 2091559 w 2375338"/>
              <a:gd name="connsiteY15" fmla="*/ 1866660 h 1866660"/>
              <a:gd name="connsiteX16" fmla="*/ 283779 w 2375338"/>
              <a:gd name="connsiteY16" fmla="*/ 1866660 h 1866660"/>
              <a:gd name="connsiteX17" fmla="*/ 283779 w 2375338"/>
              <a:gd name="connsiteY17" fmla="*/ 605419 h 1866660"/>
              <a:gd name="connsiteX18" fmla="*/ 0 w 2375338"/>
              <a:gd name="connsiteY18" fmla="*/ 605419 h 1866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375338" h="1866660">
                <a:moveTo>
                  <a:pt x="809296" y="1036343"/>
                </a:moveTo>
                <a:lnTo>
                  <a:pt x="809296" y="1267571"/>
                </a:lnTo>
                <a:lnTo>
                  <a:pt x="1040524" y="1267571"/>
                </a:lnTo>
                <a:lnTo>
                  <a:pt x="1040524" y="1036343"/>
                </a:lnTo>
                <a:close/>
                <a:moveTo>
                  <a:pt x="472965" y="1036343"/>
                </a:moveTo>
                <a:lnTo>
                  <a:pt x="472965" y="1267571"/>
                </a:lnTo>
                <a:lnTo>
                  <a:pt x="704193" y="1267571"/>
                </a:lnTo>
                <a:lnTo>
                  <a:pt x="704193" y="1036343"/>
                </a:lnTo>
                <a:close/>
                <a:moveTo>
                  <a:pt x="472965" y="668482"/>
                </a:moveTo>
                <a:lnTo>
                  <a:pt x="472965" y="899710"/>
                </a:lnTo>
                <a:lnTo>
                  <a:pt x="704193" y="899710"/>
                </a:lnTo>
                <a:lnTo>
                  <a:pt x="704193" y="668482"/>
                </a:lnTo>
                <a:close/>
                <a:moveTo>
                  <a:pt x="1187669" y="0"/>
                </a:moveTo>
                <a:lnTo>
                  <a:pt x="2375338" y="605419"/>
                </a:lnTo>
                <a:lnTo>
                  <a:pt x="2091559" y="605419"/>
                </a:lnTo>
                <a:lnTo>
                  <a:pt x="2091559" y="1866660"/>
                </a:lnTo>
                <a:lnTo>
                  <a:pt x="283779" y="1866660"/>
                </a:lnTo>
                <a:lnTo>
                  <a:pt x="283779" y="605419"/>
                </a:lnTo>
                <a:lnTo>
                  <a:pt x="0" y="6054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0" name="자유형 29"/>
          <p:cNvSpPr/>
          <p:nvPr/>
        </p:nvSpPr>
        <p:spPr>
          <a:xfrm>
            <a:off x="6873188" y="208329"/>
            <a:ext cx="1686846" cy="2406977"/>
          </a:xfrm>
          <a:custGeom>
            <a:avLst/>
            <a:gdLst>
              <a:gd name="connsiteX0" fmla="*/ 1723694 w 2375338"/>
              <a:gd name="connsiteY0" fmla="*/ 752563 h 2739016"/>
              <a:gd name="connsiteX1" fmla="*/ 1548020 w 2375338"/>
              <a:gd name="connsiteY1" fmla="*/ 928237 h 2739016"/>
              <a:gd name="connsiteX2" fmla="*/ 1548020 w 2375338"/>
              <a:gd name="connsiteY2" fmla="*/ 1519818 h 2739016"/>
              <a:gd name="connsiteX3" fmla="*/ 1899368 w 2375338"/>
              <a:gd name="connsiteY3" fmla="*/ 1519818 h 2739016"/>
              <a:gd name="connsiteX4" fmla="*/ 1899368 w 2375338"/>
              <a:gd name="connsiteY4" fmla="*/ 928237 h 2739016"/>
              <a:gd name="connsiteX5" fmla="*/ 1723694 w 2375338"/>
              <a:gd name="connsiteY5" fmla="*/ 752563 h 2739016"/>
              <a:gd name="connsiteX6" fmla="*/ 1187669 w 2375338"/>
              <a:gd name="connsiteY6" fmla="*/ 0 h 2739016"/>
              <a:gd name="connsiteX7" fmla="*/ 2375338 w 2375338"/>
              <a:gd name="connsiteY7" fmla="*/ 605419 h 2739016"/>
              <a:gd name="connsiteX8" fmla="*/ 2096814 w 2375338"/>
              <a:gd name="connsiteY8" fmla="*/ 605419 h 2739016"/>
              <a:gd name="connsiteX9" fmla="*/ 2096814 w 2375338"/>
              <a:gd name="connsiteY9" fmla="*/ 2739016 h 2739016"/>
              <a:gd name="connsiteX10" fmla="*/ 278524 w 2375338"/>
              <a:gd name="connsiteY10" fmla="*/ 2739016 h 2739016"/>
              <a:gd name="connsiteX11" fmla="*/ 278524 w 2375338"/>
              <a:gd name="connsiteY11" fmla="*/ 605419 h 2739016"/>
              <a:gd name="connsiteX12" fmla="*/ 0 w 2375338"/>
              <a:gd name="connsiteY12" fmla="*/ 605419 h 2739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75338" h="2739016">
                <a:moveTo>
                  <a:pt x="1723694" y="752563"/>
                </a:moveTo>
                <a:cubicBezTo>
                  <a:pt x="1626672" y="752563"/>
                  <a:pt x="1548020" y="831215"/>
                  <a:pt x="1548020" y="928237"/>
                </a:cubicBezTo>
                <a:lnTo>
                  <a:pt x="1548020" y="1519818"/>
                </a:lnTo>
                <a:lnTo>
                  <a:pt x="1899368" y="1519818"/>
                </a:lnTo>
                <a:lnTo>
                  <a:pt x="1899368" y="928237"/>
                </a:lnTo>
                <a:cubicBezTo>
                  <a:pt x="1899368" y="831215"/>
                  <a:pt x="1820716" y="752563"/>
                  <a:pt x="1723694" y="752563"/>
                </a:cubicBezTo>
                <a:close/>
                <a:moveTo>
                  <a:pt x="1187669" y="0"/>
                </a:moveTo>
                <a:lnTo>
                  <a:pt x="2375338" y="605419"/>
                </a:lnTo>
                <a:lnTo>
                  <a:pt x="2096814" y="605419"/>
                </a:lnTo>
                <a:lnTo>
                  <a:pt x="2096814" y="2739016"/>
                </a:lnTo>
                <a:lnTo>
                  <a:pt x="278524" y="2739016"/>
                </a:lnTo>
                <a:lnTo>
                  <a:pt x="278524" y="605419"/>
                </a:lnTo>
                <a:lnTo>
                  <a:pt x="0" y="6054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8529031" y="208329"/>
            <a:ext cx="1686846" cy="2857217"/>
            <a:chOff x="9505339" y="2727860"/>
            <a:chExt cx="1713361" cy="2902129"/>
          </a:xfrm>
          <a:solidFill>
            <a:schemeClr val="tx1"/>
          </a:solidFill>
        </p:grpSpPr>
        <p:sp>
          <p:nvSpPr>
            <p:cNvPr id="29" name="자유형 28"/>
            <p:cNvSpPr/>
            <p:nvPr/>
          </p:nvSpPr>
          <p:spPr>
            <a:xfrm>
              <a:off x="9505339" y="2727860"/>
              <a:ext cx="1713361" cy="2444812"/>
            </a:xfrm>
            <a:custGeom>
              <a:avLst/>
              <a:gdLst>
                <a:gd name="connsiteX0" fmla="*/ 1510493 w 2375338"/>
                <a:gd name="connsiteY0" fmla="*/ 1787831 h 2739016"/>
                <a:gd name="connsiteX1" fmla="*/ 1510493 w 2375338"/>
                <a:gd name="connsiteY1" fmla="*/ 2019059 h 2739016"/>
                <a:gd name="connsiteX2" fmla="*/ 1741721 w 2375338"/>
                <a:gd name="connsiteY2" fmla="*/ 2019059 h 2739016"/>
                <a:gd name="connsiteX3" fmla="*/ 1741721 w 2375338"/>
                <a:gd name="connsiteY3" fmla="*/ 1787831 h 2739016"/>
                <a:gd name="connsiteX4" fmla="*/ 1177157 w 2375338"/>
                <a:gd name="connsiteY4" fmla="*/ 1483031 h 2739016"/>
                <a:gd name="connsiteX5" fmla="*/ 1177157 w 2375338"/>
                <a:gd name="connsiteY5" fmla="*/ 1714259 h 2739016"/>
                <a:gd name="connsiteX6" fmla="*/ 1408385 w 2375338"/>
                <a:gd name="connsiteY6" fmla="*/ 1714259 h 2739016"/>
                <a:gd name="connsiteX7" fmla="*/ 1408385 w 2375338"/>
                <a:gd name="connsiteY7" fmla="*/ 1483031 h 2739016"/>
                <a:gd name="connsiteX8" fmla="*/ 1513488 w 2375338"/>
                <a:gd name="connsiteY8" fmla="*/ 1120425 h 2739016"/>
                <a:gd name="connsiteX9" fmla="*/ 1513488 w 2375338"/>
                <a:gd name="connsiteY9" fmla="*/ 1351653 h 2739016"/>
                <a:gd name="connsiteX10" fmla="*/ 1744716 w 2375338"/>
                <a:gd name="connsiteY10" fmla="*/ 1351653 h 2739016"/>
                <a:gd name="connsiteX11" fmla="*/ 1744716 w 2375338"/>
                <a:gd name="connsiteY11" fmla="*/ 1120425 h 2739016"/>
                <a:gd name="connsiteX12" fmla="*/ 1177157 w 2375338"/>
                <a:gd name="connsiteY12" fmla="*/ 1120425 h 2739016"/>
                <a:gd name="connsiteX13" fmla="*/ 1177157 w 2375338"/>
                <a:gd name="connsiteY13" fmla="*/ 1351653 h 2739016"/>
                <a:gd name="connsiteX14" fmla="*/ 1408385 w 2375338"/>
                <a:gd name="connsiteY14" fmla="*/ 1351653 h 2739016"/>
                <a:gd name="connsiteX15" fmla="*/ 1408385 w 2375338"/>
                <a:gd name="connsiteY15" fmla="*/ 1120425 h 2739016"/>
                <a:gd name="connsiteX16" fmla="*/ 840826 w 2375338"/>
                <a:gd name="connsiteY16" fmla="*/ 1120425 h 2739016"/>
                <a:gd name="connsiteX17" fmla="*/ 840826 w 2375338"/>
                <a:gd name="connsiteY17" fmla="*/ 1351653 h 2739016"/>
                <a:gd name="connsiteX18" fmla="*/ 1072054 w 2375338"/>
                <a:gd name="connsiteY18" fmla="*/ 1351653 h 2739016"/>
                <a:gd name="connsiteX19" fmla="*/ 1072054 w 2375338"/>
                <a:gd name="connsiteY19" fmla="*/ 1120425 h 2739016"/>
                <a:gd name="connsiteX20" fmla="*/ 1513488 w 2375338"/>
                <a:gd name="connsiteY20" fmla="*/ 752564 h 2739016"/>
                <a:gd name="connsiteX21" fmla="*/ 1513488 w 2375338"/>
                <a:gd name="connsiteY21" fmla="*/ 983792 h 2739016"/>
                <a:gd name="connsiteX22" fmla="*/ 1744716 w 2375338"/>
                <a:gd name="connsiteY22" fmla="*/ 983792 h 2739016"/>
                <a:gd name="connsiteX23" fmla="*/ 1744716 w 2375338"/>
                <a:gd name="connsiteY23" fmla="*/ 752564 h 2739016"/>
                <a:gd name="connsiteX24" fmla="*/ 1177157 w 2375338"/>
                <a:gd name="connsiteY24" fmla="*/ 752564 h 2739016"/>
                <a:gd name="connsiteX25" fmla="*/ 1177157 w 2375338"/>
                <a:gd name="connsiteY25" fmla="*/ 983792 h 2739016"/>
                <a:gd name="connsiteX26" fmla="*/ 1408385 w 2375338"/>
                <a:gd name="connsiteY26" fmla="*/ 983792 h 2739016"/>
                <a:gd name="connsiteX27" fmla="*/ 1408385 w 2375338"/>
                <a:gd name="connsiteY27" fmla="*/ 752564 h 2739016"/>
                <a:gd name="connsiteX28" fmla="*/ 840826 w 2375338"/>
                <a:gd name="connsiteY28" fmla="*/ 752564 h 2739016"/>
                <a:gd name="connsiteX29" fmla="*/ 840826 w 2375338"/>
                <a:gd name="connsiteY29" fmla="*/ 983792 h 2739016"/>
                <a:gd name="connsiteX30" fmla="*/ 1072054 w 2375338"/>
                <a:gd name="connsiteY30" fmla="*/ 983792 h 2739016"/>
                <a:gd name="connsiteX31" fmla="*/ 1072054 w 2375338"/>
                <a:gd name="connsiteY31" fmla="*/ 752564 h 2739016"/>
                <a:gd name="connsiteX32" fmla="*/ 504495 w 2375338"/>
                <a:gd name="connsiteY32" fmla="*/ 752564 h 2739016"/>
                <a:gd name="connsiteX33" fmla="*/ 504495 w 2375338"/>
                <a:gd name="connsiteY33" fmla="*/ 983792 h 2739016"/>
                <a:gd name="connsiteX34" fmla="*/ 735723 w 2375338"/>
                <a:gd name="connsiteY34" fmla="*/ 983792 h 2739016"/>
                <a:gd name="connsiteX35" fmla="*/ 735723 w 2375338"/>
                <a:gd name="connsiteY35" fmla="*/ 752564 h 2739016"/>
                <a:gd name="connsiteX36" fmla="*/ 1187669 w 2375338"/>
                <a:gd name="connsiteY36" fmla="*/ 0 h 2739016"/>
                <a:gd name="connsiteX37" fmla="*/ 2375338 w 2375338"/>
                <a:gd name="connsiteY37" fmla="*/ 605419 h 2739016"/>
                <a:gd name="connsiteX38" fmla="*/ 2096814 w 2375338"/>
                <a:gd name="connsiteY38" fmla="*/ 605419 h 2739016"/>
                <a:gd name="connsiteX39" fmla="*/ 2096814 w 2375338"/>
                <a:gd name="connsiteY39" fmla="*/ 2739016 h 2739016"/>
                <a:gd name="connsiteX40" fmla="*/ 278524 w 2375338"/>
                <a:gd name="connsiteY40" fmla="*/ 2739016 h 2739016"/>
                <a:gd name="connsiteX41" fmla="*/ 278524 w 2375338"/>
                <a:gd name="connsiteY41" fmla="*/ 605419 h 2739016"/>
                <a:gd name="connsiteX42" fmla="*/ 0 w 2375338"/>
                <a:gd name="connsiteY42" fmla="*/ 605419 h 273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375338" h="2739016">
                  <a:moveTo>
                    <a:pt x="1510493" y="1787831"/>
                  </a:moveTo>
                  <a:lnTo>
                    <a:pt x="1510493" y="2019059"/>
                  </a:lnTo>
                  <a:lnTo>
                    <a:pt x="1741721" y="2019059"/>
                  </a:lnTo>
                  <a:lnTo>
                    <a:pt x="1741721" y="1787831"/>
                  </a:lnTo>
                  <a:close/>
                  <a:moveTo>
                    <a:pt x="1177157" y="1483031"/>
                  </a:moveTo>
                  <a:lnTo>
                    <a:pt x="1177157" y="1714259"/>
                  </a:lnTo>
                  <a:lnTo>
                    <a:pt x="1408385" y="1714259"/>
                  </a:lnTo>
                  <a:lnTo>
                    <a:pt x="1408385" y="1483031"/>
                  </a:lnTo>
                  <a:close/>
                  <a:moveTo>
                    <a:pt x="1513488" y="1120425"/>
                  </a:moveTo>
                  <a:lnTo>
                    <a:pt x="1513488" y="1351653"/>
                  </a:lnTo>
                  <a:lnTo>
                    <a:pt x="1744716" y="1351653"/>
                  </a:lnTo>
                  <a:lnTo>
                    <a:pt x="1744716" y="1120425"/>
                  </a:lnTo>
                  <a:close/>
                  <a:moveTo>
                    <a:pt x="1177157" y="1120425"/>
                  </a:moveTo>
                  <a:lnTo>
                    <a:pt x="1177157" y="1351653"/>
                  </a:lnTo>
                  <a:lnTo>
                    <a:pt x="1408385" y="1351653"/>
                  </a:lnTo>
                  <a:lnTo>
                    <a:pt x="1408385" y="1120425"/>
                  </a:lnTo>
                  <a:close/>
                  <a:moveTo>
                    <a:pt x="840826" y="1120425"/>
                  </a:moveTo>
                  <a:lnTo>
                    <a:pt x="840826" y="1351653"/>
                  </a:lnTo>
                  <a:lnTo>
                    <a:pt x="1072054" y="1351653"/>
                  </a:lnTo>
                  <a:lnTo>
                    <a:pt x="1072054" y="1120425"/>
                  </a:lnTo>
                  <a:close/>
                  <a:moveTo>
                    <a:pt x="1513488" y="752564"/>
                  </a:moveTo>
                  <a:lnTo>
                    <a:pt x="1513488" y="983792"/>
                  </a:lnTo>
                  <a:lnTo>
                    <a:pt x="1744716" y="983792"/>
                  </a:lnTo>
                  <a:lnTo>
                    <a:pt x="1744716" y="752564"/>
                  </a:lnTo>
                  <a:close/>
                  <a:moveTo>
                    <a:pt x="1177157" y="752564"/>
                  </a:moveTo>
                  <a:lnTo>
                    <a:pt x="1177157" y="983792"/>
                  </a:lnTo>
                  <a:lnTo>
                    <a:pt x="1408385" y="983792"/>
                  </a:lnTo>
                  <a:lnTo>
                    <a:pt x="1408385" y="752564"/>
                  </a:lnTo>
                  <a:close/>
                  <a:moveTo>
                    <a:pt x="840826" y="752564"/>
                  </a:moveTo>
                  <a:lnTo>
                    <a:pt x="840826" y="983792"/>
                  </a:lnTo>
                  <a:lnTo>
                    <a:pt x="1072054" y="983792"/>
                  </a:lnTo>
                  <a:lnTo>
                    <a:pt x="1072054" y="752564"/>
                  </a:lnTo>
                  <a:close/>
                  <a:moveTo>
                    <a:pt x="504495" y="752564"/>
                  </a:moveTo>
                  <a:lnTo>
                    <a:pt x="504495" y="983792"/>
                  </a:lnTo>
                  <a:lnTo>
                    <a:pt x="735723" y="983792"/>
                  </a:lnTo>
                  <a:lnTo>
                    <a:pt x="735723" y="752564"/>
                  </a:lnTo>
                  <a:close/>
                  <a:moveTo>
                    <a:pt x="1187669" y="0"/>
                  </a:moveTo>
                  <a:lnTo>
                    <a:pt x="2375338" y="605419"/>
                  </a:lnTo>
                  <a:lnTo>
                    <a:pt x="2096814" y="605419"/>
                  </a:lnTo>
                  <a:lnTo>
                    <a:pt x="2096814" y="2739016"/>
                  </a:lnTo>
                  <a:lnTo>
                    <a:pt x="278524" y="2739016"/>
                  </a:lnTo>
                  <a:lnTo>
                    <a:pt x="278524" y="605419"/>
                  </a:lnTo>
                  <a:lnTo>
                    <a:pt x="0" y="60541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9709323" y="5245240"/>
              <a:ext cx="1306800" cy="3847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2813345" y="1868990"/>
            <a:ext cx="5040485" cy="2509845"/>
            <a:chOff x="5630864" y="2789394"/>
            <a:chExt cx="5040485" cy="2509845"/>
          </a:xfrm>
        </p:grpSpPr>
        <p:grpSp>
          <p:nvGrpSpPr>
            <p:cNvPr id="79" name="그룹 78"/>
            <p:cNvGrpSpPr/>
            <p:nvPr/>
          </p:nvGrpSpPr>
          <p:grpSpPr>
            <a:xfrm>
              <a:off x="5630864" y="2789394"/>
              <a:ext cx="5040485" cy="2509845"/>
              <a:chOff x="5178688" y="71429"/>
              <a:chExt cx="5040485" cy="2509845"/>
            </a:xfrm>
          </p:grpSpPr>
          <p:sp>
            <p:nvSpPr>
              <p:cNvPr id="2" name="모서리가 둥근 직사각형 1"/>
              <p:cNvSpPr/>
              <p:nvPr/>
            </p:nvSpPr>
            <p:spPr>
              <a:xfrm>
                <a:off x="6050178" y="962681"/>
                <a:ext cx="4168995" cy="1618593"/>
              </a:xfrm>
              <a:prstGeom prst="roundRect">
                <a:avLst/>
              </a:prstGeom>
              <a:solidFill>
                <a:srgbClr val="F8E87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" name="도넛 3"/>
              <p:cNvSpPr/>
              <p:nvPr/>
            </p:nvSpPr>
            <p:spPr>
              <a:xfrm>
                <a:off x="5178688" y="957866"/>
                <a:ext cx="1160825" cy="1160825"/>
              </a:xfrm>
              <a:prstGeom prst="donut">
                <a:avLst/>
              </a:prstGeom>
              <a:solidFill>
                <a:srgbClr val="F8E8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7" name="도넛 56"/>
              <p:cNvSpPr/>
              <p:nvPr/>
            </p:nvSpPr>
            <p:spPr>
              <a:xfrm>
                <a:off x="6205489" y="71429"/>
                <a:ext cx="1160825" cy="1160825"/>
              </a:xfrm>
              <a:prstGeom prst="donut">
                <a:avLst/>
              </a:prstGeom>
              <a:solidFill>
                <a:srgbClr val="F8E8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6701559" y="4017376"/>
              <a:ext cx="377058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000" b="1" dirty="0">
                  <a:solidFill>
                    <a:prstClr val="white"/>
                  </a:solidFill>
                  <a:effectLst>
                    <a:outerShdw blurRad="215900" sx="101000" sy="101000" algn="ctr" rotWithShape="0">
                      <a:prstClr val="black">
                        <a:alpha val="33000"/>
                      </a:prst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이곳에 텍스트를 입력해 주세요</a:t>
              </a:r>
              <a:r>
                <a:rPr lang="en-US" altLang="ko-KR" sz="2000" b="1" dirty="0">
                  <a:solidFill>
                    <a:prstClr val="white"/>
                  </a:solidFill>
                  <a:effectLst>
                    <a:outerShdw blurRad="215900" sx="101000" sy="101000" algn="ctr" rotWithShape="0">
                      <a:prstClr val="black">
                        <a:alpha val="33000"/>
                      </a:prst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</a:p>
            <a:p>
              <a:r>
                <a:rPr lang="ko-KR" altLang="en-US" sz="2000" b="1" dirty="0">
                  <a:solidFill>
                    <a:prstClr val="white"/>
                  </a:solidFill>
                  <a:effectLst>
                    <a:outerShdw blurRad="215900" sx="101000" sy="101000" algn="ctr" rotWithShape="0">
                      <a:prstClr val="black">
                        <a:alpha val="33000"/>
                      </a:prst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이곳에 텍스트를 입력해 주세요</a:t>
              </a:r>
              <a:endParaRPr lang="en-US" altLang="ko-KR" sz="2000" b="1" dirty="0">
                <a:solidFill>
                  <a:prstClr val="white"/>
                </a:solidFill>
                <a:effectLst>
                  <a:outerShdw blurRad="215900" sx="101000" sy="101000" algn="ctr" rotWithShape="0">
                    <a:prstClr val="black">
                      <a:alpha val="33000"/>
                    </a:prst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endParaRPr>
            </a:p>
            <a:p>
              <a:r>
                <a:rPr lang="ko-KR" altLang="en-US" sz="2000" b="1" dirty="0">
                  <a:solidFill>
                    <a:prstClr val="white"/>
                  </a:solidFill>
                  <a:effectLst>
                    <a:outerShdw blurRad="215900" sx="101000" sy="101000" algn="ctr" rotWithShape="0">
                      <a:prstClr val="black">
                        <a:alpha val="33000"/>
                      </a:prst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이곳에 텍스트를 입력해 주세요</a:t>
              </a:r>
              <a:endParaRPr lang="en-US" altLang="ko-KR" sz="2000" b="1" dirty="0">
                <a:solidFill>
                  <a:prstClr val="white"/>
                </a:solidFill>
                <a:effectLst>
                  <a:outerShdw blurRad="215900" sx="101000" sy="101000" algn="ctr" rotWithShape="0">
                    <a:prstClr val="black">
                      <a:alpha val="33000"/>
                    </a:prst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7927790" y="2900869"/>
            <a:ext cx="4186202" cy="2306313"/>
            <a:chOff x="7926217" y="3132878"/>
            <a:chExt cx="4186202" cy="2306313"/>
          </a:xfrm>
        </p:grpSpPr>
        <p:sp>
          <p:nvSpPr>
            <p:cNvPr id="34" name="자유형 33"/>
            <p:cNvSpPr/>
            <p:nvPr/>
          </p:nvSpPr>
          <p:spPr>
            <a:xfrm>
              <a:off x="7926217" y="3132878"/>
              <a:ext cx="4186202" cy="2306313"/>
            </a:xfrm>
            <a:custGeom>
              <a:avLst/>
              <a:gdLst>
                <a:gd name="connsiteX0" fmla="*/ 2430854 w 2627518"/>
                <a:gd name="connsiteY0" fmla="*/ 414574 h 1447584"/>
                <a:gd name="connsiteX1" fmla="*/ 2332522 w 2627518"/>
                <a:gd name="connsiteY1" fmla="*/ 512906 h 1447584"/>
                <a:gd name="connsiteX2" fmla="*/ 2430854 w 2627518"/>
                <a:gd name="connsiteY2" fmla="*/ 611238 h 1447584"/>
                <a:gd name="connsiteX3" fmla="*/ 2529186 w 2627518"/>
                <a:gd name="connsiteY3" fmla="*/ 512906 h 1447584"/>
                <a:gd name="connsiteX4" fmla="*/ 2430854 w 2627518"/>
                <a:gd name="connsiteY4" fmla="*/ 414574 h 1447584"/>
                <a:gd name="connsiteX5" fmla="*/ 2053358 w 2627518"/>
                <a:gd name="connsiteY5" fmla="*/ 98332 h 1447584"/>
                <a:gd name="connsiteX6" fmla="*/ 1955026 w 2627518"/>
                <a:gd name="connsiteY6" fmla="*/ 196664 h 1447584"/>
                <a:gd name="connsiteX7" fmla="*/ 2053358 w 2627518"/>
                <a:gd name="connsiteY7" fmla="*/ 294996 h 1447584"/>
                <a:gd name="connsiteX8" fmla="*/ 2151690 w 2627518"/>
                <a:gd name="connsiteY8" fmla="*/ 196664 h 1447584"/>
                <a:gd name="connsiteX9" fmla="*/ 2053358 w 2627518"/>
                <a:gd name="connsiteY9" fmla="*/ 98332 h 1447584"/>
                <a:gd name="connsiteX10" fmla="*/ 2053358 w 2627518"/>
                <a:gd name="connsiteY10" fmla="*/ 0 h 1447584"/>
                <a:gd name="connsiteX11" fmla="*/ 2250022 w 2627518"/>
                <a:gd name="connsiteY11" fmla="*/ 196664 h 1447584"/>
                <a:gd name="connsiteX12" fmla="*/ 2234567 w 2627518"/>
                <a:gd name="connsiteY12" fmla="*/ 273214 h 1447584"/>
                <a:gd name="connsiteX13" fmla="*/ 2198014 w 2627518"/>
                <a:gd name="connsiteY13" fmla="*/ 327431 h 1447584"/>
                <a:gd name="connsiteX14" fmla="*/ 2214892 w 2627518"/>
                <a:gd name="connsiteY14" fmla="*/ 332670 h 1447584"/>
                <a:gd name="connsiteX15" fmla="*/ 2274742 w 2627518"/>
                <a:gd name="connsiteY15" fmla="*/ 373022 h 1447584"/>
                <a:gd name="connsiteX16" fmla="*/ 2283544 w 2627518"/>
                <a:gd name="connsiteY16" fmla="*/ 386077 h 1447584"/>
                <a:gd name="connsiteX17" fmla="*/ 2291792 w 2627518"/>
                <a:gd name="connsiteY17" fmla="*/ 373844 h 1447584"/>
                <a:gd name="connsiteX18" fmla="*/ 2430854 w 2627518"/>
                <a:gd name="connsiteY18" fmla="*/ 316242 h 1447584"/>
                <a:gd name="connsiteX19" fmla="*/ 2627518 w 2627518"/>
                <a:gd name="connsiteY19" fmla="*/ 512906 h 1447584"/>
                <a:gd name="connsiteX20" fmla="*/ 2430854 w 2627518"/>
                <a:gd name="connsiteY20" fmla="*/ 709570 h 1447584"/>
                <a:gd name="connsiteX21" fmla="*/ 2354304 w 2627518"/>
                <a:gd name="connsiteY21" fmla="*/ 694115 h 1447584"/>
                <a:gd name="connsiteX22" fmla="*/ 2329890 w 2627518"/>
                <a:gd name="connsiteY22" fmla="*/ 677656 h 1447584"/>
                <a:gd name="connsiteX23" fmla="*/ 2329890 w 2627518"/>
                <a:gd name="connsiteY23" fmla="*/ 1259295 h 1447584"/>
                <a:gd name="connsiteX24" fmla="*/ 2141601 w 2627518"/>
                <a:gd name="connsiteY24" fmla="*/ 1447584 h 1447584"/>
                <a:gd name="connsiteX25" fmla="*/ 188289 w 2627518"/>
                <a:gd name="connsiteY25" fmla="*/ 1447584 h 1447584"/>
                <a:gd name="connsiteX26" fmla="*/ 0 w 2627518"/>
                <a:gd name="connsiteY26" fmla="*/ 1259295 h 1447584"/>
                <a:gd name="connsiteX27" fmla="*/ 0 w 2627518"/>
                <a:gd name="connsiteY27" fmla="*/ 506162 h 1447584"/>
                <a:gd name="connsiteX28" fmla="*/ 188289 w 2627518"/>
                <a:gd name="connsiteY28" fmla="*/ 317873 h 1447584"/>
                <a:gd name="connsiteX29" fmla="*/ 1902258 w 2627518"/>
                <a:gd name="connsiteY29" fmla="*/ 317873 h 1447584"/>
                <a:gd name="connsiteX30" fmla="*/ 1872149 w 2627518"/>
                <a:gd name="connsiteY30" fmla="*/ 273214 h 1447584"/>
                <a:gd name="connsiteX31" fmla="*/ 1856694 w 2627518"/>
                <a:gd name="connsiteY31" fmla="*/ 196664 h 1447584"/>
                <a:gd name="connsiteX32" fmla="*/ 2053358 w 2627518"/>
                <a:gd name="connsiteY32" fmla="*/ 0 h 1447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27518" h="1447584">
                  <a:moveTo>
                    <a:pt x="2430854" y="414574"/>
                  </a:moveTo>
                  <a:cubicBezTo>
                    <a:pt x="2376547" y="414574"/>
                    <a:pt x="2332522" y="458599"/>
                    <a:pt x="2332522" y="512906"/>
                  </a:cubicBezTo>
                  <a:cubicBezTo>
                    <a:pt x="2332522" y="567213"/>
                    <a:pt x="2376547" y="611238"/>
                    <a:pt x="2430854" y="611238"/>
                  </a:cubicBezTo>
                  <a:cubicBezTo>
                    <a:pt x="2485161" y="611238"/>
                    <a:pt x="2529186" y="567213"/>
                    <a:pt x="2529186" y="512906"/>
                  </a:cubicBezTo>
                  <a:cubicBezTo>
                    <a:pt x="2529186" y="458599"/>
                    <a:pt x="2485161" y="414574"/>
                    <a:pt x="2430854" y="414574"/>
                  </a:cubicBezTo>
                  <a:close/>
                  <a:moveTo>
                    <a:pt x="2053358" y="98332"/>
                  </a:moveTo>
                  <a:cubicBezTo>
                    <a:pt x="1999051" y="98332"/>
                    <a:pt x="1955026" y="142357"/>
                    <a:pt x="1955026" y="196664"/>
                  </a:cubicBezTo>
                  <a:cubicBezTo>
                    <a:pt x="1955026" y="250971"/>
                    <a:pt x="1999051" y="294996"/>
                    <a:pt x="2053358" y="294996"/>
                  </a:cubicBezTo>
                  <a:cubicBezTo>
                    <a:pt x="2107665" y="294996"/>
                    <a:pt x="2151690" y="250971"/>
                    <a:pt x="2151690" y="196664"/>
                  </a:cubicBezTo>
                  <a:cubicBezTo>
                    <a:pt x="2151690" y="142357"/>
                    <a:pt x="2107665" y="98332"/>
                    <a:pt x="2053358" y="98332"/>
                  </a:cubicBezTo>
                  <a:close/>
                  <a:moveTo>
                    <a:pt x="2053358" y="0"/>
                  </a:moveTo>
                  <a:cubicBezTo>
                    <a:pt x="2161973" y="0"/>
                    <a:pt x="2250022" y="88049"/>
                    <a:pt x="2250022" y="196664"/>
                  </a:cubicBezTo>
                  <a:cubicBezTo>
                    <a:pt x="2250022" y="223818"/>
                    <a:pt x="2244519" y="249686"/>
                    <a:pt x="2234567" y="273214"/>
                  </a:cubicBezTo>
                  <a:lnTo>
                    <a:pt x="2198014" y="327431"/>
                  </a:lnTo>
                  <a:lnTo>
                    <a:pt x="2214892" y="332670"/>
                  </a:lnTo>
                  <a:cubicBezTo>
                    <a:pt x="2237418" y="342198"/>
                    <a:pt x="2257705" y="355985"/>
                    <a:pt x="2274742" y="373022"/>
                  </a:cubicBezTo>
                  <a:lnTo>
                    <a:pt x="2283544" y="386077"/>
                  </a:lnTo>
                  <a:lnTo>
                    <a:pt x="2291792" y="373844"/>
                  </a:lnTo>
                  <a:cubicBezTo>
                    <a:pt x="2327381" y="338255"/>
                    <a:pt x="2376547" y="316242"/>
                    <a:pt x="2430854" y="316242"/>
                  </a:cubicBezTo>
                  <a:cubicBezTo>
                    <a:pt x="2539469" y="316242"/>
                    <a:pt x="2627518" y="404291"/>
                    <a:pt x="2627518" y="512906"/>
                  </a:cubicBezTo>
                  <a:cubicBezTo>
                    <a:pt x="2627518" y="621521"/>
                    <a:pt x="2539469" y="709570"/>
                    <a:pt x="2430854" y="709570"/>
                  </a:cubicBezTo>
                  <a:cubicBezTo>
                    <a:pt x="2403700" y="709570"/>
                    <a:pt x="2377832" y="704067"/>
                    <a:pt x="2354304" y="694115"/>
                  </a:cubicBezTo>
                  <a:lnTo>
                    <a:pt x="2329890" y="677656"/>
                  </a:lnTo>
                  <a:lnTo>
                    <a:pt x="2329890" y="1259295"/>
                  </a:lnTo>
                  <a:cubicBezTo>
                    <a:pt x="2329890" y="1363284"/>
                    <a:pt x="2245590" y="1447584"/>
                    <a:pt x="2141601" y="1447584"/>
                  </a:cubicBezTo>
                  <a:lnTo>
                    <a:pt x="188289" y="1447584"/>
                  </a:lnTo>
                  <a:cubicBezTo>
                    <a:pt x="84300" y="1447584"/>
                    <a:pt x="0" y="1363284"/>
                    <a:pt x="0" y="1259295"/>
                  </a:cubicBezTo>
                  <a:lnTo>
                    <a:pt x="0" y="506162"/>
                  </a:lnTo>
                  <a:cubicBezTo>
                    <a:pt x="0" y="402173"/>
                    <a:pt x="84300" y="317873"/>
                    <a:pt x="188289" y="317873"/>
                  </a:cubicBezTo>
                  <a:lnTo>
                    <a:pt x="1902258" y="317873"/>
                  </a:lnTo>
                  <a:lnTo>
                    <a:pt x="1872149" y="273214"/>
                  </a:lnTo>
                  <a:cubicBezTo>
                    <a:pt x="1862197" y="249686"/>
                    <a:pt x="1856694" y="223818"/>
                    <a:pt x="1856694" y="196664"/>
                  </a:cubicBezTo>
                  <a:cubicBezTo>
                    <a:pt x="1856694" y="88049"/>
                    <a:pt x="1944743" y="0"/>
                    <a:pt x="2053358" y="0"/>
                  </a:cubicBezTo>
                  <a:close/>
                </a:path>
              </a:pathLst>
            </a:custGeom>
            <a:solidFill>
              <a:srgbClr val="8BD466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035293" y="4002450"/>
              <a:ext cx="343555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000" b="1" dirty="0">
                  <a:solidFill>
                    <a:prstClr val="white"/>
                  </a:solidFill>
                  <a:effectLst>
                    <a:outerShdw blurRad="215900" sx="101000" sy="101000" algn="ctr" rotWithShape="0">
                      <a:prstClr val="black">
                        <a:alpha val="33000"/>
                      </a:prst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이곳에 텍스트를 입력하세요</a:t>
              </a:r>
              <a:r>
                <a:rPr lang="en-US" altLang="ko-KR" sz="2000" b="1" dirty="0">
                  <a:solidFill>
                    <a:prstClr val="white"/>
                  </a:solidFill>
                  <a:effectLst>
                    <a:outerShdw blurRad="215900" sx="101000" sy="101000" algn="ctr" rotWithShape="0">
                      <a:prstClr val="black">
                        <a:alpha val="33000"/>
                      </a:prst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</a:p>
            <a:p>
              <a:r>
                <a:rPr lang="ko-KR" altLang="en-US" sz="2000" b="1" dirty="0">
                  <a:solidFill>
                    <a:prstClr val="white"/>
                  </a:solidFill>
                  <a:effectLst>
                    <a:outerShdw blurRad="215900" sx="101000" sy="101000" algn="ctr" rotWithShape="0">
                      <a:prstClr val="black">
                        <a:alpha val="33000"/>
                      </a:prst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이곳에 텍스트를 입력하세요</a:t>
              </a:r>
              <a:r>
                <a:rPr lang="en-US" altLang="ko-KR" sz="2000" b="1" dirty="0">
                  <a:solidFill>
                    <a:prstClr val="white"/>
                  </a:solidFill>
                  <a:effectLst>
                    <a:outerShdw blurRad="215900" sx="101000" sy="101000" algn="ctr" rotWithShape="0">
                      <a:prstClr val="black">
                        <a:alpha val="33000"/>
                      </a:prst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</a:p>
            <a:p>
              <a:r>
                <a:rPr lang="ko-KR" altLang="en-US" sz="2000" b="1" dirty="0">
                  <a:solidFill>
                    <a:prstClr val="white"/>
                  </a:solidFill>
                  <a:effectLst>
                    <a:outerShdw blurRad="215900" sx="101000" sy="101000" algn="ctr" rotWithShape="0">
                      <a:prstClr val="black">
                        <a:alpha val="33000"/>
                      </a:prst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이곳에 텍스트를 입력하세요</a:t>
              </a:r>
              <a:r>
                <a:rPr lang="en-US" altLang="ko-KR" sz="2000" b="1" dirty="0">
                  <a:solidFill>
                    <a:prstClr val="white"/>
                  </a:solidFill>
                  <a:effectLst>
                    <a:outerShdw blurRad="215900" sx="101000" sy="101000" algn="ctr" rotWithShape="0">
                      <a:prstClr val="black">
                        <a:alpha val="33000"/>
                      </a:prst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</a:p>
          </p:txBody>
        </p:sp>
      </p:grpSp>
      <p:sp>
        <p:nvSpPr>
          <p:cNvPr id="39" name="Freeform 20"/>
          <p:cNvSpPr>
            <a:spLocks/>
          </p:cNvSpPr>
          <p:nvPr/>
        </p:nvSpPr>
        <p:spPr bwMode="auto">
          <a:xfrm>
            <a:off x="3493022" y="702452"/>
            <a:ext cx="5280" cy="3168"/>
          </a:xfrm>
          <a:custGeom>
            <a:avLst/>
            <a:gdLst>
              <a:gd name="T0" fmla="*/ 0 w 5"/>
              <a:gd name="T1" fmla="*/ 0 h 3"/>
              <a:gd name="T2" fmla="*/ 2 w 5"/>
              <a:gd name="T3" fmla="*/ 0 h 3"/>
              <a:gd name="T4" fmla="*/ 3 w 5"/>
              <a:gd name="T5" fmla="*/ 1 h 3"/>
              <a:gd name="T6" fmla="*/ 5 w 5"/>
              <a:gd name="T7" fmla="*/ 3 h 3"/>
              <a:gd name="T8" fmla="*/ 3 w 5"/>
              <a:gd name="T9" fmla="*/ 3 h 3"/>
              <a:gd name="T10" fmla="*/ 2 w 5"/>
              <a:gd name="T11" fmla="*/ 3 h 3"/>
              <a:gd name="T12" fmla="*/ 0 w 5"/>
              <a:gd name="T13" fmla="*/ 3 h 3"/>
              <a:gd name="T14" fmla="*/ 0 w 5"/>
              <a:gd name="T15" fmla="*/ 3 h 3"/>
              <a:gd name="T16" fmla="*/ 0 w 5"/>
              <a:gd name="T17" fmla="*/ 1 h 3"/>
              <a:gd name="T18" fmla="*/ 0 w 5"/>
              <a:gd name="T19" fmla="*/ 0 h 3"/>
              <a:gd name="T20" fmla="*/ 0 w 5"/>
              <a:gd name="T21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" h="3">
                <a:moveTo>
                  <a:pt x="0" y="0"/>
                </a:moveTo>
                <a:lnTo>
                  <a:pt x="2" y="0"/>
                </a:lnTo>
                <a:lnTo>
                  <a:pt x="3" y="1"/>
                </a:lnTo>
                <a:lnTo>
                  <a:pt x="5" y="3"/>
                </a:lnTo>
                <a:lnTo>
                  <a:pt x="3" y="3"/>
                </a:lnTo>
                <a:lnTo>
                  <a:pt x="2" y="3"/>
                </a:lnTo>
                <a:lnTo>
                  <a:pt x="0" y="3"/>
                </a:lnTo>
                <a:lnTo>
                  <a:pt x="0" y="3"/>
                </a:lnTo>
                <a:lnTo>
                  <a:pt x="0" y="1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0">
            <a:solidFill>
              <a:srgbClr val="1F1F1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40" name="Freeform 21"/>
          <p:cNvSpPr>
            <a:spLocks/>
          </p:cNvSpPr>
          <p:nvPr/>
        </p:nvSpPr>
        <p:spPr bwMode="auto">
          <a:xfrm>
            <a:off x="10254119" y="482321"/>
            <a:ext cx="1698534" cy="2418548"/>
          </a:xfrm>
          <a:custGeom>
            <a:avLst/>
            <a:gdLst>
              <a:gd name="T0" fmla="*/ 346 w 1071"/>
              <a:gd name="T1" fmla="*/ 20 h 1525"/>
              <a:gd name="T2" fmla="*/ 366 w 1071"/>
              <a:gd name="T3" fmla="*/ 83 h 1525"/>
              <a:gd name="T4" fmla="*/ 351 w 1071"/>
              <a:gd name="T5" fmla="*/ 157 h 1525"/>
              <a:gd name="T6" fmla="*/ 454 w 1071"/>
              <a:gd name="T7" fmla="*/ 251 h 1525"/>
              <a:gd name="T8" fmla="*/ 515 w 1071"/>
              <a:gd name="T9" fmla="*/ 456 h 1525"/>
              <a:gd name="T10" fmla="*/ 558 w 1071"/>
              <a:gd name="T11" fmla="*/ 643 h 1525"/>
              <a:gd name="T12" fmla="*/ 763 w 1071"/>
              <a:gd name="T13" fmla="*/ 361 h 1525"/>
              <a:gd name="T14" fmla="*/ 788 w 1071"/>
              <a:gd name="T15" fmla="*/ 324 h 1525"/>
              <a:gd name="T16" fmla="*/ 773 w 1071"/>
              <a:gd name="T17" fmla="*/ 307 h 1525"/>
              <a:gd name="T18" fmla="*/ 764 w 1071"/>
              <a:gd name="T19" fmla="*/ 295 h 1525"/>
              <a:gd name="T20" fmla="*/ 796 w 1071"/>
              <a:gd name="T21" fmla="*/ 182 h 1525"/>
              <a:gd name="T22" fmla="*/ 930 w 1071"/>
              <a:gd name="T23" fmla="*/ 187 h 1525"/>
              <a:gd name="T24" fmla="*/ 930 w 1071"/>
              <a:gd name="T25" fmla="*/ 295 h 1525"/>
              <a:gd name="T26" fmla="*/ 916 w 1071"/>
              <a:gd name="T27" fmla="*/ 341 h 1525"/>
              <a:gd name="T28" fmla="*/ 1051 w 1071"/>
              <a:gd name="T29" fmla="*/ 506 h 1525"/>
              <a:gd name="T30" fmla="*/ 1071 w 1071"/>
              <a:gd name="T31" fmla="*/ 575 h 1525"/>
              <a:gd name="T32" fmla="*/ 1022 w 1071"/>
              <a:gd name="T33" fmla="*/ 660 h 1525"/>
              <a:gd name="T34" fmla="*/ 990 w 1071"/>
              <a:gd name="T35" fmla="*/ 721 h 1525"/>
              <a:gd name="T36" fmla="*/ 967 w 1071"/>
              <a:gd name="T37" fmla="*/ 964 h 1525"/>
              <a:gd name="T38" fmla="*/ 893 w 1071"/>
              <a:gd name="T39" fmla="*/ 1323 h 1525"/>
              <a:gd name="T40" fmla="*/ 891 w 1071"/>
              <a:gd name="T41" fmla="*/ 1482 h 1525"/>
              <a:gd name="T42" fmla="*/ 812 w 1071"/>
              <a:gd name="T43" fmla="*/ 1436 h 1525"/>
              <a:gd name="T44" fmla="*/ 778 w 1071"/>
              <a:gd name="T45" fmla="*/ 1333 h 1525"/>
              <a:gd name="T46" fmla="*/ 763 w 1071"/>
              <a:gd name="T47" fmla="*/ 1524 h 1525"/>
              <a:gd name="T48" fmla="*/ 729 w 1071"/>
              <a:gd name="T49" fmla="*/ 1368 h 1525"/>
              <a:gd name="T50" fmla="*/ 670 w 1071"/>
              <a:gd name="T51" fmla="*/ 1293 h 1525"/>
              <a:gd name="T52" fmla="*/ 639 w 1071"/>
              <a:gd name="T53" fmla="*/ 1099 h 1525"/>
              <a:gd name="T54" fmla="*/ 658 w 1071"/>
              <a:gd name="T55" fmla="*/ 904 h 1525"/>
              <a:gd name="T56" fmla="*/ 690 w 1071"/>
              <a:gd name="T57" fmla="*/ 678 h 1525"/>
              <a:gd name="T58" fmla="*/ 645 w 1071"/>
              <a:gd name="T59" fmla="*/ 668 h 1525"/>
              <a:gd name="T60" fmla="*/ 584 w 1071"/>
              <a:gd name="T61" fmla="*/ 751 h 1525"/>
              <a:gd name="T62" fmla="*/ 552 w 1071"/>
              <a:gd name="T63" fmla="*/ 798 h 1525"/>
              <a:gd name="T64" fmla="*/ 516 w 1071"/>
              <a:gd name="T65" fmla="*/ 815 h 1525"/>
              <a:gd name="T66" fmla="*/ 493 w 1071"/>
              <a:gd name="T67" fmla="*/ 795 h 1525"/>
              <a:gd name="T68" fmla="*/ 481 w 1071"/>
              <a:gd name="T69" fmla="*/ 751 h 1525"/>
              <a:gd name="T70" fmla="*/ 483 w 1071"/>
              <a:gd name="T71" fmla="*/ 592 h 1525"/>
              <a:gd name="T72" fmla="*/ 444 w 1071"/>
              <a:gd name="T73" fmla="*/ 505 h 1525"/>
              <a:gd name="T74" fmla="*/ 432 w 1071"/>
              <a:gd name="T75" fmla="*/ 591 h 1525"/>
              <a:gd name="T76" fmla="*/ 442 w 1071"/>
              <a:gd name="T77" fmla="*/ 807 h 1525"/>
              <a:gd name="T78" fmla="*/ 429 w 1071"/>
              <a:gd name="T79" fmla="*/ 1201 h 1525"/>
              <a:gd name="T80" fmla="*/ 410 w 1071"/>
              <a:gd name="T81" fmla="*/ 1460 h 1525"/>
              <a:gd name="T82" fmla="*/ 312 w 1071"/>
              <a:gd name="T83" fmla="*/ 1335 h 1525"/>
              <a:gd name="T84" fmla="*/ 283 w 1071"/>
              <a:gd name="T85" fmla="*/ 1038 h 1525"/>
              <a:gd name="T86" fmla="*/ 280 w 1071"/>
              <a:gd name="T87" fmla="*/ 877 h 1525"/>
              <a:gd name="T88" fmla="*/ 251 w 1071"/>
              <a:gd name="T89" fmla="*/ 948 h 1525"/>
              <a:gd name="T90" fmla="*/ 251 w 1071"/>
              <a:gd name="T91" fmla="*/ 1245 h 1525"/>
              <a:gd name="T92" fmla="*/ 223 w 1071"/>
              <a:gd name="T93" fmla="*/ 1441 h 1525"/>
              <a:gd name="T94" fmla="*/ 157 w 1071"/>
              <a:gd name="T95" fmla="*/ 1368 h 1525"/>
              <a:gd name="T96" fmla="*/ 120 w 1071"/>
              <a:gd name="T97" fmla="*/ 1191 h 1525"/>
              <a:gd name="T98" fmla="*/ 116 w 1071"/>
              <a:gd name="T99" fmla="*/ 722 h 1525"/>
              <a:gd name="T100" fmla="*/ 115 w 1071"/>
              <a:gd name="T101" fmla="*/ 641 h 1525"/>
              <a:gd name="T102" fmla="*/ 108 w 1071"/>
              <a:gd name="T103" fmla="*/ 513 h 1525"/>
              <a:gd name="T104" fmla="*/ 54 w 1071"/>
              <a:gd name="T105" fmla="*/ 699 h 1525"/>
              <a:gd name="T106" fmla="*/ 66 w 1071"/>
              <a:gd name="T107" fmla="*/ 803 h 1525"/>
              <a:gd name="T108" fmla="*/ 17 w 1071"/>
              <a:gd name="T109" fmla="*/ 812 h 1525"/>
              <a:gd name="T110" fmla="*/ 12 w 1071"/>
              <a:gd name="T111" fmla="*/ 717 h 1525"/>
              <a:gd name="T112" fmla="*/ 35 w 1071"/>
              <a:gd name="T113" fmla="*/ 511 h 1525"/>
              <a:gd name="T114" fmla="*/ 101 w 1071"/>
              <a:gd name="T115" fmla="*/ 260 h 1525"/>
              <a:gd name="T116" fmla="*/ 213 w 1071"/>
              <a:gd name="T117" fmla="*/ 106 h 1525"/>
              <a:gd name="T118" fmla="*/ 213 w 1071"/>
              <a:gd name="T119" fmla="*/ 71 h 1525"/>
              <a:gd name="T120" fmla="*/ 229 w 1071"/>
              <a:gd name="T121" fmla="*/ 46 h 1525"/>
              <a:gd name="T122" fmla="*/ 289 w 1071"/>
              <a:gd name="T123" fmla="*/ 0 h 1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071" h="1525">
                <a:moveTo>
                  <a:pt x="289" y="0"/>
                </a:moveTo>
                <a:lnTo>
                  <a:pt x="289" y="0"/>
                </a:lnTo>
                <a:lnTo>
                  <a:pt x="292" y="0"/>
                </a:lnTo>
                <a:lnTo>
                  <a:pt x="295" y="2"/>
                </a:lnTo>
                <a:lnTo>
                  <a:pt x="299" y="3"/>
                </a:lnTo>
                <a:lnTo>
                  <a:pt x="302" y="3"/>
                </a:lnTo>
                <a:lnTo>
                  <a:pt x="304" y="3"/>
                </a:lnTo>
                <a:lnTo>
                  <a:pt x="307" y="3"/>
                </a:lnTo>
                <a:lnTo>
                  <a:pt x="310" y="3"/>
                </a:lnTo>
                <a:lnTo>
                  <a:pt x="312" y="3"/>
                </a:lnTo>
                <a:lnTo>
                  <a:pt x="316" y="5"/>
                </a:lnTo>
                <a:lnTo>
                  <a:pt x="317" y="7"/>
                </a:lnTo>
                <a:lnTo>
                  <a:pt x="321" y="8"/>
                </a:lnTo>
                <a:lnTo>
                  <a:pt x="324" y="12"/>
                </a:lnTo>
                <a:lnTo>
                  <a:pt x="327" y="15"/>
                </a:lnTo>
                <a:lnTo>
                  <a:pt x="331" y="17"/>
                </a:lnTo>
                <a:lnTo>
                  <a:pt x="334" y="19"/>
                </a:lnTo>
                <a:lnTo>
                  <a:pt x="337" y="19"/>
                </a:lnTo>
                <a:lnTo>
                  <a:pt x="341" y="19"/>
                </a:lnTo>
                <a:lnTo>
                  <a:pt x="346" y="20"/>
                </a:lnTo>
                <a:lnTo>
                  <a:pt x="348" y="24"/>
                </a:lnTo>
                <a:lnTo>
                  <a:pt x="351" y="27"/>
                </a:lnTo>
                <a:lnTo>
                  <a:pt x="353" y="34"/>
                </a:lnTo>
                <a:lnTo>
                  <a:pt x="354" y="39"/>
                </a:lnTo>
                <a:lnTo>
                  <a:pt x="356" y="44"/>
                </a:lnTo>
                <a:lnTo>
                  <a:pt x="358" y="47"/>
                </a:lnTo>
                <a:lnTo>
                  <a:pt x="358" y="49"/>
                </a:lnTo>
                <a:lnTo>
                  <a:pt x="359" y="51"/>
                </a:lnTo>
                <a:lnTo>
                  <a:pt x="361" y="52"/>
                </a:lnTo>
                <a:lnTo>
                  <a:pt x="363" y="54"/>
                </a:lnTo>
                <a:lnTo>
                  <a:pt x="363" y="57"/>
                </a:lnTo>
                <a:lnTo>
                  <a:pt x="361" y="61"/>
                </a:lnTo>
                <a:lnTo>
                  <a:pt x="361" y="64"/>
                </a:lnTo>
                <a:lnTo>
                  <a:pt x="361" y="66"/>
                </a:lnTo>
                <a:lnTo>
                  <a:pt x="361" y="67"/>
                </a:lnTo>
                <a:lnTo>
                  <a:pt x="363" y="67"/>
                </a:lnTo>
                <a:lnTo>
                  <a:pt x="363" y="69"/>
                </a:lnTo>
                <a:lnTo>
                  <a:pt x="364" y="73"/>
                </a:lnTo>
                <a:lnTo>
                  <a:pt x="366" y="76"/>
                </a:lnTo>
                <a:lnTo>
                  <a:pt x="366" y="83"/>
                </a:lnTo>
                <a:lnTo>
                  <a:pt x="368" y="88"/>
                </a:lnTo>
                <a:lnTo>
                  <a:pt x="368" y="94"/>
                </a:lnTo>
                <a:lnTo>
                  <a:pt x="366" y="98"/>
                </a:lnTo>
                <a:lnTo>
                  <a:pt x="366" y="101"/>
                </a:lnTo>
                <a:lnTo>
                  <a:pt x="366" y="106"/>
                </a:lnTo>
                <a:lnTo>
                  <a:pt x="366" y="110"/>
                </a:lnTo>
                <a:lnTo>
                  <a:pt x="366" y="113"/>
                </a:lnTo>
                <a:lnTo>
                  <a:pt x="364" y="116"/>
                </a:lnTo>
                <a:lnTo>
                  <a:pt x="363" y="120"/>
                </a:lnTo>
                <a:lnTo>
                  <a:pt x="361" y="123"/>
                </a:lnTo>
                <a:lnTo>
                  <a:pt x="361" y="125"/>
                </a:lnTo>
                <a:lnTo>
                  <a:pt x="361" y="125"/>
                </a:lnTo>
                <a:lnTo>
                  <a:pt x="361" y="127"/>
                </a:lnTo>
                <a:lnTo>
                  <a:pt x="361" y="128"/>
                </a:lnTo>
                <a:lnTo>
                  <a:pt x="363" y="128"/>
                </a:lnTo>
                <a:lnTo>
                  <a:pt x="364" y="130"/>
                </a:lnTo>
                <a:lnTo>
                  <a:pt x="364" y="133"/>
                </a:lnTo>
                <a:lnTo>
                  <a:pt x="363" y="137"/>
                </a:lnTo>
                <a:lnTo>
                  <a:pt x="356" y="145"/>
                </a:lnTo>
                <a:lnTo>
                  <a:pt x="351" y="157"/>
                </a:lnTo>
                <a:lnTo>
                  <a:pt x="348" y="165"/>
                </a:lnTo>
                <a:lnTo>
                  <a:pt x="344" y="170"/>
                </a:lnTo>
                <a:lnTo>
                  <a:pt x="343" y="174"/>
                </a:lnTo>
                <a:lnTo>
                  <a:pt x="339" y="177"/>
                </a:lnTo>
                <a:lnTo>
                  <a:pt x="337" y="179"/>
                </a:lnTo>
                <a:lnTo>
                  <a:pt x="336" y="181"/>
                </a:lnTo>
                <a:lnTo>
                  <a:pt x="334" y="182"/>
                </a:lnTo>
                <a:lnTo>
                  <a:pt x="336" y="186"/>
                </a:lnTo>
                <a:lnTo>
                  <a:pt x="336" y="187"/>
                </a:lnTo>
                <a:lnTo>
                  <a:pt x="336" y="191"/>
                </a:lnTo>
                <a:lnTo>
                  <a:pt x="337" y="192"/>
                </a:lnTo>
                <a:lnTo>
                  <a:pt x="337" y="192"/>
                </a:lnTo>
                <a:lnTo>
                  <a:pt x="343" y="194"/>
                </a:lnTo>
                <a:lnTo>
                  <a:pt x="354" y="197"/>
                </a:lnTo>
                <a:lnTo>
                  <a:pt x="371" y="204"/>
                </a:lnTo>
                <a:lnTo>
                  <a:pt x="390" y="213"/>
                </a:lnTo>
                <a:lnTo>
                  <a:pt x="412" y="221"/>
                </a:lnTo>
                <a:lnTo>
                  <a:pt x="430" y="231"/>
                </a:lnTo>
                <a:lnTo>
                  <a:pt x="445" y="241"/>
                </a:lnTo>
                <a:lnTo>
                  <a:pt x="454" y="251"/>
                </a:lnTo>
                <a:lnTo>
                  <a:pt x="456" y="255"/>
                </a:lnTo>
                <a:lnTo>
                  <a:pt x="457" y="263"/>
                </a:lnTo>
                <a:lnTo>
                  <a:pt x="461" y="273"/>
                </a:lnTo>
                <a:lnTo>
                  <a:pt x="464" y="283"/>
                </a:lnTo>
                <a:lnTo>
                  <a:pt x="466" y="292"/>
                </a:lnTo>
                <a:lnTo>
                  <a:pt x="471" y="309"/>
                </a:lnTo>
                <a:lnTo>
                  <a:pt x="477" y="327"/>
                </a:lnTo>
                <a:lnTo>
                  <a:pt x="484" y="349"/>
                </a:lnTo>
                <a:lnTo>
                  <a:pt x="489" y="368"/>
                </a:lnTo>
                <a:lnTo>
                  <a:pt x="494" y="383"/>
                </a:lnTo>
                <a:lnTo>
                  <a:pt x="496" y="391"/>
                </a:lnTo>
                <a:lnTo>
                  <a:pt x="499" y="402"/>
                </a:lnTo>
                <a:lnTo>
                  <a:pt x="506" y="412"/>
                </a:lnTo>
                <a:lnTo>
                  <a:pt x="511" y="424"/>
                </a:lnTo>
                <a:lnTo>
                  <a:pt x="513" y="435"/>
                </a:lnTo>
                <a:lnTo>
                  <a:pt x="513" y="440"/>
                </a:lnTo>
                <a:lnTo>
                  <a:pt x="513" y="445"/>
                </a:lnTo>
                <a:lnTo>
                  <a:pt x="513" y="449"/>
                </a:lnTo>
                <a:lnTo>
                  <a:pt x="513" y="452"/>
                </a:lnTo>
                <a:lnTo>
                  <a:pt x="515" y="456"/>
                </a:lnTo>
                <a:lnTo>
                  <a:pt x="516" y="461"/>
                </a:lnTo>
                <a:lnTo>
                  <a:pt x="518" y="467"/>
                </a:lnTo>
                <a:lnTo>
                  <a:pt x="521" y="472"/>
                </a:lnTo>
                <a:lnTo>
                  <a:pt x="523" y="478"/>
                </a:lnTo>
                <a:lnTo>
                  <a:pt x="525" y="481"/>
                </a:lnTo>
                <a:lnTo>
                  <a:pt x="525" y="486"/>
                </a:lnTo>
                <a:lnTo>
                  <a:pt x="526" y="493"/>
                </a:lnTo>
                <a:lnTo>
                  <a:pt x="530" y="510"/>
                </a:lnTo>
                <a:lnTo>
                  <a:pt x="535" y="532"/>
                </a:lnTo>
                <a:lnTo>
                  <a:pt x="540" y="560"/>
                </a:lnTo>
                <a:lnTo>
                  <a:pt x="543" y="591"/>
                </a:lnTo>
                <a:lnTo>
                  <a:pt x="547" y="623"/>
                </a:lnTo>
                <a:lnTo>
                  <a:pt x="548" y="656"/>
                </a:lnTo>
                <a:lnTo>
                  <a:pt x="548" y="656"/>
                </a:lnTo>
                <a:lnTo>
                  <a:pt x="550" y="656"/>
                </a:lnTo>
                <a:lnTo>
                  <a:pt x="550" y="656"/>
                </a:lnTo>
                <a:lnTo>
                  <a:pt x="552" y="656"/>
                </a:lnTo>
                <a:lnTo>
                  <a:pt x="553" y="655"/>
                </a:lnTo>
                <a:lnTo>
                  <a:pt x="555" y="651"/>
                </a:lnTo>
                <a:lnTo>
                  <a:pt x="558" y="643"/>
                </a:lnTo>
                <a:lnTo>
                  <a:pt x="564" y="631"/>
                </a:lnTo>
                <a:lnTo>
                  <a:pt x="570" y="618"/>
                </a:lnTo>
                <a:lnTo>
                  <a:pt x="577" y="607"/>
                </a:lnTo>
                <a:lnTo>
                  <a:pt x="591" y="591"/>
                </a:lnTo>
                <a:lnTo>
                  <a:pt x="604" y="574"/>
                </a:lnTo>
                <a:lnTo>
                  <a:pt x="618" y="550"/>
                </a:lnTo>
                <a:lnTo>
                  <a:pt x="631" y="528"/>
                </a:lnTo>
                <a:lnTo>
                  <a:pt x="639" y="510"/>
                </a:lnTo>
                <a:lnTo>
                  <a:pt x="650" y="488"/>
                </a:lnTo>
                <a:lnTo>
                  <a:pt x="660" y="467"/>
                </a:lnTo>
                <a:lnTo>
                  <a:pt x="666" y="452"/>
                </a:lnTo>
                <a:lnTo>
                  <a:pt x="675" y="437"/>
                </a:lnTo>
                <a:lnTo>
                  <a:pt x="683" y="424"/>
                </a:lnTo>
                <a:lnTo>
                  <a:pt x="690" y="413"/>
                </a:lnTo>
                <a:lnTo>
                  <a:pt x="699" y="405"/>
                </a:lnTo>
                <a:lnTo>
                  <a:pt x="710" y="393"/>
                </a:lnTo>
                <a:lnTo>
                  <a:pt x="726" y="381"/>
                </a:lnTo>
                <a:lnTo>
                  <a:pt x="739" y="371"/>
                </a:lnTo>
                <a:lnTo>
                  <a:pt x="751" y="364"/>
                </a:lnTo>
                <a:lnTo>
                  <a:pt x="763" y="361"/>
                </a:lnTo>
                <a:lnTo>
                  <a:pt x="778" y="356"/>
                </a:lnTo>
                <a:lnTo>
                  <a:pt x="791" y="349"/>
                </a:lnTo>
                <a:lnTo>
                  <a:pt x="805" y="344"/>
                </a:lnTo>
                <a:lnTo>
                  <a:pt x="812" y="341"/>
                </a:lnTo>
                <a:lnTo>
                  <a:pt x="812" y="341"/>
                </a:lnTo>
                <a:lnTo>
                  <a:pt x="813" y="339"/>
                </a:lnTo>
                <a:lnTo>
                  <a:pt x="813" y="337"/>
                </a:lnTo>
                <a:lnTo>
                  <a:pt x="812" y="336"/>
                </a:lnTo>
                <a:lnTo>
                  <a:pt x="812" y="334"/>
                </a:lnTo>
                <a:lnTo>
                  <a:pt x="810" y="334"/>
                </a:lnTo>
                <a:lnTo>
                  <a:pt x="808" y="334"/>
                </a:lnTo>
                <a:lnTo>
                  <a:pt x="807" y="332"/>
                </a:lnTo>
                <a:lnTo>
                  <a:pt x="805" y="331"/>
                </a:lnTo>
                <a:lnTo>
                  <a:pt x="801" y="329"/>
                </a:lnTo>
                <a:lnTo>
                  <a:pt x="801" y="327"/>
                </a:lnTo>
                <a:lnTo>
                  <a:pt x="801" y="326"/>
                </a:lnTo>
                <a:lnTo>
                  <a:pt x="800" y="326"/>
                </a:lnTo>
                <a:lnTo>
                  <a:pt x="796" y="326"/>
                </a:lnTo>
                <a:lnTo>
                  <a:pt x="793" y="324"/>
                </a:lnTo>
                <a:lnTo>
                  <a:pt x="788" y="324"/>
                </a:lnTo>
                <a:lnTo>
                  <a:pt x="785" y="322"/>
                </a:lnTo>
                <a:lnTo>
                  <a:pt x="781" y="321"/>
                </a:lnTo>
                <a:lnTo>
                  <a:pt x="780" y="317"/>
                </a:lnTo>
                <a:lnTo>
                  <a:pt x="780" y="314"/>
                </a:lnTo>
                <a:lnTo>
                  <a:pt x="781" y="312"/>
                </a:lnTo>
                <a:lnTo>
                  <a:pt x="781" y="310"/>
                </a:lnTo>
                <a:lnTo>
                  <a:pt x="781" y="310"/>
                </a:lnTo>
                <a:lnTo>
                  <a:pt x="780" y="312"/>
                </a:lnTo>
                <a:lnTo>
                  <a:pt x="778" y="312"/>
                </a:lnTo>
                <a:lnTo>
                  <a:pt x="778" y="314"/>
                </a:lnTo>
                <a:lnTo>
                  <a:pt x="776" y="316"/>
                </a:lnTo>
                <a:lnTo>
                  <a:pt x="776" y="316"/>
                </a:lnTo>
                <a:lnTo>
                  <a:pt x="776" y="316"/>
                </a:lnTo>
                <a:lnTo>
                  <a:pt x="774" y="314"/>
                </a:lnTo>
                <a:lnTo>
                  <a:pt x="774" y="312"/>
                </a:lnTo>
                <a:lnTo>
                  <a:pt x="773" y="310"/>
                </a:lnTo>
                <a:lnTo>
                  <a:pt x="773" y="309"/>
                </a:lnTo>
                <a:lnTo>
                  <a:pt x="774" y="307"/>
                </a:lnTo>
                <a:lnTo>
                  <a:pt x="774" y="307"/>
                </a:lnTo>
                <a:lnTo>
                  <a:pt x="773" y="307"/>
                </a:lnTo>
                <a:lnTo>
                  <a:pt x="773" y="307"/>
                </a:lnTo>
                <a:lnTo>
                  <a:pt x="771" y="309"/>
                </a:lnTo>
                <a:lnTo>
                  <a:pt x="771" y="309"/>
                </a:lnTo>
                <a:lnTo>
                  <a:pt x="771" y="309"/>
                </a:lnTo>
                <a:lnTo>
                  <a:pt x="768" y="309"/>
                </a:lnTo>
                <a:lnTo>
                  <a:pt x="764" y="309"/>
                </a:lnTo>
                <a:lnTo>
                  <a:pt x="761" y="307"/>
                </a:lnTo>
                <a:lnTo>
                  <a:pt x="764" y="305"/>
                </a:lnTo>
                <a:lnTo>
                  <a:pt x="766" y="304"/>
                </a:lnTo>
                <a:lnTo>
                  <a:pt x="768" y="299"/>
                </a:lnTo>
                <a:lnTo>
                  <a:pt x="769" y="295"/>
                </a:lnTo>
                <a:lnTo>
                  <a:pt x="769" y="294"/>
                </a:lnTo>
                <a:lnTo>
                  <a:pt x="769" y="294"/>
                </a:lnTo>
                <a:lnTo>
                  <a:pt x="769" y="294"/>
                </a:lnTo>
                <a:lnTo>
                  <a:pt x="769" y="295"/>
                </a:lnTo>
                <a:lnTo>
                  <a:pt x="768" y="297"/>
                </a:lnTo>
                <a:lnTo>
                  <a:pt x="766" y="299"/>
                </a:lnTo>
                <a:lnTo>
                  <a:pt x="766" y="299"/>
                </a:lnTo>
                <a:lnTo>
                  <a:pt x="766" y="299"/>
                </a:lnTo>
                <a:lnTo>
                  <a:pt x="764" y="295"/>
                </a:lnTo>
                <a:lnTo>
                  <a:pt x="763" y="285"/>
                </a:lnTo>
                <a:lnTo>
                  <a:pt x="763" y="272"/>
                </a:lnTo>
                <a:lnTo>
                  <a:pt x="764" y="263"/>
                </a:lnTo>
                <a:lnTo>
                  <a:pt x="768" y="260"/>
                </a:lnTo>
                <a:lnTo>
                  <a:pt x="769" y="256"/>
                </a:lnTo>
                <a:lnTo>
                  <a:pt x="771" y="253"/>
                </a:lnTo>
                <a:lnTo>
                  <a:pt x="773" y="251"/>
                </a:lnTo>
                <a:lnTo>
                  <a:pt x="774" y="246"/>
                </a:lnTo>
                <a:lnTo>
                  <a:pt x="776" y="241"/>
                </a:lnTo>
                <a:lnTo>
                  <a:pt x="780" y="238"/>
                </a:lnTo>
                <a:lnTo>
                  <a:pt x="783" y="236"/>
                </a:lnTo>
                <a:lnTo>
                  <a:pt x="786" y="235"/>
                </a:lnTo>
                <a:lnTo>
                  <a:pt x="783" y="194"/>
                </a:lnTo>
                <a:lnTo>
                  <a:pt x="783" y="194"/>
                </a:lnTo>
                <a:lnTo>
                  <a:pt x="785" y="192"/>
                </a:lnTo>
                <a:lnTo>
                  <a:pt x="786" y="191"/>
                </a:lnTo>
                <a:lnTo>
                  <a:pt x="790" y="187"/>
                </a:lnTo>
                <a:lnTo>
                  <a:pt x="793" y="186"/>
                </a:lnTo>
                <a:lnTo>
                  <a:pt x="796" y="186"/>
                </a:lnTo>
                <a:lnTo>
                  <a:pt x="796" y="182"/>
                </a:lnTo>
                <a:lnTo>
                  <a:pt x="800" y="177"/>
                </a:lnTo>
                <a:lnTo>
                  <a:pt x="807" y="169"/>
                </a:lnTo>
                <a:lnTo>
                  <a:pt x="817" y="160"/>
                </a:lnTo>
                <a:lnTo>
                  <a:pt x="830" y="154"/>
                </a:lnTo>
                <a:lnTo>
                  <a:pt x="847" y="150"/>
                </a:lnTo>
                <a:lnTo>
                  <a:pt x="871" y="150"/>
                </a:lnTo>
                <a:lnTo>
                  <a:pt x="874" y="152"/>
                </a:lnTo>
                <a:lnTo>
                  <a:pt x="882" y="152"/>
                </a:lnTo>
                <a:lnTo>
                  <a:pt x="893" y="155"/>
                </a:lnTo>
                <a:lnTo>
                  <a:pt x="904" y="160"/>
                </a:lnTo>
                <a:lnTo>
                  <a:pt x="913" y="170"/>
                </a:lnTo>
                <a:lnTo>
                  <a:pt x="913" y="169"/>
                </a:lnTo>
                <a:lnTo>
                  <a:pt x="915" y="169"/>
                </a:lnTo>
                <a:lnTo>
                  <a:pt x="916" y="169"/>
                </a:lnTo>
                <a:lnTo>
                  <a:pt x="920" y="169"/>
                </a:lnTo>
                <a:lnTo>
                  <a:pt x="921" y="169"/>
                </a:lnTo>
                <a:lnTo>
                  <a:pt x="923" y="169"/>
                </a:lnTo>
                <a:lnTo>
                  <a:pt x="925" y="172"/>
                </a:lnTo>
                <a:lnTo>
                  <a:pt x="926" y="175"/>
                </a:lnTo>
                <a:lnTo>
                  <a:pt x="930" y="187"/>
                </a:lnTo>
                <a:lnTo>
                  <a:pt x="935" y="197"/>
                </a:lnTo>
                <a:lnTo>
                  <a:pt x="938" y="204"/>
                </a:lnTo>
                <a:lnTo>
                  <a:pt x="936" y="241"/>
                </a:lnTo>
                <a:lnTo>
                  <a:pt x="936" y="241"/>
                </a:lnTo>
                <a:lnTo>
                  <a:pt x="935" y="243"/>
                </a:lnTo>
                <a:lnTo>
                  <a:pt x="935" y="245"/>
                </a:lnTo>
                <a:lnTo>
                  <a:pt x="931" y="246"/>
                </a:lnTo>
                <a:lnTo>
                  <a:pt x="931" y="246"/>
                </a:lnTo>
                <a:lnTo>
                  <a:pt x="933" y="248"/>
                </a:lnTo>
                <a:lnTo>
                  <a:pt x="936" y="251"/>
                </a:lnTo>
                <a:lnTo>
                  <a:pt x="941" y="255"/>
                </a:lnTo>
                <a:lnTo>
                  <a:pt x="941" y="258"/>
                </a:lnTo>
                <a:lnTo>
                  <a:pt x="943" y="265"/>
                </a:lnTo>
                <a:lnTo>
                  <a:pt x="945" y="273"/>
                </a:lnTo>
                <a:lnTo>
                  <a:pt x="945" y="282"/>
                </a:lnTo>
                <a:lnTo>
                  <a:pt x="943" y="287"/>
                </a:lnTo>
                <a:lnTo>
                  <a:pt x="938" y="289"/>
                </a:lnTo>
                <a:lnTo>
                  <a:pt x="935" y="290"/>
                </a:lnTo>
                <a:lnTo>
                  <a:pt x="931" y="294"/>
                </a:lnTo>
                <a:lnTo>
                  <a:pt x="930" y="295"/>
                </a:lnTo>
                <a:lnTo>
                  <a:pt x="928" y="297"/>
                </a:lnTo>
                <a:lnTo>
                  <a:pt x="926" y="299"/>
                </a:lnTo>
                <a:lnTo>
                  <a:pt x="925" y="302"/>
                </a:lnTo>
                <a:lnTo>
                  <a:pt x="925" y="304"/>
                </a:lnTo>
                <a:lnTo>
                  <a:pt x="926" y="307"/>
                </a:lnTo>
                <a:lnTo>
                  <a:pt x="926" y="307"/>
                </a:lnTo>
                <a:lnTo>
                  <a:pt x="926" y="310"/>
                </a:lnTo>
                <a:lnTo>
                  <a:pt x="925" y="314"/>
                </a:lnTo>
                <a:lnTo>
                  <a:pt x="923" y="316"/>
                </a:lnTo>
                <a:lnTo>
                  <a:pt x="921" y="317"/>
                </a:lnTo>
                <a:lnTo>
                  <a:pt x="920" y="319"/>
                </a:lnTo>
                <a:lnTo>
                  <a:pt x="920" y="319"/>
                </a:lnTo>
                <a:lnTo>
                  <a:pt x="918" y="321"/>
                </a:lnTo>
                <a:lnTo>
                  <a:pt x="916" y="324"/>
                </a:lnTo>
                <a:lnTo>
                  <a:pt x="915" y="327"/>
                </a:lnTo>
                <a:lnTo>
                  <a:pt x="911" y="331"/>
                </a:lnTo>
                <a:lnTo>
                  <a:pt x="911" y="334"/>
                </a:lnTo>
                <a:lnTo>
                  <a:pt x="911" y="337"/>
                </a:lnTo>
                <a:lnTo>
                  <a:pt x="911" y="339"/>
                </a:lnTo>
                <a:lnTo>
                  <a:pt x="916" y="341"/>
                </a:lnTo>
                <a:lnTo>
                  <a:pt x="925" y="346"/>
                </a:lnTo>
                <a:lnTo>
                  <a:pt x="938" y="351"/>
                </a:lnTo>
                <a:lnTo>
                  <a:pt x="953" y="358"/>
                </a:lnTo>
                <a:lnTo>
                  <a:pt x="967" y="364"/>
                </a:lnTo>
                <a:lnTo>
                  <a:pt x="977" y="370"/>
                </a:lnTo>
                <a:lnTo>
                  <a:pt x="997" y="380"/>
                </a:lnTo>
                <a:lnTo>
                  <a:pt x="1009" y="393"/>
                </a:lnTo>
                <a:lnTo>
                  <a:pt x="1014" y="400"/>
                </a:lnTo>
                <a:lnTo>
                  <a:pt x="1017" y="407"/>
                </a:lnTo>
                <a:lnTo>
                  <a:pt x="1021" y="413"/>
                </a:lnTo>
                <a:lnTo>
                  <a:pt x="1022" y="418"/>
                </a:lnTo>
                <a:lnTo>
                  <a:pt x="1024" y="424"/>
                </a:lnTo>
                <a:lnTo>
                  <a:pt x="1029" y="434"/>
                </a:lnTo>
                <a:lnTo>
                  <a:pt x="1033" y="445"/>
                </a:lnTo>
                <a:lnTo>
                  <a:pt x="1038" y="457"/>
                </a:lnTo>
                <a:lnTo>
                  <a:pt x="1039" y="466"/>
                </a:lnTo>
                <a:lnTo>
                  <a:pt x="1043" y="476"/>
                </a:lnTo>
                <a:lnTo>
                  <a:pt x="1048" y="489"/>
                </a:lnTo>
                <a:lnTo>
                  <a:pt x="1051" y="501"/>
                </a:lnTo>
                <a:lnTo>
                  <a:pt x="1051" y="506"/>
                </a:lnTo>
                <a:lnTo>
                  <a:pt x="1053" y="511"/>
                </a:lnTo>
                <a:lnTo>
                  <a:pt x="1053" y="515"/>
                </a:lnTo>
                <a:lnTo>
                  <a:pt x="1053" y="516"/>
                </a:lnTo>
                <a:lnTo>
                  <a:pt x="1053" y="521"/>
                </a:lnTo>
                <a:lnTo>
                  <a:pt x="1056" y="528"/>
                </a:lnTo>
                <a:lnTo>
                  <a:pt x="1061" y="538"/>
                </a:lnTo>
                <a:lnTo>
                  <a:pt x="1065" y="547"/>
                </a:lnTo>
                <a:lnTo>
                  <a:pt x="1065" y="555"/>
                </a:lnTo>
                <a:lnTo>
                  <a:pt x="1063" y="557"/>
                </a:lnTo>
                <a:lnTo>
                  <a:pt x="1061" y="559"/>
                </a:lnTo>
                <a:lnTo>
                  <a:pt x="1060" y="560"/>
                </a:lnTo>
                <a:lnTo>
                  <a:pt x="1060" y="562"/>
                </a:lnTo>
                <a:lnTo>
                  <a:pt x="1058" y="562"/>
                </a:lnTo>
                <a:lnTo>
                  <a:pt x="1060" y="564"/>
                </a:lnTo>
                <a:lnTo>
                  <a:pt x="1061" y="567"/>
                </a:lnTo>
                <a:lnTo>
                  <a:pt x="1063" y="569"/>
                </a:lnTo>
                <a:lnTo>
                  <a:pt x="1066" y="570"/>
                </a:lnTo>
                <a:lnTo>
                  <a:pt x="1068" y="572"/>
                </a:lnTo>
                <a:lnTo>
                  <a:pt x="1070" y="574"/>
                </a:lnTo>
                <a:lnTo>
                  <a:pt x="1071" y="575"/>
                </a:lnTo>
                <a:lnTo>
                  <a:pt x="1070" y="577"/>
                </a:lnTo>
                <a:lnTo>
                  <a:pt x="1068" y="582"/>
                </a:lnTo>
                <a:lnTo>
                  <a:pt x="1065" y="587"/>
                </a:lnTo>
                <a:lnTo>
                  <a:pt x="1063" y="592"/>
                </a:lnTo>
                <a:lnTo>
                  <a:pt x="1063" y="596"/>
                </a:lnTo>
                <a:lnTo>
                  <a:pt x="1063" y="599"/>
                </a:lnTo>
                <a:lnTo>
                  <a:pt x="1063" y="601"/>
                </a:lnTo>
                <a:lnTo>
                  <a:pt x="1063" y="601"/>
                </a:lnTo>
                <a:lnTo>
                  <a:pt x="1063" y="602"/>
                </a:lnTo>
                <a:lnTo>
                  <a:pt x="1061" y="606"/>
                </a:lnTo>
                <a:lnTo>
                  <a:pt x="1060" y="607"/>
                </a:lnTo>
                <a:lnTo>
                  <a:pt x="1058" y="609"/>
                </a:lnTo>
                <a:lnTo>
                  <a:pt x="1058" y="611"/>
                </a:lnTo>
                <a:lnTo>
                  <a:pt x="1058" y="614"/>
                </a:lnTo>
                <a:lnTo>
                  <a:pt x="1056" y="616"/>
                </a:lnTo>
                <a:lnTo>
                  <a:pt x="1051" y="624"/>
                </a:lnTo>
                <a:lnTo>
                  <a:pt x="1043" y="634"/>
                </a:lnTo>
                <a:lnTo>
                  <a:pt x="1034" y="646"/>
                </a:lnTo>
                <a:lnTo>
                  <a:pt x="1026" y="655"/>
                </a:lnTo>
                <a:lnTo>
                  <a:pt x="1022" y="660"/>
                </a:lnTo>
                <a:lnTo>
                  <a:pt x="1017" y="665"/>
                </a:lnTo>
                <a:lnTo>
                  <a:pt x="1014" y="668"/>
                </a:lnTo>
                <a:lnTo>
                  <a:pt x="1009" y="672"/>
                </a:lnTo>
                <a:lnTo>
                  <a:pt x="1007" y="675"/>
                </a:lnTo>
                <a:lnTo>
                  <a:pt x="1006" y="677"/>
                </a:lnTo>
                <a:lnTo>
                  <a:pt x="1006" y="678"/>
                </a:lnTo>
                <a:lnTo>
                  <a:pt x="1006" y="678"/>
                </a:lnTo>
                <a:lnTo>
                  <a:pt x="1006" y="678"/>
                </a:lnTo>
                <a:lnTo>
                  <a:pt x="1006" y="678"/>
                </a:lnTo>
                <a:lnTo>
                  <a:pt x="1004" y="680"/>
                </a:lnTo>
                <a:lnTo>
                  <a:pt x="1004" y="685"/>
                </a:lnTo>
                <a:lnTo>
                  <a:pt x="1002" y="688"/>
                </a:lnTo>
                <a:lnTo>
                  <a:pt x="1002" y="694"/>
                </a:lnTo>
                <a:lnTo>
                  <a:pt x="1001" y="697"/>
                </a:lnTo>
                <a:lnTo>
                  <a:pt x="997" y="699"/>
                </a:lnTo>
                <a:lnTo>
                  <a:pt x="995" y="700"/>
                </a:lnTo>
                <a:lnTo>
                  <a:pt x="992" y="702"/>
                </a:lnTo>
                <a:lnTo>
                  <a:pt x="990" y="705"/>
                </a:lnTo>
                <a:lnTo>
                  <a:pt x="990" y="710"/>
                </a:lnTo>
                <a:lnTo>
                  <a:pt x="990" y="721"/>
                </a:lnTo>
                <a:lnTo>
                  <a:pt x="990" y="736"/>
                </a:lnTo>
                <a:lnTo>
                  <a:pt x="990" y="753"/>
                </a:lnTo>
                <a:lnTo>
                  <a:pt x="990" y="768"/>
                </a:lnTo>
                <a:lnTo>
                  <a:pt x="990" y="776"/>
                </a:lnTo>
                <a:lnTo>
                  <a:pt x="994" y="793"/>
                </a:lnTo>
                <a:lnTo>
                  <a:pt x="999" y="813"/>
                </a:lnTo>
                <a:lnTo>
                  <a:pt x="1004" y="835"/>
                </a:lnTo>
                <a:lnTo>
                  <a:pt x="1007" y="857"/>
                </a:lnTo>
                <a:lnTo>
                  <a:pt x="1011" y="879"/>
                </a:lnTo>
                <a:lnTo>
                  <a:pt x="1011" y="896"/>
                </a:lnTo>
                <a:lnTo>
                  <a:pt x="1009" y="908"/>
                </a:lnTo>
                <a:lnTo>
                  <a:pt x="1004" y="908"/>
                </a:lnTo>
                <a:lnTo>
                  <a:pt x="995" y="911"/>
                </a:lnTo>
                <a:lnTo>
                  <a:pt x="987" y="913"/>
                </a:lnTo>
                <a:lnTo>
                  <a:pt x="979" y="915"/>
                </a:lnTo>
                <a:lnTo>
                  <a:pt x="979" y="918"/>
                </a:lnTo>
                <a:lnTo>
                  <a:pt x="975" y="928"/>
                </a:lnTo>
                <a:lnTo>
                  <a:pt x="974" y="940"/>
                </a:lnTo>
                <a:lnTo>
                  <a:pt x="970" y="952"/>
                </a:lnTo>
                <a:lnTo>
                  <a:pt x="967" y="964"/>
                </a:lnTo>
                <a:lnTo>
                  <a:pt x="965" y="970"/>
                </a:lnTo>
                <a:lnTo>
                  <a:pt x="963" y="979"/>
                </a:lnTo>
                <a:lnTo>
                  <a:pt x="960" y="996"/>
                </a:lnTo>
                <a:lnTo>
                  <a:pt x="958" y="1019"/>
                </a:lnTo>
                <a:lnTo>
                  <a:pt x="953" y="1051"/>
                </a:lnTo>
                <a:lnTo>
                  <a:pt x="950" y="1087"/>
                </a:lnTo>
                <a:lnTo>
                  <a:pt x="945" y="1124"/>
                </a:lnTo>
                <a:lnTo>
                  <a:pt x="940" y="1163"/>
                </a:lnTo>
                <a:lnTo>
                  <a:pt x="935" y="1201"/>
                </a:lnTo>
                <a:lnTo>
                  <a:pt x="930" y="1237"/>
                </a:lnTo>
                <a:lnTo>
                  <a:pt x="925" y="1269"/>
                </a:lnTo>
                <a:lnTo>
                  <a:pt x="921" y="1296"/>
                </a:lnTo>
                <a:lnTo>
                  <a:pt x="916" y="1313"/>
                </a:lnTo>
                <a:lnTo>
                  <a:pt x="913" y="1323"/>
                </a:lnTo>
                <a:lnTo>
                  <a:pt x="913" y="1323"/>
                </a:lnTo>
                <a:lnTo>
                  <a:pt x="909" y="1323"/>
                </a:lnTo>
                <a:lnTo>
                  <a:pt x="906" y="1325"/>
                </a:lnTo>
                <a:lnTo>
                  <a:pt x="901" y="1325"/>
                </a:lnTo>
                <a:lnTo>
                  <a:pt x="896" y="1325"/>
                </a:lnTo>
                <a:lnTo>
                  <a:pt x="893" y="1323"/>
                </a:lnTo>
                <a:lnTo>
                  <a:pt x="889" y="1321"/>
                </a:lnTo>
                <a:lnTo>
                  <a:pt x="889" y="1326"/>
                </a:lnTo>
                <a:lnTo>
                  <a:pt x="886" y="1338"/>
                </a:lnTo>
                <a:lnTo>
                  <a:pt x="882" y="1355"/>
                </a:lnTo>
                <a:lnTo>
                  <a:pt x="877" y="1375"/>
                </a:lnTo>
                <a:lnTo>
                  <a:pt x="872" y="1394"/>
                </a:lnTo>
                <a:lnTo>
                  <a:pt x="867" y="1411"/>
                </a:lnTo>
                <a:lnTo>
                  <a:pt x="864" y="1421"/>
                </a:lnTo>
                <a:lnTo>
                  <a:pt x="864" y="1421"/>
                </a:lnTo>
                <a:lnTo>
                  <a:pt x="864" y="1426"/>
                </a:lnTo>
                <a:lnTo>
                  <a:pt x="864" y="1431"/>
                </a:lnTo>
                <a:lnTo>
                  <a:pt x="862" y="1438"/>
                </a:lnTo>
                <a:lnTo>
                  <a:pt x="862" y="1443"/>
                </a:lnTo>
                <a:lnTo>
                  <a:pt x="862" y="1446"/>
                </a:lnTo>
                <a:lnTo>
                  <a:pt x="866" y="1448"/>
                </a:lnTo>
                <a:lnTo>
                  <a:pt x="872" y="1453"/>
                </a:lnTo>
                <a:lnTo>
                  <a:pt x="881" y="1460"/>
                </a:lnTo>
                <a:lnTo>
                  <a:pt x="889" y="1468"/>
                </a:lnTo>
                <a:lnTo>
                  <a:pt x="891" y="1480"/>
                </a:lnTo>
                <a:lnTo>
                  <a:pt x="891" y="1482"/>
                </a:lnTo>
                <a:lnTo>
                  <a:pt x="891" y="1485"/>
                </a:lnTo>
                <a:lnTo>
                  <a:pt x="886" y="1490"/>
                </a:lnTo>
                <a:lnTo>
                  <a:pt x="877" y="1497"/>
                </a:lnTo>
                <a:lnTo>
                  <a:pt x="861" y="1503"/>
                </a:lnTo>
                <a:lnTo>
                  <a:pt x="859" y="1503"/>
                </a:lnTo>
                <a:lnTo>
                  <a:pt x="857" y="1505"/>
                </a:lnTo>
                <a:lnTo>
                  <a:pt x="854" y="1507"/>
                </a:lnTo>
                <a:lnTo>
                  <a:pt x="850" y="1509"/>
                </a:lnTo>
                <a:lnTo>
                  <a:pt x="847" y="1510"/>
                </a:lnTo>
                <a:lnTo>
                  <a:pt x="835" y="1510"/>
                </a:lnTo>
                <a:lnTo>
                  <a:pt x="820" y="1510"/>
                </a:lnTo>
                <a:lnTo>
                  <a:pt x="807" y="1510"/>
                </a:lnTo>
                <a:lnTo>
                  <a:pt x="798" y="1509"/>
                </a:lnTo>
                <a:lnTo>
                  <a:pt x="798" y="1503"/>
                </a:lnTo>
                <a:lnTo>
                  <a:pt x="798" y="1493"/>
                </a:lnTo>
                <a:lnTo>
                  <a:pt x="798" y="1478"/>
                </a:lnTo>
                <a:lnTo>
                  <a:pt x="800" y="1463"/>
                </a:lnTo>
                <a:lnTo>
                  <a:pt x="803" y="1448"/>
                </a:lnTo>
                <a:lnTo>
                  <a:pt x="812" y="1438"/>
                </a:lnTo>
                <a:lnTo>
                  <a:pt x="812" y="1436"/>
                </a:lnTo>
                <a:lnTo>
                  <a:pt x="812" y="1433"/>
                </a:lnTo>
                <a:lnTo>
                  <a:pt x="812" y="1428"/>
                </a:lnTo>
                <a:lnTo>
                  <a:pt x="813" y="1422"/>
                </a:lnTo>
                <a:lnTo>
                  <a:pt x="813" y="1419"/>
                </a:lnTo>
                <a:lnTo>
                  <a:pt x="815" y="1416"/>
                </a:lnTo>
                <a:lnTo>
                  <a:pt x="815" y="1411"/>
                </a:lnTo>
                <a:lnTo>
                  <a:pt x="815" y="1395"/>
                </a:lnTo>
                <a:lnTo>
                  <a:pt x="817" y="1375"/>
                </a:lnTo>
                <a:lnTo>
                  <a:pt x="818" y="1353"/>
                </a:lnTo>
                <a:lnTo>
                  <a:pt x="820" y="1333"/>
                </a:lnTo>
                <a:lnTo>
                  <a:pt x="822" y="1316"/>
                </a:lnTo>
                <a:lnTo>
                  <a:pt x="823" y="1308"/>
                </a:lnTo>
                <a:lnTo>
                  <a:pt x="820" y="1309"/>
                </a:lnTo>
                <a:lnTo>
                  <a:pt x="808" y="1313"/>
                </a:lnTo>
                <a:lnTo>
                  <a:pt x="796" y="1316"/>
                </a:lnTo>
                <a:lnTo>
                  <a:pt x="785" y="1321"/>
                </a:lnTo>
                <a:lnTo>
                  <a:pt x="778" y="1325"/>
                </a:lnTo>
                <a:lnTo>
                  <a:pt x="778" y="1326"/>
                </a:lnTo>
                <a:lnTo>
                  <a:pt x="778" y="1330"/>
                </a:lnTo>
                <a:lnTo>
                  <a:pt x="778" y="1333"/>
                </a:lnTo>
                <a:lnTo>
                  <a:pt x="778" y="1338"/>
                </a:lnTo>
                <a:lnTo>
                  <a:pt x="780" y="1340"/>
                </a:lnTo>
                <a:lnTo>
                  <a:pt x="781" y="1341"/>
                </a:lnTo>
                <a:lnTo>
                  <a:pt x="786" y="1348"/>
                </a:lnTo>
                <a:lnTo>
                  <a:pt x="791" y="1358"/>
                </a:lnTo>
                <a:lnTo>
                  <a:pt x="796" y="1374"/>
                </a:lnTo>
                <a:lnTo>
                  <a:pt x="796" y="1390"/>
                </a:lnTo>
                <a:lnTo>
                  <a:pt x="791" y="1409"/>
                </a:lnTo>
                <a:lnTo>
                  <a:pt x="790" y="1412"/>
                </a:lnTo>
                <a:lnTo>
                  <a:pt x="786" y="1422"/>
                </a:lnTo>
                <a:lnTo>
                  <a:pt x="785" y="1433"/>
                </a:lnTo>
                <a:lnTo>
                  <a:pt x="785" y="1443"/>
                </a:lnTo>
                <a:lnTo>
                  <a:pt x="785" y="1446"/>
                </a:lnTo>
                <a:lnTo>
                  <a:pt x="786" y="1456"/>
                </a:lnTo>
                <a:lnTo>
                  <a:pt x="786" y="1468"/>
                </a:lnTo>
                <a:lnTo>
                  <a:pt x="786" y="1483"/>
                </a:lnTo>
                <a:lnTo>
                  <a:pt x="783" y="1498"/>
                </a:lnTo>
                <a:lnTo>
                  <a:pt x="776" y="1512"/>
                </a:lnTo>
                <a:lnTo>
                  <a:pt x="766" y="1522"/>
                </a:lnTo>
                <a:lnTo>
                  <a:pt x="763" y="1524"/>
                </a:lnTo>
                <a:lnTo>
                  <a:pt x="754" y="1525"/>
                </a:lnTo>
                <a:lnTo>
                  <a:pt x="744" y="1525"/>
                </a:lnTo>
                <a:lnTo>
                  <a:pt x="732" y="1522"/>
                </a:lnTo>
                <a:lnTo>
                  <a:pt x="720" y="1515"/>
                </a:lnTo>
                <a:lnTo>
                  <a:pt x="712" y="1503"/>
                </a:lnTo>
                <a:lnTo>
                  <a:pt x="712" y="1502"/>
                </a:lnTo>
                <a:lnTo>
                  <a:pt x="710" y="1493"/>
                </a:lnTo>
                <a:lnTo>
                  <a:pt x="710" y="1482"/>
                </a:lnTo>
                <a:lnTo>
                  <a:pt x="712" y="1465"/>
                </a:lnTo>
                <a:lnTo>
                  <a:pt x="719" y="1446"/>
                </a:lnTo>
                <a:lnTo>
                  <a:pt x="720" y="1441"/>
                </a:lnTo>
                <a:lnTo>
                  <a:pt x="722" y="1431"/>
                </a:lnTo>
                <a:lnTo>
                  <a:pt x="724" y="1416"/>
                </a:lnTo>
                <a:lnTo>
                  <a:pt x="726" y="1401"/>
                </a:lnTo>
                <a:lnTo>
                  <a:pt x="729" y="1389"/>
                </a:lnTo>
                <a:lnTo>
                  <a:pt x="732" y="1380"/>
                </a:lnTo>
                <a:lnTo>
                  <a:pt x="732" y="1380"/>
                </a:lnTo>
                <a:lnTo>
                  <a:pt x="731" y="1377"/>
                </a:lnTo>
                <a:lnTo>
                  <a:pt x="731" y="1374"/>
                </a:lnTo>
                <a:lnTo>
                  <a:pt x="729" y="1368"/>
                </a:lnTo>
                <a:lnTo>
                  <a:pt x="729" y="1363"/>
                </a:lnTo>
                <a:lnTo>
                  <a:pt x="729" y="1360"/>
                </a:lnTo>
                <a:lnTo>
                  <a:pt x="729" y="1357"/>
                </a:lnTo>
                <a:lnTo>
                  <a:pt x="729" y="1353"/>
                </a:lnTo>
                <a:lnTo>
                  <a:pt x="726" y="1343"/>
                </a:lnTo>
                <a:lnTo>
                  <a:pt x="722" y="1330"/>
                </a:lnTo>
                <a:lnTo>
                  <a:pt x="719" y="1320"/>
                </a:lnTo>
                <a:lnTo>
                  <a:pt x="714" y="1314"/>
                </a:lnTo>
                <a:lnTo>
                  <a:pt x="712" y="1314"/>
                </a:lnTo>
                <a:lnTo>
                  <a:pt x="710" y="1313"/>
                </a:lnTo>
                <a:lnTo>
                  <a:pt x="710" y="1313"/>
                </a:lnTo>
                <a:lnTo>
                  <a:pt x="712" y="1313"/>
                </a:lnTo>
                <a:lnTo>
                  <a:pt x="712" y="1313"/>
                </a:lnTo>
                <a:lnTo>
                  <a:pt x="714" y="1313"/>
                </a:lnTo>
                <a:lnTo>
                  <a:pt x="709" y="1311"/>
                </a:lnTo>
                <a:lnTo>
                  <a:pt x="700" y="1308"/>
                </a:lnTo>
                <a:lnTo>
                  <a:pt x="688" y="1303"/>
                </a:lnTo>
                <a:lnTo>
                  <a:pt x="680" y="1298"/>
                </a:lnTo>
                <a:lnTo>
                  <a:pt x="675" y="1296"/>
                </a:lnTo>
                <a:lnTo>
                  <a:pt x="670" y="1293"/>
                </a:lnTo>
                <a:lnTo>
                  <a:pt x="661" y="1289"/>
                </a:lnTo>
                <a:lnTo>
                  <a:pt x="650" y="1284"/>
                </a:lnTo>
                <a:lnTo>
                  <a:pt x="638" y="1279"/>
                </a:lnTo>
                <a:lnTo>
                  <a:pt x="629" y="1277"/>
                </a:lnTo>
                <a:lnTo>
                  <a:pt x="626" y="1277"/>
                </a:lnTo>
                <a:lnTo>
                  <a:pt x="618" y="1276"/>
                </a:lnTo>
                <a:lnTo>
                  <a:pt x="607" y="1274"/>
                </a:lnTo>
                <a:lnTo>
                  <a:pt x="599" y="1271"/>
                </a:lnTo>
                <a:lnTo>
                  <a:pt x="594" y="1269"/>
                </a:lnTo>
                <a:lnTo>
                  <a:pt x="596" y="1264"/>
                </a:lnTo>
                <a:lnTo>
                  <a:pt x="599" y="1254"/>
                </a:lnTo>
                <a:lnTo>
                  <a:pt x="602" y="1242"/>
                </a:lnTo>
                <a:lnTo>
                  <a:pt x="604" y="1232"/>
                </a:lnTo>
                <a:lnTo>
                  <a:pt x="607" y="1217"/>
                </a:lnTo>
                <a:lnTo>
                  <a:pt x="612" y="1196"/>
                </a:lnTo>
                <a:lnTo>
                  <a:pt x="618" y="1174"/>
                </a:lnTo>
                <a:lnTo>
                  <a:pt x="624" y="1151"/>
                </a:lnTo>
                <a:lnTo>
                  <a:pt x="629" y="1129"/>
                </a:lnTo>
                <a:lnTo>
                  <a:pt x="634" y="1110"/>
                </a:lnTo>
                <a:lnTo>
                  <a:pt x="639" y="1099"/>
                </a:lnTo>
                <a:lnTo>
                  <a:pt x="645" y="1082"/>
                </a:lnTo>
                <a:lnTo>
                  <a:pt x="650" y="1061"/>
                </a:lnTo>
                <a:lnTo>
                  <a:pt x="653" y="1039"/>
                </a:lnTo>
                <a:lnTo>
                  <a:pt x="656" y="1021"/>
                </a:lnTo>
                <a:lnTo>
                  <a:pt x="658" y="1009"/>
                </a:lnTo>
                <a:lnTo>
                  <a:pt x="660" y="999"/>
                </a:lnTo>
                <a:lnTo>
                  <a:pt x="661" y="982"/>
                </a:lnTo>
                <a:lnTo>
                  <a:pt x="663" y="964"/>
                </a:lnTo>
                <a:lnTo>
                  <a:pt x="663" y="943"/>
                </a:lnTo>
                <a:lnTo>
                  <a:pt x="665" y="925"/>
                </a:lnTo>
                <a:lnTo>
                  <a:pt x="665" y="911"/>
                </a:lnTo>
                <a:lnTo>
                  <a:pt x="666" y="904"/>
                </a:lnTo>
                <a:lnTo>
                  <a:pt x="666" y="906"/>
                </a:lnTo>
                <a:lnTo>
                  <a:pt x="665" y="908"/>
                </a:lnTo>
                <a:lnTo>
                  <a:pt x="665" y="908"/>
                </a:lnTo>
                <a:lnTo>
                  <a:pt x="665" y="908"/>
                </a:lnTo>
                <a:lnTo>
                  <a:pt x="663" y="908"/>
                </a:lnTo>
                <a:lnTo>
                  <a:pt x="661" y="906"/>
                </a:lnTo>
                <a:lnTo>
                  <a:pt x="660" y="906"/>
                </a:lnTo>
                <a:lnTo>
                  <a:pt x="658" y="904"/>
                </a:lnTo>
                <a:lnTo>
                  <a:pt x="658" y="901"/>
                </a:lnTo>
                <a:lnTo>
                  <a:pt x="658" y="899"/>
                </a:lnTo>
                <a:lnTo>
                  <a:pt x="658" y="894"/>
                </a:lnTo>
                <a:lnTo>
                  <a:pt x="661" y="891"/>
                </a:lnTo>
                <a:lnTo>
                  <a:pt x="666" y="877"/>
                </a:lnTo>
                <a:lnTo>
                  <a:pt x="668" y="864"/>
                </a:lnTo>
                <a:lnTo>
                  <a:pt x="666" y="850"/>
                </a:lnTo>
                <a:lnTo>
                  <a:pt x="666" y="842"/>
                </a:lnTo>
                <a:lnTo>
                  <a:pt x="666" y="834"/>
                </a:lnTo>
                <a:lnTo>
                  <a:pt x="666" y="817"/>
                </a:lnTo>
                <a:lnTo>
                  <a:pt x="666" y="798"/>
                </a:lnTo>
                <a:lnTo>
                  <a:pt x="668" y="781"/>
                </a:lnTo>
                <a:lnTo>
                  <a:pt x="672" y="766"/>
                </a:lnTo>
                <a:lnTo>
                  <a:pt x="675" y="753"/>
                </a:lnTo>
                <a:lnTo>
                  <a:pt x="677" y="734"/>
                </a:lnTo>
                <a:lnTo>
                  <a:pt x="680" y="715"/>
                </a:lnTo>
                <a:lnTo>
                  <a:pt x="683" y="699"/>
                </a:lnTo>
                <a:lnTo>
                  <a:pt x="685" y="688"/>
                </a:lnTo>
                <a:lnTo>
                  <a:pt x="688" y="683"/>
                </a:lnTo>
                <a:lnTo>
                  <a:pt x="690" y="678"/>
                </a:lnTo>
                <a:lnTo>
                  <a:pt x="693" y="673"/>
                </a:lnTo>
                <a:lnTo>
                  <a:pt x="695" y="670"/>
                </a:lnTo>
                <a:lnTo>
                  <a:pt x="695" y="660"/>
                </a:lnTo>
                <a:lnTo>
                  <a:pt x="693" y="645"/>
                </a:lnTo>
                <a:lnTo>
                  <a:pt x="692" y="626"/>
                </a:lnTo>
                <a:lnTo>
                  <a:pt x="692" y="609"/>
                </a:lnTo>
                <a:lnTo>
                  <a:pt x="693" y="596"/>
                </a:lnTo>
                <a:lnTo>
                  <a:pt x="688" y="604"/>
                </a:lnTo>
                <a:lnTo>
                  <a:pt x="683" y="616"/>
                </a:lnTo>
                <a:lnTo>
                  <a:pt x="680" y="624"/>
                </a:lnTo>
                <a:lnTo>
                  <a:pt x="677" y="629"/>
                </a:lnTo>
                <a:lnTo>
                  <a:pt x="673" y="634"/>
                </a:lnTo>
                <a:lnTo>
                  <a:pt x="670" y="638"/>
                </a:lnTo>
                <a:lnTo>
                  <a:pt x="666" y="640"/>
                </a:lnTo>
                <a:lnTo>
                  <a:pt x="663" y="645"/>
                </a:lnTo>
                <a:lnTo>
                  <a:pt x="660" y="648"/>
                </a:lnTo>
                <a:lnTo>
                  <a:pt x="656" y="653"/>
                </a:lnTo>
                <a:lnTo>
                  <a:pt x="655" y="656"/>
                </a:lnTo>
                <a:lnTo>
                  <a:pt x="651" y="661"/>
                </a:lnTo>
                <a:lnTo>
                  <a:pt x="645" y="668"/>
                </a:lnTo>
                <a:lnTo>
                  <a:pt x="639" y="677"/>
                </a:lnTo>
                <a:lnTo>
                  <a:pt x="634" y="683"/>
                </a:lnTo>
                <a:lnTo>
                  <a:pt x="633" y="688"/>
                </a:lnTo>
                <a:lnTo>
                  <a:pt x="631" y="690"/>
                </a:lnTo>
                <a:lnTo>
                  <a:pt x="628" y="692"/>
                </a:lnTo>
                <a:lnTo>
                  <a:pt x="626" y="694"/>
                </a:lnTo>
                <a:lnTo>
                  <a:pt x="624" y="697"/>
                </a:lnTo>
                <a:lnTo>
                  <a:pt x="623" y="702"/>
                </a:lnTo>
                <a:lnTo>
                  <a:pt x="621" y="705"/>
                </a:lnTo>
                <a:lnTo>
                  <a:pt x="621" y="707"/>
                </a:lnTo>
                <a:lnTo>
                  <a:pt x="618" y="710"/>
                </a:lnTo>
                <a:lnTo>
                  <a:pt x="616" y="712"/>
                </a:lnTo>
                <a:lnTo>
                  <a:pt x="612" y="715"/>
                </a:lnTo>
                <a:lnTo>
                  <a:pt x="609" y="719"/>
                </a:lnTo>
                <a:lnTo>
                  <a:pt x="606" y="722"/>
                </a:lnTo>
                <a:lnTo>
                  <a:pt x="602" y="727"/>
                </a:lnTo>
                <a:lnTo>
                  <a:pt x="599" y="729"/>
                </a:lnTo>
                <a:lnTo>
                  <a:pt x="596" y="734"/>
                </a:lnTo>
                <a:lnTo>
                  <a:pt x="591" y="742"/>
                </a:lnTo>
                <a:lnTo>
                  <a:pt x="584" y="751"/>
                </a:lnTo>
                <a:lnTo>
                  <a:pt x="579" y="758"/>
                </a:lnTo>
                <a:lnTo>
                  <a:pt x="577" y="759"/>
                </a:lnTo>
                <a:lnTo>
                  <a:pt x="575" y="764"/>
                </a:lnTo>
                <a:lnTo>
                  <a:pt x="572" y="768"/>
                </a:lnTo>
                <a:lnTo>
                  <a:pt x="570" y="771"/>
                </a:lnTo>
                <a:lnTo>
                  <a:pt x="567" y="775"/>
                </a:lnTo>
                <a:lnTo>
                  <a:pt x="565" y="778"/>
                </a:lnTo>
                <a:lnTo>
                  <a:pt x="565" y="778"/>
                </a:lnTo>
                <a:lnTo>
                  <a:pt x="565" y="780"/>
                </a:lnTo>
                <a:lnTo>
                  <a:pt x="565" y="783"/>
                </a:lnTo>
                <a:lnTo>
                  <a:pt x="564" y="786"/>
                </a:lnTo>
                <a:lnTo>
                  <a:pt x="562" y="788"/>
                </a:lnTo>
                <a:lnTo>
                  <a:pt x="560" y="790"/>
                </a:lnTo>
                <a:lnTo>
                  <a:pt x="560" y="790"/>
                </a:lnTo>
                <a:lnTo>
                  <a:pt x="558" y="791"/>
                </a:lnTo>
                <a:lnTo>
                  <a:pt x="557" y="793"/>
                </a:lnTo>
                <a:lnTo>
                  <a:pt x="555" y="795"/>
                </a:lnTo>
                <a:lnTo>
                  <a:pt x="552" y="795"/>
                </a:lnTo>
                <a:lnTo>
                  <a:pt x="552" y="796"/>
                </a:lnTo>
                <a:lnTo>
                  <a:pt x="552" y="798"/>
                </a:lnTo>
                <a:lnTo>
                  <a:pt x="550" y="800"/>
                </a:lnTo>
                <a:lnTo>
                  <a:pt x="548" y="803"/>
                </a:lnTo>
                <a:lnTo>
                  <a:pt x="543" y="807"/>
                </a:lnTo>
                <a:lnTo>
                  <a:pt x="538" y="808"/>
                </a:lnTo>
                <a:lnTo>
                  <a:pt x="535" y="810"/>
                </a:lnTo>
                <a:lnTo>
                  <a:pt x="533" y="810"/>
                </a:lnTo>
                <a:lnTo>
                  <a:pt x="533" y="812"/>
                </a:lnTo>
                <a:lnTo>
                  <a:pt x="535" y="812"/>
                </a:lnTo>
                <a:lnTo>
                  <a:pt x="537" y="812"/>
                </a:lnTo>
                <a:lnTo>
                  <a:pt x="538" y="812"/>
                </a:lnTo>
                <a:lnTo>
                  <a:pt x="538" y="812"/>
                </a:lnTo>
                <a:lnTo>
                  <a:pt x="540" y="812"/>
                </a:lnTo>
                <a:lnTo>
                  <a:pt x="538" y="812"/>
                </a:lnTo>
                <a:lnTo>
                  <a:pt x="537" y="813"/>
                </a:lnTo>
                <a:lnTo>
                  <a:pt x="533" y="813"/>
                </a:lnTo>
                <a:lnTo>
                  <a:pt x="530" y="815"/>
                </a:lnTo>
                <a:lnTo>
                  <a:pt x="526" y="817"/>
                </a:lnTo>
                <a:lnTo>
                  <a:pt x="523" y="817"/>
                </a:lnTo>
                <a:lnTo>
                  <a:pt x="520" y="817"/>
                </a:lnTo>
                <a:lnTo>
                  <a:pt x="516" y="815"/>
                </a:lnTo>
                <a:lnTo>
                  <a:pt x="515" y="813"/>
                </a:lnTo>
                <a:lnTo>
                  <a:pt x="513" y="808"/>
                </a:lnTo>
                <a:lnTo>
                  <a:pt x="513" y="803"/>
                </a:lnTo>
                <a:lnTo>
                  <a:pt x="511" y="802"/>
                </a:lnTo>
                <a:lnTo>
                  <a:pt x="511" y="802"/>
                </a:lnTo>
                <a:lnTo>
                  <a:pt x="511" y="803"/>
                </a:lnTo>
                <a:lnTo>
                  <a:pt x="511" y="805"/>
                </a:lnTo>
                <a:lnTo>
                  <a:pt x="511" y="807"/>
                </a:lnTo>
                <a:lnTo>
                  <a:pt x="511" y="808"/>
                </a:lnTo>
                <a:lnTo>
                  <a:pt x="511" y="810"/>
                </a:lnTo>
                <a:lnTo>
                  <a:pt x="510" y="810"/>
                </a:lnTo>
                <a:lnTo>
                  <a:pt x="508" y="810"/>
                </a:lnTo>
                <a:lnTo>
                  <a:pt x="504" y="808"/>
                </a:lnTo>
                <a:lnTo>
                  <a:pt x="501" y="808"/>
                </a:lnTo>
                <a:lnTo>
                  <a:pt x="498" y="807"/>
                </a:lnTo>
                <a:lnTo>
                  <a:pt x="494" y="805"/>
                </a:lnTo>
                <a:lnTo>
                  <a:pt x="493" y="802"/>
                </a:lnTo>
                <a:lnTo>
                  <a:pt x="491" y="800"/>
                </a:lnTo>
                <a:lnTo>
                  <a:pt x="493" y="795"/>
                </a:lnTo>
                <a:lnTo>
                  <a:pt x="493" y="795"/>
                </a:lnTo>
                <a:lnTo>
                  <a:pt x="491" y="791"/>
                </a:lnTo>
                <a:lnTo>
                  <a:pt x="489" y="790"/>
                </a:lnTo>
                <a:lnTo>
                  <a:pt x="488" y="786"/>
                </a:lnTo>
                <a:lnTo>
                  <a:pt x="486" y="783"/>
                </a:lnTo>
                <a:lnTo>
                  <a:pt x="484" y="781"/>
                </a:lnTo>
                <a:lnTo>
                  <a:pt x="483" y="780"/>
                </a:lnTo>
                <a:lnTo>
                  <a:pt x="481" y="780"/>
                </a:lnTo>
                <a:lnTo>
                  <a:pt x="481" y="778"/>
                </a:lnTo>
                <a:lnTo>
                  <a:pt x="479" y="776"/>
                </a:lnTo>
                <a:lnTo>
                  <a:pt x="477" y="773"/>
                </a:lnTo>
                <a:lnTo>
                  <a:pt x="477" y="771"/>
                </a:lnTo>
                <a:lnTo>
                  <a:pt x="477" y="769"/>
                </a:lnTo>
                <a:lnTo>
                  <a:pt x="479" y="768"/>
                </a:lnTo>
                <a:lnTo>
                  <a:pt x="479" y="766"/>
                </a:lnTo>
                <a:lnTo>
                  <a:pt x="479" y="764"/>
                </a:lnTo>
                <a:lnTo>
                  <a:pt x="477" y="763"/>
                </a:lnTo>
                <a:lnTo>
                  <a:pt x="477" y="759"/>
                </a:lnTo>
                <a:lnTo>
                  <a:pt x="477" y="756"/>
                </a:lnTo>
                <a:lnTo>
                  <a:pt x="479" y="754"/>
                </a:lnTo>
                <a:lnTo>
                  <a:pt x="481" y="751"/>
                </a:lnTo>
                <a:lnTo>
                  <a:pt x="484" y="749"/>
                </a:lnTo>
                <a:lnTo>
                  <a:pt x="484" y="749"/>
                </a:lnTo>
                <a:lnTo>
                  <a:pt x="486" y="748"/>
                </a:lnTo>
                <a:lnTo>
                  <a:pt x="486" y="744"/>
                </a:lnTo>
                <a:lnTo>
                  <a:pt x="488" y="739"/>
                </a:lnTo>
                <a:lnTo>
                  <a:pt x="489" y="736"/>
                </a:lnTo>
                <a:lnTo>
                  <a:pt x="491" y="731"/>
                </a:lnTo>
                <a:lnTo>
                  <a:pt x="494" y="727"/>
                </a:lnTo>
                <a:lnTo>
                  <a:pt x="499" y="726"/>
                </a:lnTo>
                <a:lnTo>
                  <a:pt x="504" y="726"/>
                </a:lnTo>
                <a:lnTo>
                  <a:pt x="511" y="724"/>
                </a:lnTo>
                <a:lnTo>
                  <a:pt x="513" y="717"/>
                </a:lnTo>
                <a:lnTo>
                  <a:pt x="511" y="710"/>
                </a:lnTo>
                <a:lnTo>
                  <a:pt x="510" y="699"/>
                </a:lnTo>
                <a:lnTo>
                  <a:pt x="508" y="687"/>
                </a:lnTo>
                <a:lnTo>
                  <a:pt x="506" y="673"/>
                </a:lnTo>
                <a:lnTo>
                  <a:pt x="501" y="656"/>
                </a:lnTo>
                <a:lnTo>
                  <a:pt x="496" y="634"/>
                </a:lnTo>
                <a:lnTo>
                  <a:pt x="489" y="613"/>
                </a:lnTo>
                <a:lnTo>
                  <a:pt x="483" y="592"/>
                </a:lnTo>
                <a:lnTo>
                  <a:pt x="479" y="577"/>
                </a:lnTo>
                <a:lnTo>
                  <a:pt x="477" y="570"/>
                </a:lnTo>
                <a:lnTo>
                  <a:pt x="474" y="560"/>
                </a:lnTo>
                <a:lnTo>
                  <a:pt x="469" y="550"/>
                </a:lnTo>
                <a:lnTo>
                  <a:pt x="467" y="540"/>
                </a:lnTo>
                <a:lnTo>
                  <a:pt x="466" y="532"/>
                </a:lnTo>
                <a:lnTo>
                  <a:pt x="462" y="523"/>
                </a:lnTo>
                <a:lnTo>
                  <a:pt x="459" y="515"/>
                </a:lnTo>
                <a:lnTo>
                  <a:pt x="457" y="510"/>
                </a:lnTo>
                <a:lnTo>
                  <a:pt x="459" y="508"/>
                </a:lnTo>
                <a:lnTo>
                  <a:pt x="459" y="506"/>
                </a:lnTo>
                <a:lnTo>
                  <a:pt x="459" y="506"/>
                </a:lnTo>
                <a:lnTo>
                  <a:pt x="457" y="508"/>
                </a:lnTo>
                <a:lnTo>
                  <a:pt x="457" y="508"/>
                </a:lnTo>
                <a:lnTo>
                  <a:pt x="456" y="510"/>
                </a:lnTo>
                <a:lnTo>
                  <a:pt x="456" y="510"/>
                </a:lnTo>
                <a:lnTo>
                  <a:pt x="454" y="510"/>
                </a:lnTo>
                <a:lnTo>
                  <a:pt x="452" y="508"/>
                </a:lnTo>
                <a:lnTo>
                  <a:pt x="447" y="506"/>
                </a:lnTo>
                <a:lnTo>
                  <a:pt x="444" y="505"/>
                </a:lnTo>
                <a:lnTo>
                  <a:pt x="440" y="503"/>
                </a:lnTo>
                <a:lnTo>
                  <a:pt x="437" y="499"/>
                </a:lnTo>
                <a:lnTo>
                  <a:pt x="435" y="496"/>
                </a:lnTo>
                <a:lnTo>
                  <a:pt x="435" y="472"/>
                </a:lnTo>
                <a:lnTo>
                  <a:pt x="434" y="472"/>
                </a:lnTo>
                <a:lnTo>
                  <a:pt x="434" y="471"/>
                </a:lnTo>
                <a:lnTo>
                  <a:pt x="430" y="467"/>
                </a:lnTo>
                <a:lnTo>
                  <a:pt x="429" y="464"/>
                </a:lnTo>
                <a:lnTo>
                  <a:pt x="427" y="461"/>
                </a:lnTo>
                <a:lnTo>
                  <a:pt x="425" y="457"/>
                </a:lnTo>
                <a:lnTo>
                  <a:pt x="425" y="454"/>
                </a:lnTo>
                <a:lnTo>
                  <a:pt x="424" y="466"/>
                </a:lnTo>
                <a:lnTo>
                  <a:pt x="422" y="483"/>
                </a:lnTo>
                <a:lnTo>
                  <a:pt x="424" y="496"/>
                </a:lnTo>
                <a:lnTo>
                  <a:pt x="427" y="510"/>
                </a:lnTo>
                <a:lnTo>
                  <a:pt x="427" y="521"/>
                </a:lnTo>
                <a:lnTo>
                  <a:pt x="427" y="533"/>
                </a:lnTo>
                <a:lnTo>
                  <a:pt x="429" y="550"/>
                </a:lnTo>
                <a:lnTo>
                  <a:pt x="430" y="570"/>
                </a:lnTo>
                <a:lnTo>
                  <a:pt x="432" y="591"/>
                </a:lnTo>
                <a:lnTo>
                  <a:pt x="434" y="602"/>
                </a:lnTo>
                <a:lnTo>
                  <a:pt x="435" y="619"/>
                </a:lnTo>
                <a:lnTo>
                  <a:pt x="435" y="640"/>
                </a:lnTo>
                <a:lnTo>
                  <a:pt x="437" y="653"/>
                </a:lnTo>
                <a:lnTo>
                  <a:pt x="439" y="661"/>
                </a:lnTo>
                <a:lnTo>
                  <a:pt x="440" y="677"/>
                </a:lnTo>
                <a:lnTo>
                  <a:pt x="442" y="695"/>
                </a:lnTo>
                <a:lnTo>
                  <a:pt x="444" y="714"/>
                </a:lnTo>
                <a:lnTo>
                  <a:pt x="445" y="729"/>
                </a:lnTo>
                <a:lnTo>
                  <a:pt x="445" y="739"/>
                </a:lnTo>
                <a:lnTo>
                  <a:pt x="447" y="751"/>
                </a:lnTo>
                <a:lnTo>
                  <a:pt x="449" y="764"/>
                </a:lnTo>
                <a:lnTo>
                  <a:pt x="449" y="776"/>
                </a:lnTo>
                <a:lnTo>
                  <a:pt x="449" y="783"/>
                </a:lnTo>
                <a:lnTo>
                  <a:pt x="445" y="786"/>
                </a:lnTo>
                <a:lnTo>
                  <a:pt x="444" y="788"/>
                </a:lnTo>
                <a:lnTo>
                  <a:pt x="442" y="788"/>
                </a:lnTo>
                <a:lnTo>
                  <a:pt x="440" y="790"/>
                </a:lnTo>
                <a:lnTo>
                  <a:pt x="442" y="793"/>
                </a:lnTo>
                <a:lnTo>
                  <a:pt x="442" y="807"/>
                </a:lnTo>
                <a:lnTo>
                  <a:pt x="444" y="827"/>
                </a:lnTo>
                <a:lnTo>
                  <a:pt x="444" y="850"/>
                </a:lnTo>
                <a:lnTo>
                  <a:pt x="445" y="876"/>
                </a:lnTo>
                <a:lnTo>
                  <a:pt x="445" y="903"/>
                </a:lnTo>
                <a:lnTo>
                  <a:pt x="447" y="930"/>
                </a:lnTo>
                <a:lnTo>
                  <a:pt x="447" y="952"/>
                </a:lnTo>
                <a:lnTo>
                  <a:pt x="445" y="969"/>
                </a:lnTo>
                <a:lnTo>
                  <a:pt x="444" y="999"/>
                </a:lnTo>
                <a:lnTo>
                  <a:pt x="442" y="1024"/>
                </a:lnTo>
                <a:lnTo>
                  <a:pt x="440" y="1045"/>
                </a:lnTo>
                <a:lnTo>
                  <a:pt x="442" y="1056"/>
                </a:lnTo>
                <a:lnTo>
                  <a:pt x="444" y="1060"/>
                </a:lnTo>
                <a:lnTo>
                  <a:pt x="445" y="1066"/>
                </a:lnTo>
                <a:lnTo>
                  <a:pt x="447" y="1080"/>
                </a:lnTo>
                <a:lnTo>
                  <a:pt x="444" y="1099"/>
                </a:lnTo>
                <a:lnTo>
                  <a:pt x="440" y="1119"/>
                </a:lnTo>
                <a:lnTo>
                  <a:pt x="437" y="1142"/>
                </a:lnTo>
                <a:lnTo>
                  <a:pt x="434" y="1166"/>
                </a:lnTo>
                <a:lnTo>
                  <a:pt x="432" y="1186"/>
                </a:lnTo>
                <a:lnTo>
                  <a:pt x="429" y="1201"/>
                </a:lnTo>
                <a:lnTo>
                  <a:pt x="422" y="1230"/>
                </a:lnTo>
                <a:lnTo>
                  <a:pt x="415" y="1254"/>
                </a:lnTo>
                <a:lnTo>
                  <a:pt x="408" y="1276"/>
                </a:lnTo>
                <a:lnTo>
                  <a:pt x="403" y="1294"/>
                </a:lnTo>
                <a:lnTo>
                  <a:pt x="402" y="1308"/>
                </a:lnTo>
                <a:lnTo>
                  <a:pt x="398" y="1323"/>
                </a:lnTo>
                <a:lnTo>
                  <a:pt x="395" y="1335"/>
                </a:lnTo>
                <a:lnTo>
                  <a:pt x="393" y="1340"/>
                </a:lnTo>
                <a:lnTo>
                  <a:pt x="391" y="1343"/>
                </a:lnTo>
                <a:lnTo>
                  <a:pt x="391" y="1347"/>
                </a:lnTo>
                <a:lnTo>
                  <a:pt x="391" y="1350"/>
                </a:lnTo>
                <a:lnTo>
                  <a:pt x="393" y="1353"/>
                </a:lnTo>
                <a:lnTo>
                  <a:pt x="397" y="1365"/>
                </a:lnTo>
                <a:lnTo>
                  <a:pt x="402" y="1380"/>
                </a:lnTo>
                <a:lnTo>
                  <a:pt x="407" y="1399"/>
                </a:lnTo>
                <a:lnTo>
                  <a:pt x="410" y="1417"/>
                </a:lnTo>
                <a:lnTo>
                  <a:pt x="413" y="1434"/>
                </a:lnTo>
                <a:lnTo>
                  <a:pt x="412" y="1449"/>
                </a:lnTo>
                <a:lnTo>
                  <a:pt x="412" y="1453"/>
                </a:lnTo>
                <a:lnTo>
                  <a:pt x="410" y="1460"/>
                </a:lnTo>
                <a:lnTo>
                  <a:pt x="407" y="1468"/>
                </a:lnTo>
                <a:lnTo>
                  <a:pt x="397" y="1476"/>
                </a:lnTo>
                <a:lnTo>
                  <a:pt x="380" y="1483"/>
                </a:lnTo>
                <a:lnTo>
                  <a:pt x="376" y="1483"/>
                </a:lnTo>
                <a:lnTo>
                  <a:pt x="368" y="1485"/>
                </a:lnTo>
                <a:lnTo>
                  <a:pt x="356" y="1483"/>
                </a:lnTo>
                <a:lnTo>
                  <a:pt x="344" y="1480"/>
                </a:lnTo>
                <a:lnTo>
                  <a:pt x="336" y="1470"/>
                </a:lnTo>
                <a:lnTo>
                  <a:pt x="332" y="1465"/>
                </a:lnTo>
                <a:lnTo>
                  <a:pt x="329" y="1455"/>
                </a:lnTo>
                <a:lnTo>
                  <a:pt x="327" y="1438"/>
                </a:lnTo>
                <a:lnTo>
                  <a:pt x="331" y="1417"/>
                </a:lnTo>
                <a:lnTo>
                  <a:pt x="329" y="1412"/>
                </a:lnTo>
                <a:lnTo>
                  <a:pt x="327" y="1399"/>
                </a:lnTo>
                <a:lnTo>
                  <a:pt x="324" y="1385"/>
                </a:lnTo>
                <a:lnTo>
                  <a:pt x="321" y="1372"/>
                </a:lnTo>
                <a:lnTo>
                  <a:pt x="321" y="1368"/>
                </a:lnTo>
                <a:lnTo>
                  <a:pt x="317" y="1360"/>
                </a:lnTo>
                <a:lnTo>
                  <a:pt x="314" y="1348"/>
                </a:lnTo>
                <a:lnTo>
                  <a:pt x="312" y="1335"/>
                </a:lnTo>
                <a:lnTo>
                  <a:pt x="310" y="1323"/>
                </a:lnTo>
                <a:lnTo>
                  <a:pt x="312" y="1311"/>
                </a:lnTo>
                <a:lnTo>
                  <a:pt x="312" y="1308"/>
                </a:lnTo>
                <a:lnTo>
                  <a:pt x="309" y="1301"/>
                </a:lnTo>
                <a:lnTo>
                  <a:pt x="307" y="1289"/>
                </a:lnTo>
                <a:lnTo>
                  <a:pt x="305" y="1276"/>
                </a:lnTo>
                <a:lnTo>
                  <a:pt x="307" y="1266"/>
                </a:lnTo>
                <a:lnTo>
                  <a:pt x="307" y="1249"/>
                </a:lnTo>
                <a:lnTo>
                  <a:pt x="305" y="1227"/>
                </a:lnTo>
                <a:lnTo>
                  <a:pt x="304" y="1203"/>
                </a:lnTo>
                <a:lnTo>
                  <a:pt x="302" y="1180"/>
                </a:lnTo>
                <a:lnTo>
                  <a:pt x="304" y="1163"/>
                </a:lnTo>
                <a:lnTo>
                  <a:pt x="304" y="1142"/>
                </a:lnTo>
                <a:lnTo>
                  <a:pt x="302" y="1119"/>
                </a:lnTo>
                <a:lnTo>
                  <a:pt x="302" y="1095"/>
                </a:lnTo>
                <a:lnTo>
                  <a:pt x="299" y="1073"/>
                </a:lnTo>
                <a:lnTo>
                  <a:pt x="295" y="1058"/>
                </a:lnTo>
                <a:lnTo>
                  <a:pt x="292" y="1048"/>
                </a:lnTo>
                <a:lnTo>
                  <a:pt x="289" y="1046"/>
                </a:lnTo>
                <a:lnTo>
                  <a:pt x="283" y="1038"/>
                </a:lnTo>
                <a:lnTo>
                  <a:pt x="277" y="1026"/>
                </a:lnTo>
                <a:lnTo>
                  <a:pt x="272" y="1009"/>
                </a:lnTo>
                <a:lnTo>
                  <a:pt x="272" y="989"/>
                </a:lnTo>
                <a:lnTo>
                  <a:pt x="272" y="984"/>
                </a:lnTo>
                <a:lnTo>
                  <a:pt x="273" y="975"/>
                </a:lnTo>
                <a:lnTo>
                  <a:pt x="273" y="964"/>
                </a:lnTo>
                <a:lnTo>
                  <a:pt x="275" y="952"/>
                </a:lnTo>
                <a:lnTo>
                  <a:pt x="277" y="943"/>
                </a:lnTo>
                <a:lnTo>
                  <a:pt x="280" y="928"/>
                </a:lnTo>
                <a:lnTo>
                  <a:pt x="282" y="913"/>
                </a:lnTo>
                <a:lnTo>
                  <a:pt x="282" y="908"/>
                </a:lnTo>
                <a:lnTo>
                  <a:pt x="282" y="904"/>
                </a:lnTo>
                <a:lnTo>
                  <a:pt x="282" y="901"/>
                </a:lnTo>
                <a:lnTo>
                  <a:pt x="282" y="899"/>
                </a:lnTo>
                <a:lnTo>
                  <a:pt x="282" y="898"/>
                </a:lnTo>
                <a:lnTo>
                  <a:pt x="282" y="894"/>
                </a:lnTo>
                <a:lnTo>
                  <a:pt x="283" y="891"/>
                </a:lnTo>
                <a:lnTo>
                  <a:pt x="282" y="886"/>
                </a:lnTo>
                <a:lnTo>
                  <a:pt x="280" y="883"/>
                </a:lnTo>
                <a:lnTo>
                  <a:pt x="280" y="877"/>
                </a:lnTo>
                <a:lnTo>
                  <a:pt x="278" y="872"/>
                </a:lnTo>
                <a:lnTo>
                  <a:pt x="277" y="871"/>
                </a:lnTo>
                <a:lnTo>
                  <a:pt x="277" y="869"/>
                </a:lnTo>
                <a:lnTo>
                  <a:pt x="275" y="869"/>
                </a:lnTo>
                <a:lnTo>
                  <a:pt x="273" y="869"/>
                </a:lnTo>
                <a:lnTo>
                  <a:pt x="270" y="869"/>
                </a:lnTo>
                <a:lnTo>
                  <a:pt x="265" y="869"/>
                </a:lnTo>
                <a:lnTo>
                  <a:pt x="262" y="869"/>
                </a:lnTo>
                <a:lnTo>
                  <a:pt x="258" y="867"/>
                </a:lnTo>
                <a:lnTo>
                  <a:pt x="256" y="867"/>
                </a:lnTo>
                <a:lnTo>
                  <a:pt x="256" y="866"/>
                </a:lnTo>
                <a:lnTo>
                  <a:pt x="258" y="867"/>
                </a:lnTo>
                <a:lnTo>
                  <a:pt x="258" y="869"/>
                </a:lnTo>
                <a:lnTo>
                  <a:pt x="258" y="869"/>
                </a:lnTo>
                <a:lnTo>
                  <a:pt x="258" y="876"/>
                </a:lnTo>
                <a:lnTo>
                  <a:pt x="256" y="891"/>
                </a:lnTo>
                <a:lnTo>
                  <a:pt x="253" y="913"/>
                </a:lnTo>
                <a:lnTo>
                  <a:pt x="251" y="930"/>
                </a:lnTo>
                <a:lnTo>
                  <a:pt x="251" y="940"/>
                </a:lnTo>
                <a:lnTo>
                  <a:pt x="251" y="948"/>
                </a:lnTo>
                <a:lnTo>
                  <a:pt x="250" y="958"/>
                </a:lnTo>
                <a:lnTo>
                  <a:pt x="248" y="970"/>
                </a:lnTo>
                <a:lnTo>
                  <a:pt x="246" y="989"/>
                </a:lnTo>
                <a:lnTo>
                  <a:pt x="245" y="1009"/>
                </a:lnTo>
                <a:lnTo>
                  <a:pt x="243" y="1029"/>
                </a:lnTo>
                <a:lnTo>
                  <a:pt x="241" y="1045"/>
                </a:lnTo>
                <a:lnTo>
                  <a:pt x="240" y="1060"/>
                </a:lnTo>
                <a:lnTo>
                  <a:pt x="240" y="1070"/>
                </a:lnTo>
                <a:lnTo>
                  <a:pt x="240" y="1077"/>
                </a:lnTo>
                <a:lnTo>
                  <a:pt x="241" y="1085"/>
                </a:lnTo>
                <a:lnTo>
                  <a:pt x="245" y="1102"/>
                </a:lnTo>
                <a:lnTo>
                  <a:pt x="246" y="1124"/>
                </a:lnTo>
                <a:lnTo>
                  <a:pt x="250" y="1144"/>
                </a:lnTo>
                <a:lnTo>
                  <a:pt x="251" y="1164"/>
                </a:lnTo>
                <a:lnTo>
                  <a:pt x="251" y="1183"/>
                </a:lnTo>
                <a:lnTo>
                  <a:pt x="253" y="1196"/>
                </a:lnTo>
                <a:lnTo>
                  <a:pt x="253" y="1201"/>
                </a:lnTo>
                <a:lnTo>
                  <a:pt x="253" y="1208"/>
                </a:lnTo>
                <a:lnTo>
                  <a:pt x="251" y="1225"/>
                </a:lnTo>
                <a:lnTo>
                  <a:pt x="251" y="1245"/>
                </a:lnTo>
                <a:lnTo>
                  <a:pt x="251" y="1267"/>
                </a:lnTo>
                <a:lnTo>
                  <a:pt x="251" y="1289"/>
                </a:lnTo>
                <a:lnTo>
                  <a:pt x="253" y="1304"/>
                </a:lnTo>
                <a:lnTo>
                  <a:pt x="255" y="1318"/>
                </a:lnTo>
                <a:lnTo>
                  <a:pt x="256" y="1323"/>
                </a:lnTo>
                <a:lnTo>
                  <a:pt x="258" y="1326"/>
                </a:lnTo>
                <a:lnTo>
                  <a:pt x="260" y="1333"/>
                </a:lnTo>
                <a:lnTo>
                  <a:pt x="258" y="1348"/>
                </a:lnTo>
                <a:lnTo>
                  <a:pt x="251" y="1362"/>
                </a:lnTo>
                <a:lnTo>
                  <a:pt x="248" y="1370"/>
                </a:lnTo>
                <a:lnTo>
                  <a:pt x="243" y="1380"/>
                </a:lnTo>
                <a:lnTo>
                  <a:pt x="238" y="1392"/>
                </a:lnTo>
                <a:lnTo>
                  <a:pt x="235" y="1404"/>
                </a:lnTo>
                <a:lnTo>
                  <a:pt x="233" y="1411"/>
                </a:lnTo>
                <a:lnTo>
                  <a:pt x="233" y="1414"/>
                </a:lnTo>
                <a:lnTo>
                  <a:pt x="235" y="1421"/>
                </a:lnTo>
                <a:lnTo>
                  <a:pt x="236" y="1429"/>
                </a:lnTo>
                <a:lnTo>
                  <a:pt x="233" y="1438"/>
                </a:lnTo>
                <a:lnTo>
                  <a:pt x="228" y="1443"/>
                </a:lnTo>
                <a:lnTo>
                  <a:pt x="223" y="1441"/>
                </a:lnTo>
                <a:lnTo>
                  <a:pt x="213" y="1441"/>
                </a:lnTo>
                <a:lnTo>
                  <a:pt x="197" y="1439"/>
                </a:lnTo>
                <a:lnTo>
                  <a:pt x="184" y="1438"/>
                </a:lnTo>
                <a:lnTo>
                  <a:pt x="172" y="1434"/>
                </a:lnTo>
                <a:lnTo>
                  <a:pt x="165" y="1431"/>
                </a:lnTo>
                <a:lnTo>
                  <a:pt x="164" y="1429"/>
                </a:lnTo>
                <a:lnTo>
                  <a:pt x="162" y="1429"/>
                </a:lnTo>
                <a:lnTo>
                  <a:pt x="160" y="1426"/>
                </a:lnTo>
                <a:lnTo>
                  <a:pt x="157" y="1424"/>
                </a:lnTo>
                <a:lnTo>
                  <a:pt x="152" y="1422"/>
                </a:lnTo>
                <a:lnTo>
                  <a:pt x="148" y="1422"/>
                </a:lnTo>
                <a:lnTo>
                  <a:pt x="148" y="1417"/>
                </a:lnTo>
                <a:lnTo>
                  <a:pt x="147" y="1407"/>
                </a:lnTo>
                <a:lnTo>
                  <a:pt x="148" y="1395"/>
                </a:lnTo>
                <a:lnTo>
                  <a:pt x="155" y="1384"/>
                </a:lnTo>
                <a:lnTo>
                  <a:pt x="155" y="1382"/>
                </a:lnTo>
                <a:lnTo>
                  <a:pt x="157" y="1380"/>
                </a:lnTo>
                <a:lnTo>
                  <a:pt x="157" y="1375"/>
                </a:lnTo>
                <a:lnTo>
                  <a:pt x="157" y="1372"/>
                </a:lnTo>
                <a:lnTo>
                  <a:pt x="157" y="1368"/>
                </a:lnTo>
                <a:lnTo>
                  <a:pt x="154" y="1365"/>
                </a:lnTo>
                <a:lnTo>
                  <a:pt x="148" y="1357"/>
                </a:lnTo>
                <a:lnTo>
                  <a:pt x="140" y="1347"/>
                </a:lnTo>
                <a:lnTo>
                  <a:pt x="133" y="1335"/>
                </a:lnTo>
                <a:lnTo>
                  <a:pt x="128" y="1323"/>
                </a:lnTo>
                <a:lnTo>
                  <a:pt x="125" y="1311"/>
                </a:lnTo>
                <a:lnTo>
                  <a:pt x="125" y="1298"/>
                </a:lnTo>
                <a:lnTo>
                  <a:pt x="123" y="1279"/>
                </a:lnTo>
                <a:lnTo>
                  <a:pt x="123" y="1259"/>
                </a:lnTo>
                <a:lnTo>
                  <a:pt x="121" y="1237"/>
                </a:lnTo>
                <a:lnTo>
                  <a:pt x="120" y="1217"/>
                </a:lnTo>
                <a:lnTo>
                  <a:pt x="120" y="1201"/>
                </a:lnTo>
                <a:lnTo>
                  <a:pt x="121" y="1191"/>
                </a:lnTo>
                <a:lnTo>
                  <a:pt x="123" y="1190"/>
                </a:lnTo>
                <a:lnTo>
                  <a:pt x="123" y="1188"/>
                </a:lnTo>
                <a:lnTo>
                  <a:pt x="123" y="1186"/>
                </a:lnTo>
                <a:lnTo>
                  <a:pt x="123" y="1188"/>
                </a:lnTo>
                <a:lnTo>
                  <a:pt x="123" y="1188"/>
                </a:lnTo>
                <a:lnTo>
                  <a:pt x="121" y="1190"/>
                </a:lnTo>
                <a:lnTo>
                  <a:pt x="120" y="1191"/>
                </a:lnTo>
                <a:lnTo>
                  <a:pt x="120" y="1193"/>
                </a:lnTo>
                <a:lnTo>
                  <a:pt x="120" y="1193"/>
                </a:lnTo>
                <a:lnTo>
                  <a:pt x="120" y="953"/>
                </a:lnTo>
                <a:lnTo>
                  <a:pt x="120" y="948"/>
                </a:lnTo>
                <a:lnTo>
                  <a:pt x="116" y="935"/>
                </a:lnTo>
                <a:lnTo>
                  <a:pt x="113" y="915"/>
                </a:lnTo>
                <a:lnTo>
                  <a:pt x="110" y="889"/>
                </a:lnTo>
                <a:lnTo>
                  <a:pt x="106" y="864"/>
                </a:lnTo>
                <a:lnTo>
                  <a:pt x="105" y="837"/>
                </a:lnTo>
                <a:lnTo>
                  <a:pt x="103" y="813"/>
                </a:lnTo>
                <a:lnTo>
                  <a:pt x="103" y="796"/>
                </a:lnTo>
                <a:lnTo>
                  <a:pt x="105" y="785"/>
                </a:lnTo>
                <a:lnTo>
                  <a:pt x="108" y="769"/>
                </a:lnTo>
                <a:lnTo>
                  <a:pt x="108" y="758"/>
                </a:lnTo>
                <a:lnTo>
                  <a:pt x="108" y="746"/>
                </a:lnTo>
                <a:lnTo>
                  <a:pt x="111" y="736"/>
                </a:lnTo>
                <a:lnTo>
                  <a:pt x="115" y="731"/>
                </a:lnTo>
                <a:lnTo>
                  <a:pt x="116" y="727"/>
                </a:lnTo>
                <a:lnTo>
                  <a:pt x="116" y="724"/>
                </a:lnTo>
                <a:lnTo>
                  <a:pt x="116" y="722"/>
                </a:lnTo>
                <a:lnTo>
                  <a:pt x="115" y="719"/>
                </a:lnTo>
                <a:lnTo>
                  <a:pt x="115" y="717"/>
                </a:lnTo>
                <a:lnTo>
                  <a:pt x="113" y="715"/>
                </a:lnTo>
                <a:lnTo>
                  <a:pt x="113" y="712"/>
                </a:lnTo>
                <a:lnTo>
                  <a:pt x="113" y="710"/>
                </a:lnTo>
                <a:lnTo>
                  <a:pt x="115" y="707"/>
                </a:lnTo>
                <a:lnTo>
                  <a:pt x="115" y="704"/>
                </a:lnTo>
                <a:lnTo>
                  <a:pt x="115" y="702"/>
                </a:lnTo>
                <a:lnTo>
                  <a:pt x="115" y="702"/>
                </a:lnTo>
                <a:lnTo>
                  <a:pt x="115" y="700"/>
                </a:lnTo>
                <a:lnTo>
                  <a:pt x="115" y="697"/>
                </a:lnTo>
                <a:lnTo>
                  <a:pt x="115" y="692"/>
                </a:lnTo>
                <a:lnTo>
                  <a:pt x="115" y="687"/>
                </a:lnTo>
                <a:lnTo>
                  <a:pt x="116" y="683"/>
                </a:lnTo>
                <a:lnTo>
                  <a:pt x="115" y="680"/>
                </a:lnTo>
                <a:lnTo>
                  <a:pt x="115" y="678"/>
                </a:lnTo>
                <a:lnTo>
                  <a:pt x="115" y="675"/>
                </a:lnTo>
                <a:lnTo>
                  <a:pt x="115" y="670"/>
                </a:lnTo>
                <a:lnTo>
                  <a:pt x="115" y="660"/>
                </a:lnTo>
                <a:lnTo>
                  <a:pt x="115" y="641"/>
                </a:lnTo>
                <a:lnTo>
                  <a:pt x="115" y="616"/>
                </a:lnTo>
                <a:lnTo>
                  <a:pt x="116" y="589"/>
                </a:lnTo>
                <a:lnTo>
                  <a:pt x="118" y="562"/>
                </a:lnTo>
                <a:lnTo>
                  <a:pt x="120" y="538"/>
                </a:lnTo>
                <a:lnTo>
                  <a:pt x="123" y="521"/>
                </a:lnTo>
                <a:lnTo>
                  <a:pt x="128" y="501"/>
                </a:lnTo>
                <a:lnTo>
                  <a:pt x="130" y="489"/>
                </a:lnTo>
                <a:lnTo>
                  <a:pt x="130" y="481"/>
                </a:lnTo>
                <a:lnTo>
                  <a:pt x="130" y="479"/>
                </a:lnTo>
                <a:lnTo>
                  <a:pt x="130" y="479"/>
                </a:lnTo>
                <a:lnTo>
                  <a:pt x="128" y="481"/>
                </a:lnTo>
                <a:lnTo>
                  <a:pt x="125" y="484"/>
                </a:lnTo>
                <a:lnTo>
                  <a:pt x="121" y="488"/>
                </a:lnTo>
                <a:lnTo>
                  <a:pt x="118" y="493"/>
                </a:lnTo>
                <a:lnTo>
                  <a:pt x="116" y="498"/>
                </a:lnTo>
                <a:lnTo>
                  <a:pt x="113" y="503"/>
                </a:lnTo>
                <a:lnTo>
                  <a:pt x="113" y="503"/>
                </a:lnTo>
                <a:lnTo>
                  <a:pt x="111" y="506"/>
                </a:lnTo>
                <a:lnTo>
                  <a:pt x="110" y="510"/>
                </a:lnTo>
                <a:lnTo>
                  <a:pt x="108" y="513"/>
                </a:lnTo>
                <a:lnTo>
                  <a:pt x="106" y="516"/>
                </a:lnTo>
                <a:lnTo>
                  <a:pt x="105" y="521"/>
                </a:lnTo>
                <a:lnTo>
                  <a:pt x="103" y="523"/>
                </a:lnTo>
                <a:lnTo>
                  <a:pt x="103" y="528"/>
                </a:lnTo>
                <a:lnTo>
                  <a:pt x="100" y="540"/>
                </a:lnTo>
                <a:lnTo>
                  <a:pt x="96" y="555"/>
                </a:lnTo>
                <a:lnTo>
                  <a:pt x="91" y="572"/>
                </a:lnTo>
                <a:lnTo>
                  <a:pt x="88" y="589"/>
                </a:lnTo>
                <a:lnTo>
                  <a:pt x="83" y="601"/>
                </a:lnTo>
                <a:lnTo>
                  <a:pt x="81" y="606"/>
                </a:lnTo>
                <a:lnTo>
                  <a:pt x="76" y="618"/>
                </a:lnTo>
                <a:lnTo>
                  <a:pt x="71" y="633"/>
                </a:lnTo>
                <a:lnTo>
                  <a:pt x="64" y="650"/>
                </a:lnTo>
                <a:lnTo>
                  <a:pt x="59" y="667"/>
                </a:lnTo>
                <a:lnTo>
                  <a:pt x="54" y="682"/>
                </a:lnTo>
                <a:lnTo>
                  <a:pt x="54" y="692"/>
                </a:lnTo>
                <a:lnTo>
                  <a:pt x="54" y="695"/>
                </a:lnTo>
                <a:lnTo>
                  <a:pt x="54" y="699"/>
                </a:lnTo>
                <a:lnTo>
                  <a:pt x="54" y="699"/>
                </a:lnTo>
                <a:lnTo>
                  <a:pt x="54" y="699"/>
                </a:lnTo>
                <a:lnTo>
                  <a:pt x="54" y="704"/>
                </a:lnTo>
                <a:lnTo>
                  <a:pt x="54" y="707"/>
                </a:lnTo>
                <a:lnTo>
                  <a:pt x="52" y="712"/>
                </a:lnTo>
                <a:lnTo>
                  <a:pt x="54" y="715"/>
                </a:lnTo>
                <a:lnTo>
                  <a:pt x="57" y="722"/>
                </a:lnTo>
                <a:lnTo>
                  <a:pt x="61" y="732"/>
                </a:lnTo>
                <a:lnTo>
                  <a:pt x="64" y="742"/>
                </a:lnTo>
                <a:lnTo>
                  <a:pt x="66" y="754"/>
                </a:lnTo>
                <a:lnTo>
                  <a:pt x="69" y="761"/>
                </a:lnTo>
                <a:lnTo>
                  <a:pt x="69" y="769"/>
                </a:lnTo>
                <a:lnTo>
                  <a:pt x="69" y="778"/>
                </a:lnTo>
                <a:lnTo>
                  <a:pt x="71" y="785"/>
                </a:lnTo>
                <a:lnTo>
                  <a:pt x="73" y="791"/>
                </a:lnTo>
                <a:lnTo>
                  <a:pt x="73" y="796"/>
                </a:lnTo>
                <a:lnTo>
                  <a:pt x="73" y="796"/>
                </a:lnTo>
                <a:lnTo>
                  <a:pt x="73" y="798"/>
                </a:lnTo>
                <a:lnTo>
                  <a:pt x="73" y="800"/>
                </a:lnTo>
                <a:lnTo>
                  <a:pt x="71" y="802"/>
                </a:lnTo>
                <a:lnTo>
                  <a:pt x="69" y="802"/>
                </a:lnTo>
                <a:lnTo>
                  <a:pt x="66" y="803"/>
                </a:lnTo>
                <a:lnTo>
                  <a:pt x="62" y="802"/>
                </a:lnTo>
                <a:lnTo>
                  <a:pt x="61" y="802"/>
                </a:lnTo>
                <a:lnTo>
                  <a:pt x="59" y="803"/>
                </a:lnTo>
                <a:lnTo>
                  <a:pt x="56" y="805"/>
                </a:lnTo>
                <a:lnTo>
                  <a:pt x="54" y="805"/>
                </a:lnTo>
                <a:lnTo>
                  <a:pt x="51" y="807"/>
                </a:lnTo>
                <a:lnTo>
                  <a:pt x="51" y="807"/>
                </a:lnTo>
                <a:lnTo>
                  <a:pt x="49" y="808"/>
                </a:lnTo>
                <a:lnTo>
                  <a:pt x="47" y="812"/>
                </a:lnTo>
                <a:lnTo>
                  <a:pt x="46" y="812"/>
                </a:lnTo>
                <a:lnTo>
                  <a:pt x="42" y="813"/>
                </a:lnTo>
                <a:lnTo>
                  <a:pt x="39" y="813"/>
                </a:lnTo>
                <a:lnTo>
                  <a:pt x="34" y="812"/>
                </a:lnTo>
                <a:lnTo>
                  <a:pt x="30" y="812"/>
                </a:lnTo>
                <a:lnTo>
                  <a:pt x="25" y="812"/>
                </a:lnTo>
                <a:lnTo>
                  <a:pt x="24" y="812"/>
                </a:lnTo>
                <a:lnTo>
                  <a:pt x="22" y="812"/>
                </a:lnTo>
                <a:lnTo>
                  <a:pt x="22" y="812"/>
                </a:lnTo>
                <a:lnTo>
                  <a:pt x="20" y="812"/>
                </a:lnTo>
                <a:lnTo>
                  <a:pt x="17" y="812"/>
                </a:lnTo>
                <a:lnTo>
                  <a:pt x="15" y="810"/>
                </a:lnTo>
                <a:lnTo>
                  <a:pt x="12" y="808"/>
                </a:lnTo>
                <a:lnTo>
                  <a:pt x="10" y="805"/>
                </a:lnTo>
                <a:lnTo>
                  <a:pt x="10" y="802"/>
                </a:lnTo>
                <a:lnTo>
                  <a:pt x="7" y="788"/>
                </a:lnTo>
                <a:lnTo>
                  <a:pt x="2" y="775"/>
                </a:lnTo>
                <a:lnTo>
                  <a:pt x="0" y="763"/>
                </a:lnTo>
                <a:lnTo>
                  <a:pt x="2" y="759"/>
                </a:lnTo>
                <a:lnTo>
                  <a:pt x="2" y="758"/>
                </a:lnTo>
                <a:lnTo>
                  <a:pt x="2" y="756"/>
                </a:lnTo>
                <a:lnTo>
                  <a:pt x="2" y="754"/>
                </a:lnTo>
                <a:lnTo>
                  <a:pt x="2" y="753"/>
                </a:lnTo>
                <a:lnTo>
                  <a:pt x="3" y="749"/>
                </a:lnTo>
                <a:lnTo>
                  <a:pt x="5" y="746"/>
                </a:lnTo>
                <a:lnTo>
                  <a:pt x="7" y="739"/>
                </a:lnTo>
                <a:lnTo>
                  <a:pt x="8" y="734"/>
                </a:lnTo>
                <a:lnTo>
                  <a:pt x="10" y="729"/>
                </a:lnTo>
                <a:lnTo>
                  <a:pt x="10" y="724"/>
                </a:lnTo>
                <a:lnTo>
                  <a:pt x="12" y="721"/>
                </a:lnTo>
                <a:lnTo>
                  <a:pt x="12" y="717"/>
                </a:lnTo>
                <a:lnTo>
                  <a:pt x="12" y="714"/>
                </a:lnTo>
                <a:lnTo>
                  <a:pt x="12" y="714"/>
                </a:lnTo>
                <a:lnTo>
                  <a:pt x="12" y="714"/>
                </a:lnTo>
                <a:lnTo>
                  <a:pt x="12" y="710"/>
                </a:lnTo>
                <a:lnTo>
                  <a:pt x="12" y="704"/>
                </a:lnTo>
                <a:lnTo>
                  <a:pt x="12" y="695"/>
                </a:lnTo>
                <a:lnTo>
                  <a:pt x="12" y="687"/>
                </a:lnTo>
                <a:lnTo>
                  <a:pt x="13" y="685"/>
                </a:lnTo>
                <a:lnTo>
                  <a:pt x="13" y="678"/>
                </a:lnTo>
                <a:lnTo>
                  <a:pt x="15" y="667"/>
                </a:lnTo>
                <a:lnTo>
                  <a:pt x="17" y="648"/>
                </a:lnTo>
                <a:lnTo>
                  <a:pt x="19" y="631"/>
                </a:lnTo>
                <a:lnTo>
                  <a:pt x="19" y="618"/>
                </a:lnTo>
                <a:lnTo>
                  <a:pt x="20" y="596"/>
                </a:lnTo>
                <a:lnTo>
                  <a:pt x="24" y="572"/>
                </a:lnTo>
                <a:lnTo>
                  <a:pt x="27" y="552"/>
                </a:lnTo>
                <a:lnTo>
                  <a:pt x="30" y="540"/>
                </a:lnTo>
                <a:lnTo>
                  <a:pt x="32" y="528"/>
                </a:lnTo>
                <a:lnTo>
                  <a:pt x="34" y="516"/>
                </a:lnTo>
                <a:lnTo>
                  <a:pt x="35" y="511"/>
                </a:lnTo>
                <a:lnTo>
                  <a:pt x="25" y="501"/>
                </a:lnTo>
                <a:lnTo>
                  <a:pt x="25" y="499"/>
                </a:lnTo>
                <a:lnTo>
                  <a:pt x="25" y="496"/>
                </a:lnTo>
                <a:lnTo>
                  <a:pt x="25" y="491"/>
                </a:lnTo>
                <a:lnTo>
                  <a:pt x="27" y="486"/>
                </a:lnTo>
                <a:lnTo>
                  <a:pt x="29" y="481"/>
                </a:lnTo>
                <a:lnTo>
                  <a:pt x="32" y="478"/>
                </a:lnTo>
                <a:lnTo>
                  <a:pt x="34" y="472"/>
                </a:lnTo>
                <a:lnTo>
                  <a:pt x="35" y="461"/>
                </a:lnTo>
                <a:lnTo>
                  <a:pt x="40" y="444"/>
                </a:lnTo>
                <a:lnTo>
                  <a:pt x="46" y="427"/>
                </a:lnTo>
                <a:lnTo>
                  <a:pt x="51" y="408"/>
                </a:lnTo>
                <a:lnTo>
                  <a:pt x="54" y="397"/>
                </a:lnTo>
                <a:lnTo>
                  <a:pt x="61" y="373"/>
                </a:lnTo>
                <a:lnTo>
                  <a:pt x="66" y="346"/>
                </a:lnTo>
                <a:lnTo>
                  <a:pt x="71" y="327"/>
                </a:lnTo>
                <a:lnTo>
                  <a:pt x="76" y="314"/>
                </a:lnTo>
                <a:lnTo>
                  <a:pt x="83" y="297"/>
                </a:lnTo>
                <a:lnTo>
                  <a:pt x="93" y="278"/>
                </a:lnTo>
                <a:lnTo>
                  <a:pt x="101" y="260"/>
                </a:lnTo>
                <a:lnTo>
                  <a:pt x="108" y="250"/>
                </a:lnTo>
                <a:lnTo>
                  <a:pt x="118" y="240"/>
                </a:lnTo>
                <a:lnTo>
                  <a:pt x="127" y="233"/>
                </a:lnTo>
                <a:lnTo>
                  <a:pt x="135" y="226"/>
                </a:lnTo>
                <a:lnTo>
                  <a:pt x="154" y="218"/>
                </a:lnTo>
                <a:lnTo>
                  <a:pt x="174" y="209"/>
                </a:lnTo>
                <a:lnTo>
                  <a:pt x="184" y="206"/>
                </a:lnTo>
                <a:lnTo>
                  <a:pt x="194" y="201"/>
                </a:lnTo>
                <a:lnTo>
                  <a:pt x="202" y="196"/>
                </a:lnTo>
                <a:lnTo>
                  <a:pt x="206" y="194"/>
                </a:lnTo>
                <a:lnTo>
                  <a:pt x="206" y="191"/>
                </a:lnTo>
                <a:lnTo>
                  <a:pt x="206" y="184"/>
                </a:lnTo>
                <a:lnTo>
                  <a:pt x="209" y="174"/>
                </a:lnTo>
                <a:lnTo>
                  <a:pt x="218" y="165"/>
                </a:lnTo>
                <a:lnTo>
                  <a:pt x="218" y="162"/>
                </a:lnTo>
                <a:lnTo>
                  <a:pt x="218" y="152"/>
                </a:lnTo>
                <a:lnTo>
                  <a:pt x="218" y="137"/>
                </a:lnTo>
                <a:lnTo>
                  <a:pt x="216" y="123"/>
                </a:lnTo>
                <a:lnTo>
                  <a:pt x="216" y="111"/>
                </a:lnTo>
                <a:lnTo>
                  <a:pt x="213" y="106"/>
                </a:lnTo>
                <a:lnTo>
                  <a:pt x="213" y="106"/>
                </a:lnTo>
                <a:lnTo>
                  <a:pt x="213" y="105"/>
                </a:lnTo>
                <a:lnTo>
                  <a:pt x="213" y="103"/>
                </a:lnTo>
                <a:lnTo>
                  <a:pt x="214" y="100"/>
                </a:lnTo>
                <a:lnTo>
                  <a:pt x="214" y="100"/>
                </a:lnTo>
                <a:lnTo>
                  <a:pt x="218" y="100"/>
                </a:lnTo>
                <a:lnTo>
                  <a:pt x="218" y="98"/>
                </a:lnTo>
                <a:lnTo>
                  <a:pt x="216" y="94"/>
                </a:lnTo>
                <a:lnTo>
                  <a:pt x="216" y="91"/>
                </a:lnTo>
                <a:lnTo>
                  <a:pt x="214" y="88"/>
                </a:lnTo>
                <a:lnTo>
                  <a:pt x="214" y="83"/>
                </a:lnTo>
                <a:lnTo>
                  <a:pt x="214" y="79"/>
                </a:lnTo>
                <a:lnTo>
                  <a:pt x="214" y="76"/>
                </a:lnTo>
                <a:lnTo>
                  <a:pt x="216" y="74"/>
                </a:lnTo>
                <a:lnTo>
                  <a:pt x="214" y="74"/>
                </a:lnTo>
                <a:lnTo>
                  <a:pt x="214" y="74"/>
                </a:lnTo>
                <a:lnTo>
                  <a:pt x="213" y="74"/>
                </a:lnTo>
                <a:lnTo>
                  <a:pt x="213" y="74"/>
                </a:lnTo>
                <a:lnTo>
                  <a:pt x="211" y="73"/>
                </a:lnTo>
                <a:lnTo>
                  <a:pt x="213" y="71"/>
                </a:lnTo>
                <a:lnTo>
                  <a:pt x="214" y="69"/>
                </a:lnTo>
                <a:lnTo>
                  <a:pt x="218" y="66"/>
                </a:lnTo>
                <a:lnTo>
                  <a:pt x="221" y="64"/>
                </a:lnTo>
                <a:lnTo>
                  <a:pt x="223" y="62"/>
                </a:lnTo>
                <a:lnTo>
                  <a:pt x="223" y="62"/>
                </a:lnTo>
                <a:lnTo>
                  <a:pt x="221" y="62"/>
                </a:lnTo>
                <a:lnTo>
                  <a:pt x="221" y="62"/>
                </a:lnTo>
                <a:lnTo>
                  <a:pt x="219" y="64"/>
                </a:lnTo>
                <a:lnTo>
                  <a:pt x="218" y="64"/>
                </a:lnTo>
                <a:lnTo>
                  <a:pt x="216" y="66"/>
                </a:lnTo>
                <a:lnTo>
                  <a:pt x="214" y="66"/>
                </a:lnTo>
                <a:lnTo>
                  <a:pt x="214" y="66"/>
                </a:lnTo>
                <a:lnTo>
                  <a:pt x="214" y="66"/>
                </a:lnTo>
                <a:lnTo>
                  <a:pt x="216" y="64"/>
                </a:lnTo>
                <a:lnTo>
                  <a:pt x="218" y="61"/>
                </a:lnTo>
                <a:lnTo>
                  <a:pt x="221" y="57"/>
                </a:lnTo>
                <a:lnTo>
                  <a:pt x="224" y="54"/>
                </a:lnTo>
                <a:lnTo>
                  <a:pt x="226" y="51"/>
                </a:lnTo>
                <a:lnTo>
                  <a:pt x="228" y="49"/>
                </a:lnTo>
                <a:lnTo>
                  <a:pt x="229" y="46"/>
                </a:lnTo>
                <a:lnTo>
                  <a:pt x="229" y="42"/>
                </a:lnTo>
                <a:lnTo>
                  <a:pt x="231" y="37"/>
                </a:lnTo>
                <a:lnTo>
                  <a:pt x="233" y="34"/>
                </a:lnTo>
                <a:lnTo>
                  <a:pt x="235" y="30"/>
                </a:lnTo>
                <a:lnTo>
                  <a:pt x="236" y="27"/>
                </a:lnTo>
                <a:lnTo>
                  <a:pt x="240" y="22"/>
                </a:lnTo>
                <a:lnTo>
                  <a:pt x="243" y="19"/>
                </a:lnTo>
                <a:lnTo>
                  <a:pt x="246" y="17"/>
                </a:lnTo>
                <a:lnTo>
                  <a:pt x="250" y="13"/>
                </a:lnTo>
                <a:lnTo>
                  <a:pt x="253" y="12"/>
                </a:lnTo>
                <a:lnTo>
                  <a:pt x="258" y="12"/>
                </a:lnTo>
                <a:lnTo>
                  <a:pt x="262" y="12"/>
                </a:lnTo>
                <a:lnTo>
                  <a:pt x="263" y="12"/>
                </a:lnTo>
                <a:lnTo>
                  <a:pt x="265" y="10"/>
                </a:lnTo>
                <a:lnTo>
                  <a:pt x="267" y="8"/>
                </a:lnTo>
                <a:lnTo>
                  <a:pt x="270" y="7"/>
                </a:lnTo>
                <a:lnTo>
                  <a:pt x="273" y="5"/>
                </a:lnTo>
                <a:lnTo>
                  <a:pt x="278" y="2"/>
                </a:lnTo>
                <a:lnTo>
                  <a:pt x="283" y="0"/>
                </a:lnTo>
                <a:lnTo>
                  <a:pt x="289" y="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329012" y="1280250"/>
            <a:ext cx="1638677" cy="1089635"/>
            <a:chOff x="6093898" y="4601854"/>
            <a:chExt cx="1638677" cy="1089635"/>
          </a:xfrm>
        </p:grpSpPr>
        <p:sp>
          <p:nvSpPr>
            <p:cNvPr id="41" name="Freeform 56"/>
            <p:cNvSpPr>
              <a:spLocks/>
            </p:cNvSpPr>
            <p:nvPr/>
          </p:nvSpPr>
          <p:spPr bwMode="auto">
            <a:xfrm>
              <a:off x="7009319" y="4601854"/>
              <a:ext cx="723256" cy="1089635"/>
            </a:xfrm>
            <a:custGeom>
              <a:avLst/>
              <a:gdLst>
                <a:gd name="T0" fmla="*/ 45 w 289"/>
                <a:gd name="T1" fmla="*/ 436 h 436"/>
                <a:gd name="T2" fmla="*/ 14 w 289"/>
                <a:gd name="T3" fmla="*/ 326 h 436"/>
                <a:gd name="T4" fmla="*/ 42 w 289"/>
                <a:gd name="T5" fmla="*/ 289 h 436"/>
                <a:gd name="T6" fmla="*/ 151 w 289"/>
                <a:gd name="T7" fmla="*/ 177 h 436"/>
                <a:gd name="T8" fmla="*/ 181 w 289"/>
                <a:gd name="T9" fmla="*/ 205 h 436"/>
                <a:gd name="T10" fmla="*/ 124 w 289"/>
                <a:gd name="T11" fmla="*/ 263 h 436"/>
                <a:gd name="T12" fmla="*/ 136 w 289"/>
                <a:gd name="T13" fmla="*/ 273 h 436"/>
                <a:gd name="T14" fmla="*/ 192 w 289"/>
                <a:gd name="T15" fmla="*/ 215 h 436"/>
                <a:gd name="T16" fmla="*/ 209 w 289"/>
                <a:gd name="T17" fmla="*/ 161 h 436"/>
                <a:gd name="T18" fmla="*/ 206 w 289"/>
                <a:gd name="T19" fmla="*/ 58 h 436"/>
                <a:gd name="T20" fmla="*/ 217 w 289"/>
                <a:gd name="T21" fmla="*/ 4 h 436"/>
                <a:gd name="T22" fmla="*/ 246 w 289"/>
                <a:gd name="T23" fmla="*/ 45 h 436"/>
                <a:gd name="T24" fmla="*/ 284 w 289"/>
                <a:gd name="T25" fmla="*/ 225 h 436"/>
                <a:gd name="T26" fmla="*/ 284 w 289"/>
                <a:gd name="T27" fmla="*/ 227 h 436"/>
                <a:gd name="T28" fmla="*/ 238 w 289"/>
                <a:gd name="T29" fmla="*/ 325 h 436"/>
                <a:gd name="T30" fmla="*/ 160 w 289"/>
                <a:gd name="T31" fmla="*/ 373 h 436"/>
                <a:gd name="T32" fmla="*/ 129 w 289"/>
                <a:gd name="T33" fmla="*/ 379 h 436"/>
                <a:gd name="T34" fmla="*/ 99 w 289"/>
                <a:gd name="T35" fmla="*/ 394 h 436"/>
                <a:gd name="T36" fmla="*/ 129 w 289"/>
                <a:gd name="T37" fmla="*/ 436 h 436"/>
                <a:gd name="T38" fmla="*/ 45 w 289"/>
                <a:gd name="T39" fmla="*/ 436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9" h="436">
                  <a:moveTo>
                    <a:pt x="45" y="436"/>
                  </a:moveTo>
                  <a:cubicBezTo>
                    <a:pt x="18" y="399"/>
                    <a:pt x="0" y="362"/>
                    <a:pt x="14" y="326"/>
                  </a:cubicBezTo>
                  <a:cubicBezTo>
                    <a:pt x="18" y="314"/>
                    <a:pt x="29" y="302"/>
                    <a:pt x="42" y="289"/>
                  </a:cubicBezTo>
                  <a:cubicBezTo>
                    <a:pt x="151" y="177"/>
                    <a:pt x="151" y="177"/>
                    <a:pt x="151" y="177"/>
                  </a:cubicBezTo>
                  <a:cubicBezTo>
                    <a:pt x="184" y="143"/>
                    <a:pt x="212" y="172"/>
                    <a:pt x="181" y="205"/>
                  </a:cubicBezTo>
                  <a:cubicBezTo>
                    <a:pt x="124" y="263"/>
                    <a:pt x="124" y="263"/>
                    <a:pt x="124" y="263"/>
                  </a:cubicBezTo>
                  <a:cubicBezTo>
                    <a:pt x="115" y="273"/>
                    <a:pt x="126" y="284"/>
                    <a:pt x="136" y="273"/>
                  </a:cubicBezTo>
                  <a:cubicBezTo>
                    <a:pt x="192" y="215"/>
                    <a:pt x="192" y="215"/>
                    <a:pt x="192" y="215"/>
                  </a:cubicBezTo>
                  <a:cubicBezTo>
                    <a:pt x="210" y="196"/>
                    <a:pt x="206" y="185"/>
                    <a:pt x="209" y="161"/>
                  </a:cubicBezTo>
                  <a:cubicBezTo>
                    <a:pt x="206" y="58"/>
                    <a:pt x="206" y="58"/>
                    <a:pt x="206" y="58"/>
                  </a:cubicBezTo>
                  <a:cubicBezTo>
                    <a:pt x="205" y="21"/>
                    <a:pt x="209" y="7"/>
                    <a:pt x="217" y="4"/>
                  </a:cubicBezTo>
                  <a:cubicBezTo>
                    <a:pt x="227" y="0"/>
                    <a:pt x="243" y="18"/>
                    <a:pt x="246" y="45"/>
                  </a:cubicBezTo>
                  <a:cubicBezTo>
                    <a:pt x="284" y="225"/>
                    <a:pt x="284" y="225"/>
                    <a:pt x="284" y="225"/>
                  </a:cubicBezTo>
                  <a:cubicBezTo>
                    <a:pt x="284" y="227"/>
                    <a:pt x="284" y="227"/>
                    <a:pt x="284" y="227"/>
                  </a:cubicBezTo>
                  <a:cubicBezTo>
                    <a:pt x="289" y="281"/>
                    <a:pt x="278" y="289"/>
                    <a:pt x="238" y="325"/>
                  </a:cubicBezTo>
                  <a:cubicBezTo>
                    <a:pt x="199" y="362"/>
                    <a:pt x="211" y="360"/>
                    <a:pt x="160" y="373"/>
                  </a:cubicBezTo>
                  <a:cubicBezTo>
                    <a:pt x="129" y="379"/>
                    <a:pt x="129" y="379"/>
                    <a:pt x="129" y="379"/>
                  </a:cubicBezTo>
                  <a:cubicBezTo>
                    <a:pt x="115" y="382"/>
                    <a:pt x="91" y="384"/>
                    <a:pt x="99" y="394"/>
                  </a:cubicBezTo>
                  <a:cubicBezTo>
                    <a:pt x="129" y="436"/>
                    <a:pt x="129" y="436"/>
                    <a:pt x="129" y="436"/>
                  </a:cubicBezTo>
                  <a:cubicBezTo>
                    <a:pt x="45" y="436"/>
                    <a:pt x="45" y="436"/>
                    <a:pt x="45" y="43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42" name="Freeform 57"/>
            <p:cNvSpPr>
              <a:spLocks/>
            </p:cNvSpPr>
            <p:nvPr/>
          </p:nvSpPr>
          <p:spPr bwMode="auto">
            <a:xfrm>
              <a:off x="6093898" y="4601854"/>
              <a:ext cx="725368" cy="1089635"/>
            </a:xfrm>
            <a:custGeom>
              <a:avLst/>
              <a:gdLst>
                <a:gd name="T0" fmla="*/ 244 w 290"/>
                <a:gd name="T1" fmla="*/ 436 h 436"/>
                <a:gd name="T2" fmla="*/ 275 w 290"/>
                <a:gd name="T3" fmla="*/ 326 h 436"/>
                <a:gd name="T4" fmla="*/ 248 w 290"/>
                <a:gd name="T5" fmla="*/ 289 h 436"/>
                <a:gd name="T6" fmla="*/ 138 w 290"/>
                <a:gd name="T7" fmla="*/ 177 h 436"/>
                <a:gd name="T8" fmla="*/ 108 w 290"/>
                <a:gd name="T9" fmla="*/ 205 h 436"/>
                <a:gd name="T10" fmla="*/ 165 w 290"/>
                <a:gd name="T11" fmla="*/ 263 h 436"/>
                <a:gd name="T12" fmla="*/ 154 w 290"/>
                <a:gd name="T13" fmla="*/ 273 h 436"/>
                <a:gd name="T14" fmla="*/ 97 w 290"/>
                <a:gd name="T15" fmla="*/ 215 h 436"/>
                <a:gd name="T16" fmla="*/ 80 w 290"/>
                <a:gd name="T17" fmla="*/ 161 h 436"/>
                <a:gd name="T18" fmla="*/ 83 w 290"/>
                <a:gd name="T19" fmla="*/ 58 h 436"/>
                <a:gd name="T20" fmla="*/ 72 w 290"/>
                <a:gd name="T21" fmla="*/ 4 h 436"/>
                <a:gd name="T22" fmla="*/ 43 w 290"/>
                <a:gd name="T23" fmla="*/ 45 h 436"/>
                <a:gd name="T24" fmla="*/ 5 w 290"/>
                <a:gd name="T25" fmla="*/ 225 h 436"/>
                <a:gd name="T26" fmla="*/ 5 w 290"/>
                <a:gd name="T27" fmla="*/ 227 h 436"/>
                <a:gd name="T28" fmla="*/ 51 w 290"/>
                <a:gd name="T29" fmla="*/ 325 h 436"/>
                <a:gd name="T30" fmla="*/ 129 w 290"/>
                <a:gd name="T31" fmla="*/ 373 h 436"/>
                <a:gd name="T32" fmla="*/ 160 w 290"/>
                <a:gd name="T33" fmla="*/ 379 h 436"/>
                <a:gd name="T34" fmla="*/ 190 w 290"/>
                <a:gd name="T35" fmla="*/ 394 h 436"/>
                <a:gd name="T36" fmla="*/ 160 w 290"/>
                <a:gd name="T37" fmla="*/ 436 h 436"/>
                <a:gd name="T38" fmla="*/ 244 w 290"/>
                <a:gd name="T39" fmla="*/ 436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0" h="436">
                  <a:moveTo>
                    <a:pt x="244" y="436"/>
                  </a:moveTo>
                  <a:cubicBezTo>
                    <a:pt x="271" y="399"/>
                    <a:pt x="290" y="362"/>
                    <a:pt x="275" y="326"/>
                  </a:cubicBezTo>
                  <a:cubicBezTo>
                    <a:pt x="271" y="314"/>
                    <a:pt x="260" y="302"/>
                    <a:pt x="248" y="289"/>
                  </a:cubicBezTo>
                  <a:cubicBezTo>
                    <a:pt x="138" y="177"/>
                    <a:pt x="138" y="177"/>
                    <a:pt x="138" y="177"/>
                  </a:cubicBezTo>
                  <a:cubicBezTo>
                    <a:pt x="105" y="143"/>
                    <a:pt x="77" y="172"/>
                    <a:pt x="108" y="205"/>
                  </a:cubicBezTo>
                  <a:cubicBezTo>
                    <a:pt x="165" y="263"/>
                    <a:pt x="165" y="263"/>
                    <a:pt x="165" y="263"/>
                  </a:cubicBezTo>
                  <a:cubicBezTo>
                    <a:pt x="174" y="273"/>
                    <a:pt x="164" y="284"/>
                    <a:pt x="154" y="273"/>
                  </a:cubicBezTo>
                  <a:cubicBezTo>
                    <a:pt x="97" y="215"/>
                    <a:pt x="97" y="215"/>
                    <a:pt x="97" y="215"/>
                  </a:cubicBezTo>
                  <a:cubicBezTo>
                    <a:pt x="79" y="196"/>
                    <a:pt x="83" y="185"/>
                    <a:pt x="80" y="161"/>
                  </a:cubicBezTo>
                  <a:cubicBezTo>
                    <a:pt x="83" y="58"/>
                    <a:pt x="83" y="58"/>
                    <a:pt x="83" y="58"/>
                  </a:cubicBezTo>
                  <a:cubicBezTo>
                    <a:pt x="84" y="21"/>
                    <a:pt x="80" y="7"/>
                    <a:pt x="72" y="4"/>
                  </a:cubicBezTo>
                  <a:cubicBezTo>
                    <a:pt x="62" y="0"/>
                    <a:pt x="46" y="18"/>
                    <a:pt x="43" y="45"/>
                  </a:cubicBezTo>
                  <a:cubicBezTo>
                    <a:pt x="5" y="225"/>
                    <a:pt x="5" y="225"/>
                    <a:pt x="5" y="225"/>
                  </a:cubicBezTo>
                  <a:cubicBezTo>
                    <a:pt x="5" y="227"/>
                    <a:pt x="5" y="227"/>
                    <a:pt x="5" y="227"/>
                  </a:cubicBezTo>
                  <a:cubicBezTo>
                    <a:pt x="0" y="281"/>
                    <a:pt x="11" y="289"/>
                    <a:pt x="51" y="325"/>
                  </a:cubicBezTo>
                  <a:cubicBezTo>
                    <a:pt x="90" y="362"/>
                    <a:pt x="79" y="360"/>
                    <a:pt x="129" y="373"/>
                  </a:cubicBezTo>
                  <a:cubicBezTo>
                    <a:pt x="160" y="379"/>
                    <a:pt x="160" y="379"/>
                    <a:pt x="160" y="379"/>
                  </a:cubicBezTo>
                  <a:cubicBezTo>
                    <a:pt x="174" y="382"/>
                    <a:pt x="198" y="384"/>
                    <a:pt x="190" y="394"/>
                  </a:cubicBezTo>
                  <a:cubicBezTo>
                    <a:pt x="160" y="436"/>
                    <a:pt x="160" y="436"/>
                    <a:pt x="160" y="436"/>
                  </a:cubicBezTo>
                  <a:lnTo>
                    <a:pt x="244" y="4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5" name="그룹 44"/>
          <p:cNvGrpSpPr/>
          <p:nvPr/>
        </p:nvGrpSpPr>
        <p:grpSpPr>
          <a:xfrm>
            <a:off x="2267875" y="1202781"/>
            <a:ext cx="1324630" cy="1295666"/>
            <a:chOff x="7795727" y="3789363"/>
            <a:chExt cx="2178050" cy="2130425"/>
          </a:xfrm>
        </p:grpSpPr>
        <p:sp>
          <p:nvSpPr>
            <p:cNvPr id="46" name="Freeform 50"/>
            <p:cNvSpPr>
              <a:spLocks/>
            </p:cNvSpPr>
            <p:nvPr/>
          </p:nvSpPr>
          <p:spPr bwMode="auto">
            <a:xfrm>
              <a:off x="9197489" y="4608513"/>
              <a:ext cx="173038" cy="188913"/>
            </a:xfrm>
            <a:custGeom>
              <a:avLst/>
              <a:gdLst>
                <a:gd name="T0" fmla="*/ 17 w 46"/>
                <a:gd name="T1" fmla="*/ 50 h 50"/>
                <a:gd name="T2" fmla="*/ 11 w 46"/>
                <a:gd name="T3" fmla="*/ 45 h 50"/>
                <a:gd name="T4" fmla="*/ 9 w 46"/>
                <a:gd name="T5" fmla="*/ 8 h 50"/>
                <a:gd name="T6" fmla="*/ 12 w 46"/>
                <a:gd name="T7" fmla="*/ 5 h 50"/>
                <a:gd name="T8" fmla="*/ 17 w 46"/>
                <a:gd name="T9" fmla="*/ 0 h 50"/>
                <a:gd name="T10" fmla="*/ 46 w 46"/>
                <a:gd name="T11" fmla="*/ 25 h 50"/>
                <a:gd name="T12" fmla="*/ 39 w 46"/>
                <a:gd name="T13" fmla="*/ 31 h 50"/>
                <a:gd name="T14" fmla="*/ 20 w 46"/>
                <a:gd name="T15" fmla="*/ 47 h 50"/>
                <a:gd name="T16" fmla="*/ 17 w 46"/>
                <a:gd name="T1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50">
                  <a:moveTo>
                    <a:pt x="17" y="50"/>
                  </a:moveTo>
                  <a:cubicBezTo>
                    <a:pt x="11" y="45"/>
                    <a:pt x="11" y="45"/>
                    <a:pt x="11" y="45"/>
                  </a:cubicBezTo>
                  <a:cubicBezTo>
                    <a:pt x="0" y="36"/>
                    <a:pt x="0" y="19"/>
                    <a:pt x="9" y="8"/>
                  </a:cubicBezTo>
                  <a:cubicBezTo>
                    <a:pt x="10" y="7"/>
                    <a:pt x="11" y="6"/>
                    <a:pt x="12" y="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3" y="36"/>
                    <a:pt x="27" y="41"/>
                    <a:pt x="20" y="47"/>
                  </a:cubicBezTo>
                  <a:cubicBezTo>
                    <a:pt x="17" y="50"/>
                    <a:pt x="17" y="50"/>
                    <a:pt x="17" y="5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auto">
            <a:xfrm>
              <a:off x="8919677" y="3789363"/>
              <a:ext cx="1054100" cy="2130425"/>
            </a:xfrm>
            <a:custGeom>
              <a:avLst/>
              <a:gdLst>
                <a:gd name="T0" fmla="*/ 280 w 280"/>
                <a:gd name="T1" fmla="*/ 315 h 567"/>
                <a:gd name="T2" fmla="*/ 280 w 280"/>
                <a:gd name="T3" fmla="*/ 265 h 567"/>
                <a:gd name="T4" fmla="*/ 246 w 280"/>
                <a:gd name="T5" fmla="*/ 180 h 567"/>
                <a:gd name="T6" fmla="*/ 69 w 280"/>
                <a:gd name="T7" fmla="*/ 33 h 567"/>
                <a:gd name="T8" fmla="*/ 20 w 280"/>
                <a:gd name="T9" fmla="*/ 71 h 567"/>
                <a:gd name="T10" fmla="*/ 197 w 280"/>
                <a:gd name="T11" fmla="*/ 221 h 567"/>
                <a:gd name="T12" fmla="*/ 212 w 280"/>
                <a:gd name="T13" fmla="*/ 251 h 567"/>
                <a:gd name="T14" fmla="*/ 195 w 280"/>
                <a:gd name="T15" fmla="*/ 286 h 567"/>
                <a:gd name="T16" fmla="*/ 108 w 280"/>
                <a:gd name="T17" fmla="*/ 368 h 567"/>
                <a:gd name="T18" fmla="*/ 108 w 280"/>
                <a:gd name="T19" fmla="*/ 349 h 567"/>
                <a:gd name="T20" fmla="*/ 108 w 280"/>
                <a:gd name="T21" fmla="*/ 345 h 567"/>
                <a:gd name="T22" fmla="*/ 108 w 280"/>
                <a:gd name="T23" fmla="*/ 344 h 567"/>
                <a:gd name="T24" fmla="*/ 108 w 280"/>
                <a:gd name="T25" fmla="*/ 344 h 567"/>
                <a:gd name="T26" fmla="*/ 185 w 280"/>
                <a:gd name="T27" fmla="*/ 275 h 567"/>
                <a:gd name="T28" fmla="*/ 189 w 280"/>
                <a:gd name="T29" fmla="*/ 235 h 567"/>
                <a:gd name="T30" fmla="*/ 152 w 280"/>
                <a:gd name="T31" fmla="*/ 233 h 567"/>
                <a:gd name="T32" fmla="*/ 41 w 280"/>
                <a:gd name="T33" fmla="*/ 331 h 567"/>
                <a:gd name="T34" fmla="*/ 21 w 280"/>
                <a:gd name="T35" fmla="*/ 370 h 567"/>
                <a:gd name="T36" fmla="*/ 21 w 280"/>
                <a:gd name="T37" fmla="*/ 452 h 567"/>
                <a:gd name="T38" fmla="*/ 21 w 280"/>
                <a:gd name="T39" fmla="*/ 506 h 567"/>
                <a:gd name="T40" fmla="*/ 21 w 280"/>
                <a:gd name="T41" fmla="*/ 538 h 567"/>
                <a:gd name="T42" fmla="*/ 64 w 280"/>
                <a:gd name="T43" fmla="*/ 540 h 567"/>
                <a:gd name="T44" fmla="*/ 246 w 280"/>
                <a:gd name="T45" fmla="*/ 390 h 567"/>
                <a:gd name="T46" fmla="*/ 280 w 280"/>
                <a:gd name="T47" fmla="*/ 315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0" h="567">
                  <a:moveTo>
                    <a:pt x="280" y="315"/>
                  </a:moveTo>
                  <a:cubicBezTo>
                    <a:pt x="280" y="298"/>
                    <a:pt x="280" y="282"/>
                    <a:pt x="280" y="265"/>
                  </a:cubicBezTo>
                  <a:cubicBezTo>
                    <a:pt x="280" y="221"/>
                    <a:pt x="279" y="208"/>
                    <a:pt x="246" y="180"/>
                  </a:cubicBezTo>
                  <a:cubicBezTo>
                    <a:pt x="69" y="33"/>
                    <a:pt x="69" y="33"/>
                    <a:pt x="69" y="33"/>
                  </a:cubicBezTo>
                  <a:cubicBezTo>
                    <a:pt x="25" y="0"/>
                    <a:pt x="0" y="54"/>
                    <a:pt x="20" y="71"/>
                  </a:cubicBezTo>
                  <a:cubicBezTo>
                    <a:pt x="197" y="221"/>
                    <a:pt x="197" y="221"/>
                    <a:pt x="197" y="221"/>
                  </a:cubicBezTo>
                  <a:cubicBezTo>
                    <a:pt x="209" y="231"/>
                    <a:pt x="212" y="241"/>
                    <a:pt x="212" y="251"/>
                  </a:cubicBezTo>
                  <a:cubicBezTo>
                    <a:pt x="212" y="263"/>
                    <a:pt x="207" y="275"/>
                    <a:pt x="195" y="286"/>
                  </a:cubicBezTo>
                  <a:cubicBezTo>
                    <a:pt x="108" y="368"/>
                    <a:pt x="108" y="368"/>
                    <a:pt x="108" y="368"/>
                  </a:cubicBezTo>
                  <a:cubicBezTo>
                    <a:pt x="108" y="349"/>
                    <a:pt x="108" y="349"/>
                    <a:pt x="108" y="349"/>
                  </a:cubicBezTo>
                  <a:cubicBezTo>
                    <a:pt x="108" y="345"/>
                    <a:pt x="108" y="345"/>
                    <a:pt x="108" y="345"/>
                  </a:cubicBezTo>
                  <a:cubicBezTo>
                    <a:pt x="108" y="344"/>
                    <a:pt x="108" y="344"/>
                    <a:pt x="108" y="344"/>
                  </a:cubicBezTo>
                  <a:cubicBezTo>
                    <a:pt x="108" y="344"/>
                    <a:pt x="108" y="344"/>
                    <a:pt x="108" y="344"/>
                  </a:cubicBezTo>
                  <a:cubicBezTo>
                    <a:pt x="185" y="275"/>
                    <a:pt x="185" y="275"/>
                    <a:pt x="185" y="275"/>
                  </a:cubicBezTo>
                  <a:cubicBezTo>
                    <a:pt x="196" y="265"/>
                    <a:pt x="199" y="247"/>
                    <a:pt x="189" y="235"/>
                  </a:cubicBezTo>
                  <a:cubicBezTo>
                    <a:pt x="182" y="226"/>
                    <a:pt x="166" y="222"/>
                    <a:pt x="152" y="233"/>
                  </a:cubicBezTo>
                  <a:cubicBezTo>
                    <a:pt x="115" y="264"/>
                    <a:pt x="77" y="300"/>
                    <a:pt x="41" y="331"/>
                  </a:cubicBezTo>
                  <a:cubicBezTo>
                    <a:pt x="27" y="344"/>
                    <a:pt x="22" y="356"/>
                    <a:pt x="21" y="370"/>
                  </a:cubicBezTo>
                  <a:cubicBezTo>
                    <a:pt x="21" y="452"/>
                    <a:pt x="21" y="452"/>
                    <a:pt x="21" y="452"/>
                  </a:cubicBezTo>
                  <a:cubicBezTo>
                    <a:pt x="21" y="506"/>
                    <a:pt x="21" y="506"/>
                    <a:pt x="21" y="506"/>
                  </a:cubicBezTo>
                  <a:cubicBezTo>
                    <a:pt x="21" y="538"/>
                    <a:pt x="21" y="538"/>
                    <a:pt x="21" y="538"/>
                  </a:cubicBezTo>
                  <a:cubicBezTo>
                    <a:pt x="25" y="567"/>
                    <a:pt x="48" y="553"/>
                    <a:pt x="64" y="540"/>
                  </a:cubicBezTo>
                  <a:cubicBezTo>
                    <a:pt x="107" y="504"/>
                    <a:pt x="206" y="428"/>
                    <a:pt x="246" y="390"/>
                  </a:cubicBezTo>
                  <a:cubicBezTo>
                    <a:pt x="273" y="364"/>
                    <a:pt x="280" y="354"/>
                    <a:pt x="280" y="31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auto">
            <a:xfrm>
              <a:off x="7795727" y="3789363"/>
              <a:ext cx="1052513" cy="2130425"/>
            </a:xfrm>
            <a:custGeom>
              <a:avLst/>
              <a:gdLst>
                <a:gd name="T0" fmla="*/ 0 w 280"/>
                <a:gd name="T1" fmla="*/ 315 h 567"/>
                <a:gd name="T2" fmla="*/ 34 w 280"/>
                <a:gd name="T3" fmla="*/ 390 h 567"/>
                <a:gd name="T4" fmla="*/ 216 w 280"/>
                <a:gd name="T5" fmla="*/ 540 h 567"/>
                <a:gd name="T6" fmla="*/ 260 w 280"/>
                <a:gd name="T7" fmla="*/ 538 h 567"/>
                <a:gd name="T8" fmla="*/ 260 w 280"/>
                <a:gd name="T9" fmla="*/ 506 h 567"/>
                <a:gd name="T10" fmla="*/ 260 w 280"/>
                <a:gd name="T11" fmla="*/ 452 h 567"/>
                <a:gd name="T12" fmla="*/ 260 w 280"/>
                <a:gd name="T13" fmla="*/ 370 h 567"/>
                <a:gd name="T14" fmla="*/ 240 w 280"/>
                <a:gd name="T15" fmla="*/ 331 h 567"/>
                <a:gd name="T16" fmla="*/ 129 w 280"/>
                <a:gd name="T17" fmla="*/ 233 h 567"/>
                <a:gd name="T18" fmla="*/ 91 w 280"/>
                <a:gd name="T19" fmla="*/ 235 h 567"/>
                <a:gd name="T20" fmla="*/ 96 w 280"/>
                <a:gd name="T21" fmla="*/ 275 h 567"/>
                <a:gd name="T22" fmla="*/ 172 w 280"/>
                <a:gd name="T23" fmla="*/ 344 h 567"/>
                <a:gd name="T24" fmla="*/ 172 w 280"/>
                <a:gd name="T25" fmla="*/ 344 h 567"/>
                <a:gd name="T26" fmla="*/ 172 w 280"/>
                <a:gd name="T27" fmla="*/ 345 h 567"/>
                <a:gd name="T28" fmla="*/ 172 w 280"/>
                <a:gd name="T29" fmla="*/ 349 h 567"/>
                <a:gd name="T30" fmla="*/ 172 w 280"/>
                <a:gd name="T31" fmla="*/ 368 h 567"/>
                <a:gd name="T32" fmla="*/ 86 w 280"/>
                <a:gd name="T33" fmla="*/ 286 h 567"/>
                <a:gd name="T34" fmla="*/ 68 w 280"/>
                <a:gd name="T35" fmla="*/ 251 h 567"/>
                <a:gd name="T36" fmla="*/ 83 w 280"/>
                <a:gd name="T37" fmla="*/ 221 h 567"/>
                <a:gd name="T38" fmla="*/ 261 w 280"/>
                <a:gd name="T39" fmla="*/ 71 h 567"/>
                <a:gd name="T40" fmla="*/ 212 w 280"/>
                <a:gd name="T41" fmla="*/ 33 h 567"/>
                <a:gd name="T42" fmla="*/ 35 w 280"/>
                <a:gd name="T43" fmla="*/ 180 h 567"/>
                <a:gd name="T44" fmla="*/ 0 w 280"/>
                <a:gd name="T45" fmla="*/ 265 h 567"/>
                <a:gd name="T46" fmla="*/ 0 w 280"/>
                <a:gd name="T47" fmla="*/ 315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0" h="567">
                  <a:moveTo>
                    <a:pt x="0" y="315"/>
                  </a:moveTo>
                  <a:cubicBezTo>
                    <a:pt x="0" y="354"/>
                    <a:pt x="7" y="364"/>
                    <a:pt x="34" y="390"/>
                  </a:cubicBezTo>
                  <a:cubicBezTo>
                    <a:pt x="74" y="428"/>
                    <a:pt x="174" y="504"/>
                    <a:pt x="216" y="540"/>
                  </a:cubicBezTo>
                  <a:cubicBezTo>
                    <a:pt x="232" y="553"/>
                    <a:pt x="256" y="567"/>
                    <a:pt x="260" y="538"/>
                  </a:cubicBezTo>
                  <a:cubicBezTo>
                    <a:pt x="260" y="506"/>
                    <a:pt x="260" y="506"/>
                    <a:pt x="260" y="506"/>
                  </a:cubicBezTo>
                  <a:cubicBezTo>
                    <a:pt x="260" y="452"/>
                    <a:pt x="260" y="452"/>
                    <a:pt x="260" y="452"/>
                  </a:cubicBezTo>
                  <a:cubicBezTo>
                    <a:pt x="260" y="370"/>
                    <a:pt x="260" y="370"/>
                    <a:pt x="260" y="370"/>
                  </a:cubicBezTo>
                  <a:cubicBezTo>
                    <a:pt x="258" y="356"/>
                    <a:pt x="254" y="344"/>
                    <a:pt x="240" y="331"/>
                  </a:cubicBezTo>
                  <a:cubicBezTo>
                    <a:pt x="203" y="300"/>
                    <a:pt x="165" y="264"/>
                    <a:pt x="129" y="233"/>
                  </a:cubicBezTo>
                  <a:cubicBezTo>
                    <a:pt x="115" y="222"/>
                    <a:pt x="99" y="226"/>
                    <a:pt x="91" y="235"/>
                  </a:cubicBezTo>
                  <a:cubicBezTo>
                    <a:pt x="82" y="247"/>
                    <a:pt x="84" y="265"/>
                    <a:pt x="96" y="275"/>
                  </a:cubicBezTo>
                  <a:cubicBezTo>
                    <a:pt x="172" y="344"/>
                    <a:pt x="172" y="344"/>
                    <a:pt x="172" y="344"/>
                  </a:cubicBezTo>
                  <a:cubicBezTo>
                    <a:pt x="172" y="344"/>
                    <a:pt x="172" y="344"/>
                    <a:pt x="172" y="344"/>
                  </a:cubicBezTo>
                  <a:cubicBezTo>
                    <a:pt x="172" y="345"/>
                    <a:pt x="172" y="345"/>
                    <a:pt x="172" y="345"/>
                  </a:cubicBezTo>
                  <a:cubicBezTo>
                    <a:pt x="172" y="349"/>
                    <a:pt x="172" y="349"/>
                    <a:pt x="172" y="349"/>
                  </a:cubicBezTo>
                  <a:cubicBezTo>
                    <a:pt x="172" y="368"/>
                    <a:pt x="172" y="368"/>
                    <a:pt x="172" y="368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74" y="275"/>
                    <a:pt x="68" y="263"/>
                    <a:pt x="68" y="251"/>
                  </a:cubicBezTo>
                  <a:cubicBezTo>
                    <a:pt x="68" y="241"/>
                    <a:pt x="72" y="231"/>
                    <a:pt x="83" y="221"/>
                  </a:cubicBezTo>
                  <a:cubicBezTo>
                    <a:pt x="261" y="71"/>
                    <a:pt x="261" y="71"/>
                    <a:pt x="261" y="71"/>
                  </a:cubicBezTo>
                  <a:cubicBezTo>
                    <a:pt x="280" y="54"/>
                    <a:pt x="256" y="0"/>
                    <a:pt x="212" y="33"/>
                  </a:cubicBezTo>
                  <a:cubicBezTo>
                    <a:pt x="35" y="180"/>
                    <a:pt x="35" y="180"/>
                    <a:pt x="35" y="180"/>
                  </a:cubicBezTo>
                  <a:cubicBezTo>
                    <a:pt x="1" y="208"/>
                    <a:pt x="1" y="221"/>
                    <a:pt x="0" y="265"/>
                  </a:cubicBezTo>
                  <a:cubicBezTo>
                    <a:pt x="0" y="282"/>
                    <a:pt x="0" y="298"/>
                    <a:pt x="0" y="31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auto">
            <a:xfrm>
              <a:off x="8219589" y="4371976"/>
              <a:ext cx="354013" cy="304800"/>
            </a:xfrm>
            <a:custGeom>
              <a:avLst/>
              <a:gdLst>
                <a:gd name="T0" fmla="*/ 40 w 94"/>
                <a:gd name="T1" fmla="*/ 81 h 81"/>
                <a:gd name="T2" fmla="*/ 26 w 94"/>
                <a:gd name="T3" fmla="*/ 69 h 81"/>
                <a:gd name="T4" fmla="*/ 25 w 94"/>
                <a:gd name="T5" fmla="*/ 69 h 81"/>
                <a:gd name="T6" fmla="*/ 0 w 94"/>
                <a:gd name="T7" fmla="*/ 58 h 81"/>
                <a:gd name="T8" fmla="*/ 68 w 94"/>
                <a:gd name="T9" fmla="*/ 0 h 81"/>
                <a:gd name="T10" fmla="*/ 73 w 94"/>
                <a:gd name="T11" fmla="*/ 2 h 81"/>
                <a:gd name="T12" fmla="*/ 85 w 94"/>
                <a:gd name="T13" fmla="*/ 11 h 81"/>
                <a:gd name="T14" fmla="*/ 81 w 94"/>
                <a:gd name="T15" fmla="*/ 47 h 81"/>
                <a:gd name="T16" fmla="*/ 40 w 94"/>
                <a:gd name="T17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4" h="81">
                  <a:moveTo>
                    <a:pt x="40" y="81"/>
                  </a:moveTo>
                  <a:cubicBezTo>
                    <a:pt x="26" y="69"/>
                    <a:pt x="26" y="69"/>
                    <a:pt x="26" y="69"/>
                  </a:cubicBezTo>
                  <a:cubicBezTo>
                    <a:pt x="25" y="69"/>
                    <a:pt x="25" y="69"/>
                    <a:pt x="25" y="69"/>
                  </a:cubicBezTo>
                  <a:cubicBezTo>
                    <a:pt x="18" y="63"/>
                    <a:pt x="8" y="58"/>
                    <a:pt x="0" y="58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8" y="4"/>
                    <a:pt x="82" y="7"/>
                    <a:pt x="85" y="11"/>
                  </a:cubicBezTo>
                  <a:cubicBezTo>
                    <a:pt x="94" y="22"/>
                    <a:pt x="91" y="38"/>
                    <a:pt x="81" y="47"/>
                  </a:cubicBezTo>
                  <a:cubicBezTo>
                    <a:pt x="40" y="81"/>
                    <a:pt x="40" y="81"/>
                    <a:pt x="40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auto">
            <a:xfrm>
              <a:off x="8400564" y="4608513"/>
              <a:ext cx="169863" cy="188913"/>
            </a:xfrm>
            <a:custGeom>
              <a:avLst/>
              <a:gdLst>
                <a:gd name="T0" fmla="*/ 29 w 45"/>
                <a:gd name="T1" fmla="*/ 50 h 50"/>
                <a:gd name="T2" fmla="*/ 25 w 45"/>
                <a:gd name="T3" fmla="*/ 47 h 50"/>
                <a:gd name="T4" fmla="*/ 6 w 45"/>
                <a:gd name="T5" fmla="*/ 31 h 50"/>
                <a:gd name="T6" fmla="*/ 0 w 45"/>
                <a:gd name="T7" fmla="*/ 25 h 50"/>
                <a:gd name="T8" fmla="*/ 29 w 45"/>
                <a:gd name="T9" fmla="*/ 0 h 50"/>
                <a:gd name="T10" fmla="*/ 34 w 45"/>
                <a:gd name="T11" fmla="*/ 5 h 50"/>
                <a:gd name="T12" fmla="*/ 37 w 45"/>
                <a:gd name="T13" fmla="*/ 8 h 50"/>
                <a:gd name="T14" fmla="*/ 34 w 45"/>
                <a:gd name="T15" fmla="*/ 45 h 50"/>
                <a:gd name="T16" fmla="*/ 29 w 45"/>
                <a:gd name="T1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50">
                  <a:moveTo>
                    <a:pt x="29" y="50"/>
                  </a:moveTo>
                  <a:cubicBezTo>
                    <a:pt x="25" y="47"/>
                    <a:pt x="25" y="47"/>
                    <a:pt x="25" y="47"/>
                  </a:cubicBezTo>
                  <a:cubicBezTo>
                    <a:pt x="19" y="41"/>
                    <a:pt x="13" y="36"/>
                    <a:pt x="6" y="31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5" y="6"/>
                    <a:pt x="36" y="7"/>
                    <a:pt x="37" y="8"/>
                  </a:cubicBezTo>
                  <a:cubicBezTo>
                    <a:pt x="45" y="19"/>
                    <a:pt x="45" y="36"/>
                    <a:pt x="34" y="45"/>
                  </a:cubicBezTo>
                  <a:cubicBezTo>
                    <a:pt x="29" y="50"/>
                    <a:pt x="29" y="50"/>
                    <a:pt x="29" y="5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auto">
            <a:xfrm>
              <a:off x="9197489" y="4371976"/>
              <a:ext cx="354013" cy="304800"/>
            </a:xfrm>
            <a:custGeom>
              <a:avLst/>
              <a:gdLst>
                <a:gd name="T0" fmla="*/ 54 w 94"/>
                <a:gd name="T1" fmla="*/ 81 h 81"/>
                <a:gd name="T2" fmla="*/ 68 w 94"/>
                <a:gd name="T3" fmla="*/ 69 h 81"/>
                <a:gd name="T4" fmla="*/ 68 w 94"/>
                <a:gd name="T5" fmla="*/ 69 h 81"/>
                <a:gd name="T6" fmla="*/ 94 w 94"/>
                <a:gd name="T7" fmla="*/ 58 h 81"/>
                <a:gd name="T8" fmla="*/ 26 w 94"/>
                <a:gd name="T9" fmla="*/ 0 h 81"/>
                <a:gd name="T10" fmla="*/ 21 w 94"/>
                <a:gd name="T11" fmla="*/ 2 h 81"/>
                <a:gd name="T12" fmla="*/ 9 w 94"/>
                <a:gd name="T13" fmla="*/ 11 h 81"/>
                <a:gd name="T14" fmla="*/ 13 w 94"/>
                <a:gd name="T15" fmla="*/ 47 h 81"/>
                <a:gd name="T16" fmla="*/ 54 w 94"/>
                <a:gd name="T17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4" h="81">
                  <a:moveTo>
                    <a:pt x="54" y="81"/>
                  </a:moveTo>
                  <a:cubicBezTo>
                    <a:pt x="68" y="69"/>
                    <a:pt x="68" y="69"/>
                    <a:pt x="68" y="69"/>
                  </a:cubicBezTo>
                  <a:cubicBezTo>
                    <a:pt x="68" y="69"/>
                    <a:pt x="68" y="69"/>
                    <a:pt x="68" y="69"/>
                  </a:cubicBezTo>
                  <a:cubicBezTo>
                    <a:pt x="76" y="63"/>
                    <a:pt x="85" y="58"/>
                    <a:pt x="94" y="58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16" y="4"/>
                    <a:pt x="12" y="7"/>
                    <a:pt x="9" y="11"/>
                  </a:cubicBezTo>
                  <a:cubicBezTo>
                    <a:pt x="0" y="22"/>
                    <a:pt x="2" y="38"/>
                    <a:pt x="13" y="47"/>
                  </a:cubicBezTo>
                  <a:lnTo>
                    <a:pt x="54" y="8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364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33168" y="5553249"/>
            <a:ext cx="7068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 smtClean="0"/>
              <a:t>본</a:t>
            </a:r>
            <a:r>
              <a:rPr lang="en-US" altLang="ko-KR" dirty="0" smtClean="0"/>
              <a:t> PPT </a:t>
            </a:r>
            <a:r>
              <a:rPr lang="ko-KR" altLang="ko-KR" dirty="0" smtClean="0"/>
              <a:t>템플릿은 </a:t>
            </a:r>
            <a:r>
              <a:rPr lang="ko-KR" altLang="ko-KR" dirty="0"/>
              <a:t>㈜ 재미의 소유이며</a:t>
            </a:r>
            <a:r>
              <a:rPr lang="en-US" altLang="ko-KR" dirty="0"/>
              <a:t> </a:t>
            </a:r>
            <a:r>
              <a:rPr lang="ko-KR" altLang="ko-KR" dirty="0"/>
              <a:t>타 용도로 사용하실 수 없습니다</a:t>
            </a:r>
            <a:r>
              <a:rPr lang="en-US" altLang="ko-KR" dirty="0"/>
              <a:t>.</a:t>
            </a:r>
            <a:endParaRPr lang="ko-KR" altLang="ko-KR" dirty="0"/>
          </a:p>
          <a:p>
            <a:pPr algn="ctr"/>
            <a:r>
              <a:rPr lang="ko-KR" altLang="ko-KR" dirty="0"/>
              <a:t>ⓒ </a:t>
            </a:r>
            <a:r>
              <a:rPr lang="en-US" altLang="ko-KR" dirty="0" smtClean="0"/>
              <a:t>Copyright 2016 </a:t>
            </a:r>
            <a:r>
              <a:rPr lang="en-US" altLang="ko-KR" dirty="0"/>
              <a:t>XEMI all right reserved</a:t>
            </a:r>
            <a:endParaRPr lang="ko-KR" altLang="ko-KR" dirty="0"/>
          </a:p>
        </p:txBody>
      </p:sp>
      <p:sp>
        <p:nvSpPr>
          <p:cNvPr id="3" name="직사각형 2"/>
          <p:cNvSpPr/>
          <p:nvPr/>
        </p:nvSpPr>
        <p:spPr>
          <a:xfrm>
            <a:off x="5109795" y="2728987"/>
            <a:ext cx="197240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5400" b="1" dirty="0" smtClean="0">
                <a:latin typeface="HY강B" panose="02030600000101010101" pitchFamily="18" charset="-127"/>
                <a:ea typeface="HY강B" panose="02030600000101010101" pitchFamily="18" charset="-127"/>
              </a:rPr>
              <a:t>Thank</a:t>
            </a:r>
          </a:p>
          <a:p>
            <a:pPr algn="ctr"/>
            <a:r>
              <a:rPr lang="en-US" altLang="ko-KR" sz="5400" b="1" dirty="0" smtClean="0">
                <a:latin typeface="HY강B" panose="02030600000101010101" pitchFamily="18" charset="-127"/>
                <a:ea typeface="HY강B" panose="02030600000101010101" pitchFamily="18" charset="-127"/>
              </a:rPr>
              <a:t>YOU</a:t>
            </a:r>
            <a:endParaRPr lang="en-US" altLang="ko-KR" sz="5400" b="1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4916825" y="2382444"/>
            <a:ext cx="1179175" cy="2386807"/>
            <a:chOff x="4448367" y="2600758"/>
            <a:chExt cx="640109" cy="1295666"/>
          </a:xfrm>
        </p:grpSpPr>
        <p:sp>
          <p:nvSpPr>
            <p:cNvPr id="14" name="Freeform 52"/>
            <p:cNvSpPr>
              <a:spLocks/>
            </p:cNvSpPr>
            <p:nvPr/>
          </p:nvSpPr>
          <p:spPr bwMode="auto">
            <a:xfrm>
              <a:off x="4448367" y="2600758"/>
              <a:ext cx="640109" cy="1295666"/>
            </a:xfrm>
            <a:custGeom>
              <a:avLst/>
              <a:gdLst>
                <a:gd name="T0" fmla="*/ 0 w 280"/>
                <a:gd name="T1" fmla="*/ 315 h 567"/>
                <a:gd name="T2" fmla="*/ 34 w 280"/>
                <a:gd name="T3" fmla="*/ 390 h 567"/>
                <a:gd name="T4" fmla="*/ 216 w 280"/>
                <a:gd name="T5" fmla="*/ 540 h 567"/>
                <a:gd name="T6" fmla="*/ 260 w 280"/>
                <a:gd name="T7" fmla="*/ 538 h 567"/>
                <a:gd name="T8" fmla="*/ 260 w 280"/>
                <a:gd name="T9" fmla="*/ 506 h 567"/>
                <a:gd name="T10" fmla="*/ 260 w 280"/>
                <a:gd name="T11" fmla="*/ 452 h 567"/>
                <a:gd name="T12" fmla="*/ 260 w 280"/>
                <a:gd name="T13" fmla="*/ 370 h 567"/>
                <a:gd name="T14" fmla="*/ 240 w 280"/>
                <a:gd name="T15" fmla="*/ 331 h 567"/>
                <a:gd name="T16" fmla="*/ 129 w 280"/>
                <a:gd name="T17" fmla="*/ 233 h 567"/>
                <a:gd name="T18" fmla="*/ 91 w 280"/>
                <a:gd name="T19" fmla="*/ 235 h 567"/>
                <a:gd name="T20" fmla="*/ 96 w 280"/>
                <a:gd name="T21" fmla="*/ 275 h 567"/>
                <a:gd name="T22" fmla="*/ 172 w 280"/>
                <a:gd name="T23" fmla="*/ 344 h 567"/>
                <a:gd name="T24" fmla="*/ 172 w 280"/>
                <a:gd name="T25" fmla="*/ 344 h 567"/>
                <a:gd name="T26" fmla="*/ 172 w 280"/>
                <a:gd name="T27" fmla="*/ 345 h 567"/>
                <a:gd name="T28" fmla="*/ 172 w 280"/>
                <a:gd name="T29" fmla="*/ 349 h 567"/>
                <a:gd name="T30" fmla="*/ 172 w 280"/>
                <a:gd name="T31" fmla="*/ 368 h 567"/>
                <a:gd name="T32" fmla="*/ 86 w 280"/>
                <a:gd name="T33" fmla="*/ 286 h 567"/>
                <a:gd name="T34" fmla="*/ 68 w 280"/>
                <a:gd name="T35" fmla="*/ 251 h 567"/>
                <a:gd name="T36" fmla="*/ 83 w 280"/>
                <a:gd name="T37" fmla="*/ 221 h 567"/>
                <a:gd name="T38" fmla="*/ 261 w 280"/>
                <a:gd name="T39" fmla="*/ 71 h 567"/>
                <a:gd name="T40" fmla="*/ 212 w 280"/>
                <a:gd name="T41" fmla="*/ 33 h 567"/>
                <a:gd name="T42" fmla="*/ 35 w 280"/>
                <a:gd name="T43" fmla="*/ 180 h 567"/>
                <a:gd name="T44" fmla="*/ 0 w 280"/>
                <a:gd name="T45" fmla="*/ 265 h 567"/>
                <a:gd name="T46" fmla="*/ 0 w 280"/>
                <a:gd name="T47" fmla="*/ 315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0" h="567">
                  <a:moveTo>
                    <a:pt x="0" y="315"/>
                  </a:moveTo>
                  <a:cubicBezTo>
                    <a:pt x="0" y="354"/>
                    <a:pt x="7" y="364"/>
                    <a:pt x="34" y="390"/>
                  </a:cubicBezTo>
                  <a:cubicBezTo>
                    <a:pt x="74" y="428"/>
                    <a:pt x="174" y="504"/>
                    <a:pt x="216" y="540"/>
                  </a:cubicBezTo>
                  <a:cubicBezTo>
                    <a:pt x="232" y="553"/>
                    <a:pt x="256" y="567"/>
                    <a:pt x="260" y="538"/>
                  </a:cubicBezTo>
                  <a:cubicBezTo>
                    <a:pt x="260" y="506"/>
                    <a:pt x="260" y="506"/>
                    <a:pt x="260" y="506"/>
                  </a:cubicBezTo>
                  <a:cubicBezTo>
                    <a:pt x="260" y="452"/>
                    <a:pt x="260" y="452"/>
                    <a:pt x="260" y="452"/>
                  </a:cubicBezTo>
                  <a:cubicBezTo>
                    <a:pt x="260" y="370"/>
                    <a:pt x="260" y="370"/>
                    <a:pt x="260" y="370"/>
                  </a:cubicBezTo>
                  <a:cubicBezTo>
                    <a:pt x="258" y="356"/>
                    <a:pt x="254" y="344"/>
                    <a:pt x="240" y="331"/>
                  </a:cubicBezTo>
                  <a:cubicBezTo>
                    <a:pt x="203" y="300"/>
                    <a:pt x="165" y="264"/>
                    <a:pt x="129" y="233"/>
                  </a:cubicBezTo>
                  <a:cubicBezTo>
                    <a:pt x="115" y="222"/>
                    <a:pt x="99" y="226"/>
                    <a:pt x="91" y="235"/>
                  </a:cubicBezTo>
                  <a:cubicBezTo>
                    <a:pt x="82" y="247"/>
                    <a:pt x="84" y="265"/>
                    <a:pt x="96" y="275"/>
                  </a:cubicBezTo>
                  <a:cubicBezTo>
                    <a:pt x="172" y="344"/>
                    <a:pt x="172" y="344"/>
                    <a:pt x="172" y="344"/>
                  </a:cubicBezTo>
                  <a:cubicBezTo>
                    <a:pt x="172" y="344"/>
                    <a:pt x="172" y="344"/>
                    <a:pt x="172" y="344"/>
                  </a:cubicBezTo>
                  <a:cubicBezTo>
                    <a:pt x="172" y="345"/>
                    <a:pt x="172" y="345"/>
                    <a:pt x="172" y="345"/>
                  </a:cubicBezTo>
                  <a:cubicBezTo>
                    <a:pt x="172" y="349"/>
                    <a:pt x="172" y="349"/>
                    <a:pt x="172" y="349"/>
                  </a:cubicBezTo>
                  <a:cubicBezTo>
                    <a:pt x="172" y="368"/>
                    <a:pt x="172" y="368"/>
                    <a:pt x="172" y="368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74" y="275"/>
                    <a:pt x="68" y="263"/>
                    <a:pt x="68" y="251"/>
                  </a:cubicBezTo>
                  <a:cubicBezTo>
                    <a:pt x="68" y="241"/>
                    <a:pt x="72" y="231"/>
                    <a:pt x="83" y="221"/>
                  </a:cubicBezTo>
                  <a:cubicBezTo>
                    <a:pt x="261" y="71"/>
                    <a:pt x="261" y="71"/>
                    <a:pt x="261" y="71"/>
                  </a:cubicBezTo>
                  <a:cubicBezTo>
                    <a:pt x="280" y="54"/>
                    <a:pt x="256" y="0"/>
                    <a:pt x="212" y="33"/>
                  </a:cubicBezTo>
                  <a:cubicBezTo>
                    <a:pt x="35" y="180"/>
                    <a:pt x="35" y="180"/>
                    <a:pt x="35" y="180"/>
                  </a:cubicBezTo>
                  <a:cubicBezTo>
                    <a:pt x="1" y="208"/>
                    <a:pt x="1" y="221"/>
                    <a:pt x="0" y="265"/>
                  </a:cubicBezTo>
                  <a:cubicBezTo>
                    <a:pt x="0" y="282"/>
                    <a:pt x="0" y="298"/>
                    <a:pt x="0" y="31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Freeform 53"/>
            <p:cNvSpPr>
              <a:spLocks/>
            </p:cNvSpPr>
            <p:nvPr/>
          </p:nvSpPr>
          <p:spPr bwMode="auto">
            <a:xfrm>
              <a:off x="4706148" y="2955087"/>
              <a:ext cx="215301" cy="185371"/>
            </a:xfrm>
            <a:custGeom>
              <a:avLst/>
              <a:gdLst>
                <a:gd name="T0" fmla="*/ 40 w 94"/>
                <a:gd name="T1" fmla="*/ 81 h 81"/>
                <a:gd name="T2" fmla="*/ 26 w 94"/>
                <a:gd name="T3" fmla="*/ 69 h 81"/>
                <a:gd name="T4" fmla="*/ 25 w 94"/>
                <a:gd name="T5" fmla="*/ 69 h 81"/>
                <a:gd name="T6" fmla="*/ 0 w 94"/>
                <a:gd name="T7" fmla="*/ 58 h 81"/>
                <a:gd name="T8" fmla="*/ 68 w 94"/>
                <a:gd name="T9" fmla="*/ 0 h 81"/>
                <a:gd name="T10" fmla="*/ 73 w 94"/>
                <a:gd name="T11" fmla="*/ 2 h 81"/>
                <a:gd name="T12" fmla="*/ 85 w 94"/>
                <a:gd name="T13" fmla="*/ 11 h 81"/>
                <a:gd name="T14" fmla="*/ 81 w 94"/>
                <a:gd name="T15" fmla="*/ 47 h 81"/>
                <a:gd name="T16" fmla="*/ 40 w 94"/>
                <a:gd name="T17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4" h="81">
                  <a:moveTo>
                    <a:pt x="40" y="81"/>
                  </a:moveTo>
                  <a:cubicBezTo>
                    <a:pt x="26" y="69"/>
                    <a:pt x="26" y="69"/>
                    <a:pt x="26" y="69"/>
                  </a:cubicBezTo>
                  <a:cubicBezTo>
                    <a:pt x="25" y="69"/>
                    <a:pt x="25" y="69"/>
                    <a:pt x="25" y="69"/>
                  </a:cubicBezTo>
                  <a:cubicBezTo>
                    <a:pt x="18" y="63"/>
                    <a:pt x="8" y="58"/>
                    <a:pt x="0" y="58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8" y="4"/>
                    <a:pt x="82" y="7"/>
                    <a:pt x="85" y="11"/>
                  </a:cubicBezTo>
                  <a:cubicBezTo>
                    <a:pt x="94" y="22"/>
                    <a:pt x="91" y="38"/>
                    <a:pt x="81" y="47"/>
                  </a:cubicBezTo>
                  <a:cubicBezTo>
                    <a:pt x="40" y="81"/>
                    <a:pt x="40" y="81"/>
                    <a:pt x="40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Freeform 54"/>
            <p:cNvSpPr>
              <a:spLocks/>
            </p:cNvSpPr>
            <p:nvPr/>
          </p:nvSpPr>
          <p:spPr bwMode="auto">
            <a:xfrm>
              <a:off x="4816212" y="3098943"/>
              <a:ext cx="103306" cy="114892"/>
            </a:xfrm>
            <a:custGeom>
              <a:avLst/>
              <a:gdLst>
                <a:gd name="T0" fmla="*/ 29 w 45"/>
                <a:gd name="T1" fmla="*/ 50 h 50"/>
                <a:gd name="T2" fmla="*/ 25 w 45"/>
                <a:gd name="T3" fmla="*/ 47 h 50"/>
                <a:gd name="T4" fmla="*/ 6 w 45"/>
                <a:gd name="T5" fmla="*/ 31 h 50"/>
                <a:gd name="T6" fmla="*/ 0 w 45"/>
                <a:gd name="T7" fmla="*/ 25 h 50"/>
                <a:gd name="T8" fmla="*/ 29 w 45"/>
                <a:gd name="T9" fmla="*/ 0 h 50"/>
                <a:gd name="T10" fmla="*/ 34 w 45"/>
                <a:gd name="T11" fmla="*/ 5 h 50"/>
                <a:gd name="T12" fmla="*/ 37 w 45"/>
                <a:gd name="T13" fmla="*/ 8 h 50"/>
                <a:gd name="T14" fmla="*/ 34 w 45"/>
                <a:gd name="T15" fmla="*/ 45 h 50"/>
                <a:gd name="T16" fmla="*/ 29 w 45"/>
                <a:gd name="T1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50">
                  <a:moveTo>
                    <a:pt x="29" y="50"/>
                  </a:moveTo>
                  <a:cubicBezTo>
                    <a:pt x="25" y="47"/>
                    <a:pt x="25" y="47"/>
                    <a:pt x="25" y="47"/>
                  </a:cubicBezTo>
                  <a:cubicBezTo>
                    <a:pt x="19" y="41"/>
                    <a:pt x="13" y="36"/>
                    <a:pt x="6" y="31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5" y="6"/>
                    <a:pt x="36" y="7"/>
                    <a:pt x="37" y="8"/>
                  </a:cubicBezTo>
                  <a:cubicBezTo>
                    <a:pt x="45" y="19"/>
                    <a:pt x="45" y="36"/>
                    <a:pt x="34" y="45"/>
                  </a:cubicBezTo>
                  <a:cubicBezTo>
                    <a:pt x="29" y="50"/>
                    <a:pt x="29" y="50"/>
                    <a:pt x="29" y="5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6079564" y="2382443"/>
            <a:ext cx="1180955" cy="2386808"/>
            <a:chOff x="5131922" y="2600758"/>
            <a:chExt cx="641075" cy="1295666"/>
          </a:xfrm>
        </p:grpSpPr>
        <p:sp>
          <p:nvSpPr>
            <p:cNvPr id="12" name="Freeform 50"/>
            <p:cNvSpPr>
              <a:spLocks/>
            </p:cNvSpPr>
            <p:nvPr/>
          </p:nvSpPr>
          <p:spPr bwMode="auto">
            <a:xfrm>
              <a:off x="5300880" y="3098943"/>
              <a:ext cx="105237" cy="114892"/>
            </a:xfrm>
            <a:custGeom>
              <a:avLst/>
              <a:gdLst>
                <a:gd name="T0" fmla="*/ 17 w 46"/>
                <a:gd name="T1" fmla="*/ 50 h 50"/>
                <a:gd name="T2" fmla="*/ 11 w 46"/>
                <a:gd name="T3" fmla="*/ 45 h 50"/>
                <a:gd name="T4" fmla="*/ 9 w 46"/>
                <a:gd name="T5" fmla="*/ 8 h 50"/>
                <a:gd name="T6" fmla="*/ 12 w 46"/>
                <a:gd name="T7" fmla="*/ 5 h 50"/>
                <a:gd name="T8" fmla="*/ 17 w 46"/>
                <a:gd name="T9" fmla="*/ 0 h 50"/>
                <a:gd name="T10" fmla="*/ 46 w 46"/>
                <a:gd name="T11" fmla="*/ 25 h 50"/>
                <a:gd name="T12" fmla="*/ 39 w 46"/>
                <a:gd name="T13" fmla="*/ 31 h 50"/>
                <a:gd name="T14" fmla="*/ 20 w 46"/>
                <a:gd name="T15" fmla="*/ 47 h 50"/>
                <a:gd name="T16" fmla="*/ 17 w 46"/>
                <a:gd name="T1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50">
                  <a:moveTo>
                    <a:pt x="17" y="50"/>
                  </a:moveTo>
                  <a:cubicBezTo>
                    <a:pt x="11" y="45"/>
                    <a:pt x="11" y="45"/>
                    <a:pt x="11" y="45"/>
                  </a:cubicBezTo>
                  <a:cubicBezTo>
                    <a:pt x="0" y="36"/>
                    <a:pt x="0" y="19"/>
                    <a:pt x="9" y="8"/>
                  </a:cubicBezTo>
                  <a:cubicBezTo>
                    <a:pt x="10" y="7"/>
                    <a:pt x="11" y="6"/>
                    <a:pt x="12" y="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3" y="36"/>
                    <a:pt x="27" y="41"/>
                    <a:pt x="20" y="47"/>
                  </a:cubicBezTo>
                  <a:cubicBezTo>
                    <a:pt x="17" y="50"/>
                    <a:pt x="17" y="50"/>
                    <a:pt x="17" y="5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Freeform 51"/>
            <p:cNvSpPr>
              <a:spLocks/>
            </p:cNvSpPr>
            <p:nvPr/>
          </p:nvSpPr>
          <p:spPr bwMode="auto">
            <a:xfrm>
              <a:off x="5131922" y="2600758"/>
              <a:ext cx="641075" cy="1295666"/>
            </a:xfrm>
            <a:custGeom>
              <a:avLst/>
              <a:gdLst>
                <a:gd name="T0" fmla="*/ 280 w 280"/>
                <a:gd name="T1" fmla="*/ 315 h 567"/>
                <a:gd name="T2" fmla="*/ 280 w 280"/>
                <a:gd name="T3" fmla="*/ 265 h 567"/>
                <a:gd name="T4" fmla="*/ 246 w 280"/>
                <a:gd name="T5" fmla="*/ 180 h 567"/>
                <a:gd name="T6" fmla="*/ 69 w 280"/>
                <a:gd name="T7" fmla="*/ 33 h 567"/>
                <a:gd name="T8" fmla="*/ 20 w 280"/>
                <a:gd name="T9" fmla="*/ 71 h 567"/>
                <a:gd name="T10" fmla="*/ 197 w 280"/>
                <a:gd name="T11" fmla="*/ 221 h 567"/>
                <a:gd name="T12" fmla="*/ 212 w 280"/>
                <a:gd name="T13" fmla="*/ 251 h 567"/>
                <a:gd name="T14" fmla="*/ 195 w 280"/>
                <a:gd name="T15" fmla="*/ 286 h 567"/>
                <a:gd name="T16" fmla="*/ 108 w 280"/>
                <a:gd name="T17" fmla="*/ 368 h 567"/>
                <a:gd name="T18" fmla="*/ 108 w 280"/>
                <a:gd name="T19" fmla="*/ 349 h 567"/>
                <a:gd name="T20" fmla="*/ 108 w 280"/>
                <a:gd name="T21" fmla="*/ 345 h 567"/>
                <a:gd name="T22" fmla="*/ 108 w 280"/>
                <a:gd name="T23" fmla="*/ 344 h 567"/>
                <a:gd name="T24" fmla="*/ 108 w 280"/>
                <a:gd name="T25" fmla="*/ 344 h 567"/>
                <a:gd name="T26" fmla="*/ 185 w 280"/>
                <a:gd name="T27" fmla="*/ 275 h 567"/>
                <a:gd name="T28" fmla="*/ 189 w 280"/>
                <a:gd name="T29" fmla="*/ 235 h 567"/>
                <a:gd name="T30" fmla="*/ 152 w 280"/>
                <a:gd name="T31" fmla="*/ 233 h 567"/>
                <a:gd name="T32" fmla="*/ 41 w 280"/>
                <a:gd name="T33" fmla="*/ 331 h 567"/>
                <a:gd name="T34" fmla="*/ 21 w 280"/>
                <a:gd name="T35" fmla="*/ 370 h 567"/>
                <a:gd name="T36" fmla="*/ 21 w 280"/>
                <a:gd name="T37" fmla="*/ 452 h 567"/>
                <a:gd name="T38" fmla="*/ 21 w 280"/>
                <a:gd name="T39" fmla="*/ 506 h 567"/>
                <a:gd name="T40" fmla="*/ 21 w 280"/>
                <a:gd name="T41" fmla="*/ 538 h 567"/>
                <a:gd name="T42" fmla="*/ 64 w 280"/>
                <a:gd name="T43" fmla="*/ 540 h 567"/>
                <a:gd name="T44" fmla="*/ 246 w 280"/>
                <a:gd name="T45" fmla="*/ 390 h 567"/>
                <a:gd name="T46" fmla="*/ 280 w 280"/>
                <a:gd name="T47" fmla="*/ 315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0" h="567">
                  <a:moveTo>
                    <a:pt x="280" y="315"/>
                  </a:moveTo>
                  <a:cubicBezTo>
                    <a:pt x="280" y="298"/>
                    <a:pt x="280" y="282"/>
                    <a:pt x="280" y="265"/>
                  </a:cubicBezTo>
                  <a:cubicBezTo>
                    <a:pt x="280" y="221"/>
                    <a:pt x="279" y="208"/>
                    <a:pt x="246" y="180"/>
                  </a:cubicBezTo>
                  <a:cubicBezTo>
                    <a:pt x="69" y="33"/>
                    <a:pt x="69" y="33"/>
                    <a:pt x="69" y="33"/>
                  </a:cubicBezTo>
                  <a:cubicBezTo>
                    <a:pt x="25" y="0"/>
                    <a:pt x="0" y="54"/>
                    <a:pt x="20" y="71"/>
                  </a:cubicBezTo>
                  <a:cubicBezTo>
                    <a:pt x="197" y="221"/>
                    <a:pt x="197" y="221"/>
                    <a:pt x="197" y="221"/>
                  </a:cubicBezTo>
                  <a:cubicBezTo>
                    <a:pt x="209" y="231"/>
                    <a:pt x="212" y="241"/>
                    <a:pt x="212" y="251"/>
                  </a:cubicBezTo>
                  <a:cubicBezTo>
                    <a:pt x="212" y="263"/>
                    <a:pt x="207" y="275"/>
                    <a:pt x="195" y="286"/>
                  </a:cubicBezTo>
                  <a:cubicBezTo>
                    <a:pt x="108" y="368"/>
                    <a:pt x="108" y="368"/>
                    <a:pt x="108" y="368"/>
                  </a:cubicBezTo>
                  <a:cubicBezTo>
                    <a:pt x="108" y="349"/>
                    <a:pt x="108" y="349"/>
                    <a:pt x="108" y="349"/>
                  </a:cubicBezTo>
                  <a:cubicBezTo>
                    <a:pt x="108" y="345"/>
                    <a:pt x="108" y="345"/>
                    <a:pt x="108" y="345"/>
                  </a:cubicBezTo>
                  <a:cubicBezTo>
                    <a:pt x="108" y="344"/>
                    <a:pt x="108" y="344"/>
                    <a:pt x="108" y="344"/>
                  </a:cubicBezTo>
                  <a:cubicBezTo>
                    <a:pt x="108" y="344"/>
                    <a:pt x="108" y="344"/>
                    <a:pt x="108" y="344"/>
                  </a:cubicBezTo>
                  <a:cubicBezTo>
                    <a:pt x="185" y="275"/>
                    <a:pt x="185" y="275"/>
                    <a:pt x="185" y="275"/>
                  </a:cubicBezTo>
                  <a:cubicBezTo>
                    <a:pt x="196" y="265"/>
                    <a:pt x="199" y="247"/>
                    <a:pt x="189" y="235"/>
                  </a:cubicBezTo>
                  <a:cubicBezTo>
                    <a:pt x="182" y="226"/>
                    <a:pt x="166" y="222"/>
                    <a:pt x="152" y="233"/>
                  </a:cubicBezTo>
                  <a:cubicBezTo>
                    <a:pt x="115" y="264"/>
                    <a:pt x="77" y="300"/>
                    <a:pt x="41" y="331"/>
                  </a:cubicBezTo>
                  <a:cubicBezTo>
                    <a:pt x="27" y="344"/>
                    <a:pt x="22" y="356"/>
                    <a:pt x="21" y="370"/>
                  </a:cubicBezTo>
                  <a:cubicBezTo>
                    <a:pt x="21" y="452"/>
                    <a:pt x="21" y="452"/>
                    <a:pt x="21" y="452"/>
                  </a:cubicBezTo>
                  <a:cubicBezTo>
                    <a:pt x="21" y="506"/>
                    <a:pt x="21" y="506"/>
                    <a:pt x="21" y="506"/>
                  </a:cubicBezTo>
                  <a:cubicBezTo>
                    <a:pt x="21" y="538"/>
                    <a:pt x="21" y="538"/>
                    <a:pt x="21" y="538"/>
                  </a:cubicBezTo>
                  <a:cubicBezTo>
                    <a:pt x="25" y="567"/>
                    <a:pt x="48" y="553"/>
                    <a:pt x="64" y="540"/>
                  </a:cubicBezTo>
                  <a:cubicBezTo>
                    <a:pt x="107" y="504"/>
                    <a:pt x="206" y="428"/>
                    <a:pt x="246" y="390"/>
                  </a:cubicBezTo>
                  <a:cubicBezTo>
                    <a:pt x="273" y="364"/>
                    <a:pt x="280" y="354"/>
                    <a:pt x="280" y="31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Freeform 55"/>
            <p:cNvSpPr>
              <a:spLocks/>
            </p:cNvSpPr>
            <p:nvPr/>
          </p:nvSpPr>
          <p:spPr bwMode="auto">
            <a:xfrm>
              <a:off x="5300880" y="2955087"/>
              <a:ext cx="215301" cy="185371"/>
            </a:xfrm>
            <a:custGeom>
              <a:avLst/>
              <a:gdLst>
                <a:gd name="T0" fmla="*/ 54 w 94"/>
                <a:gd name="T1" fmla="*/ 81 h 81"/>
                <a:gd name="T2" fmla="*/ 68 w 94"/>
                <a:gd name="T3" fmla="*/ 69 h 81"/>
                <a:gd name="T4" fmla="*/ 68 w 94"/>
                <a:gd name="T5" fmla="*/ 69 h 81"/>
                <a:gd name="T6" fmla="*/ 94 w 94"/>
                <a:gd name="T7" fmla="*/ 58 h 81"/>
                <a:gd name="T8" fmla="*/ 26 w 94"/>
                <a:gd name="T9" fmla="*/ 0 h 81"/>
                <a:gd name="T10" fmla="*/ 21 w 94"/>
                <a:gd name="T11" fmla="*/ 2 h 81"/>
                <a:gd name="T12" fmla="*/ 9 w 94"/>
                <a:gd name="T13" fmla="*/ 11 h 81"/>
                <a:gd name="T14" fmla="*/ 13 w 94"/>
                <a:gd name="T15" fmla="*/ 47 h 81"/>
                <a:gd name="T16" fmla="*/ 54 w 94"/>
                <a:gd name="T17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4" h="81">
                  <a:moveTo>
                    <a:pt x="54" y="81"/>
                  </a:moveTo>
                  <a:cubicBezTo>
                    <a:pt x="68" y="69"/>
                    <a:pt x="68" y="69"/>
                    <a:pt x="68" y="69"/>
                  </a:cubicBezTo>
                  <a:cubicBezTo>
                    <a:pt x="68" y="69"/>
                    <a:pt x="68" y="69"/>
                    <a:pt x="68" y="69"/>
                  </a:cubicBezTo>
                  <a:cubicBezTo>
                    <a:pt x="76" y="63"/>
                    <a:pt x="85" y="58"/>
                    <a:pt x="94" y="58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16" y="4"/>
                    <a:pt x="12" y="7"/>
                    <a:pt x="9" y="11"/>
                  </a:cubicBezTo>
                  <a:cubicBezTo>
                    <a:pt x="0" y="22"/>
                    <a:pt x="2" y="38"/>
                    <a:pt x="13" y="47"/>
                  </a:cubicBezTo>
                  <a:lnTo>
                    <a:pt x="54" y="8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824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0.05768 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" y="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0.06289 0.0004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1" y="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209446" y="224618"/>
            <a:ext cx="18598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dirty="0">
                <a:solidFill>
                  <a:prstClr val="white">
                    <a:lumMod val="50000"/>
                    <a:lumOff val="50000"/>
                  </a:prst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XEMI</a:t>
            </a:r>
          </a:p>
          <a:p>
            <a:pPr algn="r"/>
            <a:r>
              <a:rPr lang="ko-KR" altLang="en-US" sz="1400" dirty="0">
                <a:solidFill>
                  <a:prstClr val="white">
                    <a:lumMod val="50000"/>
                    <a:lumOff val="50000"/>
                  </a:prst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블랙스튜디오 템플릿</a:t>
            </a:r>
            <a:endParaRPr lang="en-US" altLang="ko-KR" sz="1400" dirty="0">
              <a:solidFill>
                <a:prstClr val="white">
                  <a:lumMod val="50000"/>
                  <a:lumOff val="50000"/>
                </a:prst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9" name="자유형 8"/>
          <p:cNvSpPr/>
          <p:nvPr/>
        </p:nvSpPr>
        <p:spPr>
          <a:xfrm>
            <a:off x="11314591" y="2885076"/>
            <a:ext cx="544615" cy="756921"/>
          </a:xfrm>
          <a:custGeom>
            <a:avLst/>
            <a:gdLst>
              <a:gd name="connsiteX0" fmla="*/ 0 w 432570"/>
              <a:gd name="connsiteY0" fmla="*/ 0 h 515005"/>
              <a:gd name="connsiteX1" fmla="*/ 432570 w 432570"/>
              <a:gd name="connsiteY1" fmla="*/ 0 h 515005"/>
              <a:gd name="connsiteX2" fmla="*/ 247487 w 432570"/>
              <a:gd name="connsiteY2" fmla="*/ 257503 h 515005"/>
              <a:gd name="connsiteX3" fmla="*/ 432570 w 432570"/>
              <a:gd name="connsiteY3" fmla="*/ 515005 h 515005"/>
              <a:gd name="connsiteX4" fmla="*/ 0 w 432570"/>
              <a:gd name="connsiteY4" fmla="*/ 515005 h 515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2570" h="515005">
                <a:moveTo>
                  <a:pt x="0" y="0"/>
                </a:moveTo>
                <a:lnTo>
                  <a:pt x="432570" y="0"/>
                </a:lnTo>
                <a:lnTo>
                  <a:pt x="247487" y="257503"/>
                </a:lnTo>
                <a:lnTo>
                  <a:pt x="432570" y="515005"/>
                </a:lnTo>
                <a:lnTo>
                  <a:pt x="0" y="515005"/>
                </a:lnTo>
                <a:close/>
              </a:path>
            </a:pathLst>
          </a:custGeom>
          <a:solidFill>
            <a:srgbClr val="91D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b="1">
              <a:solidFill>
                <a:prstClr val="white"/>
              </a:solidFill>
            </a:endParaRPr>
          </a:p>
        </p:txBody>
      </p:sp>
      <p:sp>
        <p:nvSpPr>
          <p:cNvPr id="10" name="자유형 9"/>
          <p:cNvSpPr/>
          <p:nvPr/>
        </p:nvSpPr>
        <p:spPr>
          <a:xfrm>
            <a:off x="5044164" y="2030782"/>
            <a:ext cx="6358759" cy="1181445"/>
          </a:xfrm>
          <a:custGeom>
            <a:avLst/>
            <a:gdLst>
              <a:gd name="connsiteX0" fmla="*/ 1860661 w 4246178"/>
              <a:gd name="connsiteY0" fmla="*/ 0 h 788932"/>
              <a:gd name="connsiteX1" fmla="*/ 2063581 w 4246178"/>
              <a:gd name="connsiteY1" fmla="*/ 61984 h 788932"/>
              <a:gd name="connsiteX2" fmla="*/ 2137032 w 4246178"/>
              <a:gd name="connsiteY2" fmla="*/ 128725 h 788932"/>
              <a:gd name="connsiteX3" fmla="*/ 2166495 w 4246178"/>
              <a:gd name="connsiteY3" fmla="*/ 104415 h 788932"/>
              <a:gd name="connsiteX4" fmla="*/ 2296511 w 4246178"/>
              <a:gd name="connsiteY4" fmla="*/ 64701 h 788932"/>
              <a:gd name="connsiteX5" fmla="*/ 2510778 w 4246178"/>
              <a:gd name="connsiteY5" fmla="*/ 206727 h 788932"/>
              <a:gd name="connsiteX6" fmla="*/ 2516061 w 4246178"/>
              <a:gd name="connsiteY6" fmla="*/ 232895 h 788932"/>
              <a:gd name="connsiteX7" fmla="*/ 2581078 w 4246178"/>
              <a:gd name="connsiteY7" fmla="*/ 201639 h 788932"/>
              <a:gd name="connsiteX8" fmla="*/ 2659117 w 4246178"/>
              <a:gd name="connsiteY8" fmla="*/ 189841 h 788932"/>
              <a:gd name="connsiteX9" fmla="*/ 2805844 w 4246178"/>
              <a:gd name="connsiteY9" fmla="*/ 234660 h 788932"/>
              <a:gd name="connsiteX10" fmla="*/ 2843480 w 4246178"/>
              <a:gd name="connsiteY10" fmla="*/ 265712 h 788932"/>
              <a:gd name="connsiteX11" fmla="*/ 4246178 w 4246178"/>
              <a:gd name="connsiteY11" fmla="*/ 265712 h 788932"/>
              <a:gd name="connsiteX12" fmla="*/ 4246178 w 4246178"/>
              <a:gd name="connsiteY12" fmla="*/ 788932 h 788932"/>
              <a:gd name="connsiteX13" fmla="*/ 0 w 4246178"/>
              <a:gd name="connsiteY13" fmla="*/ 788932 h 788932"/>
              <a:gd name="connsiteX14" fmla="*/ 0 w 4246178"/>
              <a:gd name="connsiteY14" fmla="*/ 265712 h 788932"/>
              <a:gd name="connsiteX15" fmla="*/ 1406318 w 4246178"/>
              <a:gd name="connsiteY15" fmla="*/ 265712 h 788932"/>
              <a:gd name="connsiteX16" fmla="*/ 1442798 w 4246178"/>
              <a:gd name="connsiteY16" fmla="*/ 235614 h 788932"/>
              <a:gd name="connsiteX17" fmla="*/ 1512948 w 4246178"/>
              <a:gd name="connsiteY17" fmla="*/ 201890 h 788932"/>
              <a:gd name="connsiteX18" fmla="*/ 1539129 w 4246178"/>
              <a:gd name="connsiteY18" fmla="*/ 197932 h 788932"/>
              <a:gd name="connsiteX19" fmla="*/ 1559710 w 4246178"/>
              <a:gd name="connsiteY19" fmla="*/ 160015 h 788932"/>
              <a:gd name="connsiteX20" fmla="*/ 1860661 w 4246178"/>
              <a:gd name="connsiteY20" fmla="*/ 0 h 78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246178" h="788932">
                <a:moveTo>
                  <a:pt x="1860661" y="0"/>
                </a:moveTo>
                <a:cubicBezTo>
                  <a:pt x="1935827" y="0"/>
                  <a:pt x="2005656" y="22850"/>
                  <a:pt x="2063581" y="61984"/>
                </a:cubicBezTo>
                <a:lnTo>
                  <a:pt x="2137032" y="128725"/>
                </a:lnTo>
                <a:lnTo>
                  <a:pt x="2166495" y="104415"/>
                </a:lnTo>
                <a:cubicBezTo>
                  <a:pt x="2203609" y="79342"/>
                  <a:pt x="2248350" y="64701"/>
                  <a:pt x="2296511" y="64701"/>
                </a:cubicBezTo>
                <a:cubicBezTo>
                  <a:pt x="2392833" y="64701"/>
                  <a:pt x="2475476" y="123264"/>
                  <a:pt x="2510778" y="206727"/>
                </a:cubicBezTo>
                <a:lnTo>
                  <a:pt x="2516061" y="232895"/>
                </a:lnTo>
                <a:lnTo>
                  <a:pt x="2581078" y="201639"/>
                </a:lnTo>
                <a:cubicBezTo>
                  <a:pt x="2605731" y="193972"/>
                  <a:pt x="2631942" y="189841"/>
                  <a:pt x="2659117" y="189841"/>
                </a:cubicBezTo>
                <a:cubicBezTo>
                  <a:pt x="2713468" y="189841"/>
                  <a:pt x="2763960" y="206364"/>
                  <a:pt x="2805844" y="234660"/>
                </a:cubicBezTo>
                <a:lnTo>
                  <a:pt x="2843480" y="265712"/>
                </a:lnTo>
                <a:lnTo>
                  <a:pt x="4246178" y="265712"/>
                </a:lnTo>
                <a:lnTo>
                  <a:pt x="4246178" y="788932"/>
                </a:lnTo>
                <a:lnTo>
                  <a:pt x="0" y="788932"/>
                </a:lnTo>
                <a:lnTo>
                  <a:pt x="0" y="265712"/>
                </a:lnTo>
                <a:lnTo>
                  <a:pt x="1406318" y="265712"/>
                </a:lnTo>
                <a:lnTo>
                  <a:pt x="1442798" y="235614"/>
                </a:lnTo>
                <a:cubicBezTo>
                  <a:pt x="1464185" y="221164"/>
                  <a:pt x="1487771" y="209721"/>
                  <a:pt x="1512948" y="201890"/>
                </a:cubicBezTo>
                <a:lnTo>
                  <a:pt x="1539129" y="197932"/>
                </a:lnTo>
                <a:lnTo>
                  <a:pt x="1559710" y="160015"/>
                </a:lnTo>
                <a:cubicBezTo>
                  <a:pt x="1624932" y="63473"/>
                  <a:pt x="1735384" y="0"/>
                  <a:pt x="1860661" y="0"/>
                </a:cubicBezTo>
                <a:close/>
              </a:path>
            </a:pathLst>
          </a:custGeom>
          <a:gradFill flip="none" rotWithShape="1">
            <a:gsLst>
              <a:gs pos="80000">
                <a:srgbClr val="91D1E5"/>
              </a:gs>
              <a:gs pos="19000">
                <a:srgbClr val="8BD466"/>
              </a:gs>
            </a:gsLst>
            <a:lin ang="17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b="1">
              <a:solidFill>
                <a:prstClr val="white"/>
              </a:solidFill>
            </a:endParaRPr>
          </a:p>
        </p:txBody>
      </p:sp>
      <p:sp>
        <p:nvSpPr>
          <p:cNvPr id="13" name="자유형 12"/>
          <p:cNvSpPr/>
          <p:nvPr/>
        </p:nvSpPr>
        <p:spPr>
          <a:xfrm flipH="1">
            <a:off x="4556695" y="2943412"/>
            <a:ext cx="544615" cy="756919"/>
          </a:xfrm>
          <a:custGeom>
            <a:avLst/>
            <a:gdLst>
              <a:gd name="connsiteX0" fmla="*/ 0 w 432570"/>
              <a:gd name="connsiteY0" fmla="*/ 0 h 515005"/>
              <a:gd name="connsiteX1" fmla="*/ 432570 w 432570"/>
              <a:gd name="connsiteY1" fmla="*/ 0 h 515005"/>
              <a:gd name="connsiteX2" fmla="*/ 247487 w 432570"/>
              <a:gd name="connsiteY2" fmla="*/ 257503 h 515005"/>
              <a:gd name="connsiteX3" fmla="*/ 432570 w 432570"/>
              <a:gd name="connsiteY3" fmla="*/ 515005 h 515005"/>
              <a:gd name="connsiteX4" fmla="*/ 0 w 432570"/>
              <a:gd name="connsiteY4" fmla="*/ 515005 h 515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2570" h="515005">
                <a:moveTo>
                  <a:pt x="0" y="0"/>
                </a:moveTo>
                <a:lnTo>
                  <a:pt x="432570" y="0"/>
                </a:lnTo>
                <a:lnTo>
                  <a:pt x="247487" y="257503"/>
                </a:lnTo>
                <a:lnTo>
                  <a:pt x="432570" y="515005"/>
                </a:lnTo>
                <a:lnTo>
                  <a:pt x="0" y="515005"/>
                </a:lnTo>
                <a:close/>
              </a:path>
            </a:pathLst>
          </a:custGeom>
          <a:solidFill>
            <a:srgbClr val="8BD4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b="1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06025" y="2393173"/>
            <a:ext cx="6635035" cy="76944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sz="4400" b="1" dirty="0">
                <a:solidFill>
                  <a:prstClr val="white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사회복지</a:t>
            </a:r>
          </a:p>
        </p:txBody>
      </p:sp>
      <p:sp>
        <p:nvSpPr>
          <p:cNvPr id="15" name="Freeform 56"/>
          <p:cNvSpPr>
            <a:spLocks/>
          </p:cNvSpPr>
          <p:nvPr/>
        </p:nvSpPr>
        <p:spPr bwMode="auto">
          <a:xfrm>
            <a:off x="10947216" y="2251220"/>
            <a:ext cx="625030" cy="941651"/>
          </a:xfrm>
          <a:custGeom>
            <a:avLst/>
            <a:gdLst>
              <a:gd name="T0" fmla="*/ 45 w 289"/>
              <a:gd name="T1" fmla="*/ 436 h 436"/>
              <a:gd name="T2" fmla="*/ 14 w 289"/>
              <a:gd name="T3" fmla="*/ 326 h 436"/>
              <a:gd name="T4" fmla="*/ 42 w 289"/>
              <a:gd name="T5" fmla="*/ 289 h 436"/>
              <a:gd name="T6" fmla="*/ 151 w 289"/>
              <a:gd name="T7" fmla="*/ 177 h 436"/>
              <a:gd name="T8" fmla="*/ 181 w 289"/>
              <a:gd name="T9" fmla="*/ 205 h 436"/>
              <a:gd name="T10" fmla="*/ 124 w 289"/>
              <a:gd name="T11" fmla="*/ 263 h 436"/>
              <a:gd name="T12" fmla="*/ 136 w 289"/>
              <a:gd name="T13" fmla="*/ 273 h 436"/>
              <a:gd name="T14" fmla="*/ 192 w 289"/>
              <a:gd name="T15" fmla="*/ 215 h 436"/>
              <a:gd name="T16" fmla="*/ 209 w 289"/>
              <a:gd name="T17" fmla="*/ 161 h 436"/>
              <a:gd name="T18" fmla="*/ 206 w 289"/>
              <a:gd name="T19" fmla="*/ 58 h 436"/>
              <a:gd name="T20" fmla="*/ 217 w 289"/>
              <a:gd name="T21" fmla="*/ 4 h 436"/>
              <a:gd name="T22" fmla="*/ 246 w 289"/>
              <a:gd name="T23" fmla="*/ 45 h 436"/>
              <a:gd name="T24" fmla="*/ 284 w 289"/>
              <a:gd name="T25" fmla="*/ 225 h 436"/>
              <a:gd name="T26" fmla="*/ 284 w 289"/>
              <a:gd name="T27" fmla="*/ 227 h 436"/>
              <a:gd name="T28" fmla="*/ 238 w 289"/>
              <a:gd name="T29" fmla="*/ 325 h 436"/>
              <a:gd name="T30" fmla="*/ 160 w 289"/>
              <a:gd name="T31" fmla="*/ 373 h 436"/>
              <a:gd name="T32" fmla="*/ 129 w 289"/>
              <a:gd name="T33" fmla="*/ 379 h 436"/>
              <a:gd name="T34" fmla="*/ 99 w 289"/>
              <a:gd name="T35" fmla="*/ 394 h 436"/>
              <a:gd name="T36" fmla="*/ 129 w 289"/>
              <a:gd name="T37" fmla="*/ 436 h 436"/>
              <a:gd name="T38" fmla="*/ 45 w 289"/>
              <a:gd name="T39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89" h="436">
                <a:moveTo>
                  <a:pt x="45" y="436"/>
                </a:moveTo>
                <a:cubicBezTo>
                  <a:pt x="18" y="399"/>
                  <a:pt x="0" y="362"/>
                  <a:pt x="14" y="326"/>
                </a:cubicBezTo>
                <a:cubicBezTo>
                  <a:pt x="18" y="314"/>
                  <a:pt x="29" y="302"/>
                  <a:pt x="42" y="289"/>
                </a:cubicBezTo>
                <a:cubicBezTo>
                  <a:pt x="151" y="177"/>
                  <a:pt x="151" y="177"/>
                  <a:pt x="151" y="177"/>
                </a:cubicBezTo>
                <a:cubicBezTo>
                  <a:pt x="184" y="143"/>
                  <a:pt x="212" y="172"/>
                  <a:pt x="181" y="205"/>
                </a:cubicBezTo>
                <a:cubicBezTo>
                  <a:pt x="124" y="263"/>
                  <a:pt x="124" y="263"/>
                  <a:pt x="124" y="263"/>
                </a:cubicBezTo>
                <a:cubicBezTo>
                  <a:pt x="115" y="273"/>
                  <a:pt x="126" y="284"/>
                  <a:pt x="136" y="273"/>
                </a:cubicBezTo>
                <a:cubicBezTo>
                  <a:pt x="192" y="215"/>
                  <a:pt x="192" y="215"/>
                  <a:pt x="192" y="215"/>
                </a:cubicBezTo>
                <a:cubicBezTo>
                  <a:pt x="210" y="196"/>
                  <a:pt x="206" y="185"/>
                  <a:pt x="209" y="161"/>
                </a:cubicBezTo>
                <a:cubicBezTo>
                  <a:pt x="206" y="58"/>
                  <a:pt x="206" y="58"/>
                  <a:pt x="206" y="58"/>
                </a:cubicBezTo>
                <a:cubicBezTo>
                  <a:pt x="205" y="21"/>
                  <a:pt x="209" y="7"/>
                  <a:pt x="217" y="4"/>
                </a:cubicBezTo>
                <a:cubicBezTo>
                  <a:pt x="227" y="0"/>
                  <a:pt x="243" y="18"/>
                  <a:pt x="246" y="45"/>
                </a:cubicBezTo>
                <a:cubicBezTo>
                  <a:pt x="284" y="225"/>
                  <a:pt x="284" y="225"/>
                  <a:pt x="284" y="225"/>
                </a:cubicBezTo>
                <a:cubicBezTo>
                  <a:pt x="284" y="227"/>
                  <a:pt x="284" y="227"/>
                  <a:pt x="284" y="227"/>
                </a:cubicBezTo>
                <a:cubicBezTo>
                  <a:pt x="289" y="281"/>
                  <a:pt x="278" y="289"/>
                  <a:pt x="238" y="325"/>
                </a:cubicBezTo>
                <a:cubicBezTo>
                  <a:pt x="199" y="362"/>
                  <a:pt x="211" y="360"/>
                  <a:pt x="160" y="373"/>
                </a:cubicBezTo>
                <a:cubicBezTo>
                  <a:pt x="129" y="379"/>
                  <a:pt x="129" y="379"/>
                  <a:pt x="129" y="379"/>
                </a:cubicBezTo>
                <a:cubicBezTo>
                  <a:pt x="115" y="382"/>
                  <a:pt x="91" y="384"/>
                  <a:pt x="99" y="394"/>
                </a:cubicBezTo>
                <a:cubicBezTo>
                  <a:pt x="129" y="436"/>
                  <a:pt x="129" y="436"/>
                  <a:pt x="129" y="436"/>
                </a:cubicBezTo>
                <a:cubicBezTo>
                  <a:pt x="45" y="436"/>
                  <a:pt x="45" y="436"/>
                  <a:pt x="45" y="43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ko-KR" altLang="en-US" sz="2400" b="1">
              <a:solidFill>
                <a:prstClr val="white"/>
              </a:solidFill>
            </a:endParaRPr>
          </a:p>
        </p:txBody>
      </p:sp>
      <p:sp>
        <p:nvSpPr>
          <p:cNvPr id="16" name="Freeform 57"/>
          <p:cNvSpPr>
            <a:spLocks/>
          </p:cNvSpPr>
          <p:nvPr/>
        </p:nvSpPr>
        <p:spPr bwMode="auto">
          <a:xfrm>
            <a:off x="4906025" y="2257826"/>
            <a:ext cx="626855" cy="941651"/>
          </a:xfrm>
          <a:custGeom>
            <a:avLst/>
            <a:gdLst>
              <a:gd name="T0" fmla="*/ 244 w 290"/>
              <a:gd name="T1" fmla="*/ 436 h 436"/>
              <a:gd name="T2" fmla="*/ 275 w 290"/>
              <a:gd name="T3" fmla="*/ 326 h 436"/>
              <a:gd name="T4" fmla="*/ 248 w 290"/>
              <a:gd name="T5" fmla="*/ 289 h 436"/>
              <a:gd name="T6" fmla="*/ 138 w 290"/>
              <a:gd name="T7" fmla="*/ 177 h 436"/>
              <a:gd name="T8" fmla="*/ 108 w 290"/>
              <a:gd name="T9" fmla="*/ 205 h 436"/>
              <a:gd name="T10" fmla="*/ 165 w 290"/>
              <a:gd name="T11" fmla="*/ 263 h 436"/>
              <a:gd name="T12" fmla="*/ 154 w 290"/>
              <a:gd name="T13" fmla="*/ 273 h 436"/>
              <a:gd name="T14" fmla="*/ 97 w 290"/>
              <a:gd name="T15" fmla="*/ 215 h 436"/>
              <a:gd name="T16" fmla="*/ 80 w 290"/>
              <a:gd name="T17" fmla="*/ 161 h 436"/>
              <a:gd name="T18" fmla="*/ 83 w 290"/>
              <a:gd name="T19" fmla="*/ 58 h 436"/>
              <a:gd name="T20" fmla="*/ 72 w 290"/>
              <a:gd name="T21" fmla="*/ 4 h 436"/>
              <a:gd name="T22" fmla="*/ 43 w 290"/>
              <a:gd name="T23" fmla="*/ 45 h 436"/>
              <a:gd name="T24" fmla="*/ 5 w 290"/>
              <a:gd name="T25" fmla="*/ 225 h 436"/>
              <a:gd name="T26" fmla="*/ 5 w 290"/>
              <a:gd name="T27" fmla="*/ 227 h 436"/>
              <a:gd name="T28" fmla="*/ 51 w 290"/>
              <a:gd name="T29" fmla="*/ 325 h 436"/>
              <a:gd name="T30" fmla="*/ 129 w 290"/>
              <a:gd name="T31" fmla="*/ 373 h 436"/>
              <a:gd name="T32" fmla="*/ 160 w 290"/>
              <a:gd name="T33" fmla="*/ 379 h 436"/>
              <a:gd name="T34" fmla="*/ 190 w 290"/>
              <a:gd name="T35" fmla="*/ 394 h 436"/>
              <a:gd name="T36" fmla="*/ 160 w 290"/>
              <a:gd name="T37" fmla="*/ 436 h 436"/>
              <a:gd name="T38" fmla="*/ 244 w 290"/>
              <a:gd name="T39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90" h="436">
                <a:moveTo>
                  <a:pt x="244" y="436"/>
                </a:moveTo>
                <a:cubicBezTo>
                  <a:pt x="271" y="399"/>
                  <a:pt x="290" y="362"/>
                  <a:pt x="275" y="326"/>
                </a:cubicBezTo>
                <a:cubicBezTo>
                  <a:pt x="271" y="314"/>
                  <a:pt x="260" y="302"/>
                  <a:pt x="248" y="289"/>
                </a:cubicBezTo>
                <a:cubicBezTo>
                  <a:pt x="138" y="177"/>
                  <a:pt x="138" y="177"/>
                  <a:pt x="138" y="177"/>
                </a:cubicBezTo>
                <a:cubicBezTo>
                  <a:pt x="105" y="143"/>
                  <a:pt x="77" y="172"/>
                  <a:pt x="108" y="205"/>
                </a:cubicBezTo>
                <a:cubicBezTo>
                  <a:pt x="165" y="263"/>
                  <a:pt x="165" y="263"/>
                  <a:pt x="165" y="263"/>
                </a:cubicBezTo>
                <a:cubicBezTo>
                  <a:pt x="174" y="273"/>
                  <a:pt x="164" y="284"/>
                  <a:pt x="154" y="273"/>
                </a:cubicBezTo>
                <a:cubicBezTo>
                  <a:pt x="97" y="215"/>
                  <a:pt x="97" y="215"/>
                  <a:pt x="97" y="215"/>
                </a:cubicBezTo>
                <a:cubicBezTo>
                  <a:pt x="79" y="196"/>
                  <a:pt x="83" y="185"/>
                  <a:pt x="80" y="161"/>
                </a:cubicBezTo>
                <a:cubicBezTo>
                  <a:pt x="83" y="58"/>
                  <a:pt x="83" y="58"/>
                  <a:pt x="83" y="58"/>
                </a:cubicBezTo>
                <a:cubicBezTo>
                  <a:pt x="84" y="21"/>
                  <a:pt x="80" y="7"/>
                  <a:pt x="72" y="4"/>
                </a:cubicBezTo>
                <a:cubicBezTo>
                  <a:pt x="62" y="0"/>
                  <a:pt x="46" y="18"/>
                  <a:pt x="43" y="45"/>
                </a:cubicBezTo>
                <a:cubicBezTo>
                  <a:pt x="5" y="225"/>
                  <a:pt x="5" y="225"/>
                  <a:pt x="5" y="225"/>
                </a:cubicBezTo>
                <a:cubicBezTo>
                  <a:pt x="5" y="227"/>
                  <a:pt x="5" y="227"/>
                  <a:pt x="5" y="227"/>
                </a:cubicBezTo>
                <a:cubicBezTo>
                  <a:pt x="0" y="281"/>
                  <a:pt x="11" y="289"/>
                  <a:pt x="51" y="325"/>
                </a:cubicBezTo>
                <a:cubicBezTo>
                  <a:pt x="90" y="362"/>
                  <a:pt x="79" y="360"/>
                  <a:pt x="129" y="373"/>
                </a:cubicBezTo>
                <a:cubicBezTo>
                  <a:pt x="160" y="379"/>
                  <a:pt x="160" y="379"/>
                  <a:pt x="160" y="379"/>
                </a:cubicBezTo>
                <a:cubicBezTo>
                  <a:pt x="174" y="382"/>
                  <a:pt x="198" y="384"/>
                  <a:pt x="190" y="394"/>
                </a:cubicBezTo>
                <a:cubicBezTo>
                  <a:pt x="160" y="436"/>
                  <a:pt x="160" y="436"/>
                  <a:pt x="160" y="436"/>
                </a:cubicBezTo>
                <a:lnTo>
                  <a:pt x="244" y="4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ko-KR" altLang="en-US" sz="2400" b="1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01310" y="3231819"/>
            <a:ext cx="621328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나무</a:t>
            </a:r>
            <a:r>
              <a:rPr lang="en-US" altLang="ko-KR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식물</a:t>
            </a:r>
            <a:r>
              <a:rPr lang="en-US" altLang="ko-KR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자연</a:t>
            </a:r>
            <a:r>
              <a:rPr lang="en-US" altLang="ko-KR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협동</a:t>
            </a:r>
            <a:r>
              <a:rPr lang="en-US" altLang="ko-KR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보호</a:t>
            </a:r>
            <a:r>
              <a:rPr lang="en-US" altLang="ko-KR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손</a:t>
            </a:r>
            <a:endParaRPr lang="ko-KR" alt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cxnSp>
        <p:nvCxnSpPr>
          <p:cNvPr id="4" name="직선 연결선 3"/>
          <p:cNvCxnSpPr/>
          <p:nvPr/>
        </p:nvCxnSpPr>
        <p:spPr>
          <a:xfrm>
            <a:off x="5064260" y="3192131"/>
            <a:ext cx="6270427" cy="19592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196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 animBg="1"/>
      <p:bldP spid="13" grpId="0" animBg="1"/>
      <p:bldP spid="14" grpId="0"/>
      <p:bldP spid="15" grpId="0" animBg="1"/>
      <p:bldP spid="16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662389" y="1725204"/>
            <a:ext cx="4148893" cy="1274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dirty="0">
                <a:solidFill>
                  <a:prstClr val="white"/>
                </a:solidFill>
                <a:latin typeface="HY견고딕" panose="02030600000101010101" pitchFamily="18" charset="-127"/>
                <a:ea typeface="문체부 돋음체" panose="020B0609000101010101" pitchFamily="49" charset="-127"/>
              </a:rPr>
              <a:t>이곳에 학습 목표를 적어 주십시오</a:t>
            </a:r>
            <a:r>
              <a:rPr lang="en-US" altLang="ko-KR" dirty="0">
                <a:solidFill>
                  <a:prstClr val="white"/>
                </a:solidFill>
                <a:latin typeface="HY견고딕" panose="02030600000101010101" pitchFamily="18" charset="-127"/>
                <a:ea typeface="문체부 돋음체" panose="020B0609000101010101" pitchFamily="49" charset="-127"/>
              </a:rPr>
              <a:t>.</a:t>
            </a:r>
          </a:p>
          <a:p>
            <a:pPr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dirty="0">
                <a:solidFill>
                  <a:prstClr val="white"/>
                </a:solidFill>
                <a:latin typeface="HY견고딕" panose="02030600000101010101" pitchFamily="18" charset="-127"/>
                <a:ea typeface="문체부 돋음체" panose="020B0609000101010101" pitchFamily="49" charset="-127"/>
              </a:rPr>
              <a:t>이곳에 학습 목표를 적어 주십시오</a:t>
            </a:r>
            <a:r>
              <a:rPr lang="en-US" altLang="ko-KR" dirty="0">
                <a:solidFill>
                  <a:prstClr val="white"/>
                </a:solidFill>
                <a:latin typeface="HY견고딕" panose="02030600000101010101" pitchFamily="18" charset="-127"/>
                <a:ea typeface="문체부 돋음체" panose="020B0609000101010101" pitchFamily="49" charset="-127"/>
              </a:rPr>
              <a:t>.</a:t>
            </a:r>
            <a:endParaRPr lang="ko-KR" altLang="en-US" dirty="0">
              <a:solidFill>
                <a:prstClr val="white"/>
              </a:solidFill>
              <a:latin typeface="HY견고딕" panose="02030600000101010101" pitchFamily="18" charset="-127"/>
              <a:ea typeface="문체부 돋음체" panose="020B0609000101010101" pitchFamily="49" charset="-127"/>
            </a:endParaRPr>
          </a:p>
          <a:p>
            <a:pPr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dirty="0">
                <a:solidFill>
                  <a:prstClr val="white"/>
                </a:solidFill>
                <a:latin typeface="HY견고딕" panose="02030600000101010101" pitchFamily="18" charset="-127"/>
                <a:ea typeface="문체부 돋음체" panose="020B0609000101010101" pitchFamily="49" charset="-127"/>
              </a:rPr>
              <a:t>이곳에 학습 목표를 적어 주십시오</a:t>
            </a:r>
            <a:r>
              <a:rPr lang="en-US" altLang="ko-KR" dirty="0">
                <a:solidFill>
                  <a:prstClr val="white"/>
                </a:solidFill>
                <a:latin typeface="HY견고딕" panose="02030600000101010101" pitchFamily="18" charset="-127"/>
                <a:ea typeface="문체부 돋음체" panose="020B0609000101010101" pitchFamily="49" charset="-127"/>
              </a:rPr>
              <a:t>.</a:t>
            </a:r>
            <a:endParaRPr lang="ko-KR" altLang="en-US" dirty="0">
              <a:solidFill>
                <a:prstClr val="white"/>
              </a:solidFill>
              <a:latin typeface="HY견고딕" panose="02030600000101010101" pitchFamily="18" charset="-127"/>
              <a:ea typeface="문체부 돋음체" panose="020B0609000101010101" pitchFamily="49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44742" y="4576947"/>
            <a:ext cx="4148893" cy="1274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dirty="0">
                <a:solidFill>
                  <a:prstClr val="white"/>
                </a:solidFill>
                <a:latin typeface="HY견고딕" panose="02030600000101010101" pitchFamily="18" charset="-127"/>
                <a:ea typeface="문체부 돋음체" panose="020B0609000101010101" pitchFamily="49" charset="-127"/>
              </a:rPr>
              <a:t>이곳에 학습 내용을 적어 주십시오</a:t>
            </a:r>
            <a:r>
              <a:rPr lang="en-US" altLang="ko-KR" dirty="0">
                <a:solidFill>
                  <a:prstClr val="white"/>
                </a:solidFill>
                <a:latin typeface="HY견고딕" panose="02030600000101010101" pitchFamily="18" charset="-127"/>
                <a:ea typeface="문체부 돋음체" panose="020B0609000101010101" pitchFamily="49" charset="-127"/>
              </a:rPr>
              <a:t>.</a:t>
            </a:r>
          </a:p>
          <a:p>
            <a:pPr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dirty="0">
                <a:solidFill>
                  <a:prstClr val="white"/>
                </a:solidFill>
                <a:latin typeface="HY견고딕" panose="02030600000101010101" pitchFamily="18" charset="-127"/>
                <a:ea typeface="문체부 돋음체" panose="020B0609000101010101" pitchFamily="49" charset="-127"/>
              </a:rPr>
              <a:t>이곳에 학습 내용을 적어 주십시오</a:t>
            </a:r>
            <a:r>
              <a:rPr lang="en-US" altLang="ko-KR" dirty="0">
                <a:solidFill>
                  <a:prstClr val="white"/>
                </a:solidFill>
                <a:latin typeface="HY견고딕" panose="02030600000101010101" pitchFamily="18" charset="-127"/>
                <a:ea typeface="문체부 돋음체" panose="020B0609000101010101" pitchFamily="49" charset="-127"/>
              </a:rPr>
              <a:t>.</a:t>
            </a:r>
          </a:p>
          <a:p>
            <a:pPr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dirty="0">
                <a:solidFill>
                  <a:prstClr val="white"/>
                </a:solidFill>
                <a:latin typeface="HY견고딕" panose="02030600000101010101" pitchFamily="18" charset="-127"/>
                <a:ea typeface="문체부 돋음체" panose="020B0609000101010101" pitchFamily="49" charset="-127"/>
              </a:rPr>
              <a:t>이곳에 학습 내용을 적어 주십시오</a:t>
            </a:r>
            <a:r>
              <a:rPr lang="en-US" altLang="ko-KR" dirty="0">
                <a:solidFill>
                  <a:prstClr val="white"/>
                </a:solidFill>
                <a:latin typeface="HY견고딕" panose="02030600000101010101" pitchFamily="18" charset="-127"/>
                <a:ea typeface="문체부 돋음체" panose="020B0609000101010101" pitchFamily="49" charset="-127"/>
              </a:rPr>
              <a:t>.</a:t>
            </a:r>
          </a:p>
        </p:txBody>
      </p:sp>
      <p:grpSp>
        <p:nvGrpSpPr>
          <p:cNvPr id="8" name="그룹 7"/>
          <p:cNvGrpSpPr/>
          <p:nvPr/>
        </p:nvGrpSpPr>
        <p:grpSpPr>
          <a:xfrm>
            <a:off x="6221199" y="3730030"/>
            <a:ext cx="5016077" cy="2368595"/>
            <a:chOff x="6221199" y="3730030"/>
            <a:chExt cx="5016077" cy="2368595"/>
          </a:xfrm>
        </p:grpSpPr>
        <p:sp>
          <p:nvSpPr>
            <p:cNvPr id="17" name="직사각형 16"/>
            <p:cNvSpPr/>
            <p:nvPr/>
          </p:nvSpPr>
          <p:spPr>
            <a:xfrm>
              <a:off x="6525102" y="4427070"/>
              <a:ext cx="4375135" cy="1671555"/>
            </a:xfrm>
            <a:prstGeom prst="rect">
              <a:avLst/>
            </a:prstGeom>
            <a:solidFill>
              <a:schemeClr val="tx1"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자유형 17"/>
            <p:cNvSpPr/>
            <p:nvPr/>
          </p:nvSpPr>
          <p:spPr>
            <a:xfrm>
              <a:off x="6531622" y="3730030"/>
              <a:ext cx="4375135" cy="702860"/>
            </a:xfrm>
            <a:custGeom>
              <a:avLst/>
              <a:gdLst>
                <a:gd name="connsiteX0" fmla="*/ 1953770 w 4375135"/>
                <a:gd name="connsiteY0" fmla="*/ 0 h 702860"/>
                <a:gd name="connsiteX1" fmla="*/ 2134552 w 4375135"/>
                <a:gd name="connsiteY1" fmla="*/ 55222 h 702860"/>
                <a:gd name="connsiteX2" fmla="*/ 2199990 w 4375135"/>
                <a:gd name="connsiteY2" fmla="*/ 114681 h 702860"/>
                <a:gd name="connsiteX3" fmla="*/ 2226238 w 4375135"/>
                <a:gd name="connsiteY3" fmla="*/ 93023 h 702860"/>
                <a:gd name="connsiteX4" fmla="*/ 2342070 w 4375135"/>
                <a:gd name="connsiteY4" fmla="*/ 57642 h 702860"/>
                <a:gd name="connsiteX5" fmla="*/ 2532960 w 4375135"/>
                <a:gd name="connsiteY5" fmla="*/ 184173 h 702860"/>
                <a:gd name="connsiteX6" fmla="*/ 2537499 w 4375135"/>
                <a:gd name="connsiteY6" fmla="*/ 206656 h 702860"/>
                <a:gd name="connsiteX7" fmla="*/ 2539394 w 4375135"/>
                <a:gd name="connsiteY7" fmla="*/ 206656 h 702860"/>
                <a:gd name="connsiteX8" fmla="*/ 2595590 w 4375135"/>
                <a:gd name="connsiteY8" fmla="*/ 179640 h 702860"/>
                <a:gd name="connsiteX9" fmla="*/ 2665116 w 4375135"/>
                <a:gd name="connsiteY9" fmla="*/ 169130 h 702860"/>
                <a:gd name="connsiteX10" fmla="*/ 2734640 w 4375135"/>
                <a:gd name="connsiteY10" fmla="*/ 179641 h 702860"/>
                <a:gd name="connsiteX11" fmla="*/ 2790837 w 4375135"/>
                <a:gd name="connsiteY11" fmla="*/ 206656 h 702860"/>
                <a:gd name="connsiteX12" fmla="*/ 4375135 w 4375135"/>
                <a:gd name="connsiteY12" fmla="*/ 206656 h 702860"/>
                <a:gd name="connsiteX13" fmla="*/ 4375135 w 4375135"/>
                <a:gd name="connsiteY13" fmla="*/ 702860 h 702860"/>
                <a:gd name="connsiteX14" fmla="*/ 4079030 w 4375135"/>
                <a:gd name="connsiteY14" fmla="*/ 702860 h 702860"/>
                <a:gd name="connsiteX15" fmla="*/ 296105 w 4375135"/>
                <a:gd name="connsiteY15" fmla="*/ 702860 h 702860"/>
                <a:gd name="connsiteX16" fmla="*/ 0 w 4375135"/>
                <a:gd name="connsiteY16" fmla="*/ 702860 h 702860"/>
                <a:gd name="connsiteX17" fmla="*/ 0 w 4375135"/>
                <a:gd name="connsiteY17" fmla="*/ 206656 h 702860"/>
                <a:gd name="connsiteX18" fmla="*/ 1588262 w 4375135"/>
                <a:gd name="connsiteY18" fmla="*/ 206656 h 702860"/>
                <a:gd name="connsiteX19" fmla="*/ 1643992 w 4375135"/>
                <a:gd name="connsiteY19" fmla="*/ 179864 h 702860"/>
                <a:gd name="connsiteX20" fmla="*/ 1667317 w 4375135"/>
                <a:gd name="connsiteY20" fmla="*/ 176338 h 702860"/>
                <a:gd name="connsiteX21" fmla="*/ 1685653 w 4375135"/>
                <a:gd name="connsiteY21" fmla="*/ 142558 h 702860"/>
                <a:gd name="connsiteX22" fmla="*/ 1953770 w 4375135"/>
                <a:gd name="connsiteY22" fmla="*/ 0 h 70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75135" h="702860">
                  <a:moveTo>
                    <a:pt x="1953770" y="0"/>
                  </a:moveTo>
                  <a:cubicBezTo>
                    <a:pt x="2020736" y="0"/>
                    <a:pt x="2082946" y="20357"/>
                    <a:pt x="2134552" y="55222"/>
                  </a:cubicBezTo>
                  <a:lnTo>
                    <a:pt x="2199990" y="114681"/>
                  </a:lnTo>
                  <a:lnTo>
                    <a:pt x="2226238" y="93023"/>
                  </a:lnTo>
                  <a:cubicBezTo>
                    <a:pt x="2259303" y="70686"/>
                    <a:pt x="2299163" y="57642"/>
                    <a:pt x="2342070" y="57642"/>
                  </a:cubicBezTo>
                  <a:cubicBezTo>
                    <a:pt x="2427883" y="57642"/>
                    <a:pt x="2501510" y="109816"/>
                    <a:pt x="2532960" y="184173"/>
                  </a:cubicBezTo>
                  <a:lnTo>
                    <a:pt x="2537499" y="206656"/>
                  </a:lnTo>
                  <a:lnTo>
                    <a:pt x="2539394" y="206656"/>
                  </a:lnTo>
                  <a:lnTo>
                    <a:pt x="2595590" y="179640"/>
                  </a:lnTo>
                  <a:cubicBezTo>
                    <a:pt x="2617554" y="172810"/>
                    <a:pt x="2640905" y="169130"/>
                    <a:pt x="2665116" y="169130"/>
                  </a:cubicBezTo>
                  <a:cubicBezTo>
                    <a:pt x="2689327" y="169130"/>
                    <a:pt x="2712678" y="172810"/>
                    <a:pt x="2734640" y="179641"/>
                  </a:cubicBezTo>
                  <a:lnTo>
                    <a:pt x="2790837" y="206656"/>
                  </a:lnTo>
                  <a:lnTo>
                    <a:pt x="4375135" y="206656"/>
                  </a:lnTo>
                  <a:lnTo>
                    <a:pt x="4375135" y="702860"/>
                  </a:lnTo>
                  <a:lnTo>
                    <a:pt x="4079030" y="702860"/>
                  </a:lnTo>
                  <a:lnTo>
                    <a:pt x="296105" y="702860"/>
                  </a:lnTo>
                  <a:lnTo>
                    <a:pt x="0" y="702860"/>
                  </a:lnTo>
                  <a:lnTo>
                    <a:pt x="0" y="206656"/>
                  </a:lnTo>
                  <a:lnTo>
                    <a:pt x="1588262" y="206656"/>
                  </a:lnTo>
                  <a:lnTo>
                    <a:pt x="1643992" y="179864"/>
                  </a:lnTo>
                  <a:lnTo>
                    <a:pt x="1667317" y="176338"/>
                  </a:lnTo>
                  <a:lnTo>
                    <a:pt x="1685653" y="142558"/>
                  </a:lnTo>
                  <a:cubicBezTo>
                    <a:pt x="1743759" y="56548"/>
                    <a:pt x="1842161" y="0"/>
                    <a:pt x="1953770" y="0"/>
                  </a:cubicBezTo>
                  <a:close/>
                </a:path>
              </a:pathLst>
            </a:custGeom>
            <a:gradFill flip="none" rotWithShape="1">
              <a:gsLst>
                <a:gs pos="80000">
                  <a:srgbClr val="91D1E5"/>
                </a:gs>
                <a:gs pos="19000">
                  <a:srgbClr val="8BD466"/>
                </a:gs>
              </a:gsLst>
              <a:lin ang="17400000" scaled="0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자유형 18"/>
            <p:cNvSpPr/>
            <p:nvPr/>
          </p:nvSpPr>
          <p:spPr>
            <a:xfrm>
              <a:off x="10913276" y="4232443"/>
              <a:ext cx="324000" cy="450304"/>
            </a:xfrm>
            <a:custGeom>
              <a:avLst/>
              <a:gdLst>
                <a:gd name="connsiteX0" fmla="*/ 0 w 432570"/>
                <a:gd name="connsiteY0" fmla="*/ 0 h 515005"/>
                <a:gd name="connsiteX1" fmla="*/ 432570 w 432570"/>
                <a:gd name="connsiteY1" fmla="*/ 0 h 515005"/>
                <a:gd name="connsiteX2" fmla="*/ 247487 w 432570"/>
                <a:gd name="connsiteY2" fmla="*/ 257503 h 515005"/>
                <a:gd name="connsiteX3" fmla="*/ 432570 w 432570"/>
                <a:gd name="connsiteY3" fmla="*/ 515005 h 515005"/>
                <a:gd name="connsiteX4" fmla="*/ 0 w 432570"/>
                <a:gd name="connsiteY4" fmla="*/ 515005 h 515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570" h="515005">
                  <a:moveTo>
                    <a:pt x="0" y="0"/>
                  </a:moveTo>
                  <a:lnTo>
                    <a:pt x="432570" y="0"/>
                  </a:lnTo>
                  <a:lnTo>
                    <a:pt x="247487" y="257503"/>
                  </a:lnTo>
                  <a:lnTo>
                    <a:pt x="432570" y="515005"/>
                  </a:lnTo>
                  <a:lnTo>
                    <a:pt x="0" y="515005"/>
                  </a:lnTo>
                  <a:close/>
                </a:path>
              </a:pathLst>
            </a:custGeom>
            <a:solidFill>
              <a:srgbClr val="91D1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자유형 19"/>
            <p:cNvSpPr/>
            <p:nvPr/>
          </p:nvSpPr>
          <p:spPr>
            <a:xfrm flipH="1">
              <a:off x="6221199" y="4267148"/>
              <a:ext cx="324000" cy="450303"/>
            </a:xfrm>
            <a:custGeom>
              <a:avLst/>
              <a:gdLst>
                <a:gd name="connsiteX0" fmla="*/ 0 w 432570"/>
                <a:gd name="connsiteY0" fmla="*/ 0 h 515005"/>
                <a:gd name="connsiteX1" fmla="*/ 432570 w 432570"/>
                <a:gd name="connsiteY1" fmla="*/ 0 h 515005"/>
                <a:gd name="connsiteX2" fmla="*/ 247487 w 432570"/>
                <a:gd name="connsiteY2" fmla="*/ 257503 h 515005"/>
                <a:gd name="connsiteX3" fmla="*/ 432570 w 432570"/>
                <a:gd name="connsiteY3" fmla="*/ 515005 h 515005"/>
                <a:gd name="connsiteX4" fmla="*/ 0 w 432570"/>
                <a:gd name="connsiteY4" fmla="*/ 515005 h 515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570" h="515005">
                  <a:moveTo>
                    <a:pt x="0" y="0"/>
                  </a:moveTo>
                  <a:lnTo>
                    <a:pt x="432570" y="0"/>
                  </a:lnTo>
                  <a:lnTo>
                    <a:pt x="247487" y="257503"/>
                  </a:lnTo>
                  <a:lnTo>
                    <a:pt x="432570" y="515005"/>
                  </a:lnTo>
                  <a:lnTo>
                    <a:pt x="0" y="515005"/>
                  </a:lnTo>
                  <a:close/>
                </a:path>
              </a:pathLst>
            </a:custGeom>
            <a:solidFill>
              <a:srgbClr val="8BD4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745546" y="3923055"/>
              <a:ext cx="3947286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ko-KR" altLang="en-US" sz="24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학습 목표</a:t>
              </a:r>
            </a:p>
          </p:txBody>
        </p:sp>
        <p:sp>
          <p:nvSpPr>
            <p:cNvPr id="22" name="Freeform 56"/>
            <p:cNvSpPr>
              <a:spLocks/>
            </p:cNvSpPr>
            <p:nvPr/>
          </p:nvSpPr>
          <p:spPr bwMode="auto">
            <a:xfrm>
              <a:off x="10625362" y="3855352"/>
              <a:ext cx="371840" cy="560203"/>
            </a:xfrm>
            <a:custGeom>
              <a:avLst/>
              <a:gdLst>
                <a:gd name="T0" fmla="*/ 45 w 289"/>
                <a:gd name="T1" fmla="*/ 436 h 436"/>
                <a:gd name="T2" fmla="*/ 14 w 289"/>
                <a:gd name="T3" fmla="*/ 326 h 436"/>
                <a:gd name="T4" fmla="*/ 42 w 289"/>
                <a:gd name="T5" fmla="*/ 289 h 436"/>
                <a:gd name="T6" fmla="*/ 151 w 289"/>
                <a:gd name="T7" fmla="*/ 177 h 436"/>
                <a:gd name="T8" fmla="*/ 181 w 289"/>
                <a:gd name="T9" fmla="*/ 205 h 436"/>
                <a:gd name="T10" fmla="*/ 124 w 289"/>
                <a:gd name="T11" fmla="*/ 263 h 436"/>
                <a:gd name="T12" fmla="*/ 136 w 289"/>
                <a:gd name="T13" fmla="*/ 273 h 436"/>
                <a:gd name="T14" fmla="*/ 192 w 289"/>
                <a:gd name="T15" fmla="*/ 215 h 436"/>
                <a:gd name="T16" fmla="*/ 209 w 289"/>
                <a:gd name="T17" fmla="*/ 161 h 436"/>
                <a:gd name="T18" fmla="*/ 206 w 289"/>
                <a:gd name="T19" fmla="*/ 58 h 436"/>
                <a:gd name="T20" fmla="*/ 217 w 289"/>
                <a:gd name="T21" fmla="*/ 4 h 436"/>
                <a:gd name="T22" fmla="*/ 246 w 289"/>
                <a:gd name="T23" fmla="*/ 45 h 436"/>
                <a:gd name="T24" fmla="*/ 284 w 289"/>
                <a:gd name="T25" fmla="*/ 225 h 436"/>
                <a:gd name="T26" fmla="*/ 284 w 289"/>
                <a:gd name="T27" fmla="*/ 227 h 436"/>
                <a:gd name="T28" fmla="*/ 238 w 289"/>
                <a:gd name="T29" fmla="*/ 325 h 436"/>
                <a:gd name="T30" fmla="*/ 160 w 289"/>
                <a:gd name="T31" fmla="*/ 373 h 436"/>
                <a:gd name="T32" fmla="*/ 129 w 289"/>
                <a:gd name="T33" fmla="*/ 379 h 436"/>
                <a:gd name="T34" fmla="*/ 99 w 289"/>
                <a:gd name="T35" fmla="*/ 394 h 436"/>
                <a:gd name="T36" fmla="*/ 129 w 289"/>
                <a:gd name="T37" fmla="*/ 436 h 436"/>
                <a:gd name="T38" fmla="*/ 45 w 289"/>
                <a:gd name="T39" fmla="*/ 436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9" h="436">
                  <a:moveTo>
                    <a:pt x="45" y="436"/>
                  </a:moveTo>
                  <a:cubicBezTo>
                    <a:pt x="18" y="399"/>
                    <a:pt x="0" y="362"/>
                    <a:pt x="14" y="326"/>
                  </a:cubicBezTo>
                  <a:cubicBezTo>
                    <a:pt x="18" y="314"/>
                    <a:pt x="29" y="302"/>
                    <a:pt x="42" y="289"/>
                  </a:cubicBezTo>
                  <a:cubicBezTo>
                    <a:pt x="151" y="177"/>
                    <a:pt x="151" y="177"/>
                    <a:pt x="151" y="177"/>
                  </a:cubicBezTo>
                  <a:cubicBezTo>
                    <a:pt x="184" y="143"/>
                    <a:pt x="212" y="172"/>
                    <a:pt x="181" y="205"/>
                  </a:cubicBezTo>
                  <a:cubicBezTo>
                    <a:pt x="124" y="263"/>
                    <a:pt x="124" y="263"/>
                    <a:pt x="124" y="263"/>
                  </a:cubicBezTo>
                  <a:cubicBezTo>
                    <a:pt x="115" y="273"/>
                    <a:pt x="126" y="284"/>
                    <a:pt x="136" y="273"/>
                  </a:cubicBezTo>
                  <a:cubicBezTo>
                    <a:pt x="192" y="215"/>
                    <a:pt x="192" y="215"/>
                    <a:pt x="192" y="215"/>
                  </a:cubicBezTo>
                  <a:cubicBezTo>
                    <a:pt x="210" y="196"/>
                    <a:pt x="206" y="185"/>
                    <a:pt x="209" y="161"/>
                  </a:cubicBezTo>
                  <a:cubicBezTo>
                    <a:pt x="206" y="58"/>
                    <a:pt x="206" y="58"/>
                    <a:pt x="206" y="58"/>
                  </a:cubicBezTo>
                  <a:cubicBezTo>
                    <a:pt x="205" y="21"/>
                    <a:pt x="209" y="7"/>
                    <a:pt x="217" y="4"/>
                  </a:cubicBezTo>
                  <a:cubicBezTo>
                    <a:pt x="227" y="0"/>
                    <a:pt x="243" y="18"/>
                    <a:pt x="246" y="45"/>
                  </a:cubicBezTo>
                  <a:cubicBezTo>
                    <a:pt x="284" y="225"/>
                    <a:pt x="284" y="225"/>
                    <a:pt x="284" y="225"/>
                  </a:cubicBezTo>
                  <a:cubicBezTo>
                    <a:pt x="284" y="227"/>
                    <a:pt x="284" y="227"/>
                    <a:pt x="284" y="227"/>
                  </a:cubicBezTo>
                  <a:cubicBezTo>
                    <a:pt x="289" y="281"/>
                    <a:pt x="278" y="289"/>
                    <a:pt x="238" y="325"/>
                  </a:cubicBezTo>
                  <a:cubicBezTo>
                    <a:pt x="199" y="362"/>
                    <a:pt x="211" y="360"/>
                    <a:pt x="160" y="373"/>
                  </a:cubicBezTo>
                  <a:cubicBezTo>
                    <a:pt x="129" y="379"/>
                    <a:pt x="129" y="379"/>
                    <a:pt x="129" y="379"/>
                  </a:cubicBezTo>
                  <a:cubicBezTo>
                    <a:pt x="115" y="382"/>
                    <a:pt x="91" y="384"/>
                    <a:pt x="99" y="394"/>
                  </a:cubicBezTo>
                  <a:cubicBezTo>
                    <a:pt x="129" y="436"/>
                    <a:pt x="129" y="436"/>
                    <a:pt x="129" y="436"/>
                  </a:cubicBezTo>
                  <a:cubicBezTo>
                    <a:pt x="45" y="436"/>
                    <a:pt x="45" y="436"/>
                    <a:pt x="45" y="43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Freeform 57"/>
            <p:cNvSpPr>
              <a:spLocks/>
            </p:cNvSpPr>
            <p:nvPr/>
          </p:nvSpPr>
          <p:spPr bwMode="auto">
            <a:xfrm>
              <a:off x="6475926" y="3859282"/>
              <a:ext cx="372926" cy="560203"/>
            </a:xfrm>
            <a:custGeom>
              <a:avLst/>
              <a:gdLst>
                <a:gd name="T0" fmla="*/ 244 w 290"/>
                <a:gd name="T1" fmla="*/ 436 h 436"/>
                <a:gd name="T2" fmla="*/ 275 w 290"/>
                <a:gd name="T3" fmla="*/ 326 h 436"/>
                <a:gd name="T4" fmla="*/ 248 w 290"/>
                <a:gd name="T5" fmla="*/ 289 h 436"/>
                <a:gd name="T6" fmla="*/ 138 w 290"/>
                <a:gd name="T7" fmla="*/ 177 h 436"/>
                <a:gd name="T8" fmla="*/ 108 w 290"/>
                <a:gd name="T9" fmla="*/ 205 h 436"/>
                <a:gd name="T10" fmla="*/ 165 w 290"/>
                <a:gd name="T11" fmla="*/ 263 h 436"/>
                <a:gd name="T12" fmla="*/ 154 w 290"/>
                <a:gd name="T13" fmla="*/ 273 h 436"/>
                <a:gd name="T14" fmla="*/ 97 w 290"/>
                <a:gd name="T15" fmla="*/ 215 h 436"/>
                <a:gd name="T16" fmla="*/ 80 w 290"/>
                <a:gd name="T17" fmla="*/ 161 h 436"/>
                <a:gd name="T18" fmla="*/ 83 w 290"/>
                <a:gd name="T19" fmla="*/ 58 h 436"/>
                <a:gd name="T20" fmla="*/ 72 w 290"/>
                <a:gd name="T21" fmla="*/ 4 h 436"/>
                <a:gd name="T22" fmla="*/ 43 w 290"/>
                <a:gd name="T23" fmla="*/ 45 h 436"/>
                <a:gd name="T24" fmla="*/ 5 w 290"/>
                <a:gd name="T25" fmla="*/ 225 h 436"/>
                <a:gd name="T26" fmla="*/ 5 w 290"/>
                <a:gd name="T27" fmla="*/ 227 h 436"/>
                <a:gd name="T28" fmla="*/ 51 w 290"/>
                <a:gd name="T29" fmla="*/ 325 h 436"/>
                <a:gd name="T30" fmla="*/ 129 w 290"/>
                <a:gd name="T31" fmla="*/ 373 h 436"/>
                <a:gd name="T32" fmla="*/ 160 w 290"/>
                <a:gd name="T33" fmla="*/ 379 h 436"/>
                <a:gd name="T34" fmla="*/ 190 w 290"/>
                <a:gd name="T35" fmla="*/ 394 h 436"/>
                <a:gd name="T36" fmla="*/ 160 w 290"/>
                <a:gd name="T37" fmla="*/ 436 h 436"/>
                <a:gd name="T38" fmla="*/ 244 w 290"/>
                <a:gd name="T39" fmla="*/ 436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0" h="436">
                  <a:moveTo>
                    <a:pt x="244" y="436"/>
                  </a:moveTo>
                  <a:cubicBezTo>
                    <a:pt x="271" y="399"/>
                    <a:pt x="290" y="362"/>
                    <a:pt x="275" y="326"/>
                  </a:cubicBezTo>
                  <a:cubicBezTo>
                    <a:pt x="271" y="314"/>
                    <a:pt x="260" y="302"/>
                    <a:pt x="248" y="289"/>
                  </a:cubicBezTo>
                  <a:cubicBezTo>
                    <a:pt x="138" y="177"/>
                    <a:pt x="138" y="177"/>
                    <a:pt x="138" y="177"/>
                  </a:cubicBezTo>
                  <a:cubicBezTo>
                    <a:pt x="105" y="143"/>
                    <a:pt x="77" y="172"/>
                    <a:pt x="108" y="205"/>
                  </a:cubicBezTo>
                  <a:cubicBezTo>
                    <a:pt x="165" y="263"/>
                    <a:pt x="165" y="263"/>
                    <a:pt x="165" y="263"/>
                  </a:cubicBezTo>
                  <a:cubicBezTo>
                    <a:pt x="174" y="273"/>
                    <a:pt x="164" y="284"/>
                    <a:pt x="154" y="273"/>
                  </a:cubicBezTo>
                  <a:cubicBezTo>
                    <a:pt x="97" y="215"/>
                    <a:pt x="97" y="215"/>
                    <a:pt x="97" y="215"/>
                  </a:cubicBezTo>
                  <a:cubicBezTo>
                    <a:pt x="79" y="196"/>
                    <a:pt x="83" y="185"/>
                    <a:pt x="80" y="161"/>
                  </a:cubicBezTo>
                  <a:cubicBezTo>
                    <a:pt x="83" y="58"/>
                    <a:pt x="83" y="58"/>
                    <a:pt x="83" y="58"/>
                  </a:cubicBezTo>
                  <a:cubicBezTo>
                    <a:pt x="84" y="21"/>
                    <a:pt x="80" y="7"/>
                    <a:pt x="72" y="4"/>
                  </a:cubicBezTo>
                  <a:cubicBezTo>
                    <a:pt x="62" y="0"/>
                    <a:pt x="46" y="18"/>
                    <a:pt x="43" y="45"/>
                  </a:cubicBezTo>
                  <a:cubicBezTo>
                    <a:pt x="5" y="225"/>
                    <a:pt x="5" y="225"/>
                    <a:pt x="5" y="225"/>
                  </a:cubicBezTo>
                  <a:cubicBezTo>
                    <a:pt x="5" y="227"/>
                    <a:pt x="5" y="227"/>
                    <a:pt x="5" y="227"/>
                  </a:cubicBezTo>
                  <a:cubicBezTo>
                    <a:pt x="0" y="281"/>
                    <a:pt x="11" y="289"/>
                    <a:pt x="51" y="325"/>
                  </a:cubicBezTo>
                  <a:cubicBezTo>
                    <a:pt x="90" y="362"/>
                    <a:pt x="79" y="360"/>
                    <a:pt x="129" y="373"/>
                  </a:cubicBezTo>
                  <a:cubicBezTo>
                    <a:pt x="160" y="379"/>
                    <a:pt x="160" y="379"/>
                    <a:pt x="160" y="379"/>
                  </a:cubicBezTo>
                  <a:cubicBezTo>
                    <a:pt x="174" y="382"/>
                    <a:pt x="198" y="384"/>
                    <a:pt x="190" y="394"/>
                  </a:cubicBezTo>
                  <a:cubicBezTo>
                    <a:pt x="160" y="436"/>
                    <a:pt x="160" y="436"/>
                    <a:pt x="160" y="436"/>
                  </a:cubicBezTo>
                  <a:lnTo>
                    <a:pt x="244" y="4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cxnSp>
          <p:nvCxnSpPr>
            <p:cNvPr id="25" name="직선 연결선 24"/>
            <p:cNvCxnSpPr/>
            <p:nvPr/>
          </p:nvCxnSpPr>
          <p:spPr>
            <a:xfrm>
              <a:off x="6512063" y="4429908"/>
              <a:ext cx="4381655" cy="2128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그룹 2"/>
          <p:cNvGrpSpPr/>
          <p:nvPr/>
        </p:nvGrpSpPr>
        <p:grpSpPr>
          <a:xfrm>
            <a:off x="6221199" y="913259"/>
            <a:ext cx="5016077" cy="2368595"/>
            <a:chOff x="6221199" y="913259"/>
            <a:chExt cx="5016077" cy="2368595"/>
          </a:xfrm>
        </p:grpSpPr>
        <p:sp>
          <p:nvSpPr>
            <p:cNvPr id="13" name="직사각형 12"/>
            <p:cNvSpPr/>
            <p:nvPr/>
          </p:nvSpPr>
          <p:spPr>
            <a:xfrm>
              <a:off x="6525102" y="1610299"/>
              <a:ext cx="4375135" cy="1671555"/>
            </a:xfrm>
            <a:prstGeom prst="rect">
              <a:avLst/>
            </a:prstGeom>
            <a:solidFill>
              <a:schemeClr val="tx1"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자유형 15"/>
            <p:cNvSpPr/>
            <p:nvPr/>
          </p:nvSpPr>
          <p:spPr>
            <a:xfrm>
              <a:off x="6531622" y="913259"/>
              <a:ext cx="4375135" cy="702860"/>
            </a:xfrm>
            <a:custGeom>
              <a:avLst/>
              <a:gdLst>
                <a:gd name="connsiteX0" fmla="*/ 1953770 w 4375135"/>
                <a:gd name="connsiteY0" fmla="*/ 0 h 702860"/>
                <a:gd name="connsiteX1" fmla="*/ 2134552 w 4375135"/>
                <a:gd name="connsiteY1" fmla="*/ 55222 h 702860"/>
                <a:gd name="connsiteX2" fmla="*/ 2199990 w 4375135"/>
                <a:gd name="connsiteY2" fmla="*/ 114681 h 702860"/>
                <a:gd name="connsiteX3" fmla="*/ 2226238 w 4375135"/>
                <a:gd name="connsiteY3" fmla="*/ 93023 h 702860"/>
                <a:gd name="connsiteX4" fmla="*/ 2342070 w 4375135"/>
                <a:gd name="connsiteY4" fmla="*/ 57642 h 702860"/>
                <a:gd name="connsiteX5" fmla="*/ 2532960 w 4375135"/>
                <a:gd name="connsiteY5" fmla="*/ 184173 h 702860"/>
                <a:gd name="connsiteX6" fmla="*/ 2537499 w 4375135"/>
                <a:gd name="connsiteY6" fmla="*/ 206656 h 702860"/>
                <a:gd name="connsiteX7" fmla="*/ 2539394 w 4375135"/>
                <a:gd name="connsiteY7" fmla="*/ 206656 h 702860"/>
                <a:gd name="connsiteX8" fmla="*/ 2595590 w 4375135"/>
                <a:gd name="connsiteY8" fmla="*/ 179640 h 702860"/>
                <a:gd name="connsiteX9" fmla="*/ 2665116 w 4375135"/>
                <a:gd name="connsiteY9" fmla="*/ 169130 h 702860"/>
                <a:gd name="connsiteX10" fmla="*/ 2734640 w 4375135"/>
                <a:gd name="connsiteY10" fmla="*/ 179641 h 702860"/>
                <a:gd name="connsiteX11" fmla="*/ 2790837 w 4375135"/>
                <a:gd name="connsiteY11" fmla="*/ 206656 h 702860"/>
                <a:gd name="connsiteX12" fmla="*/ 4375135 w 4375135"/>
                <a:gd name="connsiteY12" fmla="*/ 206656 h 702860"/>
                <a:gd name="connsiteX13" fmla="*/ 4375135 w 4375135"/>
                <a:gd name="connsiteY13" fmla="*/ 702860 h 702860"/>
                <a:gd name="connsiteX14" fmla="*/ 4079030 w 4375135"/>
                <a:gd name="connsiteY14" fmla="*/ 702860 h 702860"/>
                <a:gd name="connsiteX15" fmla="*/ 296105 w 4375135"/>
                <a:gd name="connsiteY15" fmla="*/ 702860 h 702860"/>
                <a:gd name="connsiteX16" fmla="*/ 0 w 4375135"/>
                <a:gd name="connsiteY16" fmla="*/ 702860 h 702860"/>
                <a:gd name="connsiteX17" fmla="*/ 0 w 4375135"/>
                <a:gd name="connsiteY17" fmla="*/ 206656 h 702860"/>
                <a:gd name="connsiteX18" fmla="*/ 1588262 w 4375135"/>
                <a:gd name="connsiteY18" fmla="*/ 206656 h 702860"/>
                <a:gd name="connsiteX19" fmla="*/ 1643992 w 4375135"/>
                <a:gd name="connsiteY19" fmla="*/ 179864 h 702860"/>
                <a:gd name="connsiteX20" fmla="*/ 1667317 w 4375135"/>
                <a:gd name="connsiteY20" fmla="*/ 176338 h 702860"/>
                <a:gd name="connsiteX21" fmla="*/ 1685653 w 4375135"/>
                <a:gd name="connsiteY21" fmla="*/ 142558 h 702860"/>
                <a:gd name="connsiteX22" fmla="*/ 1953770 w 4375135"/>
                <a:gd name="connsiteY22" fmla="*/ 0 h 70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75135" h="702860">
                  <a:moveTo>
                    <a:pt x="1953770" y="0"/>
                  </a:moveTo>
                  <a:cubicBezTo>
                    <a:pt x="2020736" y="0"/>
                    <a:pt x="2082946" y="20357"/>
                    <a:pt x="2134552" y="55222"/>
                  </a:cubicBezTo>
                  <a:lnTo>
                    <a:pt x="2199990" y="114681"/>
                  </a:lnTo>
                  <a:lnTo>
                    <a:pt x="2226238" y="93023"/>
                  </a:lnTo>
                  <a:cubicBezTo>
                    <a:pt x="2259303" y="70686"/>
                    <a:pt x="2299163" y="57642"/>
                    <a:pt x="2342070" y="57642"/>
                  </a:cubicBezTo>
                  <a:cubicBezTo>
                    <a:pt x="2427883" y="57642"/>
                    <a:pt x="2501510" y="109816"/>
                    <a:pt x="2532960" y="184173"/>
                  </a:cubicBezTo>
                  <a:lnTo>
                    <a:pt x="2537499" y="206656"/>
                  </a:lnTo>
                  <a:lnTo>
                    <a:pt x="2539394" y="206656"/>
                  </a:lnTo>
                  <a:lnTo>
                    <a:pt x="2595590" y="179640"/>
                  </a:lnTo>
                  <a:cubicBezTo>
                    <a:pt x="2617554" y="172810"/>
                    <a:pt x="2640905" y="169130"/>
                    <a:pt x="2665116" y="169130"/>
                  </a:cubicBezTo>
                  <a:cubicBezTo>
                    <a:pt x="2689327" y="169130"/>
                    <a:pt x="2712678" y="172810"/>
                    <a:pt x="2734640" y="179641"/>
                  </a:cubicBezTo>
                  <a:lnTo>
                    <a:pt x="2790837" y="206656"/>
                  </a:lnTo>
                  <a:lnTo>
                    <a:pt x="4375135" y="206656"/>
                  </a:lnTo>
                  <a:lnTo>
                    <a:pt x="4375135" y="702860"/>
                  </a:lnTo>
                  <a:lnTo>
                    <a:pt x="4079030" y="702860"/>
                  </a:lnTo>
                  <a:lnTo>
                    <a:pt x="296105" y="702860"/>
                  </a:lnTo>
                  <a:lnTo>
                    <a:pt x="0" y="702860"/>
                  </a:lnTo>
                  <a:lnTo>
                    <a:pt x="0" y="206656"/>
                  </a:lnTo>
                  <a:lnTo>
                    <a:pt x="1588262" y="206656"/>
                  </a:lnTo>
                  <a:lnTo>
                    <a:pt x="1643992" y="179864"/>
                  </a:lnTo>
                  <a:lnTo>
                    <a:pt x="1667317" y="176338"/>
                  </a:lnTo>
                  <a:lnTo>
                    <a:pt x="1685653" y="142558"/>
                  </a:lnTo>
                  <a:cubicBezTo>
                    <a:pt x="1743759" y="56548"/>
                    <a:pt x="1842161" y="0"/>
                    <a:pt x="1953770" y="0"/>
                  </a:cubicBezTo>
                  <a:close/>
                </a:path>
              </a:pathLst>
            </a:custGeom>
            <a:gradFill flip="none" rotWithShape="1">
              <a:gsLst>
                <a:gs pos="80000">
                  <a:srgbClr val="91D1E5"/>
                </a:gs>
                <a:gs pos="19000">
                  <a:srgbClr val="8BD466"/>
                </a:gs>
              </a:gsLst>
              <a:lin ang="17400000" scaled="0"/>
              <a:tileRect/>
            </a:gradFill>
            <a:ln>
              <a:solidFill>
                <a:srgbClr val="8BD46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" name="자유형 1"/>
            <p:cNvSpPr/>
            <p:nvPr/>
          </p:nvSpPr>
          <p:spPr>
            <a:xfrm>
              <a:off x="10913276" y="1415672"/>
              <a:ext cx="324000" cy="450304"/>
            </a:xfrm>
            <a:custGeom>
              <a:avLst/>
              <a:gdLst>
                <a:gd name="connsiteX0" fmla="*/ 0 w 432570"/>
                <a:gd name="connsiteY0" fmla="*/ 0 h 515005"/>
                <a:gd name="connsiteX1" fmla="*/ 432570 w 432570"/>
                <a:gd name="connsiteY1" fmla="*/ 0 h 515005"/>
                <a:gd name="connsiteX2" fmla="*/ 247487 w 432570"/>
                <a:gd name="connsiteY2" fmla="*/ 257503 h 515005"/>
                <a:gd name="connsiteX3" fmla="*/ 432570 w 432570"/>
                <a:gd name="connsiteY3" fmla="*/ 515005 h 515005"/>
                <a:gd name="connsiteX4" fmla="*/ 0 w 432570"/>
                <a:gd name="connsiteY4" fmla="*/ 515005 h 515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570" h="515005">
                  <a:moveTo>
                    <a:pt x="0" y="0"/>
                  </a:moveTo>
                  <a:lnTo>
                    <a:pt x="432570" y="0"/>
                  </a:lnTo>
                  <a:lnTo>
                    <a:pt x="247487" y="257503"/>
                  </a:lnTo>
                  <a:lnTo>
                    <a:pt x="432570" y="515005"/>
                  </a:lnTo>
                  <a:lnTo>
                    <a:pt x="0" y="515005"/>
                  </a:lnTo>
                  <a:close/>
                </a:path>
              </a:pathLst>
            </a:custGeom>
            <a:solidFill>
              <a:srgbClr val="91D1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자유형 3"/>
            <p:cNvSpPr/>
            <p:nvPr/>
          </p:nvSpPr>
          <p:spPr>
            <a:xfrm flipH="1">
              <a:off x="6221199" y="1450377"/>
              <a:ext cx="324000" cy="450303"/>
            </a:xfrm>
            <a:custGeom>
              <a:avLst/>
              <a:gdLst>
                <a:gd name="connsiteX0" fmla="*/ 0 w 432570"/>
                <a:gd name="connsiteY0" fmla="*/ 0 h 515005"/>
                <a:gd name="connsiteX1" fmla="*/ 432570 w 432570"/>
                <a:gd name="connsiteY1" fmla="*/ 0 h 515005"/>
                <a:gd name="connsiteX2" fmla="*/ 247487 w 432570"/>
                <a:gd name="connsiteY2" fmla="*/ 257503 h 515005"/>
                <a:gd name="connsiteX3" fmla="*/ 432570 w 432570"/>
                <a:gd name="connsiteY3" fmla="*/ 515005 h 515005"/>
                <a:gd name="connsiteX4" fmla="*/ 0 w 432570"/>
                <a:gd name="connsiteY4" fmla="*/ 515005 h 515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570" h="515005">
                  <a:moveTo>
                    <a:pt x="0" y="0"/>
                  </a:moveTo>
                  <a:lnTo>
                    <a:pt x="432570" y="0"/>
                  </a:lnTo>
                  <a:lnTo>
                    <a:pt x="247487" y="257503"/>
                  </a:lnTo>
                  <a:lnTo>
                    <a:pt x="432570" y="515005"/>
                  </a:lnTo>
                  <a:lnTo>
                    <a:pt x="0" y="515005"/>
                  </a:lnTo>
                  <a:close/>
                </a:path>
              </a:pathLst>
            </a:custGeom>
            <a:solidFill>
              <a:srgbClr val="8BD4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745546" y="1106284"/>
              <a:ext cx="3947286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ko-KR" altLang="en-US" sz="24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학습 목표</a:t>
              </a:r>
            </a:p>
          </p:txBody>
        </p:sp>
        <p:sp>
          <p:nvSpPr>
            <p:cNvPr id="6" name="Freeform 56"/>
            <p:cNvSpPr>
              <a:spLocks/>
            </p:cNvSpPr>
            <p:nvPr/>
          </p:nvSpPr>
          <p:spPr bwMode="auto">
            <a:xfrm>
              <a:off x="10625362" y="1038581"/>
              <a:ext cx="371840" cy="560203"/>
            </a:xfrm>
            <a:custGeom>
              <a:avLst/>
              <a:gdLst>
                <a:gd name="T0" fmla="*/ 45 w 289"/>
                <a:gd name="T1" fmla="*/ 436 h 436"/>
                <a:gd name="T2" fmla="*/ 14 w 289"/>
                <a:gd name="T3" fmla="*/ 326 h 436"/>
                <a:gd name="T4" fmla="*/ 42 w 289"/>
                <a:gd name="T5" fmla="*/ 289 h 436"/>
                <a:gd name="T6" fmla="*/ 151 w 289"/>
                <a:gd name="T7" fmla="*/ 177 h 436"/>
                <a:gd name="T8" fmla="*/ 181 w 289"/>
                <a:gd name="T9" fmla="*/ 205 h 436"/>
                <a:gd name="T10" fmla="*/ 124 w 289"/>
                <a:gd name="T11" fmla="*/ 263 h 436"/>
                <a:gd name="T12" fmla="*/ 136 w 289"/>
                <a:gd name="T13" fmla="*/ 273 h 436"/>
                <a:gd name="T14" fmla="*/ 192 w 289"/>
                <a:gd name="T15" fmla="*/ 215 h 436"/>
                <a:gd name="T16" fmla="*/ 209 w 289"/>
                <a:gd name="T17" fmla="*/ 161 h 436"/>
                <a:gd name="T18" fmla="*/ 206 w 289"/>
                <a:gd name="T19" fmla="*/ 58 h 436"/>
                <a:gd name="T20" fmla="*/ 217 w 289"/>
                <a:gd name="T21" fmla="*/ 4 h 436"/>
                <a:gd name="T22" fmla="*/ 246 w 289"/>
                <a:gd name="T23" fmla="*/ 45 h 436"/>
                <a:gd name="T24" fmla="*/ 284 w 289"/>
                <a:gd name="T25" fmla="*/ 225 h 436"/>
                <a:gd name="T26" fmla="*/ 284 w 289"/>
                <a:gd name="T27" fmla="*/ 227 h 436"/>
                <a:gd name="T28" fmla="*/ 238 w 289"/>
                <a:gd name="T29" fmla="*/ 325 h 436"/>
                <a:gd name="T30" fmla="*/ 160 w 289"/>
                <a:gd name="T31" fmla="*/ 373 h 436"/>
                <a:gd name="T32" fmla="*/ 129 w 289"/>
                <a:gd name="T33" fmla="*/ 379 h 436"/>
                <a:gd name="T34" fmla="*/ 99 w 289"/>
                <a:gd name="T35" fmla="*/ 394 h 436"/>
                <a:gd name="T36" fmla="*/ 129 w 289"/>
                <a:gd name="T37" fmla="*/ 436 h 436"/>
                <a:gd name="T38" fmla="*/ 45 w 289"/>
                <a:gd name="T39" fmla="*/ 436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9" h="436">
                  <a:moveTo>
                    <a:pt x="45" y="436"/>
                  </a:moveTo>
                  <a:cubicBezTo>
                    <a:pt x="18" y="399"/>
                    <a:pt x="0" y="362"/>
                    <a:pt x="14" y="326"/>
                  </a:cubicBezTo>
                  <a:cubicBezTo>
                    <a:pt x="18" y="314"/>
                    <a:pt x="29" y="302"/>
                    <a:pt x="42" y="289"/>
                  </a:cubicBezTo>
                  <a:cubicBezTo>
                    <a:pt x="151" y="177"/>
                    <a:pt x="151" y="177"/>
                    <a:pt x="151" y="177"/>
                  </a:cubicBezTo>
                  <a:cubicBezTo>
                    <a:pt x="184" y="143"/>
                    <a:pt x="212" y="172"/>
                    <a:pt x="181" y="205"/>
                  </a:cubicBezTo>
                  <a:cubicBezTo>
                    <a:pt x="124" y="263"/>
                    <a:pt x="124" y="263"/>
                    <a:pt x="124" y="263"/>
                  </a:cubicBezTo>
                  <a:cubicBezTo>
                    <a:pt x="115" y="273"/>
                    <a:pt x="126" y="284"/>
                    <a:pt x="136" y="273"/>
                  </a:cubicBezTo>
                  <a:cubicBezTo>
                    <a:pt x="192" y="215"/>
                    <a:pt x="192" y="215"/>
                    <a:pt x="192" y="215"/>
                  </a:cubicBezTo>
                  <a:cubicBezTo>
                    <a:pt x="210" y="196"/>
                    <a:pt x="206" y="185"/>
                    <a:pt x="209" y="161"/>
                  </a:cubicBezTo>
                  <a:cubicBezTo>
                    <a:pt x="206" y="58"/>
                    <a:pt x="206" y="58"/>
                    <a:pt x="206" y="58"/>
                  </a:cubicBezTo>
                  <a:cubicBezTo>
                    <a:pt x="205" y="21"/>
                    <a:pt x="209" y="7"/>
                    <a:pt x="217" y="4"/>
                  </a:cubicBezTo>
                  <a:cubicBezTo>
                    <a:pt x="227" y="0"/>
                    <a:pt x="243" y="18"/>
                    <a:pt x="246" y="45"/>
                  </a:cubicBezTo>
                  <a:cubicBezTo>
                    <a:pt x="284" y="225"/>
                    <a:pt x="284" y="225"/>
                    <a:pt x="284" y="225"/>
                  </a:cubicBezTo>
                  <a:cubicBezTo>
                    <a:pt x="284" y="227"/>
                    <a:pt x="284" y="227"/>
                    <a:pt x="284" y="227"/>
                  </a:cubicBezTo>
                  <a:cubicBezTo>
                    <a:pt x="289" y="281"/>
                    <a:pt x="278" y="289"/>
                    <a:pt x="238" y="325"/>
                  </a:cubicBezTo>
                  <a:cubicBezTo>
                    <a:pt x="199" y="362"/>
                    <a:pt x="211" y="360"/>
                    <a:pt x="160" y="373"/>
                  </a:cubicBezTo>
                  <a:cubicBezTo>
                    <a:pt x="129" y="379"/>
                    <a:pt x="129" y="379"/>
                    <a:pt x="129" y="379"/>
                  </a:cubicBezTo>
                  <a:cubicBezTo>
                    <a:pt x="115" y="382"/>
                    <a:pt x="91" y="384"/>
                    <a:pt x="99" y="394"/>
                  </a:cubicBezTo>
                  <a:cubicBezTo>
                    <a:pt x="129" y="436"/>
                    <a:pt x="129" y="436"/>
                    <a:pt x="129" y="436"/>
                  </a:cubicBezTo>
                  <a:cubicBezTo>
                    <a:pt x="45" y="436"/>
                    <a:pt x="45" y="436"/>
                    <a:pt x="45" y="43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Freeform 57"/>
            <p:cNvSpPr>
              <a:spLocks/>
            </p:cNvSpPr>
            <p:nvPr/>
          </p:nvSpPr>
          <p:spPr bwMode="auto">
            <a:xfrm>
              <a:off x="6475926" y="1042511"/>
              <a:ext cx="372926" cy="560203"/>
            </a:xfrm>
            <a:custGeom>
              <a:avLst/>
              <a:gdLst>
                <a:gd name="T0" fmla="*/ 244 w 290"/>
                <a:gd name="T1" fmla="*/ 436 h 436"/>
                <a:gd name="T2" fmla="*/ 275 w 290"/>
                <a:gd name="T3" fmla="*/ 326 h 436"/>
                <a:gd name="T4" fmla="*/ 248 w 290"/>
                <a:gd name="T5" fmla="*/ 289 h 436"/>
                <a:gd name="T6" fmla="*/ 138 w 290"/>
                <a:gd name="T7" fmla="*/ 177 h 436"/>
                <a:gd name="T8" fmla="*/ 108 w 290"/>
                <a:gd name="T9" fmla="*/ 205 h 436"/>
                <a:gd name="T10" fmla="*/ 165 w 290"/>
                <a:gd name="T11" fmla="*/ 263 h 436"/>
                <a:gd name="T12" fmla="*/ 154 w 290"/>
                <a:gd name="T13" fmla="*/ 273 h 436"/>
                <a:gd name="T14" fmla="*/ 97 w 290"/>
                <a:gd name="T15" fmla="*/ 215 h 436"/>
                <a:gd name="T16" fmla="*/ 80 w 290"/>
                <a:gd name="T17" fmla="*/ 161 h 436"/>
                <a:gd name="T18" fmla="*/ 83 w 290"/>
                <a:gd name="T19" fmla="*/ 58 h 436"/>
                <a:gd name="T20" fmla="*/ 72 w 290"/>
                <a:gd name="T21" fmla="*/ 4 h 436"/>
                <a:gd name="T22" fmla="*/ 43 w 290"/>
                <a:gd name="T23" fmla="*/ 45 h 436"/>
                <a:gd name="T24" fmla="*/ 5 w 290"/>
                <a:gd name="T25" fmla="*/ 225 h 436"/>
                <a:gd name="T26" fmla="*/ 5 w 290"/>
                <a:gd name="T27" fmla="*/ 227 h 436"/>
                <a:gd name="T28" fmla="*/ 51 w 290"/>
                <a:gd name="T29" fmla="*/ 325 h 436"/>
                <a:gd name="T30" fmla="*/ 129 w 290"/>
                <a:gd name="T31" fmla="*/ 373 h 436"/>
                <a:gd name="T32" fmla="*/ 160 w 290"/>
                <a:gd name="T33" fmla="*/ 379 h 436"/>
                <a:gd name="T34" fmla="*/ 190 w 290"/>
                <a:gd name="T35" fmla="*/ 394 h 436"/>
                <a:gd name="T36" fmla="*/ 160 w 290"/>
                <a:gd name="T37" fmla="*/ 436 h 436"/>
                <a:gd name="T38" fmla="*/ 244 w 290"/>
                <a:gd name="T39" fmla="*/ 436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0" h="436">
                  <a:moveTo>
                    <a:pt x="244" y="436"/>
                  </a:moveTo>
                  <a:cubicBezTo>
                    <a:pt x="271" y="399"/>
                    <a:pt x="290" y="362"/>
                    <a:pt x="275" y="326"/>
                  </a:cubicBezTo>
                  <a:cubicBezTo>
                    <a:pt x="271" y="314"/>
                    <a:pt x="260" y="302"/>
                    <a:pt x="248" y="289"/>
                  </a:cubicBezTo>
                  <a:cubicBezTo>
                    <a:pt x="138" y="177"/>
                    <a:pt x="138" y="177"/>
                    <a:pt x="138" y="177"/>
                  </a:cubicBezTo>
                  <a:cubicBezTo>
                    <a:pt x="105" y="143"/>
                    <a:pt x="77" y="172"/>
                    <a:pt x="108" y="205"/>
                  </a:cubicBezTo>
                  <a:cubicBezTo>
                    <a:pt x="165" y="263"/>
                    <a:pt x="165" y="263"/>
                    <a:pt x="165" y="263"/>
                  </a:cubicBezTo>
                  <a:cubicBezTo>
                    <a:pt x="174" y="273"/>
                    <a:pt x="164" y="284"/>
                    <a:pt x="154" y="273"/>
                  </a:cubicBezTo>
                  <a:cubicBezTo>
                    <a:pt x="97" y="215"/>
                    <a:pt x="97" y="215"/>
                    <a:pt x="97" y="215"/>
                  </a:cubicBezTo>
                  <a:cubicBezTo>
                    <a:pt x="79" y="196"/>
                    <a:pt x="83" y="185"/>
                    <a:pt x="80" y="161"/>
                  </a:cubicBezTo>
                  <a:cubicBezTo>
                    <a:pt x="83" y="58"/>
                    <a:pt x="83" y="58"/>
                    <a:pt x="83" y="58"/>
                  </a:cubicBezTo>
                  <a:cubicBezTo>
                    <a:pt x="84" y="21"/>
                    <a:pt x="80" y="7"/>
                    <a:pt x="72" y="4"/>
                  </a:cubicBezTo>
                  <a:cubicBezTo>
                    <a:pt x="62" y="0"/>
                    <a:pt x="46" y="18"/>
                    <a:pt x="43" y="45"/>
                  </a:cubicBezTo>
                  <a:cubicBezTo>
                    <a:pt x="5" y="225"/>
                    <a:pt x="5" y="225"/>
                    <a:pt x="5" y="225"/>
                  </a:cubicBezTo>
                  <a:cubicBezTo>
                    <a:pt x="5" y="227"/>
                    <a:pt x="5" y="227"/>
                    <a:pt x="5" y="227"/>
                  </a:cubicBezTo>
                  <a:cubicBezTo>
                    <a:pt x="0" y="281"/>
                    <a:pt x="11" y="289"/>
                    <a:pt x="51" y="325"/>
                  </a:cubicBezTo>
                  <a:cubicBezTo>
                    <a:pt x="90" y="362"/>
                    <a:pt x="79" y="360"/>
                    <a:pt x="129" y="373"/>
                  </a:cubicBezTo>
                  <a:cubicBezTo>
                    <a:pt x="160" y="379"/>
                    <a:pt x="160" y="379"/>
                    <a:pt x="160" y="379"/>
                  </a:cubicBezTo>
                  <a:cubicBezTo>
                    <a:pt x="174" y="382"/>
                    <a:pt x="198" y="384"/>
                    <a:pt x="190" y="394"/>
                  </a:cubicBezTo>
                  <a:cubicBezTo>
                    <a:pt x="160" y="436"/>
                    <a:pt x="160" y="436"/>
                    <a:pt x="160" y="436"/>
                  </a:cubicBezTo>
                  <a:lnTo>
                    <a:pt x="244" y="4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cxnSp>
          <p:nvCxnSpPr>
            <p:cNvPr id="27" name="직선 연결선 26"/>
            <p:cNvCxnSpPr/>
            <p:nvPr/>
          </p:nvCxnSpPr>
          <p:spPr>
            <a:xfrm>
              <a:off x="6512063" y="1613137"/>
              <a:ext cx="4381655" cy="2128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9104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1"/>
          <p:cNvSpPr>
            <a:spLocks/>
          </p:cNvSpPr>
          <p:nvPr/>
        </p:nvSpPr>
        <p:spPr bwMode="auto">
          <a:xfrm>
            <a:off x="5541548" y="2034956"/>
            <a:ext cx="1530351" cy="2179071"/>
          </a:xfrm>
          <a:custGeom>
            <a:avLst/>
            <a:gdLst>
              <a:gd name="T0" fmla="*/ 346 w 1071"/>
              <a:gd name="T1" fmla="*/ 20 h 1525"/>
              <a:gd name="T2" fmla="*/ 366 w 1071"/>
              <a:gd name="T3" fmla="*/ 83 h 1525"/>
              <a:gd name="T4" fmla="*/ 351 w 1071"/>
              <a:gd name="T5" fmla="*/ 157 h 1525"/>
              <a:gd name="T6" fmla="*/ 454 w 1071"/>
              <a:gd name="T7" fmla="*/ 251 h 1525"/>
              <a:gd name="T8" fmla="*/ 515 w 1071"/>
              <a:gd name="T9" fmla="*/ 456 h 1525"/>
              <a:gd name="T10" fmla="*/ 558 w 1071"/>
              <a:gd name="T11" fmla="*/ 643 h 1525"/>
              <a:gd name="T12" fmla="*/ 763 w 1071"/>
              <a:gd name="T13" fmla="*/ 361 h 1525"/>
              <a:gd name="T14" fmla="*/ 788 w 1071"/>
              <a:gd name="T15" fmla="*/ 324 h 1525"/>
              <a:gd name="T16" fmla="*/ 773 w 1071"/>
              <a:gd name="T17" fmla="*/ 307 h 1525"/>
              <a:gd name="T18" fmla="*/ 764 w 1071"/>
              <a:gd name="T19" fmla="*/ 295 h 1525"/>
              <a:gd name="T20" fmla="*/ 796 w 1071"/>
              <a:gd name="T21" fmla="*/ 182 h 1525"/>
              <a:gd name="T22" fmla="*/ 930 w 1071"/>
              <a:gd name="T23" fmla="*/ 187 h 1525"/>
              <a:gd name="T24" fmla="*/ 930 w 1071"/>
              <a:gd name="T25" fmla="*/ 295 h 1525"/>
              <a:gd name="T26" fmla="*/ 916 w 1071"/>
              <a:gd name="T27" fmla="*/ 341 h 1525"/>
              <a:gd name="T28" fmla="*/ 1051 w 1071"/>
              <a:gd name="T29" fmla="*/ 506 h 1525"/>
              <a:gd name="T30" fmla="*/ 1071 w 1071"/>
              <a:gd name="T31" fmla="*/ 575 h 1525"/>
              <a:gd name="T32" fmla="*/ 1022 w 1071"/>
              <a:gd name="T33" fmla="*/ 660 h 1525"/>
              <a:gd name="T34" fmla="*/ 990 w 1071"/>
              <a:gd name="T35" fmla="*/ 721 h 1525"/>
              <a:gd name="T36" fmla="*/ 967 w 1071"/>
              <a:gd name="T37" fmla="*/ 964 h 1525"/>
              <a:gd name="T38" fmla="*/ 893 w 1071"/>
              <a:gd name="T39" fmla="*/ 1323 h 1525"/>
              <a:gd name="T40" fmla="*/ 891 w 1071"/>
              <a:gd name="T41" fmla="*/ 1482 h 1525"/>
              <a:gd name="T42" fmla="*/ 812 w 1071"/>
              <a:gd name="T43" fmla="*/ 1436 h 1525"/>
              <a:gd name="T44" fmla="*/ 778 w 1071"/>
              <a:gd name="T45" fmla="*/ 1333 h 1525"/>
              <a:gd name="T46" fmla="*/ 763 w 1071"/>
              <a:gd name="T47" fmla="*/ 1524 h 1525"/>
              <a:gd name="T48" fmla="*/ 729 w 1071"/>
              <a:gd name="T49" fmla="*/ 1368 h 1525"/>
              <a:gd name="T50" fmla="*/ 670 w 1071"/>
              <a:gd name="T51" fmla="*/ 1293 h 1525"/>
              <a:gd name="T52" fmla="*/ 639 w 1071"/>
              <a:gd name="T53" fmla="*/ 1099 h 1525"/>
              <a:gd name="T54" fmla="*/ 658 w 1071"/>
              <a:gd name="T55" fmla="*/ 904 h 1525"/>
              <a:gd name="T56" fmla="*/ 690 w 1071"/>
              <a:gd name="T57" fmla="*/ 678 h 1525"/>
              <a:gd name="T58" fmla="*/ 645 w 1071"/>
              <a:gd name="T59" fmla="*/ 668 h 1525"/>
              <a:gd name="T60" fmla="*/ 584 w 1071"/>
              <a:gd name="T61" fmla="*/ 751 h 1525"/>
              <a:gd name="T62" fmla="*/ 552 w 1071"/>
              <a:gd name="T63" fmla="*/ 798 h 1525"/>
              <a:gd name="T64" fmla="*/ 516 w 1071"/>
              <a:gd name="T65" fmla="*/ 815 h 1525"/>
              <a:gd name="T66" fmla="*/ 493 w 1071"/>
              <a:gd name="T67" fmla="*/ 795 h 1525"/>
              <a:gd name="T68" fmla="*/ 481 w 1071"/>
              <a:gd name="T69" fmla="*/ 751 h 1525"/>
              <a:gd name="T70" fmla="*/ 483 w 1071"/>
              <a:gd name="T71" fmla="*/ 592 h 1525"/>
              <a:gd name="T72" fmla="*/ 444 w 1071"/>
              <a:gd name="T73" fmla="*/ 505 h 1525"/>
              <a:gd name="T74" fmla="*/ 432 w 1071"/>
              <a:gd name="T75" fmla="*/ 591 h 1525"/>
              <a:gd name="T76" fmla="*/ 442 w 1071"/>
              <a:gd name="T77" fmla="*/ 807 h 1525"/>
              <a:gd name="T78" fmla="*/ 429 w 1071"/>
              <a:gd name="T79" fmla="*/ 1201 h 1525"/>
              <a:gd name="T80" fmla="*/ 410 w 1071"/>
              <a:gd name="T81" fmla="*/ 1460 h 1525"/>
              <a:gd name="T82" fmla="*/ 312 w 1071"/>
              <a:gd name="T83" fmla="*/ 1335 h 1525"/>
              <a:gd name="T84" fmla="*/ 283 w 1071"/>
              <a:gd name="T85" fmla="*/ 1038 h 1525"/>
              <a:gd name="T86" fmla="*/ 280 w 1071"/>
              <a:gd name="T87" fmla="*/ 877 h 1525"/>
              <a:gd name="T88" fmla="*/ 251 w 1071"/>
              <a:gd name="T89" fmla="*/ 948 h 1525"/>
              <a:gd name="T90" fmla="*/ 251 w 1071"/>
              <a:gd name="T91" fmla="*/ 1245 h 1525"/>
              <a:gd name="T92" fmla="*/ 223 w 1071"/>
              <a:gd name="T93" fmla="*/ 1441 h 1525"/>
              <a:gd name="T94" fmla="*/ 157 w 1071"/>
              <a:gd name="T95" fmla="*/ 1368 h 1525"/>
              <a:gd name="T96" fmla="*/ 120 w 1071"/>
              <a:gd name="T97" fmla="*/ 1191 h 1525"/>
              <a:gd name="T98" fmla="*/ 116 w 1071"/>
              <a:gd name="T99" fmla="*/ 722 h 1525"/>
              <a:gd name="T100" fmla="*/ 115 w 1071"/>
              <a:gd name="T101" fmla="*/ 641 h 1525"/>
              <a:gd name="T102" fmla="*/ 108 w 1071"/>
              <a:gd name="T103" fmla="*/ 513 h 1525"/>
              <a:gd name="T104" fmla="*/ 54 w 1071"/>
              <a:gd name="T105" fmla="*/ 699 h 1525"/>
              <a:gd name="T106" fmla="*/ 66 w 1071"/>
              <a:gd name="T107" fmla="*/ 803 h 1525"/>
              <a:gd name="T108" fmla="*/ 17 w 1071"/>
              <a:gd name="T109" fmla="*/ 812 h 1525"/>
              <a:gd name="T110" fmla="*/ 12 w 1071"/>
              <a:gd name="T111" fmla="*/ 717 h 1525"/>
              <a:gd name="T112" fmla="*/ 35 w 1071"/>
              <a:gd name="T113" fmla="*/ 511 h 1525"/>
              <a:gd name="T114" fmla="*/ 101 w 1071"/>
              <a:gd name="T115" fmla="*/ 260 h 1525"/>
              <a:gd name="T116" fmla="*/ 213 w 1071"/>
              <a:gd name="T117" fmla="*/ 106 h 1525"/>
              <a:gd name="T118" fmla="*/ 213 w 1071"/>
              <a:gd name="T119" fmla="*/ 71 h 1525"/>
              <a:gd name="T120" fmla="*/ 229 w 1071"/>
              <a:gd name="T121" fmla="*/ 46 h 1525"/>
              <a:gd name="T122" fmla="*/ 289 w 1071"/>
              <a:gd name="T123" fmla="*/ 0 h 1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071" h="1525">
                <a:moveTo>
                  <a:pt x="289" y="0"/>
                </a:moveTo>
                <a:lnTo>
                  <a:pt x="289" y="0"/>
                </a:lnTo>
                <a:lnTo>
                  <a:pt x="292" y="0"/>
                </a:lnTo>
                <a:lnTo>
                  <a:pt x="295" y="2"/>
                </a:lnTo>
                <a:lnTo>
                  <a:pt x="299" y="3"/>
                </a:lnTo>
                <a:lnTo>
                  <a:pt x="302" y="3"/>
                </a:lnTo>
                <a:lnTo>
                  <a:pt x="304" y="3"/>
                </a:lnTo>
                <a:lnTo>
                  <a:pt x="307" y="3"/>
                </a:lnTo>
                <a:lnTo>
                  <a:pt x="310" y="3"/>
                </a:lnTo>
                <a:lnTo>
                  <a:pt x="312" y="3"/>
                </a:lnTo>
                <a:lnTo>
                  <a:pt x="316" y="5"/>
                </a:lnTo>
                <a:lnTo>
                  <a:pt x="317" y="7"/>
                </a:lnTo>
                <a:lnTo>
                  <a:pt x="321" y="8"/>
                </a:lnTo>
                <a:lnTo>
                  <a:pt x="324" y="12"/>
                </a:lnTo>
                <a:lnTo>
                  <a:pt x="327" y="15"/>
                </a:lnTo>
                <a:lnTo>
                  <a:pt x="331" y="17"/>
                </a:lnTo>
                <a:lnTo>
                  <a:pt x="334" y="19"/>
                </a:lnTo>
                <a:lnTo>
                  <a:pt x="337" y="19"/>
                </a:lnTo>
                <a:lnTo>
                  <a:pt x="341" y="19"/>
                </a:lnTo>
                <a:lnTo>
                  <a:pt x="346" y="20"/>
                </a:lnTo>
                <a:lnTo>
                  <a:pt x="348" y="24"/>
                </a:lnTo>
                <a:lnTo>
                  <a:pt x="351" y="27"/>
                </a:lnTo>
                <a:lnTo>
                  <a:pt x="353" y="34"/>
                </a:lnTo>
                <a:lnTo>
                  <a:pt x="354" y="39"/>
                </a:lnTo>
                <a:lnTo>
                  <a:pt x="356" y="44"/>
                </a:lnTo>
                <a:lnTo>
                  <a:pt x="358" y="47"/>
                </a:lnTo>
                <a:lnTo>
                  <a:pt x="358" y="49"/>
                </a:lnTo>
                <a:lnTo>
                  <a:pt x="359" y="51"/>
                </a:lnTo>
                <a:lnTo>
                  <a:pt x="361" y="52"/>
                </a:lnTo>
                <a:lnTo>
                  <a:pt x="363" y="54"/>
                </a:lnTo>
                <a:lnTo>
                  <a:pt x="363" y="57"/>
                </a:lnTo>
                <a:lnTo>
                  <a:pt x="361" y="61"/>
                </a:lnTo>
                <a:lnTo>
                  <a:pt x="361" y="64"/>
                </a:lnTo>
                <a:lnTo>
                  <a:pt x="361" y="66"/>
                </a:lnTo>
                <a:lnTo>
                  <a:pt x="361" y="67"/>
                </a:lnTo>
                <a:lnTo>
                  <a:pt x="363" y="67"/>
                </a:lnTo>
                <a:lnTo>
                  <a:pt x="363" y="69"/>
                </a:lnTo>
                <a:lnTo>
                  <a:pt x="364" y="73"/>
                </a:lnTo>
                <a:lnTo>
                  <a:pt x="366" y="76"/>
                </a:lnTo>
                <a:lnTo>
                  <a:pt x="366" y="83"/>
                </a:lnTo>
                <a:lnTo>
                  <a:pt x="368" y="88"/>
                </a:lnTo>
                <a:lnTo>
                  <a:pt x="368" y="94"/>
                </a:lnTo>
                <a:lnTo>
                  <a:pt x="366" y="98"/>
                </a:lnTo>
                <a:lnTo>
                  <a:pt x="366" y="101"/>
                </a:lnTo>
                <a:lnTo>
                  <a:pt x="366" y="106"/>
                </a:lnTo>
                <a:lnTo>
                  <a:pt x="366" y="110"/>
                </a:lnTo>
                <a:lnTo>
                  <a:pt x="366" y="113"/>
                </a:lnTo>
                <a:lnTo>
                  <a:pt x="364" y="116"/>
                </a:lnTo>
                <a:lnTo>
                  <a:pt x="363" y="120"/>
                </a:lnTo>
                <a:lnTo>
                  <a:pt x="361" y="123"/>
                </a:lnTo>
                <a:lnTo>
                  <a:pt x="361" y="125"/>
                </a:lnTo>
                <a:lnTo>
                  <a:pt x="361" y="125"/>
                </a:lnTo>
                <a:lnTo>
                  <a:pt x="361" y="127"/>
                </a:lnTo>
                <a:lnTo>
                  <a:pt x="361" y="128"/>
                </a:lnTo>
                <a:lnTo>
                  <a:pt x="363" y="128"/>
                </a:lnTo>
                <a:lnTo>
                  <a:pt x="364" y="130"/>
                </a:lnTo>
                <a:lnTo>
                  <a:pt x="364" y="133"/>
                </a:lnTo>
                <a:lnTo>
                  <a:pt x="363" y="137"/>
                </a:lnTo>
                <a:lnTo>
                  <a:pt x="356" y="145"/>
                </a:lnTo>
                <a:lnTo>
                  <a:pt x="351" y="157"/>
                </a:lnTo>
                <a:lnTo>
                  <a:pt x="348" y="165"/>
                </a:lnTo>
                <a:lnTo>
                  <a:pt x="344" y="170"/>
                </a:lnTo>
                <a:lnTo>
                  <a:pt x="343" y="174"/>
                </a:lnTo>
                <a:lnTo>
                  <a:pt x="339" y="177"/>
                </a:lnTo>
                <a:lnTo>
                  <a:pt x="337" y="179"/>
                </a:lnTo>
                <a:lnTo>
                  <a:pt x="336" y="181"/>
                </a:lnTo>
                <a:lnTo>
                  <a:pt x="334" y="182"/>
                </a:lnTo>
                <a:lnTo>
                  <a:pt x="336" y="186"/>
                </a:lnTo>
                <a:lnTo>
                  <a:pt x="336" y="187"/>
                </a:lnTo>
                <a:lnTo>
                  <a:pt x="336" y="191"/>
                </a:lnTo>
                <a:lnTo>
                  <a:pt x="337" y="192"/>
                </a:lnTo>
                <a:lnTo>
                  <a:pt x="337" y="192"/>
                </a:lnTo>
                <a:lnTo>
                  <a:pt x="343" y="194"/>
                </a:lnTo>
                <a:lnTo>
                  <a:pt x="354" y="197"/>
                </a:lnTo>
                <a:lnTo>
                  <a:pt x="371" y="204"/>
                </a:lnTo>
                <a:lnTo>
                  <a:pt x="390" y="213"/>
                </a:lnTo>
                <a:lnTo>
                  <a:pt x="412" y="221"/>
                </a:lnTo>
                <a:lnTo>
                  <a:pt x="430" y="231"/>
                </a:lnTo>
                <a:lnTo>
                  <a:pt x="445" y="241"/>
                </a:lnTo>
                <a:lnTo>
                  <a:pt x="454" y="251"/>
                </a:lnTo>
                <a:lnTo>
                  <a:pt x="456" y="255"/>
                </a:lnTo>
                <a:lnTo>
                  <a:pt x="457" y="263"/>
                </a:lnTo>
                <a:lnTo>
                  <a:pt x="461" y="273"/>
                </a:lnTo>
                <a:lnTo>
                  <a:pt x="464" y="283"/>
                </a:lnTo>
                <a:lnTo>
                  <a:pt x="466" y="292"/>
                </a:lnTo>
                <a:lnTo>
                  <a:pt x="471" y="309"/>
                </a:lnTo>
                <a:lnTo>
                  <a:pt x="477" y="327"/>
                </a:lnTo>
                <a:lnTo>
                  <a:pt x="484" y="349"/>
                </a:lnTo>
                <a:lnTo>
                  <a:pt x="489" y="368"/>
                </a:lnTo>
                <a:lnTo>
                  <a:pt x="494" y="383"/>
                </a:lnTo>
                <a:lnTo>
                  <a:pt x="496" y="391"/>
                </a:lnTo>
                <a:lnTo>
                  <a:pt x="499" y="402"/>
                </a:lnTo>
                <a:lnTo>
                  <a:pt x="506" y="412"/>
                </a:lnTo>
                <a:lnTo>
                  <a:pt x="511" y="424"/>
                </a:lnTo>
                <a:lnTo>
                  <a:pt x="513" y="435"/>
                </a:lnTo>
                <a:lnTo>
                  <a:pt x="513" y="440"/>
                </a:lnTo>
                <a:lnTo>
                  <a:pt x="513" y="445"/>
                </a:lnTo>
                <a:lnTo>
                  <a:pt x="513" y="449"/>
                </a:lnTo>
                <a:lnTo>
                  <a:pt x="513" y="452"/>
                </a:lnTo>
                <a:lnTo>
                  <a:pt x="515" y="456"/>
                </a:lnTo>
                <a:lnTo>
                  <a:pt x="516" y="461"/>
                </a:lnTo>
                <a:lnTo>
                  <a:pt x="518" y="467"/>
                </a:lnTo>
                <a:lnTo>
                  <a:pt x="521" y="472"/>
                </a:lnTo>
                <a:lnTo>
                  <a:pt x="523" y="478"/>
                </a:lnTo>
                <a:lnTo>
                  <a:pt x="525" y="481"/>
                </a:lnTo>
                <a:lnTo>
                  <a:pt x="525" y="486"/>
                </a:lnTo>
                <a:lnTo>
                  <a:pt x="526" y="493"/>
                </a:lnTo>
                <a:lnTo>
                  <a:pt x="530" y="510"/>
                </a:lnTo>
                <a:lnTo>
                  <a:pt x="535" y="532"/>
                </a:lnTo>
                <a:lnTo>
                  <a:pt x="540" y="560"/>
                </a:lnTo>
                <a:lnTo>
                  <a:pt x="543" y="591"/>
                </a:lnTo>
                <a:lnTo>
                  <a:pt x="547" y="623"/>
                </a:lnTo>
                <a:lnTo>
                  <a:pt x="548" y="656"/>
                </a:lnTo>
                <a:lnTo>
                  <a:pt x="548" y="656"/>
                </a:lnTo>
                <a:lnTo>
                  <a:pt x="550" y="656"/>
                </a:lnTo>
                <a:lnTo>
                  <a:pt x="550" y="656"/>
                </a:lnTo>
                <a:lnTo>
                  <a:pt x="552" y="656"/>
                </a:lnTo>
                <a:lnTo>
                  <a:pt x="553" y="655"/>
                </a:lnTo>
                <a:lnTo>
                  <a:pt x="555" y="651"/>
                </a:lnTo>
                <a:lnTo>
                  <a:pt x="558" y="643"/>
                </a:lnTo>
                <a:lnTo>
                  <a:pt x="564" y="631"/>
                </a:lnTo>
                <a:lnTo>
                  <a:pt x="570" y="618"/>
                </a:lnTo>
                <a:lnTo>
                  <a:pt x="577" y="607"/>
                </a:lnTo>
                <a:lnTo>
                  <a:pt x="591" y="591"/>
                </a:lnTo>
                <a:lnTo>
                  <a:pt x="604" y="574"/>
                </a:lnTo>
                <a:lnTo>
                  <a:pt x="618" y="550"/>
                </a:lnTo>
                <a:lnTo>
                  <a:pt x="631" y="528"/>
                </a:lnTo>
                <a:lnTo>
                  <a:pt x="639" y="510"/>
                </a:lnTo>
                <a:lnTo>
                  <a:pt x="650" y="488"/>
                </a:lnTo>
                <a:lnTo>
                  <a:pt x="660" y="467"/>
                </a:lnTo>
                <a:lnTo>
                  <a:pt x="666" y="452"/>
                </a:lnTo>
                <a:lnTo>
                  <a:pt x="675" y="437"/>
                </a:lnTo>
                <a:lnTo>
                  <a:pt x="683" y="424"/>
                </a:lnTo>
                <a:lnTo>
                  <a:pt x="690" y="413"/>
                </a:lnTo>
                <a:lnTo>
                  <a:pt x="699" y="405"/>
                </a:lnTo>
                <a:lnTo>
                  <a:pt x="710" y="393"/>
                </a:lnTo>
                <a:lnTo>
                  <a:pt x="726" y="381"/>
                </a:lnTo>
                <a:lnTo>
                  <a:pt x="739" y="371"/>
                </a:lnTo>
                <a:lnTo>
                  <a:pt x="751" y="364"/>
                </a:lnTo>
                <a:lnTo>
                  <a:pt x="763" y="361"/>
                </a:lnTo>
                <a:lnTo>
                  <a:pt x="778" y="356"/>
                </a:lnTo>
                <a:lnTo>
                  <a:pt x="791" y="349"/>
                </a:lnTo>
                <a:lnTo>
                  <a:pt x="805" y="344"/>
                </a:lnTo>
                <a:lnTo>
                  <a:pt x="812" y="341"/>
                </a:lnTo>
                <a:lnTo>
                  <a:pt x="812" y="341"/>
                </a:lnTo>
                <a:lnTo>
                  <a:pt x="813" y="339"/>
                </a:lnTo>
                <a:lnTo>
                  <a:pt x="813" y="337"/>
                </a:lnTo>
                <a:lnTo>
                  <a:pt x="812" y="336"/>
                </a:lnTo>
                <a:lnTo>
                  <a:pt x="812" y="334"/>
                </a:lnTo>
                <a:lnTo>
                  <a:pt x="810" y="334"/>
                </a:lnTo>
                <a:lnTo>
                  <a:pt x="808" y="334"/>
                </a:lnTo>
                <a:lnTo>
                  <a:pt x="807" y="332"/>
                </a:lnTo>
                <a:lnTo>
                  <a:pt x="805" y="331"/>
                </a:lnTo>
                <a:lnTo>
                  <a:pt x="801" y="329"/>
                </a:lnTo>
                <a:lnTo>
                  <a:pt x="801" y="327"/>
                </a:lnTo>
                <a:lnTo>
                  <a:pt x="801" y="326"/>
                </a:lnTo>
                <a:lnTo>
                  <a:pt x="800" y="326"/>
                </a:lnTo>
                <a:lnTo>
                  <a:pt x="796" y="326"/>
                </a:lnTo>
                <a:lnTo>
                  <a:pt x="793" y="324"/>
                </a:lnTo>
                <a:lnTo>
                  <a:pt x="788" y="324"/>
                </a:lnTo>
                <a:lnTo>
                  <a:pt x="785" y="322"/>
                </a:lnTo>
                <a:lnTo>
                  <a:pt x="781" y="321"/>
                </a:lnTo>
                <a:lnTo>
                  <a:pt x="780" y="317"/>
                </a:lnTo>
                <a:lnTo>
                  <a:pt x="780" y="314"/>
                </a:lnTo>
                <a:lnTo>
                  <a:pt x="781" y="312"/>
                </a:lnTo>
                <a:lnTo>
                  <a:pt x="781" y="310"/>
                </a:lnTo>
                <a:lnTo>
                  <a:pt x="781" y="310"/>
                </a:lnTo>
                <a:lnTo>
                  <a:pt x="780" y="312"/>
                </a:lnTo>
                <a:lnTo>
                  <a:pt x="778" y="312"/>
                </a:lnTo>
                <a:lnTo>
                  <a:pt x="778" y="314"/>
                </a:lnTo>
                <a:lnTo>
                  <a:pt x="776" y="316"/>
                </a:lnTo>
                <a:lnTo>
                  <a:pt x="776" y="316"/>
                </a:lnTo>
                <a:lnTo>
                  <a:pt x="776" y="316"/>
                </a:lnTo>
                <a:lnTo>
                  <a:pt x="774" y="314"/>
                </a:lnTo>
                <a:lnTo>
                  <a:pt x="774" y="312"/>
                </a:lnTo>
                <a:lnTo>
                  <a:pt x="773" y="310"/>
                </a:lnTo>
                <a:lnTo>
                  <a:pt x="773" y="309"/>
                </a:lnTo>
                <a:lnTo>
                  <a:pt x="774" y="307"/>
                </a:lnTo>
                <a:lnTo>
                  <a:pt x="774" y="307"/>
                </a:lnTo>
                <a:lnTo>
                  <a:pt x="773" y="307"/>
                </a:lnTo>
                <a:lnTo>
                  <a:pt x="773" y="307"/>
                </a:lnTo>
                <a:lnTo>
                  <a:pt x="771" y="309"/>
                </a:lnTo>
                <a:lnTo>
                  <a:pt x="771" y="309"/>
                </a:lnTo>
                <a:lnTo>
                  <a:pt x="771" y="309"/>
                </a:lnTo>
                <a:lnTo>
                  <a:pt x="768" y="309"/>
                </a:lnTo>
                <a:lnTo>
                  <a:pt x="764" y="309"/>
                </a:lnTo>
                <a:lnTo>
                  <a:pt x="761" y="307"/>
                </a:lnTo>
                <a:lnTo>
                  <a:pt x="764" y="305"/>
                </a:lnTo>
                <a:lnTo>
                  <a:pt x="766" y="304"/>
                </a:lnTo>
                <a:lnTo>
                  <a:pt x="768" y="299"/>
                </a:lnTo>
                <a:lnTo>
                  <a:pt x="769" y="295"/>
                </a:lnTo>
                <a:lnTo>
                  <a:pt x="769" y="294"/>
                </a:lnTo>
                <a:lnTo>
                  <a:pt x="769" y="294"/>
                </a:lnTo>
                <a:lnTo>
                  <a:pt x="769" y="294"/>
                </a:lnTo>
                <a:lnTo>
                  <a:pt x="769" y="295"/>
                </a:lnTo>
                <a:lnTo>
                  <a:pt x="768" y="297"/>
                </a:lnTo>
                <a:lnTo>
                  <a:pt x="766" y="299"/>
                </a:lnTo>
                <a:lnTo>
                  <a:pt x="766" y="299"/>
                </a:lnTo>
                <a:lnTo>
                  <a:pt x="766" y="299"/>
                </a:lnTo>
                <a:lnTo>
                  <a:pt x="764" y="295"/>
                </a:lnTo>
                <a:lnTo>
                  <a:pt x="763" y="285"/>
                </a:lnTo>
                <a:lnTo>
                  <a:pt x="763" y="272"/>
                </a:lnTo>
                <a:lnTo>
                  <a:pt x="764" y="263"/>
                </a:lnTo>
                <a:lnTo>
                  <a:pt x="768" y="260"/>
                </a:lnTo>
                <a:lnTo>
                  <a:pt x="769" y="256"/>
                </a:lnTo>
                <a:lnTo>
                  <a:pt x="771" y="253"/>
                </a:lnTo>
                <a:lnTo>
                  <a:pt x="773" y="251"/>
                </a:lnTo>
                <a:lnTo>
                  <a:pt x="774" y="246"/>
                </a:lnTo>
                <a:lnTo>
                  <a:pt x="776" y="241"/>
                </a:lnTo>
                <a:lnTo>
                  <a:pt x="780" y="238"/>
                </a:lnTo>
                <a:lnTo>
                  <a:pt x="783" y="236"/>
                </a:lnTo>
                <a:lnTo>
                  <a:pt x="786" y="235"/>
                </a:lnTo>
                <a:lnTo>
                  <a:pt x="783" y="194"/>
                </a:lnTo>
                <a:lnTo>
                  <a:pt x="783" y="194"/>
                </a:lnTo>
                <a:lnTo>
                  <a:pt x="785" y="192"/>
                </a:lnTo>
                <a:lnTo>
                  <a:pt x="786" y="191"/>
                </a:lnTo>
                <a:lnTo>
                  <a:pt x="790" y="187"/>
                </a:lnTo>
                <a:lnTo>
                  <a:pt x="793" y="186"/>
                </a:lnTo>
                <a:lnTo>
                  <a:pt x="796" y="186"/>
                </a:lnTo>
                <a:lnTo>
                  <a:pt x="796" y="182"/>
                </a:lnTo>
                <a:lnTo>
                  <a:pt x="800" y="177"/>
                </a:lnTo>
                <a:lnTo>
                  <a:pt x="807" y="169"/>
                </a:lnTo>
                <a:lnTo>
                  <a:pt x="817" y="160"/>
                </a:lnTo>
                <a:lnTo>
                  <a:pt x="830" y="154"/>
                </a:lnTo>
                <a:lnTo>
                  <a:pt x="847" y="150"/>
                </a:lnTo>
                <a:lnTo>
                  <a:pt x="871" y="150"/>
                </a:lnTo>
                <a:lnTo>
                  <a:pt x="874" y="152"/>
                </a:lnTo>
                <a:lnTo>
                  <a:pt x="882" y="152"/>
                </a:lnTo>
                <a:lnTo>
                  <a:pt x="893" y="155"/>
                </a:lnTo>
                <a:lnTo>
                  <a:pt x="904" y="160"/>
                </a:lnTo>
                <a:lnTo>
                  <a:pt x="913" y="170"/>
                </a:lnTo>
                <a:lnTo>
                  <a:pt x="913" y="169"/>
                </a:lnTo>
                <a:lnTo>
                  <a:pt x="915" y="169"/>
                </a:lnTo>
                <a:lnTo>
                  <a:pt x="916" y="169"/>
                </a:lnTo>
                <a:lnTo>
                  <a:pt x="920" y="169"/>
                </a:lnTo>
                <a:lnTo>
                  <a:pt x="921" y="169"/>
                </a:lnTo>
                <a:lnTo>
                  <a:pt x="923" y="169"/>
                </a:lnTo>
                <a:lnTo>
                  <a:pt x="925" y="172"/>
                </a:lnTo>
                <a:lnTo>
                  <a:pt x="926" y="175"/>
                </a:lnTo>
                <a:lnTo>
                  <a:pt x="930" y="187"/>
                </a:lnTo>
                <a:lnTo>
                  <a:pt x="935" y="197"/>
                </a:lnTo>
                <a:lnTo>
                  <a:pt x="938" y="204"/>
                </a:lnTo>
                <a:lnTo>
                  <a:pt x="936" y="241"/>
                </a:lnTo>
                <a:lnTo>
                  <a:pt x="936" y="241"/>
                </a:lnTo>
                <a:lnTo>
                  <a:pt x="935" y="243"/>
                </a:lnTo>
                <a:lnTo>
                  <a:pt x="935" y="245"/>
                </a:lnTo>
                <a:lnTo>
                  <a:pt x="931" y="246"/>
                </a:lnTo>
                <a:lnTo>
                  <a:pt x="931" y="246"/>
                </a:lnTo>
                <a:lnTo>
                  <a:pt x="933" y="248"/>
                </a:lnTo>
                <a:lnTo>
                  <a:pt x="936" y="251"/>
                </a:lnTo>
                <a:lnTo>
                  <a:pt x="941" y="255"/>
                </a:lnTo>
                <a:lnTo>
                  <a:pt x="941" y="258"/>
                </a:lnTo>
                <a:lnTo>
                  <a:pt x="943" y="265"/>
                </a:lnTo>
                <a:lnTo>
                  <a:pt x="945" y="273"/>
                </a:lnTo>
                <a:lnTo>
                  <a:pt x="945" y="282"/>
                </a:lnTo>
                <a:lnTo>
                  <a:pt x="943" y="287"/>
                </a:lnTo>
                <a:lnTo>
                  <a:pt x="938" y="289"/>
                </a:lnTo>
                <a:lnTo>
                  <a:pt x="935" y="290"/>
                </a:lnTo>
                <a:lnTo>
                  <a:pt x="931" y="294"/>
                </a:lnTo>
                <a:lnTo>
                  <a:pt x="930" y="295"/>
                </a:lnTo>
                <a:lnTo>
                  <a:pt x="928" y="297"/>
                </a:lnTo>
                <a:lnTo>
                  <a:pt x="926" y="299"/>
                </a:lnTo>
                <a:lnTo>
                  <a:pt x="925" y="302"/>
                </a:lnTo>
                <a:lnTo>
                  <a:pt x="925" y="304"/>
                </a:lnTo>
                <a:lnTo>
                  <a:pt x="926" y="307"/>
                </a:lnTo>
                <a:lnTo>
                  <a:pt x="926" y="307"/>
                </a:lnTo>
                <a:lnTo>
                  <a:pt x="926" y="310"/>
                </a:lnTo>
                <a:lnTo>
                  <a:pt x="925" y="314"/>
                </a:lnTo>
                <a:lnTo>
                  <a:pt x="923" y="316"/>
                </a:lnTo>
                <a:lnTo>
                  <a:pt x="921" y="317"/>
                </a:lnTo>
                <a:lnTo>
                  <a:pt x="920" y="319"/>
                </a:lnTo>
                <a:lnTo>
                  <a:pt x="920" y="319"/>
                </a:lnTo>
                <a:lnTo>
                  <a:pt x="918" y="321"/>
                </a:lnTo>
                <a:lnTo>
                  <a:pt x="916" y="324"/>
                </a:lnTo>
                <a:lnTo>
                  <a:pt x="915" y="327"/>
                </a:lnTo>
                <a:lnTo>
                  <a:pt x="911" y="331"/>
                </a:lnTo>
                <a:lnTo>
                  <a:pt x="911" y="334"/>
                </a:lnTo>
                <a:lnTo>
                  <a:pt x="911" y="337"/>
                </a:lnTo>
                <a:lnTo>
                  <a:pt x="911" y="339"/>
                </a:lnTo>
                <a:lnTo>
                  <a:pt x="916" y="341"/>
                </a:lnTo>
                <a:lnTo>
                  <a:pt x="925" y="346"/>
                </a:lnTo>
                <a:lnTo>
                  <a:pt x="938" y="351"/>
                </a:lnTo>
                <a:lnTo>
                  <a:pt x="953" y="358"/>
                </a:lnTo>
                <a:lnTo>
                  <a:pt x="967" y="364"/>
                </a:lnTo>
                <a:lnTo>
                  <a:pt x="977" y="370"/>
                </a:lnTo>
                <a:lnTo>
                  <a:pt x="997" y="380"/>
                </a:lnTo>
                <a:lnTo>
                  <a:pt x="1009" y="393"/>
                </a:lnTo>
                <a:lnTo>
                  <a:pt x="1014" y="400"/>
                </a:lnTo>
                <a:lnTo>
                  <a:pt x="1017" y="407"/>
                </a:lnTo>
                <a:lnTo>
                  <a:pt x="1021" y="413"/>
                </a:lnTo>
                <a:lnTo>
                  <a:pt x="1022" y="418"/>
                </a:lnTo>
                <a:lnTo>
                  <a:pt x="1024" y="424"/>
                </a:lnTo>
                <a:lnTo>
                  <a:pt x="1029" y="434"/>
                </a:lnTo>
                <a:lnTo>
                  <a:pt x="1033" y="445"/>
                </a:lnTo>
                <a:lnTo>
                  <a:pt x="1038" y="457"/>
                </a:lnTo>
                <a:lnTo>
                  <a:pt x="1039" y="466"/>
                </a:lnTo>
                <a:lnTo>
                  <a:pt x="1043" y="476"/>
                </a:lnTo>
                <a:lnTo>
                  <a:pt x="1048" y="489"/>
                </a:lnTo>
                <a:lnTo>
                  <a:pt x="1051" y="501"/>
                </a:lnTo>
                <a:lnTo>
                  <a:pt x="1051" y="506"/>
                </a:lnTo>
                <a:lnTo>
                  <a:pt x="1053" y="511"/>
                </a:lnTo>
                <a:lnTo>
                  <a:pt x="1053" y="515"/>
                </a:lnTo>
                <a:lnTo>
                  <a:pt x="1053" y="516"/>
                </a:lnTo>
                <a:lnTo>
                  <a:pt x="1053" y="521"/>
                </a:lnTo>
                <a:lnTo>
                  <a:pt x="1056" y="528"/>
                </a:lnTo>
                <a:lnTo>
                  <a:pt x="1061" y="538"/>
                </a:lnTo>
                <a:lnTo>
                  <a:pt x="1065" y="547"/>
                </a:lnTo>
                <a:lnTo>
                  <a:pt x="1065" y="555"/>
                </a:lnTo>
                <a:lnTo>
                  <a:pt x="1063" y="557"/>
                </a:lnTo>
                <a:lnTo>
                  <a:pt x="1061" y="559"/>
                </a:lnTo>
                <a:lnTo>
                  <a:pt x="1060" y="560"/>
                </a:lnTo>
                <a:lnTo>
                  <a:pt x="1060" y="562"/>
                </a:lnTo>
                <a:lnTo>
                  <a:pt x="1058" y="562"/>
                </a:lnTo>
                <a:lnTo>
                  <a:pt x="1060" y="564"/>
                </a:lnTo>
                <a:lnTo>
                  <a:pt x="1061" y="567"/>
                </a:lnTo>
                <a:lnTo>
                  <a:pt x="1063" y="569"/>
                </a:lnTo>
                <a:lnTo>
                  <a:pt x="1066" y="570"/>
                </a:lnTo>
                <a:lnTo>
                  <a:pt x="1068" y="572"/>
                </a:lnTo>
                <a:lnTo>
                  <a:pt x="1070" y="574"/>
                </a:lnTo>
                <a:lnTo>
                  <a:pt x="1071" y="575"/>
                </a:lnTo>
                <a:lnTo>
                  <a:pt x="1070" y="577"/>
                </a:lnTo>
                <a:lnTo>
                  <a:pt x="1068" y="582"/>
                </a:lnTo>
                <a:lnTo>
                  <a:pt x="1065" y="587"/>
                </a:lnTo>
                <a:lnTo>
                  <a:pt x="1063" y="592"/>
                </a:lnTo>
                <a:lnTo>
                  <a:pt x="1063" y="596"/>
                </a:lnTo>
                <a:lnTo>
                  <a:pt x="1063" y="599"/>
                </a:lnTo>
                <a:lnTo>
                  <a:pt x="1063" y="601"/>
                </a:lnTo>
                <a:lnTo>
                  <a:pt x="1063" y="601"/>
                </a:lnTo>
                <a:lnTo>
                  <a:pt x="1063" y="602"/>
                </a:lnTo>
                <a:lnTo>
                  <a:pt x="1061" y="606"/>
                </a:lnTo>
                <a:lnTo>
                  <a:pt x="1060" y="607"/>
                </a:lnTo>
                <a:lnTo>
                  <a:pt x="1058" y="609"/>
                </a:lnTo>
                <a:lnTo>
                  <a:pt x="1058" y="611"/>
                </a:lnTo>
                <a:lnTo>
                  <a:pt x="1058" y="614"/>
                </a:lnTo>
                <a:lnTo>
                  <a:pt x="1056" y="616"/>
                </a:lnTo>
                <a:lnTo>
                  <a:pt x="1051" y="624"/>
                </a:lnTo>
                <a:lnTo>
                  <a:pt x="1043" y="634"/>
                </a:lnTo>
                <a:lnTo>
                  <a:pt x="1034" y="646"/>
                </a:lnTo>
                <a:lnTo>
                  <a:pt x="1026" y="655"/>
                </a:lnTo>
                <a:lnTo>
                  <a:pt x="1022" y="660"/>
                </a:lnTo>
                <a:lnTo>
                  <a:pt x="1017" y="665"/>
                </a:lnTo>
                <a:lnTo>
                  <a:pt x="1014" y="668"/>
                </a:lnTo>
                <a:lnTo>
                  <a:pt x="1009" y="672"/>
                </a:lnTo>
                <a:lnTo>
                  <a:pt x="1007" y="675"/>
                </a:lnTo>
                <a:lnTo>
                  <a:pt x="1006" y="677"/>
                </a:lnTo>
                <a:lnTo>
                  <a:pt x="1006" y="678"/>
                </a:lnTo>
                <a:lnTo>
                  <a:pt x="1006" y="678"/>
                </a:lnTo>
                <a:lnTo>
                  <a:pt x="1006" y="678"/>
                </a:lnTo>
                <a:lnTo>
                  <a:pt x="1006" y="678"/>
                </a:lnTo>
                <a:lnTo>
                  <a:pt x="1004" y="680"/>
                </a:lnTo>
                <a:lnTo>
                  <a:pt x="1004" y="685"/>
                </a:lnTo>
                <a:lnTo>
                  <a:pt x="1002" y="688"/>
                </a:lnTo>
                <a:lnTo>
                  <a:pt x="1002" y="694"/>
                </a:lnTo>
                <a:lnTo>
                  <a:pt x="1001" y="697"/>
                </a:lnTo>
                <a:lnTo>
                  <a:pt x="997" y="699"/>
                </a:lnTo>
                <a:lnTo>
                  <a:pt x="995" y="700"/>
                </a:lnTo>
                <a:lnTo>
                  <a:pt x="992" y="702"/>
                </a:lnTo>
                <a:lnTo>
                  <a:pt x="990" y="705"/>
                </a:lnTo>
                <a:lnTo>
                  <a:pt x="990" y="710"/>
                </a:lnTo>
                <a:lnTo>
                  <a:pt x="990" y="721"/>
                </a:lnTo>
                <a:lnTo>
                  <a:pt x="990" y="736"/>
                </a:lnTo>
                <a:lnTo>
                  <a:pt x="990" y="753"/>
                </a:lnTo>
                <a:lnTo>
                  <a:pt x="990" y="768"/>
                </a:lnTo>
                <a:lnTo>
                  <a:pt x="990" y="776"/>
                </a:lnTo>
                <a:lnTo>
                  <a:pt x="994" y="793"/>
                </a:lnTo>
                <a:lnTo>
                  <a:pt x="999" y="813"/>
                </a:lnTo>
                <a:lnTo>
                  <a:pt x="1004" y="835"/>
                </a:lnTo>
                <a:lnTo>
                  <a:pt x="1007" y="857"/>
                </a:lnTo>
                <a:lnTo>
                  <a:pt x="1011" y="879"/>
                </a:lnTo>
                <a:lnTo>
                  <a:pt x="1011" y="896"/>
                </a:lnTo>
                <a:lnTo>
                  <a:pt x="1009" y="908"/>
                </a:lnTo>
                <a:lnTo>
                  <a:pt x="1004" y="908"/>
                </a:lnTo>
                <a:lnTo>
                  <a:pt x="995" y="911"/>
                </a:lnTo>
                <a:lnTo>
                  <a:pt x="987" y="913"/>
                </a:lnTo>
                <a:lnTo>
                  <a:pt x="979" y="915"/>
                </a:lnTo>
                <a:lnTo>
                  <a:pt x="979" y="918"/>
                </a:lnTo>
                <a:lnTo>
                  <a:pt x="975" y="928"/>
                </a:lnTo>
                <a:lnTo>
                  <a:pt x="974" y="940"/>
                </a:lnTo>
                <a:lnTo>
                  <a:pt x="970" y="952"/>
                </a:lnTo>
                <a:lnTo>
                  <a:pt x="967" y="964"/>
                </a:lnTo>
                <a:lnTo>
                  <a:pt x="965" y="970"/>
                </a:lnTo>
                <a:lnTo>
                  <a:pt x="963" y="979"/>
                </a:lnTo>
                <a:lnTo>
                  <a:pt x="960" y="996"/>
                </a:lnTo>
                <a:lnTo>
                  <a:pt x="958" y="1019"/>
                </a:lnTo>
                <a:lnTo>
                  <a:pt x="953" y="1051"/>
                </a:lnTo>
                <a:lnTo>
                  <a:pt x="950" y="1087"/>
                </a:lnTo>
                <a:lnTo>
                  <a:pt x="945" y="1124"/>
                </a:lnTo>
                <a:lnTo>
                  <a:pt x="940" y="1163"/>
                </a:lnTo>
                <a:lnTo>
                  <a:pt x="935" y="1201"/>
                </a:lnTo>
                <a:lnTo>
                  <a:pt x="930" y="1237"/>
                </a:lnTo>
                <a:lnTo>
                  <a:pt x="925" y="1269"/>
                </a:lnTo>
                <a:lnTo>
                  <a:pt x="921" y="1296"/>
                </a:lnTo>
                <a:lnTo>
                  <a:pt x="916" y="1313"/>
                </a:lnTo>
                <a:lnTo>
                  <a:pt x="913" y="1323"/>
                </a:lnTo>
                <a:lnTo>
                  <a:pt x="913" y="1323"/>
                </a:lnTo>
                <a:lnTo>
                  <a:pt x="909" y="1323"/>
                </a:lnTo>
                <a:lnTo>
                  <a:pt x="906" y="1325"/>
                </a:lnTo>
                <a:lnTo>
                  <a:pt x="901" y="1325"/>
                </a:lnTo>
                <a:lnTo>
                  <a:pt x="896" y="1325"/>
                </a:lnTo>
                <a:lnTo>
                  <a:pt x="893" y="1323"/>
                </a:lnTo>
                <a:lnTo>
                  <a:pt x="889" y="1321"/>
                </a:lnTo>
                <a:lnTo>
                  <a:pt x="889" y="1326"/>
                </a:lnTo>
                <a:lnTo>
                  <a:pt x="886" y="1338"/>
                </a:lnTo>
                <a:lnTo>
                  <a:pt x="882" y="1355"/>
                </a:lnTo>
                <a:lnTo>
                  <a:pt x="877" y="1375"/>
                </a:lnTo>
                <a:lnTo>
                  <a:pt x="872" y="1394"/>
                </a:lnTo>
                <a:lnTo>
                  <a:pt x="867" y="1411"/>
                </a:lnTo>
                <a:lnTo>
                  <a:pt x="864" y="1421"/>
                </a:lnTo>
                <a:lnTo>
                  <a:pt x="864" y="1421"/>
                </a:lnTo>
                <a:lnTo>
                  <a:pt x="864" y="1426"/>
                </a:lnTo>
                <a:lnTo>
                  <a:pt x="864" y="1431"/>
                </a:lnTo>
                <a:lnTo>
                  <a:pt x="862" y="1438"/>
                </a:lnTo>
                <a:lnTo>
                  <a:pt x="862" y="1443"/>
                </a:lnTo>
                <a:lnTo>
                  <a:pt x="862" y="1446"/>
                </a:lnTo>
                <a:lnTo>
                  <a:pt x="866" y="1448"/>
                </a:lnTo>
                <a:lnTo>
                  <a:pt x="872" y="1453"/>
                </a:lnTo>
                <a:lnTo>
                  <a:pt x="881" y="1460"/>
                </a:lnTo>
                <a:lnTo>
                  <a:pt x="889" y="1468"/>
                </a:lnTo>
                <a:lnTo>
                  <a:pt x="891" y="1480"/>
                </a:lnTo>
                <a:lnTo>
                  <a:pt x="891" y="1482"/>
                </a:lnTo>
                <a:lnTo>
                  <a:pt x="891" y="1485"/>
                </a:lnTo>
                <a:lnTo>
                  <a:pt x="886" y="1490"/>
                </a:lnTo>
                <a:lnTo>
                  <a:pt x="877" y="1497"/>
                </a:lnTo>
                <a:lnTo>
                  <a:pt x="861" y="1503"/>
                </a:lnTo>
                <a:lnTo>
                  <a:pt x="859" y="1503"/>
                </a:lnTo>
                <a:lnTo>
                  <a:pt x="857" y="1505"/>
                </a:lnTo>
                <a:lnTo>
                  <a:pt x="854" y="1507"/>
                </a:lnTo>
                <a:lnTo>
                  <a:pt x="850" y="1509"/>
                </a:lnTo>
                <a:lnTo>
                  <a:pt x="847" y="1510"/>
                </a:lnTo>
                <a:lnTo>
                  <a:pt x="835" y="1510"/>
                </a:lnTo>
                <a:lnTo>
                  <a:pt x="820" y="1510"/>
                </a:lnTo>
                <a:lnTo>
                  <a:pt x="807" y="1510"/>
                </a:lnTo>
                <a:lnTo>
                  <a:pt x="798" y="1509"/>
                </a:lnTo>
                <a:lnTo>
                  <a:pt x="798" y="1503"/>
                </a:lnTo>
                <a:lnTo>
                  <a:pt x="798" y="1493"/>
                </a:lnTo>
                <a:lnTo>
                  <a:pt x="798" y="1478"/>
                </a:lnTo>
                <a:lnTo>
                  <a:pt x="800" y="1463"/>
                </a:lnTo>
                <a:lnTo>
                  <a:pt x="803" y="1448"/>
                </a:lnTo>
                <a:lnTo>
                  <a:pt x="812" y="1438"/>
                </a:lnTo>
                <a:lnTo>
                  <a:pt x="812" y="1436"/>
                </a:lnTo>
                <a:lnTo>
                  <a:pt x="812" y="1433"/>
                </a:lnTo>
                <a:lnTo>
                  <a:pt x="812" y="1428"/>
                </a:lnTo>
                <a:lnTo>
                  <a:pt x="813" y="1422"/>
                </a:lnTo>
                <a:lnTo>
                  <a:pt x="813" y="1419"/>
                </a:lnTo>
                <a:lnTo>
                  <a:pt x="815" y="1416"/>
                </a:lnTo>
                <a:lnTo>
                  <a:pt x="815" y="1411"/>
                </a:lnTo>
                <a:lnTo>
                  <a:pt x="815" y="1395"/>
                </a:lnTo>
                <a:lnTo>
                  <a:pt x="817" y="1375"/>
                </a:lnTo>
                <a:lnTo>
                  <a:pt x="818" y="1353"/>
                </a:lnTo>
                <a:lnTo>
                  <a:pt x="820" y="1333"/>
                </a:lnTo>
                <a:lnTo>
                  <a:pt x="822" y="1316"/>
                </a:lnTo>
                <a:lnTo>
                  <a:pt x="823" y="1308"/>
                </a:lnTo>
                <a:lnTo>
                  <a:pt x="820" y="1309"/>
                </a:lnTo>
                <a:lnTo>
                  <a:pt x="808" y="1313"/>
                </a:lnTo>
                <a:lnTo>
                  <a:pt x="796" y="1316"/>
                </a:lnTo>
                <a:lnTo>
                  <a:pt x="785" y="1321"/>
                </a:lnTo>
                <a:lnTo>
                  <a:pt x="778" y="1325"/>
                </a:lnTo>
                <a:lnTo>
                  <a:pt x="778" y="1326"/>
                </a:lnTo>
                <a:lnTo>
                  <a:pt x="778" y="1330"/>
                </a:lnTo>
                <a:lnTo>
                  <a:pt x="778" y="1333"/>
                </a:lnTo>
                <a:lnTo>
                  <a:pt x="778" y="1338"/>
                </a:lnTo>
                <a:lnTo>
                  <a:pt x="780" y="1340"/>
                </a:lnTo>
                <a:lnTo>
                  <a:pt x="781" y="1341"/>
                </a:lnTo>
                <a:lnTo>
                  <a:pt x="786" y="1348"/>
                </a:lnTo>
                <a:lnTo>
                  <a:pt x="791" y="1358"/>
                </a:lnTo>
                <a:lnTo>
                  <a:pt x="796" y="1374"/>
                </a:lnTo>
                <a:lnTo>
                  <a:pt x="796" y="1390"/>
                </a:lnTo>
                <a:lnTo>
                  <a:pt x="791" y="1409"/>
                </a:lnTo>
                <a:lnTo>
                  <a:pt x="790" y="1412"/>
                </a:lnTo>
                <a:lnTo>
                  <a:pt x="786" y="1422"/>
                </a:lnTo>
                <a:lnTo>
                  <a:pt x="785" y="1433"/>
                </a:lnTo>
                <a:lnTo>
                  <a:pt x="785" y="1443"/>
                </a:lnTo>
                <a:lnTo>
                  <a:pt x="785" y="1446"/>
                </a:lnTo>
                <a:lnTo>
                  <a:pt x="786" y="1456"/>
                </a:lnTo>
                <a:lnTo>
                  <a:pt x="786" y="1468"/>
                </a:lnTo>
                <a:lnTo>
                  <a:pt x="786" y="1483"/>
                </a:lnTo>
                <a:lnTo>
                  <a:pt x="783" y="1498"/>
                </a:lnTo>
                <a:lnTo>
                  <a:pt x="776" y="1512"/>
                </a:lnTo>
                <a:lnTo>
                  <a:pt x="766" y="1522"/>
                </a:lnTo>
                <a:lnTo>
                  <a:pt x="763" y="1524"/>
                </a:lnTo>
                <a:lnTo>
                  <a:pt x="754" y="1525"/>
                </a:lnTo>
                <a:lnTo>
                  <a:pt x="744" y="1525"/>
                </a:lnTo>
                <a:lnTo>
                  <a:pt x="732" y="1522"/>
                </a:lnTo>
                <a:lnTo>
                  <a:pt x="720" y="1515"/>
                </a:lnTo>
                <a:lnTo>
                  <a:pt x="712" y="1503"/>
                </a:lnTo>
                <a:lnTo>
                  <a:pt x="712" y="1502"/>
                </a:lnTo>
                <a:lnTo>
                  <a:pt x="710" y="1493"/>
                </a:lnTo>
                <a:lnTo>
                  <a:pt x="710" y="1482"/>
                </a:lnTo>
                <a:lnTo>
                  <a:pt x="712" y="1465"/>
                </a:lnTo>
                <a:lnTo>
                  <a:pt x="719" y="1446"/>
                </a:lnTo>
                <a:lnTo>
                  <a:pt x="720" y="1441"/>
                </a:lnTo>
                <a:lnTo>
                  <a:pt x="722" y="1431"/>
                </a:lnTo>
                <a:lnTo>
                  <a:pt x="724" y="1416"/>
                </a:lnTo>
                <a:lnTo>
                  <a:pt x="726" y="1401"/>
                </a:lnTo>
                <a:lnTo>
                  <a:pt x="729" y="1389"/>
                </a:lnTo>
                <a:lnTo>
                  <a:pt x="732" y="1380"/>
                </a:lnTo>
                <a:lnTo>
                  <a:pt x="732" y="1380"/>
                </a:lnTo>
                <a:lnTo>
                  <a:pt x="731" y="1377"/>
                </a:lnTo>
                <a:lnTo>
                  <a:pt x="731" y="1374"/>
                </a:lnTo>
                <a:lnTo>
                  <a:pt x="729" y="1368"/>
                </a:lnTo>
                <a:lnTo>
                  <a:pt x="729" y="1363"/>
                </a:lnTo>
                <a:lnTo>
                  <a:pt x="729" y="1360"/>
                </a:lnTo>
                <a:lnTo>
                  <a:pt x="729" y="1357"/>
                </a:lnTo>
                <a:lnTo>
                  <a:pt x="729" y="1353"/>
                </a:lnTo>
                <a:lnTo>
                  <a:pt x="726" y="1343"/>
                </a:lnTo>
                <a:lnTo>
                  <a:pt x="722" y="1330"/>
                </a:lnTo>
                <a:lnTo>
                  <a:pt x="719" y="1320"/>
                </a:lnTo>
                <a:lnTo>
                  <a:pt x="714" y="1314"/>
                </a:lnTo>
                <a:lnTo>
                  <a:pt x="712" y="1314"/>
                </a:lnTo>
                <a:lnTo>
                  <a:pt x="710" y="1313"/>
                </a:lnTo>
                <a:lnTo>
                  <a:pt x="710" y="1313"/>
                </a:lnTo>
                <a:lnTo>
                  <a:pt x="712" y="1313"/>
                </a:lnTo>
                <a:lnTo>
                  <a:pt x="712" y="1313"/>
                </a:lnTo>
                <a:lnTo>
                  <a:pt x="714" y="1313"/>
                </a:lnTo>
                <a:lnTo>
                  <a:pt x="709" y="1311"/>
                </a:lnTo>
                <a:lnTo>
                  <a:pt x="700" y="1308"/>
                </a:lnTo>
                <a:lnTo>
                  <a:pt x="688" y="1303"/>
                </a:lnTo>
                <a:lnTo>
                  <a:pt x="680" y="1298"/>
                </a:lnTo>
                <a:lnTo>
                  <a:pt x="675" y="1296"/>
                </a:lnTo>
                <a:lnTo>
                  <a:pt x="670" y="1293"/>
                </a:lnTo>
                <a:lnTo>
                  <a:pt x="661" y="1289"/>
                </a:lnTo>
                <a:lnTo>
                  <a:pt x="650" y="1284"/>
                </a:lnTo>
                <a:lnTo>
                  <a:pt x="638" y="1279"/>
                </a:lnTo>
                <a:lnTo>
                  <a:pt x="629" y="1277"/>
                </a:lnTo>
                <a:lnTo>
                  <a:pt x="626" y="1277"/>
                </a:lnTo>
                <a:lnTo>
                  <a:pt x="618" y="1276"/>
                </a:lnTo>
                <a:lnTo>
                  <a:pt x="607" y="1274"/>
                </a:lnTo>
                <a:lnTo>
                  <a:pt x="599" y="1271"/>
                </a:lnTo>
                <a:lnTo>
                  <a:pt x="594" y="1269"/>
                </a:lnTo>
                <a:lnTo>
                  <a:pt x="596" y="1264"/>
                </a:lnTo>
                <a:lnTo>
                  <a:pt x="599" y="1254"/>
                </a:lnTo>
                <a:lnTo>
                  <a:pt x="602" y="1242"/>
                </a:lnTo>
                <a:lnTo>
                  <a:pt x="604" y="1232"/>
                </a:lnTo>
                <a:lnTo>
                  <a:pt x="607" y="1217"/>
                </a:lnTo>
                <a:lnTo>
                  <a:pt x="612" y="1196"/>
                </a:lnTo>
                <a:lnTo>
                  <a:pt x="618" y="1174"/>
                </a:lnTo>
                <a:lnTo>
                  <a:pt x="624" y="1151"/>
                </a:lnTo>
                <a:lnTo>
                  <a:pt x="629" y="1129"/>
                </a:lnTo>
                <a:lnTo>
                  <a:pt x="634" y="1110"/>
                </a:lnTo>
                <a:lnTo>
                  <a:pt x="639" y="1099"/>
                </a:lnTo>
                <a:lnTo>
                  <a:pt x="645" y="1082"/>
                </a:lnTo>
                <a:lnTo>
                  <a:pt x="650" y="1061"/>
                </a:lnTo>
                <a:lnTo>
                  <a:pt x="653" y="1039"/>
                </a:lnTo>
                <a:lnTo>
                  <a:pt x="656" y="1021"/>
                </a:lnTo>
                <a:lnTo>
                  <a:pt x="658" y="1009"/>
                </a:lnTo>
                <a:lnTo>
                  <a:pt x="660" y="999"/>
                </a:lnTo>
                <a:lnTo>
                  <a:pt x="661" y="982"/>
                </a:lnTo>
                <a:lnTo>
                  <a:pt x="663" y="964"/>
                </a:lnTo>
                <a:lnTo>
                  <a:pt x="663" y="943"/>
                </a:lnTo>
                <a:lnTo>
                  <a:pt x="665" y="925"/>
                </a:lnTo>
                <a:lnTo>
                  <a:pt x="665" y="911"/>
                </a:lnTo>
                <a:lnTo>
                  <a:pt x="666" y="904"/>
                </a:lnTo>
                <a:lnTo>
                  <a:pt x="666" y="906"/>
                </a:lnTo>
                <a:lnTo>
                  <a:pt x="665" y="908"/>
                </a:lnTo>
                <a:lnTo>
                  <a:pt x="665" y="908"/>
                </a:lnTo>
                <a:lnTo>
                  <a:pt x="665" y="908"/>
                </a:lnTo>
                <a:lnTo>
                  <a:pt x="663" y="908"/>
                </a:lnTo>
                <a:lnTo>
                  <a:pt x="661" y="906"/>
                </a:lnTo>
                <a:lnTo>
                  <a:pt x="660" y="906"/>
                </a:lnTo>
                <a:lnTo>
                  <a:pt x="658" y="904"/>
                </a:lnTo>
                <a:lnTo>
                  <a:pt x="658" y="901"/>
                </a:lnTo>
                <a:lnTo>
                  <a:pt x="658" y="899"/>
                </a:lnTo>
                <a:lnTo>
                  <a:pt x="658" y="894"/>
                </a:lnTo>
                <a:lnTo>
                  <a:pt x="661" y="891"/>
                </a:lnTo>
                <a:lnTo>
                  <a:pt x="666" y="877"/>
                </a:lnTo>
                <a:lnTo>
                  <a:pt x="668" y="864"/>
                </a:lnTo>
                <a:lnTo>
                  <a:pt x="666" y="850"/>
                </a:lnTo>
                <a:lnTo>
                  <a:pt x="666" y="842"/>
                </a:lnTo>
                <a:lnTo>
                  <a:pt x="666" y="834"/>
                </a:lnTo>
                <a:lnTo>
                  <a:pt x="666" y="817"/>
                </a:lnTo>
                <a:lnTo>
                  <a:pt x="666" y="798"/>
                </a:lnTo>
                <a:lnTo>
                  <a:pt x="668" y="781"/>
                </a:lnTo>
                <a:lnTo>
                  <a:pt x="672" y="766"/>
                </a:lnTo>
                <a:lnTo>
                  <a:pt x="675" y="753"/>
                </a:lnTo>
                <a:lnTo>
                  <a:pt x="677" y="734"/>
                </a:lnTo>
                <a:lnTo>
                  <a:pt x="680" y="715"/>
                </a:lnTo>
                <a:lnTo>
                  <a:pt x="683" y="699"/>
                </a:lnTo>
                <a:lnTo>
                  <a:pt x="685" y="688"/>
                </a:lnTo>
                <a:lnTo>
                  <a:pt x="688" y="683"/>
                </a:lnTo>
                <a:lnTo>
                  <a:pt x="690" y="678"/>
                </a:lnTo>
                <a:lnTo>
                  <a:pt x="693" y="673"/>
                </a:lnTo>
                <a:lnTo>
                  <a:pt x="695" y="670"/>
                </a:lnTo>
                <a:lnTo>
                  <a:pt x="695" y="660"/>
                </a:lnTo>
                <a:lnTo>
                  <a:pt x="693" y="645"/>
                </a:lnTo>
                <a:lnTo>
                  <a:pt x="692" y="626"/>
                </a:lnTo>
                <a:lnTo>
                  <a:pt x="692" y="609"/>
                </a:lnTo>
                <a:lnTo>
                  <a:pt x="693" y="596"/>
                </a:lnTo>
                <a:lnTo>
                  <a:pt x="688" y="604"/>
                </a:lnTo>
                <a:lnTo>
                  <a:pt x="683" y="616"/>
                </a:lnTo>
                <a:lnTo>
                  <a:pt x="680" y="624"/>
                </a:lnTo>
                <a:lnTo>
                  <a:pt x="677" y="629"/>
                </a:lnTo>
                <a:lnTo>
                  <a:pt x="673" y="634"/>
                </a:lnTo>
                <a:lnTo>
                  <a:pt x="670" y="638"/>
                </a:lnTo>
                <a:lnTo>
                  <a:pt x="666" y="640"/>
                </a:lnTo>
                <a:lnTo>
                  <a:pt x="663" y="645"/>
                </a:lnTo>
                <a:lnTo>
                  <a:pt x="660" y="648"/>
                </a:lnTo>
                <a:lnTo>
                  <a:pt x="656" y="653"/>
                </a:lnTo>
                <a:lnTo>
                  <a:pt x="655" y="656"/>
                </a:lnTo>
                <a:lnTo>
                  <a:pt x="651" y="661"/>
                </a:lnTo>
                <a:lnTo>
                  <a:pt x="645" y="668"/>
                </a:lnTo>
                <a:lnTo>
                  <a:pt x="639" y="677"/>
                </a:lnTo>
                <a:lnTo>
                  <a:pt x="634" y="683"/>
                </a:lnTo>
                <a:lnTo>
                  <a:pt x="633" y="688"/>
                </a:lnTo>
                <a:lnTo>
                  <a:pt x="631" y="690"/>
                </a:lnTo>
                <a:lnTo>
                  <a:pt x="628" y="692"/>
                </a:lnTo>
                <a:lnTo>
                  <a:pt x="626" y="694"/>
                </a:lnTo>
                <a:lnTo>
                  <a:pt x="624" y="697"/>
                </a:lnTo>
                <a:lnTo>
                  <a:pt x="623" y="702"/>
                </a:lnTo>
                <a:lnTo>
                  <a:pt x="621" y="705"/>
                </a:lnTo>
                <a:lnTo>
                  <a:pt x="621" y="707"/>
                </a:lnTo>
                <a:lnTo>
                  <a:pt x="618" y="710"/>
                </a:lnTo>
                <a:lnTo>
                  <a:pt x="616" y="712"/>
                </a:lnTo>
                <a:lnTo>
                  <a:pt x="612" y="715"/>
                </a:lnTo>
                <a:lnTo>
                  <a:pt x="609" y="719"/>
                </a:lnTo>
                <a:lnTo>
                  <a:pt x="606" y="722"/>
                </a:lnTo>
                <a:lnTo>
                  <a:pt x="602" y="727"/>
                </a:lnTo>
                <a:lnTo>
                  <a:pt x="599" y="729"/>
                </a:lnTo>
                <a:lnTo>
                  <a:pt x="596" y="734"/>
                </a:lnTo>
                <a:lnTo>
                  <a:pt x="591" y="742"/>
                </a:lnTo>
                <a:lnTo>
                  <a:pt x="584" y="751"/>
                </a:lnTo>
                <a:lnTo>
                  <a:pt x="579" y="758"/>
                </a:lnTo>
                <a:lnTo>
                  <a:pt x="577" y="759"/>
                </a:lnTo>
                <a:lnTo>
                  <a:pt x="575" y="764"/>
                </a:lnTo>
                <a:lnTo>
                  <a:pt x="572" y="768"/>
                </a:lnTo>
                <a:lnTo>
                  <a:pt x="570" y="771"/>
                </a:lnTo>
                <a:lnTo>
                  <a:pt x="567" y="775"/>
                </a:lnTo>
                <a:lnTo>
                  <a:pt x="565" y="778"/>
                </a:lnTo>
                <a:lnTo>
                  <a:pt x="565" y="778"/>
                </a:lnTo>
                <a:lnTo>
                  <a:pt x="565" y="780"/>
                </a:lnTo>
                <a:lnTo>
                  <a:pt x="565" y="783"/>
                </a:lnTo>
                <a:lnTo>
                  <a:pt x="564" y="786"/>
                </a:lnTo>
                <a:lnTo>
                  <a:pt x="562" y="788"/>
                </a:lnTo>
                <a:lnTo>
                  <a:pt x="560" y="790"/>
                </a:lnTo>
                <a:lnTo>
                  <a:pt x="560" y="790"/>
                </a:lnTo>
                <a:lnTo>
                  <a:pt x="558" y="791"/>
                </a:lnTo>
                <a:lnTo>
                  <a:pt x="557" y="793"/>
                </a:lnTo>
                <a:lnTo>
                  <a:pt x="555" y="795"/>
                </a:lnTo>
                <a:lnTo>
                  <a:pt x="552" y="795"/>
                </a:lnTo>
                <a:lnTo>
                  <a:pt x="552" y="796"/>
                </a:lnTo>
                <a:lnTo>
                  <a:pt x="552" y="798"/>
                </a:lnTo>
                <a:lnTo>
                  <a:pt x="550" y="800"/>
                </a:lnTo>
                <a:lnTo>
                  <a:pt x="548" y="803"/>
                </a:lnTo>
                <a:lnTo>
                  <a:pt x="543" y="807"/>
                </a:lnTo>
                <a:lnTo>
                  <a:pt x="538" y="808"/>
                </a:lnTo>
                <a:lnTo>
                  <a:pt x="535" y="810"/>
                </a:lnTo>
                <a:lnTo>
                  <a:pt x="533" y="810"/>
                </a:lnTo>
                <a:lnTo>
                  <a:pt x="533" y="812"/>
                </a:lnTo>
                <a:lnTo>
                  <a:pt x="535" y="812"/>
                </a:lnTo>
                <a:lnTo>
                  <a:pt x="537" y="812"/>
                </a:lnTo>
                <a:lnTo>
                  <a:pt x="538" y="812"/>
                </a:lnTo>
                <a:lnTo>
                  <a:pt x="538" y="812"/>
                </a:lnTo>
                <a:lnTo>
                  <a:pt x="540" y="812"/>
                </a:lnTo>
                <a:lnTo>
                  <a:pt x="538" y="812"/>
                </a:lnTo>
                <a:lnTo>
                  <a:pt x="537" y="813"/>
                </a:lnTo>
                <a:lnTo>
                  <a:pt x="533" y="813"/>
                </a:lnTo>
                <a:lnTo>
                  <a:pt x="530" y="815"/>
                </a:lnTo>
                <a:lnTo>
                  <a:pt x="526" y="817"/>
                </a:lnTo>
                <a:lnTo>
                  <a:pt x="523" y="817"/>
                </a:lnTo>
                <a:lnTo>
                  <a:pt x="520" y="817"/>
                </a:lnTo>
                <a:lnTo>
                  <a:pt x="516" y="815"/>
                </a:lnTo>
                <a:lnTo>
                  <a:pt x="515" y="813"/>
                </a:lnTo>
                <a:lnTo>
                  <a:pt x="513" y="808"/>
                </a:lnTo>
                <a:lnTo>
                  <a:pt x="513" y="803"/>
                </a:lnTo>
                <a:lnTo>
                  <a:pt x="511" y="802"/>
                </a:lnTo>
                <a:lnTo>
                  <a:pt x="511" y="802"/>
                </a:lnTo>
                <a:lnTo>
                  <a:pt x="511" y="803"/>
                </a:lnTo>
                <a:lnTo>
                  <a:pt x="511" y="805"/>
                </a:lnTo>
                <a:lnTo>
                  <a:pt x="511" y="807"/>
                </a:lnTo>
                <a:lnTo>
                  <a:pt x="511" y="808"/>
                </a:lnTo>
                <a:lnTo>
                  <a:pt x="511" y="810"/>
                </a:lnTo>
                <a:lnTo>
                  <a:pt x="510" y="810"/>
                </a:lnTo>
                <a:lnTo>
                  <a:pt x="508" y="810"/>
                </a:lnTo>
                <a:lnTo>
                  <a:pt x="504" y="808"/>
                </a:lnTo>
                <a:lnTo>
                  <a:pt x="501" y="808"/>
                </a:lnTo>
                <a:lnTo>
                  <a:pt x="498" y="807"/>
                </a:lnTo>
                <a:lnTo>
                  <a:pt x="494" y="805"/>
                </a:lnTo>
                <a:lnTo>
                  <a:pt x="493" y="802"/>
                </a:lnTo>
                <a:lnTo>
                  <a:pt x="491" y="800"/>
                </a:lnTo>
                <a:lnTo>
                  <a:pt x="493" y="795"/>
                </a:lnTo>
                <a:lnTo>
                  <a:pt x="493" y="795"/>
                </a:lnTo>
                <a:lnTo>
                  <a:pt x="491" y="791"/>
                </a:lnTo>
                <a:lnTo>
                  <a:pt x="489" y="790"/>
                </a:lnTo>
                <a:lnTo>
                  <a:pt x="488" y="786"/>
                </a:lnTo>
                <a:lnTo>
                  <a:pt x="486" y="783"/>
                </a:lnTo>
                <a:lnTo>
                  <a:pt x="484" y="781"/>
                </a:lnTo>
                <a:lnTo>
                  <a:pt x="483" y="780"/>
                </a:lnTo>
                <a:lnTo>
                  <a:pt x="481" y="780"/>
                </a:lnTo>
                <a:lnTo>
                  <a:pt x="481" y="778"/>
                </a:lnTo>
                <a:lnTo>
                  <a:pt x="479" y="776"/>
                </a:lnTo>
                <a:lnTo>
                  <a:pt x="477" y="773"/>
                </a:lnTo>
                <a:lnTo>
                  <a:pt x="477" y="771"/>
                </a:lnTo>
                <a:lnTo>
                  <a:pt x="477" y="769"/>
                </a:lnTo>
                <a:lnTo>
                  <a:pt x="479" y="768"/>
                </a:lnTo>
                <a:lnTo>
                  <a:pt x="479" y="766"/>
                </a:lnTo>
                <a:lnTo>
                  <a:pt x="479" y="764"/>
                </a:lnTo>
                <a:lnTo>
                  <a:pt x="477" y="763"/>
                </a:lnTo>
                <a:lnTo>
                  <a:pt x="477" y="759"/>
                </a:lnTo>
                <a:lnTo>
                  <a:pt x="477" y="756"/>
                </a:lnTo>
                <a:lnTo>
                  <a:pt x="479" y="754"/>
                </a:lnTo>
                <a:lnTo>
                  <a:pt x="481" y="751"/>
                </a:lnTo>
                <a:lnTo>
                  <a:pt x="484" y="749"/>
                </a:lnTo>
                <a:lnTo>
                  <a:pt x="484" y="749"/>
                </a:lnTo>
                <a:lnTo>
                  <a:pt x="486" y="748"/>
                </a:lnTo>
                <a:lnTo>
                  <a:pt x="486" y="744"/>
                </a:lnTo>
                <a:lnTo>
                  <a:pt x="488" y="739"/>
                </a:lnTo>
                <a:lnTo>
                  <a:pt x="489" y="736"/>
                </a:lnTo>
                <a:lnTo>
                  <a:pt x="491" y="731"/>
                </a:lnTo>
                <a:lnTo>
                  <a:pt x="494" y="727"/>
                </a:lnTo>
                <a:lnTo>
                  <a:pt x="499" y="726"/>
                </a:lnTo>
                <a:lnTo>
                  <a:pt x="504" y="726"/>
                </a:lnTo>
                <a:lnTo>
                  <a:pt x="511" y="724"/>
                </a:lnTo>
                <a:lnTo>
                  <a:pt x="513" y="717"/>
                </a:lnTo>
                <a:lnTo>
                  <a:pt x="511" y="710"/>
                </a:lnTo>
                <a:lnTo>
                  <a:pt x="510" y="699"/>
                </a:lnTo>
                <a:lnTo>
                  <a:pt x="508" y="687"/>
                </a:lnTo>
                <a:lnTo>
                  <a:pt x="506" y="673"/>
                </a:lnTo>
                <a:lnTo>
                  <a:pt x="501" y="656"/>
                </a:lnTo>
                <a:lnTo>
                  <a:pt x="496" y="634"/>
                </a:lnTo>
                <a:lnTo>
                  <a:pt x="489" y="613"/>
                </a:lnTo>
                <a:lnTo>
                  <a:pt x="483" y="592"/>
                </a:lnTo>
                <a:lnTo>
                  <a:pt x="479" y="577"/>
                </a:lnTo>
                <a:lnTo>
                  <a:pt x="477" y="570"/>
                </a:lnTo>
                <a:lnTo>
                  <a:pt x="474" y="560"/>
                </a:lnTo>
                <a:lnTo>
                  <a:pt x="469" y="550"/>
                </a:lnTo>
                <a:lnTo>
                  <a:pt x="467" y="540"/>
                </a:lnTo>
                <a:lnTo>
                  <a:pt x="466" y="532"/>
                </a:lnTo>
                <a:lnTo>
                  <a:pt x="462" y="523"/>
                </a:lnTo>
                <a:lnTo>
                  <a:pt x="459" y="515"/>
                </a:lnTo>
                <a:lnTo>
                  <a:pt x="457" y="510"/>
                </a:lnTo>
                <a:lnTo>
                  <a:pt x="459" y="508"/>
                </a:lnTo>
                <a:lnTo>
                  <a:pt x="459" y="506"/>
                </a:lnTo>
                <a:lnTo>
                  <a:pt x="459" y="506"/>
                </a:lnTo>
                <a:lnTo>
                  <a:pt x="457" y="508"/>
                </a:lnTo>
                <a:lnTo>
                  <a:pt x="457" y="508"/>
                </a:lnTo>
                <a:lnTo>
                  <a:pt x="456" y="510"/>
                </a:lnTo>
                <a:lnTo>
                  <a:pt x="456" y="510"/>
                </a:lnTo>
                <a:lnTo>
                  <a:pt x="454" y="510"/>
                </a:lnTo>
                <a:lnTo>
                  <a:pt x="452" y="508"/>
                </a:lnTo>
                <a:lnTo>
                  <a:pt x="447" y="506"/>
                </a:lnTo>
                <a:lnTo>
                  <a:pt x="444" y="505"/>
                </a:lnTo>
                <a:lnTo>
                  <a:pt x="440" y="503"/>
                </a:lnTo>
                <a:lnTo>
                  <a:pt x="437" y="499"/>
                </a:lnTo>
                <a:lnTo>
                  <a:pt x="435" y="496"/>
                </a:lnTo>
                <a:lnTo>
                  <a:pt x="435" y="472"/>
                </a:lnTo>
                <a:lnTo>
                  <a:pt x="434" y="472"/>
                </a:lnTo>
                <a:lnTo>
                  <a:pt x="434" y="471"/>
                </a:lnTo>
                <a:lnTo>
                  <a:pt x="430" y="467"/>
                </a:lnTo>
                <a:lnTo>
                  <a:pt x="429" y="464"/>
                </a:lnTo>
                <a:lnTo>
                  <a:pt x="427" y="461"/>
                </a:lnTo>
                <a:lnTo>
                  <a:pt x="425" y="457"/>
                </a:lnTo>
                <a:lnTo>
                  <a:pt x="425" y="454"/>
                </a:lnTo>
                <a:lnTo>
                  <a:pt x="424" y="466"/>
                </a:lnTo>
                <a:lnTo>
                  <a:pt x="422" y="483"/>
                </a:lnTo>
                <a:lnTo>
                  <a:pt x="424" y="496"/>
                </a:lnTo>
                <a:lnTo>
                  <a:pt x="427" y="510"/>
                </a:lnTo>
                <a:lnTo>
                  <a:pt x="427" y="521"/>
                </a:lnTo>
                <a:lnTo>
                  <a:pt x="427" y="533"/>
                </a:lnTo>
                <a:lnTo>
                  <a:pt x="429" y="550"/>
                </a:lnTo>
                <a:lnTo>
                  <a:pt x="430" y="570"/>
                </a:lnTo>
                <a:lnTo>
                  <a:pt x="432" y="591"/>
                </a:lnTo>
                <a:lnTo>
                  <a:pt x="434" y="602"/>
                </a:lnTo>
                <a:lnTo>
                  <a:pt x="435" y="619"/>
                </a:lnTo>
                <a:lnTo>
                  <a:pt x="435" y="640"/>
                </a:lnTo>
                <a:lnTo>
                  <a:pt x="437" y="653"/>
                </a:lnTo>
                <a:lnTo>
                  <a:pt x="439" y="661"/>
                </a:lnTo>
                <a:lnTo>
                  <a:pt x="440" y="677"/>
                </a:lnTo>
                <a:lnTo>
                  <a:pt x="442" y="695"/>
                </a:lnTo>
                <a:lnTo>
                  <a:pt x="444" y="714"/>
                </a:lnTo>
                <a:lnTo>
                  <a:pt x="445" y="729"/>
                </a:lnTo>
                <a:lnTo>
                  <a:pt x="445" y="739"/>
                </a:lnTo>
                <a:lnTo>
                  <a:pt x="447" y="751"/>
                </a:lnTo>
                <a:lnTo>
                  <a:pt x="449" y="764"/>
                </a:lnTo>
                <a:lnTo>
                  <a:pt x="449" y="776"/>
                </a:lnTo>
                <a:lnTo>
                  <a:pt x="449" y="783"/>
                </a:lnTo>
                <a:lnTo>
                  <a:pt x="445" y="786"/>
                </a:lnTo>
                <a:lnTo>
                  <a:pt x="444" y="788"/>
                </a:lnTo>
                <a:lnTo>
                  <a:pt x="442" y="788"/>
                </a:lnTo>
                <a:lnTo>
                  <a:pt x="440" y="790"/>
                </a:lnTo>
                <a:lnTo>
                  <a:pt x="442" y="793"/>
                </a:lnTo>
                <a:lnTo>
                  <a:pt x="442" y="807"/>
                </a:lnTo>
                <a:lnTo>
                  <a:pt x="444" y="827"/>
                </a:lnTo>
                <a:lnTo>
                  <a:pt x="444" y="850"/>
                </a:lnTo>
                <a:lnTo>
                  <a:pt x="445" y="876"/>
                </a:lnTo>
                <a:lnTo>
                  <a:pt x="445" y="903"/>
                </a:lnTo>
                <a:lnTo>
                  <a:pt x="447" y="930"/>
                </a:lnTo>
                <a:lnTo>
                  <a:pt x="447" y="952"/>
                </a:lnTo>
                <a:lnTo>
                  <a:pt x="445" y="969"/>
                </a:lnTo>
                <a:lnTo>
                  <a:pt x="444" y="999"/>
                </a:lnTo>
                <a:lnTo>
                  <a:pt x="442" y="1024"/>
                </a:lnTo>
                <a:lnTo>
                  <a:pt x="440" y="1045"/>
                </a:lnTo>
                <a:lnTo>
                  <a:pt x="442" y="1056"/>
                </a:lnTo>
                <a:lnTo>
                  <a:pt x="444" y="1060"/>
                </a:lnTo>
                <a:lnTo>
                  <a:pt x="445" y="1066"/>
                </a:lnTo>
                <a:lnTo>
                  <a:pt x="447" y="1080"/>
                </a:lnTo>
                <a:lnTo>
                  <a:pt x="444" y="1099"/>
                </a:lnTo>
                <a:lnTo>
                  <a:pt x="440" y="1119"/>
                </a:lnTo>
                <a:lnTo>
                  <a:pt x="437" y="1142"/>
                </a:lnTo>
                <a:lnTo>
                  <a:pt x="434" y="1166"/>
                </a:lnTo>
                <a:lnTo>
                  <a:pt x="432" y="1186"/>
                </a:lnTo>
                <a:lnTo>
                  <a:pt x="429" y="1201"/>
                </a:lnTo>
                <a:lnTo>
                  <a:pt x="422" y="1230"/>
                </a:lnTo>
                <a:lnTo>
                  <a:pt x="415" y="1254"/>
                </a:lnTo>
                <a:lnTo>
                  <a:pt x="408" y="1276"/>
                </a:lnTo>
                <a:lnTo>
                  <a:pt x="403" y="1294"/>
                </a:lnTo>
                <a:lnTo>
                  <a:pt x="402" y="1308"/>
                </a:lnTo>
                <a:lnTo>
                  <a:pt x="398" y="1323"/>
                </a:lnTo>
                <a:lnTo>
                  <a:pt x="395" y="1335"/>
                </a:lnTo>
                <a:lnTo>
                  <a:pt x="393" y="1340"/>
                </a:lnTo>
                <a:lnTo>
                  <a:pt x="391" y="1343"/>
                </a:lnTo>
                <a:lnTo>
                  <a:pt x="391" y="1347"/>
                </a:lnTo>
                <a:lnTo>
                  <a:pt x="391" y="1350"/>
                </a:lnTo>
                <a:lnTo>
                  <a:pt x="393" y="1353"/>
                </a:lnTo>
                <a:lnTo>
                  <a:pt x="397" y="1365"/>
                </a:lnTo>
                <a:lnTo>
                  <a:pt x="402" y="1380"/>
                </a:lnTo>
                <a:lnTo>
                  <a:pt x="407" y="1399"/>
                </a:lnTo>
                <a:lnTo>
                  <a:pt x="410" y="1417"/>
                </a:lnTo>
                <a:lnTo>
                  <a:pt x="413" y="1434"/>
                </a:lnTo>
                <a:lnTo>
                  <a:pt x="412" y="1449"/>
                </a:lnTo>
                <a:lnTo>
                  <a:pt x="412" y="1453"/>
                </a:lnTo>
                <a:lnTo>
                  <a:pt x="410" y="1460"/>
                </a:lnTo>
                <a:lnTo>
                  <a:pt x="407" y="1468"/>
                </a:lnTo>
                <a:lnTo>
                  <a:pt x="397" y="1476"/>
                </a:lnTo>
                <a:lnTo>
                  <a:pt x="380" y="1483"/>
                </a:lnTo>
                <a:lnTo>
                  <a:pt x="376" y="1483"/>
                </a:lnTo>
                <a:lnTo>
                  <a:pt x="368" y="1485"/>
                </a:lnTo>
                <a:lnTo>
                  <a:pt x="356" y="1483"/>
                </a:lnTo>
                <a:lnTo>
                  <a:pt x="344" y="1480"/>
                </a:lnTo>
                <a:lnTo>
                  <a:pt x="336" y="1470"/>
                </a:lnTo>
                <a:lnTo>
                  <a:pt x="332" y="1465"/>
                </a:lnTo>
                <a:lnTo>
                  <a:pt x="329" y="1455"/>
                </a:lnTo>
                <a:lnTo>
                  <a:pt x="327" y="1438"/>
                </a:lnTo>
                <a:lnTo>
                  <a:pt x="331" y="1417"/>
                </a:lnTo>
                <a:lnTo>
                  <a:pt x="329" y="1412"/>
                </a:lnTo>
                <a:lnTo>
                  <a:pt x="327" y="1399"/>
                </a:lnTo>
                <a:lnTo>
                  <a:pt x="324" y="1385"/>
                </a:lnTo>
                <a:lnTo>
                  <a:pt x="321" y="1372"/>
                </a:lnTo>
                <a:lnTo>
                  <a:pt x="321" y="1368"/>
                </a:lnTo>
                <a:lnTo>
                  <a:pt x="317" y="1360"/>
                </a:lnTo>
                <a:lnTo>
                  <a:pt x="314" y="1348"/>
                </a:lnTo>
                <a:lnTo>
                  <a:pt x="312" y="1335"/>
                </a:lnTo>
                <a:lnTo>
                  <a:pt x="310" y="1323"/>
                </a:lnTo>
                <a:lnTo>
                  <a:pt x="312" y="1311"/>
                </a:lnTo>
                <a:lnTo>
                  <a:pt x="312" y="1308"/>
                </a:lnTo>
                <a:lnTo>
                  <a:pt x="309" y="1301"/>
                </a:lnTo>
                <a:lnTo>
                  <a:pt x="307" y="1289"/>
                </a:lnTo>
                <a:lnTo>
                  <a:pt x="305" y="1276"/>
                </a:lnTo>
                <a:lnTo>
                  <a:pt x="307" y="1266"/>
                </a:lnTo>
                <a:lnTo>
                  <a:pt x="307" y="1249"/>
                </a:lnTo>
                <a:lnTo>
                  <a:pt x="305" y="1227"/>
                </a:lnTo>
                <a:lnTo>
                  <a:pt x="304" y="1203"/>
                </a:lnTo>
                <a:lnTo>
                  <a:pt x="302" y="1180"/>
                </a:lnTo>
                <a:lnTo>
                  <a:pt x="304" y="1163"/>
                </a:lnTo>
                <a:lnTo>
                  <a:pt x="304" y="1142"/>
                </a:lnTo>
                <a:lnTo>
                  <a:pt x="302" y="1119"/>
                </a:lnTo>
                <a:lnTo>
                  <a:pt x="302" y="1095"/>
                </a:lnTo>
                <a:lnTo>
                  <a:pt x="299" y="1073"/>
                </a:lnTo>
                <a:lnTo>
                  <a:pt x="295" y="1058"/>
                </a:lnTo>
                <a:lnTo>
                  <a:pt x="292" y="1048"/>
                </a:lnTo>
                <a:lnTo>
                  <a:pt x="289" y="1046"/>
                </a:lnTo>
                <a:lnTo>
                  <a:pt x="283" y="1038"/>
                </a:lnTo>
                <a:lnTo>
                  <a:pt x="277" y="1026"/>
                </a:lnTo>
                <a:lnTo>
                  <a:pt x="272" y="1009"/>
                </a:lnTo>
                <a:lnTo>
                  <a:pt x="272" y="989"/>
                </a:lnTo>
                <a:lnTo>
                  <a:pt x="272" y="984"/>
                </a:lnTo>
                <a:lnTo>
                  <a:pt x="273" y="975"/>
                </a:lnTo>
                <a:lnTo>
                  <a:pt x="273" y="964"/>
                </a:lnTo>
                <a:lnTo>
                  <a:pt x="275" y="952"/>
                </a:lnTo>
                <a:lnTo>
                  <a:pt x="277" y="943"/>
                </a:lnTo>
                <a:lnTo>
                  <a:pt x="280" y="928"/>
                </a:lnTo>
                <a:lnTo>
                  <a:pt x="282" y="913"/>
                </a:lnTo>
                <a:lnTo>
                  <a:pt x="282" y="908"/>
                </a:lnTo>
                <a:lnTo>
                  <a:pt x="282" y="904"/>
                </a:lnTo>
                <a:lnTo>
                  <a:pt x="282" y="901"/>
                </a:lnTo>
                <a:lnTo>
                  <a:pt x="282" y="899"/>
                </a:lnTo>
                <a:lnTo>
                  <a:pt x="282" y="898"/>
                </a:lnTo>
                <a:lnTo>
                  <a:pt x="282" y="894"/>
                </a:lnTo>
                <a:lnTo>
                  <a:pt x="283" y="891"/>
                </a:lnTo>
                <a:lnTo>
                  <a:pt x="282" y="886"/>
                </a:lnTo>
                <a:lnTo>
                  <a:pt x="280" y="883"/>
                </a:lnTo>
                <a:lnTo>
                  <a:pt x="280" y="877"/>
                </a:lnTo>
                <a:lnTo>
                  <a:pt x="278" y="872"/>
                </a:lnTo>
                <a:lnTo>
                  <a:pt x="277" y="871"/>
                </a:lnTo>
                <a:lnTo>
                  <a:pt x="277" y="869"/>
                </a:lnTo>
                <a:lnTo>
                  <a:pt x="275" y="869"/>
                </a:lnTo>
                <a:lnTo>
                  <a:pt x="273" y="869"/>
                </a:lnTo>
                <a:lnTo>
                  <a:pt x="270" y="869"/>
                </a:lnTo>
                <a:lnTo>
                  <a:pt x="265" y="869"/>
                </a:lnTo>
                <a:lnTo>
                  <a:pt x="262" y="869"/>
                </a:lnTo>
                <a:lnTo>
                  <a:pt x="258" y="867"/>
                </a:lnTo>
                <a:lnTo>
                  <a:pt x="256" y="867"/>
                </a:lnTo>
                <a:lnTo>
                  <a:pt x="256" y="866"/>
                </a:lnTo>
                <a:lnTo>
                  <a:pt x="258" y="867"/>
                </a:lnTo>
                <a:lnTo>
                  <a:pt x="258" y="869"/>
                </a:lnTo>
                <a:lnTo>
                  <a:pt x="258" y="869"/>
                </a:lnTo>
                <a:lnTo>
                  <a:pt x="258" y="876"/>
                </a:lnTo>
                <a:lnTo>
                  <a:pt x="256" y="891"/>
                </a:lnTo>
                <a:lnTo>
                  <a:pt x="253" y="913"/>
                </a:lnTo>
                <a:lnTo>
                  <a:pt x="251" y="930"/>
                </a:lnTo>
                <a:lnTo>
                  <a:pt x="251" y="940"/>
                </a:lnTo>
                <a:lnTo>
                  <a:pt x="251" y="948"/>
                </a:lnTo>
                <a:lnTo>
                  <a:pt x="250" y="958"/>
                </a:lnTo>
                <a:lnTo>
                  <a:pt x="248" y="970"/>
                </a:lnTo>
                <a:lnTo>
                  <a:pt x="246" y="989"/>
                </a:lnTo>
                <a:lnTo>
                  <a:pt x="245" y="1009"/>
                </a:lnTo>
                <a:lnTo>
                  <a:pt x="243" y="1029"/>
                </a:lnTo>
                <a:lnTo>
                  <a:pt x="241" y="1045"/>
                </a:lnTo>
                <a:lnTo>
                  <a:pt x="240" y="1060"/>
                </a:lnTo>
                <a:lnTo>
                  <a:pt x="240" y="1070"/>
                </a:lnTo>
                <a:lnTo>
                  <a:pt x="240" y="1077"/>
                </a:lnTo>
                <a:lnTo>
                  <a:pt x="241" y="1085"/>
                </a:lnTo>
                <a:lnTo>
                  <a:pt x="245" y="1102"/>
                </a:lnTo>
                <a:lnTo>
                  <a:pt x="246" y="1124"/>
                </a:lnTo>
                <a:lnTo>
                  <a:pt x="250" y="1144"/>
                </a:lnTo>
                <a:lnTo>
                  <a:pt x="251" y="1164"/>
                </a:lnTo>
                <a:lnTo>
                  <a:pt x="251" y="1183"/>
                </a:lnTo>
                <a:lnTo>
                  <a:pt x="253" y="1196"/>
                </a:lnTo>
                <a:lnTo>
                  <a:pt x="253" y="1201"/>
                </a:lnTo>
                <a:lnTo>
                  <a:pt x="253" y="1208"/>
                </a:lnTo>
                <a:lnTo>
                  <a:pt x="251" y="1225"/>
                </a:lnTo>
                <a:lnTo>
                  <a:pt x="251" y="1245"/>
                </a:lnTo>
                <a:lnTo>
                  <a:pt x="251" y="1267"/>
                </a:lnTo>
                <a:lnTo>
                  <a:pt x="251" y="1289"/>
                </a:lnTo>
                <a:lnTo>
                  <a:pt x="253" y="1304"/>
                </a:lnTo>
                <a:lnTo>
                  <a:pt x="255" y="1318"/>
                </a:lnTo>
                <a:lnTo>
                  <a:pt x="256" y="1323"/>
                </a:lnTo>
                <a:lnTo>
                  <a:pt x="258" y="1326"/>
                </a:lnTo>
                <a:lnTo>
                  <a:pt x="260" y="1333"/>
                </a:lnTo>
                <a:lnTo>
                  <a:pt x="258" y="1348"/>
                </a:lnTo>
                <a:lnTo>
                  <a:pt x="251" y="1362"/>
                </a:lnTo>
                <a:lnTo>
                  <a:pt x="248" y="1370"/>
                </a:lnTo>
                <a:lnTo>
                  <a:pt x="243" y="1380"/>
                </a:lnTo>
                <a:lnTo>
                  <a:pt x="238" y="1392"/>
                </a:lnTo>
                <a:lnTo>
                  <a:pt x="235" y="1404"/>
                </a:lnTo>
                <a:lnTo>
                  <a:pt x="233" y="1411"/>
                </a:lnTo>
                <a:lnTo>
                  <a:pt x="233" y="1414"/>
                </a:lnTo>
                <a:lnTo>
                  <a:pt x="235" y="1421"/>
                </a:lnTo>
                <a:lnTo>
                  <a:pt x="236" y="1429"/>
                </a:lnTo>
                <a:lnTo>
                  <a:pt x="233" y="1438"/>
                </a:lnTo>
                <a:lnTo>
                  <a:pt x="228" y="1443"/>
                </a:lnTo>
                <a:lnTo>
                  <a:pt x="223" y="1441"/>
                </a:lnTo>
                <a:lnTo>
                  <a:pt x="213" y="1441"/>
                </a:lnTo>
                <a:lnTo>
                  <a:pt x="197" y="1439"/>
                </a:lnTo>
                <a:lnTo>
                  <a:pt x="184" y="1438"/>
                </a:lnTo>
                <a:lnTo>
                  <a:pt x="172" y="1434"/>
                </a:lnTo>
                <a:lnTo>
                  <a:pt x="165" y="1431"/>
                </a:lnTo>
                <a:lnTo>
                  <a:pt x="164" y="1429"/>
                </a:lnTo>
                <a:lnTo>
                  <a:pt x="162" y="1429"/>
                </a:lnTo>
                <a:lnTo>
                  <a:pt x="160" y="1426"/>
                </a:lnTo>
                <a:lnTo>
                  <a:pt x="157" y="1424"/>
                </a:lnTo>
                <a:lnTo>
                  <a:pt x="152" y="1422"/>
                </a:lnTo>
                <a:lnTo>
                  <a:pt x="148" y="1422"/>
                </a:lnTo>
                <a:lnTo>
                  <a:pt x="148" y="1417"/>
                </a:lnTo>
                <a:lnTo>
                  <a:pt x="147" y="1407"/>
                </a:lnTo>
                <a:lnTo>
                  <a:pt x="148" y="1395"/>
                </a:lnTo>
                <a:lnTo>
                  <a:pt x="155" y="1384"/>
                </a:lnTo>
                <a:lnTo>
                  <a:pt x="155" y="1382"/>
                </a:lnTo>
                <a:lnTo>
                  <a:pt x="157" y="1380"/>
                </a:lnTo>
                <a:lnTo>
                  <a:pt x="157" y="1375"/>
                </a:lnTo>
                <a:lnTo>
                  <a:pt x="157" y="1372"/>
                </a:lnTo>
                <a:lnTo>
                  <a:pt x="157" y="1368"/>
                </a:lnTo>
                <a:lnTo>
                  <a:pt x="154" y="1365"/>
                </a:lnTo>
                <a:lnTo>
                  <a:pt x="148" y="1357"/>
                </a:lnTo>
                <a:lnTo>
                  <a:pt x="140" y="1347"/>
                </a:lnTo>
                <a:lnTo>
                  <a:pt x="133" y="1335"/>
                </a:lnTo>
                <a:lnTo>
                  <a:pt x="128" y="1323"/>
                </a:lnTo>
                <a:lnTo>
                  <a:pt x="125" y="1311"/>
                </a:lnTo>
                <a:lnTo>
                  <a:pt x="125" y="1298"/>
                </a:lnTo>
                <a:lnTo>
                  <a:pt x="123" y="1279"/>
                </a:lnTo>
                <a:lnTo>
                  <a:pt x="123" y="1259"/>
                </a:lnTo>
                <a:lnTo>
                  <a:pt x="121" y="1237"/>
                </a:lnTo>
                <a:lnTo>
                  <a:pt x="120" y="1217"/>
                </a:lnTo>
                <a:lnTo>
                  <a:pt x="120" y="1201"/>
                </a:lnTo>
                <a:lnTo>
                  <a:pt x="121" y="1191"/>
                </a:lnTo>
                <a:lnTo>
                  <a:pt x="123" y="1190"/>
                </a:lnTo>
                <a:lnTo>
                  <a:pt x="123" y="1188"/>
                </a:lnTo>
                <a:lnTo>
                  <a:pt x="123" y="1186"/>
                </a:lnTo>
                <a:lnTo>
                  <a:pt x="123" y="1188"/>
                </a:lnTo>
                <a:lnTo>
                  <a:pt x="123" y="1188"/>
                </a:lnTo>
                <a:lnTo>
                  <a:pt x="121" y="1190"/>
                </a:lnTo>
                <a:lnTo>
                  <a:pt x="120" y="1191"/>
                </a:lnTo>
                <a:lnTo>
                  <a:pt x="120" y="1193"/>
                </a:lnTo>
                <a:lnTo>
                  <a:pt x="120" y="1193"/>
                </a:lnTo>
                <a:lnTo>
                  <a:pt x="120" y="953"/>
                </a:lnTo>
                <a:lnTo>
                  <a:pt x="120" y="948"/>
                </a:lnTo>
                <a:lnTo>
                  <a:pt x="116" y="935"/>
                </a:lnTo>
                <a:lnTo>
                  <a:pt x="113" y="915"/>
                </a:lnTo>
                <a:lnTo>
                  <a:pt x="110" y="889"/>
                </a:lnTo>
                <a:lnTo>
                  <a:pt x="106" y="864"/>
                </a:lnTo>
                <a:lnTo>
                  <a:pt x="105" y="837"/>
                </a:lnTo>
                <a:lnTo>
                  <a:pt x="103" y="813"/>
                </a:lnTo>
                <a:lnTo>
                  <a:pt x="103" y="796"/>
                </a:lnTo>
                <a:lnTo>
                  <a:pt x="105" y="785"/>
                </a:lnTo>
                <a:lnTo>
                  <a:pt x="108" y="769"/>
                </a:lnTo>
                <a:lnTo>
                  <a:pt x="108" y="758"/>
                </a:lnTo>
                <a:lnTo>
                  <a:pt x="108" y="746"/>
                </a:lnTo>
                <a:lnTo>
                  <a:pt x="111" y="736"/>
                </a:lnTo>
                <a:lnTo>
                  <a:pt x="115" y="731"/>
                </a:lnTo>
                <a:lnTo>
                  <a:pt x="116" y="727"/>
                </a:lnTo>
                <a:lnTo>
                  <a:pt x="116" y="724"/>
                </a:lnTo>
                <a:lnTo>
                  <a:pt x="116" y="722"/>
                </a:lnTo>
                <a:lnTo>
                  <a:pt x="115" y="719"/>
                </a:lnTo>
                <a:lnTo>
                  <a:pt x="115" y="717"/>
                </a:lnTo>
                <a:lnTo>
                  <a:pt x="113" y="715"/>
                </a:lnTo>
                <a:lnTo>
                  <a:pt x="113" y="712"/>
                </a:lnTo>
                <a:lnTo>
                  <a:pt x="113" y="710"/>
                </a:lnTo>
                <a:lnTo>
                  <a:pt x="115" y="707"/>
                </a:lnTo>
                <a:lnTo>
                  <a:pt x="115" y="704"/>
                </a:lnTo>
                <a:lnTo>
                  <a:pt x="115" y="702"/>
                </a:lnTo>
                <a:lnTo>
                  <a:pt x="115" y="702"/>
                </a:lnTo>
                <a:lnTo>
                  <a:pt x="115" y="700"/>
                </a:lnTo>
                <a:lnTo>
                  <a:pt x="115" y="697"/>
                </a:lnTo>
                <a:lnTo>
                  <a:pt x="115" y="692"/>
                </a:lnTo>
                <a:lnTo>
                  <a:pt x="115" y="687"/>
                </a:lnTo>
                <a:lnTo>
                  <a:pt x="116" y="683"/>
                </a:lnTo>
                <a:lnTo>
                  <a:pt x="115" y="680"/>
                </a:lnTo>
                <a:lnTo>
                  <a:pt x="115" y="678"/>
                </a:lnTo>
                <a:lnTo>
                  <a:pt x="115" y="675"/>
                </a:lnTo>
                <a:lnTo>
                  <a:pt x="115" y="670"/>
                </a:lnTo>
                <a:lnTo>
                  <a:pt x="115" y="660"/>
                </a:lnTo>
                <a:lnTo>
                  <a:pt x="115" y="641"/>
                </a:lnTo>
                <a:lnTo>
                  <a:pt x="115" y="616"/>
                </a:lnTo>
                <a:lnTo>
                  <a:pt x="116" y="589"/>
                </a:lnTo>
                <a:lnTo>
                  <a:pt x="118" y="562"/>
                </a:lnTo>
                <a:lnTo>
                  <a:pt x="120" y="538"/>
                </a:lnTo>
                <a:lnTo>
                  <a:pt x="123" y="521"/>
                </a:lnTo>
                <a:lnTo>
                  <a:pt x="128" y="501"/>
                </a:lnTo>
                <a:lnTo>
                  <a:pt x="130" y="489"/>
                </a:lnTo>
                <a:lnTo>
                  <a:pt x="130" y="481"/>
                </a:lnTo>
                <a:lnTo>
                  <a:pt x="130" y="479"/>
                </a:lnTo>
                <a:lnTo>
                  <a:pt x="130" y="479"/>
                </a:lnTo>
                <a:lnTo>
                  <a:pt x="128" y="481"/>
                </a:lnTo>
                <a:lnTo>
                  <a:pt x="125" y="484"/>
                </a:lnTo>
                <a:lnTo>
                  <a:pt x="121" y="488"/>
                </a:lnTo>
                <a:lnTo>
                  <a:pt x="118" y="493"/>
                </a:lnTo>
                <a:lnTo>
                  <a:pt x="116" y="498"/>
                </a:lnTo>
                <a:lnTo>
                  <a:pt x="113" y="503"/>
                </a:lnTo>
                <a:lnTo>
                  <a:pt x="113" y="503"/>
                </a:lnTo>
                <a:lnTo>
                  <a:pt x="111" y="506"/>
                </a:lnTo>
                <a:lnTo>
                  <a:pt x="110" y="510"/>
                </a:lnTo>
                <a:lnTo>
                  <a:pt x="108" y="513"/>
                </a:lnTo>
                <a:lnTo>
                  <a:pt x="106" y="516"/>
                </a:lnTo>
                <a:lnTo>
                  <a:pt x="105" y="521"/>
                </a:lnTo>
                <a:lnTo>
                  <a:pt x="103" y="523"/>
                </a:lnTo>
                <a:lnTo>
                  <a:pt x="103" y="528"/>
                </a:lnTo>
                <a:lnTo>
                  <a:pt x="100" y="540"/>
                </a:lnTo>
                <a:lnTo>
                  <a:pt x="96" y="555"/>
                </a:lnTo>
                <a:lnTo>
                  <a:pt x="91" y="572"/>
                </a:lnTo>
                <a:lnTo>
                  <a:pt x="88" y="589"/>
                </a:lnTo>
                <a:lnTo>
                  <a:pt x="83" y="601"/>
                </a:lnTo>
                <a:lnTo>
                  <a:pt x="81" y="606"/>
                </a:lnTo>
                <a:lnTo>
                  <a:pt x="76" y="618"/>
                </a:lnTo>
                <a:lnTo>
                  <a:pt x="71" y="633"/>
                </a:lnTo>
                <a:lnTo>
                  <a:pt x="64" y="650"/>
                </a:lnTo>
                <a:lnTo>
                  <a:pt x="59" y="667"/>
                </a:lnTo>
                <a:lnTo>
                  <a:pt x="54" y="682"/>
                </a:lnTo>
                <a:lnTo>
                  <a:pt x="54" y="692"/>
                </a:lnTo>
                <a:lnTo>
                  <a:pt x="54" y="695"/>
                </a:lnTo>
                <a:lnTo>
                  <a:pt x="54" y="699"/>
                </a:lnTo>
                <a:lnTo>
                  <a:pt x="54" y="699"/>
                </a:lnTo>
                <a:lnTo>
                  <a:pt x="54" y="699"/>
                </a:lnTo>
                <a:lnTo>
                  <a:pt x="54" y="704"/>
                </a:lnTo>
                <a:lnTo>
                  <a:pt x="54" y="707"/>
                </a:lnTo>
                <a:lnTo>
                  <a:pt x="52" y="712"/>
                </a:lnTo>
                <a:lnTo>
                  <a:pt x="54" y="715"/>
                </a:lnTo>
                <a:lnTo>
                  <a:pt x="57" y="722"/>
                </a:lnTo>
                <a:lnTo>
                  <a:pt x="61" y="732"/>
                </a:lnTo>
                <a:lnTo>
                  <a:pt x="64" y="742"/>
                </a:lnTo>
                <a:lnTo>
                  <a:pt x="66" y="754"/>
                </a:lnTo>
                <a:lnTo>
                  <a:pt x="69" y="761"/>
                </a:lnTo>
                <a:lnTo>
                  <a:pt x="69" y="769"/>
                </a:lnTo>
                <a:lnTo>
                  <a:pt x="69" y="778"/>
                </a:lnTo>
                <a:lnTo>
                  <a:pt x="71" y="785"/>
                </a:lnTo>
                <a:lnTo>
                  <a:pt x="73" y="791"/>
                </a:lnTo>
                <a:lnTo>
                  <a:pt x="73" y="796"/>
                </a:lnTo>
                <a:lnTo>
                  <a:pt x="73" y="796"/>
                </a:lnTo>
                <a:lnTo>
                  <a:pt x="73" y="798"/>
                </a:lnTo>
                <a:lnTo>
                  <a:pt x="73" y="800"/>
                </a:lnTo>
                <a:lnTo>
                  <a:pt x="71" y="802"/>
                </a:lnTo>
                <a:lnTo>
                  <a:pt x="69" y="802"/>
                </a:lnTo>
                <a:lnTo>
                  <a:pt x="66" y="803"/>
                </a:lnTo>
                <a:lnTo>
                  <a:pt x="62" y="802"/>
                </a:lnTo>
                <a:lnTo>
                  <a:pt x="61" y="802"/>
                </a:lnTo>
                <a:lnTo>
                  <a:pt x="59" y="803"/>
                </a:lnTo>
                <a:lnTo>
                  <a:pt x="56" y="805"/>
                </a:lnTo>
                <a:lnTo>
                  <a:pt x="54" y="805"/>
                </a:lnTo>
                <a:lnTo>
                  <a:pt x="51" y="807"/>
                </a:lnTo>
                <a:lnTo>
                  <a:pt x="51" y="807"/>
                </a:lnTo>
                <a:lnTo>
                  <a:pt x="49" y="808"/>
                </a:lnTo>
                <a:lnTo>
                  <a:pt x="47" y="812"/>
                </a:lnTo>
                <a:lnTo>
                  <a:pt x="46" y="812"/>
                </a:lnTo>
                <a:lnTo>
                  <a:pt x="42" y="813"/>
                </a:lnTo>
                <a:lnTo>
                  <a:pt x="39" y="813"/>
                </a:lnTo>
                <a:lnTo>
                  <a:pt x="34" y="812"/>
                </a:lnTo>
                <a:lnTo>
                  <a:pt x="30" y="812"/>
                </a:lnTo>
                <a:lnTo>
                  <a:pt x="25" y="812"/>
                </a:lnTo>
                <a:lnTo>
                  <a:pt x="24" y="812"/>
                </a:lnTo>
                <a:lnTo>
                  <a:pt x="22" y="812"/>
                </a:lnTo>
                <a:lnTo>
                  <a:pt x="22" y="812"/>
                </a:lnTo>
                <a:lnTo>
                  <a:pt x="20" y="812"/>
                </a:lnTo>
                <a:lnTo>
                  <a:pt x="17" y="812"/>
                </a:lnTo>
                <a:lnTo>
                  <a:pt x="15" y="810"/>
                </a:lnTo>
                <a:lnTo>
                  <a:pt x="12" y="808"/>
                </a:lnTo>
                <a:lnTo>
                  <a:pt x="10" y="805"/>
                </a:lnTo>
                <a:lnTo>
                  <a:pt x="10" y="802"/>
                </a:lnTo>
                <a:lnTo>
                  <a:pt x="7" y="788"/>
                </a:lnTo>
                <a:lnTo>
                  <a:pt x="2" y="775"/>
                </a:lnTo>
                <a:lnTo>
                  <a:pt x="0" y="763"/>
                </a:lnTo>
                <a:lnTo>
                  <a:pt x="2" y="759"/>
                </a:lnTo>
                <a:lnTo>
                  <a:pt x="2" y="758"/>
                </a:lnTo>
                <a:lnTo>
                  <a:pt x="2" y="756"/>
                </a:lnTo>
                <a:lnTo>
                  <a:pt x="2" y="754"/>
                </a:lnTo>
                <a:lnTo>
                  <a:pt x="2" y="753"/>
                </a:lnTo>
                <a:lnTo>
                  <a:pt x="3" y="749"/>
                </a:lnTo>
                <a:lnTo>
                  <a:pt x="5" y="746"/>
                </a:lnTo>
                <a:lnTo>
                  <a:pt x="7" y="739"/>
                </a:lnTo>
                <a:lnTo>
                  <a:pt x="8" y="734"/>
                </a:lnTo>
                <a:lnTo>
                  <a:pt x="10" y="729"/>
                </a:lnTo>
                <a:lnTo>
                  <a:pt x="10" y="724"/>
                </a:lnTo>
                <a:lnTo>
                  <a:pt x="12" y="721"/>
                </a:lnTo>
                <a:lnTo>
                  <a:pt x="12" y="717"/>
                </a:lnTo>
                <a:lnTo>
                  <a:pt x="12" y="714"/>
                </a:lnTo>
                <a:lnTo>
                  <a:pt x="12" y="714"/>
                </a:lnTo>
                <a:lnTo>
                  <a:pt x="12" y="714"/>
                </a:lnTo>
                <a:lnTo>
                  <a:pt x="12" y="710"/>
                </a:lnTo>
                <a:lnTo>
                  <a:pt x="12" y="704"/>
                </a:lnTo>
                <a:lnTo>
                  <a:pt x="12" y="695"/>
                </a:lnTo>
                <a:lnTo>
                  <a:pt x="12" y="687"/>
                </a:lnTo>
                <a:lnTo>
                  <a:pt x="13" y="685"/>
                </a:lnTo>
                <a:lnTo>
                  <a:pt x="13" y="678"/>
                </a:lnTo>
                <a:lnTo>
                  <a:pt x="15" y="667"/>
                </a:lnTo>
                <a:lnTo>
                  <a:pt x="17" y="648"/>
                </a:lnTo>
                <a:lnTo>
                  <a:pt x="19" y="631"/>
                </a:lnTo>
                <a:lnTo>
                  <a:pt x="19" y="618"/>
                </a:lnTo>
                <a:lnTo>
                  <a:pt x="20" y="596"/>
                </a:lnTo>
                <a:lnTo>
                  <a:pt x="24" y="572"/>
                </a:lnTo>
                <a:lnTo>
                  <a:pt x="27" y="552"/>
                </a:lnTo>
                <a:lnTo>
                  <a:pt x="30" y="540"/>
                </a:lnTo>
                <a:lnTo>
                  <a:pt x="32" y="528"/>
                </a:lnTo>
                <a:lnTo>
                  <a:pt x="34" y="516"/>
                </a:lnTo>
                <a:lnTo>
                  <a:pt x="35" y="511"/>
                </a:lnTo>
                <a:lnTo>
                  <a:pt x="25" y="501"/>
                </a:lnTo>
                <a:lnTo>
                  <a:pt x="25" y="499"/>
                </a:lnTo>
                <a:lnTo>
                  <a:pt x="25" y="496"/>
                </a:lnTo>
                <a:lnTo>
                  <a:pt x="25" y="491"/>
                </a:lnTo>
                <a:lnTo>
                  <a:pt x="27" y="486"/>
                </a:lnTo>
                <a:lnTo>
                  <a:pt x="29" y="481"/>
                </a:lnTo>
                <a:lnTo>
                  <a:pt x="32" y="478"/>
                </a:lnTo>
                <a:lnTo>
                  <a:pt x="34" y="472"/>
                </a:lnTo>
                <a:lnTo>
                  <a:pt x="35" y="461"/>
                </a:lnTo>
                <a:lnTo>
                  <a:pt x="40" y="444"/>
                </a:lnTo>
                <a:lnTo>
                  <a:pt x="46" y="427"/>
                </a:lnTo>
                <a:lnTo>
                  <a:pt x="51" y="408"/>
                </a:lnTo>
                <a:lnTo>
                  <a:pt x="54" y="397"/>
                </a:lnTo>
                <a:lnTo>
                  <a:pt x="61" y="373"/>
                </a:lnTo>
                <a:lnTo>
                  <a:pt x="66" y="346"/>
                </a:lnTo>
                <a:lnTo>
                  <a:pt x="71" y="327"/>
                </a:lnTo>
                <a:lnTo>
                  <a:pt x="76" y="314"/>
                </a:lnTo>
                <a:lnTo>
                  <a:pt x="83" y="297"/>
                </a:lnTo>
                <a:lnTo>
                  <a:pt x="93" y="278"/>
                </a:lnTo>
                <a:lnTo>
                  <a:pt x="101" y="260"/>
                </a:lnTo>
                <a:lnTo>
                  <a:pt x="108" y="250"/>
                </a:lnTo>
                <a:lnTo>
                  <a:pt x="118" y="240"/>
                </a:lnTo>
                <a:lnTo>
                  <a:pt x="127" y="233"/>
                </a:lnTo>
                <a:lnTo>
                  <a:pt x="135" y="226"/>
                </a:lnTo>
                <a:lnTo>
                  <a:pt x="154" y="218"/>
                </a:lnTo>
                <a:lnTo>
                  <a:pt x="174" y="209"/>
                </a:lnTo>
                <a:lnTo>
                  <a:pt x="184" y="206"/>
                </a:lnTo>
                <a:lnTo>
                  <a:pt x="194" y="201"/>
                </a:lnTo>
                <a:lnTo>
                  <a:pt x="202" y="196"/>
                </a:lnTo>
                <a:lnTo>
                  <a:pt x="206" y="194"/>
                </a:lnTo>
                <a:lnTo>
                  <a:pt x="206" y="191"/>
                </a:lnTo>
                <a:lnTo>
                  <a:pt x="206" y="184"/>
                </a:lnTo>
                <a:lnTo>
                  <a:pt x="209" y="174"/>
                </a:lnTo>
                <a:lnTo>
                  <a:pt x="218" y="165"/>
                </a:lnTo>
                <a:lnTo>
                  <a:pt x="218" y="162"/>
                </a:lnTo>
                <a:lnTo>
                  <a:pt x="218" y="152"/>
                </a:lnTo>
                <a:lnTo>
                  <a:pt x="218" y="137"/>
                </a:lnTo>
                <a:lnTo>
                  <a:pt x="216" y="123"/>
                </a:lnTo>
                <a:lnTo>
                  <a:pt x="216" y="111"/>
                </a:lnTo>
                <a:lnTo>
                  <a:pt x="213" y="106"/>
                </a:lnTo>
                <a:lnTo>
                  <a:pt x="213" y="106"/>
                </a:lnTo>
                <a:lnTo>
                  <a:pt x="213" y="105"/>
                </a:lnTo>
                <a:lnTo>
                  <a:pt x="213" y="103"/>
                </a:lnTo>
                <a:lnTo>
                  <a:pt x="214" y="100"/>
                </a:lnTo>
                <a:lnTo>
                  <a:pt x="214" y="100"/>
                </a:lnTo>
                <a:lnTo>
                  <a:pt x="218" y="100"/>
                </a:lnTo>
                <a:lnTo>
                  <a:pt x="218" y="98"/>
                </a:lnTo>
                <a:lnTo>
                  <a:pt x="216" y="94"/>
                </a:lnTo>
                <a:lnTo>
                  <a:pt x="216" y="91"/>
                </a:lnTo>
                <a:lnTo>
                  <a:pt x="214" y="88"/>
                </a:lnTo>
                <a:lnTo>
                  <a:pt x="214" y="83"/>
                </a:lnTo>
                <a:lnTo>
                  <a:pt x="214" y="79"/>
                </a:lnTo>
                <a:lnTo>
                  <a:pt x="214" y="76"/>
                </a:lnTo>
                <a:lnTo>
                  <a:pt x="216" y="74"/>
                </a:lnTo>
                <a:lnTo>
                  <a:pt x="214" y="74"/>
                </a:lnTo>
                <a:lnTo>
                  <a:pt x="214" y="74"/>
                </a:lnTo>
                <a:lnTo>
                  <a:pt x="213" y="74"/>
                </a:lnTo>
                <a:lnTo>
                  <a:pt x="213" y="74"/>
                </a:lnTo>
                <a:lnTo>
                  <a:pt x="211" y="73"/>
                </a:lnTo>
                <a:lnTo>
                  <a:pt x="213" y="71"/>
                </a:lnTo>
                <a:lnTo>
                  <a:pt x="214" y="69"/>
                </a:lnTo>
                <a:lnTo>
                  <a:pt x="218" y="66"/>
                </a:lnTo>
                <a:lnTo>
                  <a:pt x="221" y="64"/>
                </a:lnTo>
                <a:lnTo>
                  <a:pt x="223" y="62"/>
                </a:lnTo>
                <a:lnTo>
                  <a:pt x="223" y="62"/>
                </a:lnTo>
                <a:lnTo>
                  <a:pt x="221" y="62"/>
                </a:lnTo>
                <a:lnTo>
                  <a:pt x="221" y="62"/>
                </a:lnTo>
                <a:lnTo>
                  <a:pt x="219" y="64"/>
                </a:lnTo>
                <a:lnTo>
                  <a:pt x="218" y="64"/>
                </a:lnTo>
                <a:lnTo>
                  <a:pt x="216" y="66"/>
                </a:lnTo>
                <a:lnTo>
                  <a:pt x="214" y="66"/>
                </a:lnTo>
                <a:lnTo>
                  <a:pt x="214" y="66"/>
                </a:lnTo>
                <a:lnTo>
                  <a:pt x="214" y="66"/>
                </a:lnTo>
                <a:lnTo>
                  <a:pt x="216" y="64"/>
                </a:lnTo>
                <a:lnTo>
                  <a:pt x="218" y="61"/>
                </a:lnTo>
                <a:lnTo>
                  <a:pt x="221" y="57"/>
                </a:lnTo>
                <a:lnTo>
                  <a:pt x="224" y="54"/>
                </a:lnTo>
                <a:lnTo>
                  <a:pt x="226" y="51"/>
                </a:lnTo>
                <a:lnTo>
                  <a:pt x="228" y="49"/>
                </a:lnTo>
                <a:lnTo>
                  <a:pt x="229" y="46"/>
                </a:lnTo>
                <a:lnTo>
                  <a:pt x="229" y="42"/>
                </a:lnTo>
                <a:lnTo>
                  <a:pt x="231" y="37"/>
                </a:lnTo>
                <a:lnTo>
                  <a:pt x="233" y="34"/>
                </a:lnTo>
                <a:lnTo>
                  <a:pt x="235" y="30"/>
                </a:lnTo>
                <a:lnTo>
                  <a:pt x="236" y="27"/>
                </a:lnTo>
                <a:lnTo>
                  <a:pt x="240" y="22"/>
                </a:lnTo>
                <a:lnTo>
                  <a:pt x="243" y="19"/>
                </a:lnTo>
                <a:lnTo>
                  <a:pt x="246" y="17"/>
                </a:lnTo>
                <a:lnTo>
                  <a:pt x="250" y="13"/>
                </a:lnTo>
                <a:lnTo>
                  <a:pt x="253" y="12"/>
                </a:lnTo>
                <a:lnTo>
                  <a:pt x="258" y="12"/>
                </a:lnTo>
                <a:lnTo>
                  <a:pt x="262" y="12"/>
                </a:lnTo>
                <a:lnTo>
                  <a:pt x="263" y="12"/>
                </a:lnTo>
                <a:lnTo>
                  <a:pt x="265" y="10"/>
                </a:lnTo>
                <a:lnTo>
                  <a:pt x="267" y="8"/>
                </a:lnTo>
                <a:lnTo>
                  <a:pt x="270" y="7"/>
                </a:lnTo>
                <a:lnTo>
                  <a:pt x="273" y="5"/>
                </a:lnTo>
                <a:lnTo>
                  <a:pt x="278" y="2"/>
                </a:lnTo>
                <a:lnTo>
                  <a:pt x="283" y="0"/>
                </a:lnTo>
                <a:lnTo>
                  <a:pt x="289" y="0"/>
                </a:lnTo>
                <a:close/>
              </a:path>
            </a:pathLst>
          </a:custGeom>
          <a:solidFill>
            <a:schemeClr val="tx1">
              <a:alpha val="39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69950" y="211441"/>
            <a:ext cx="394728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1. </a:t>
            </a:r>
            <a:r>
              <a:rPr lang="ko-KR" altLang="en-US" sz="24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사회복지</a:t>
            </a:r>
            <a:r>
              <a:rPr lang="en-US" altLang="ko-KR" sz="24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4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자연</a:t>
            </a:r>
            <a:r>
              <a:rPr lang="en-US" altLang="ko-KR" sz="24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4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보호</a:t>
            </a:r>
          </a:p>
        </p:txBody>
      </p:sp>
      <p:sp>
        <p:nvSpPr>
          <p:cNvPr id="8" name="Freeform 56"/>
          <p:cNvSpPr>
            <a:spLocks/>
          </p:cNvSpPr>
          <p:nvPr/>
        </p:nvSpPr>
        <p:spPr bwMode="auto">
          <a:xfrm>
            <a:off x="11557305" y="149134"/>
            <a:ext cx="371840" cy="560203"/>
          </a:xfrm>
          <a:custGeom>
            <a:avLst/>
            <a:gdLst>
              <a:gd name="T0" fmla="*/ 45 w 289"/>
              <a:gd name="T1" fmla="*/ 436 h 436"/>
              <a:gd name="T2" fmla="*/ 14 w 289"/>
              <a:gd name="T3" fmla="*/ 326 h 436"/>
              <a:gd name="T4" fmla="*/ 42 w 289"/>
              <a:gd name="T5" fmla="*/ 289 h 436"/>
              <a:gd name="T6" fmla="*/ 151 w 289"/>
              <a:gd name="T7" fmla="*/ 177 h 436"/>
              <a:gd name="T8" fmla="*/ 181 w 289"/>
              <a:gd name="T9" fmla="*/ 205 h 436"/>
              <a:gd name="T10" fmla="*/ 124 w 289"/>
              <a:gd name="T11" fmla="*/ 263 h 436"/>
              <a:gd name="T12" fmla="*/ 136 w 289"/>
              <a:gd name="T13" fmla="*/ 273 h 436"/>
              <a:gd name="T14" fmla="*/ 192 w 289"/>
              <a:gd name="T15" fmla="*/ 215 h 436"/>
              <a:gd name="T16" fmla="*/ 209 w 289"/>
              <a:gd name="T17" fmla="*/ 161 h 436"/>
              <a:gd name="T18" fmla="*/ 206 w 289"/>
              <a:gd name="T19" fmla="*/ 58 h 436"/>
              <a:gd name="T20" fmla="*/ 217 w 289"/>
              <a:gd name="T21" fmla="*/ 4 h 436"/>
              <a:gd name="T22" fmla="*/ 246 w 289"/>
              <a:gd name="T23" fmla="*/ 45 h 436"/>
              <a:gd name="T24" fmla="*/ 284 w 289"/>
              <a:gd name="T25" fmla="*/ 225 h 436"/>
              <a:gd name="T26" fmla="*/ 284 w 289"/>
              <a:gd name="T27" fmla="*/ 227 h 436"/>
              <a:gd name="T28" fmla="*/ 238 w 289"/>
              <a:gd name="T29" fmla="*/ 325 h 436"/>
              <a:gd name="T30" fmla="*/ 160 w 289"/>
              <a:gd name="T31" fmla="*/ 373 h 436"/>
              <a:gd name="T32" fmla="*/ 129 w 289"/>
              <a:gd name="T33" fmla="*/ 379 h 436"/>
              <a:gd name="T34" fmla="*/ 99 w 289"/>
              <a:gd name="T35" fmla="*/ 394 h 436"/>
              <a:gd name="T36" fmla="*/ 129 w 289"/>
              <a:gd name="T37" fmla="*/ 436 h 436"/>
              <a:gd name="T38" fmla="*/ 45 w 289"/>
              <a:gd name="T39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89" h="436">
                <a:moveTo>
                  <a:pt x="45" y="436"/>
                </a:moveTo>
                <a:cubicBezTo>
                  <a:pt x="18" y="399"/>
                  <a:pt x="0" y="362"/>
                  <a:pt x="14" y="326"/>
                </a:cubicBezTo>
                <a:cubicBezTo>
                  <a:pt x="18" y="314"/>
                  <a:pt x="29" y="302"/>
                  <a:pt x="42" y="289"/>
                </a:cubicBezTo>
                <a:cubicBezTo>
                  <a:pt x="151" y="177"/>
                  <a:pt x="151" y="177"/>
                  <a:pt x="151" y="177"/>
                </a:cubicBezTo>
                <a:cubicBezTo>
                  <a:pt x="184" y="143"/>
                  <a:pt x="212" y="172"/>
                  <a:pt x="181" y="205"/>
                </a:cubicBezTo>
                <a:cubicBezTo>
                  <a:pt x="124" y="263"/>
                  <a:pt x="124" y="263"/>
                  <a:pt x="124" y="263"/>
                </a:cubicBezTo>
                <a:cubicBezTo>
                  <a:pt x="115" y="273"/>
                  <a:pt x="126" y="284"/>
                  <a:pt x="136" y="273"/>
                </a:cubicBezTo>
                <a:cubicBezTo>
                  <a:pt x="192" y="215"/>
                  <a:pt x="192" y="215"/>
                  <a:pt x="192" y="215"/>
                </a:cubicBezTo>
                <a:cubicBezTo>
                  <a:pt x="210" y="196"/>
                  <a:pt x="206" y="185"/>
                  <a:pt x="209" y="161"/>
                </a:cubicBezTo>
                <a:cubicBezTo>
                  <a:pt x="206" y="58"/>
                  <a:pt x="206" y="58"/>
                  <a:pt x="206" y="58"/>
                </a:cubicBezTo>
                <a:cubicBezTo>
                  <a:pt x="205" y="21"/>
                  <a:pt x="209" y="7"/>
                  <a:pt x="217" y="4"/>
                </a:cubicBezTo>
                <a:cubicBezTo>
                  <a:pt x="227" y="0"/>
                  <a:pt x="243" y="18"/>
                  <a:pt x="246" y="45"/>
                </a:cubicBezTo>
                <a:cubicBezTo>
                  <a:pt x="284" y="225"/>
                  <a:pt x="284" y="225"/>
                  <a:pt x="284" y="225"/>
                </a:cubicBezTo>
                <a:cubicBezTo>
                  <a:pt x="284" y="227"/>
                  <a:pt x="284" y="227"/>
                  <a:pt x="284" y="227"/>
                </a:cubicBezTo>
                <a:cubicBezTo>
                  <a:pt x="289" y="281"/>
                  <a:pt x="278" y="289"/>
                  <a:pt x="238" y="325"/>
                </a:cubicBezTo>
                <a:cubicBezTo>
                  <a:pt x="199" y="362"/>
                  <a:pt x="211" y="360"/>
                  <a:pt x="160" y="373"/>
                </a:cubicBezTo>
                <a:cubicBezTo>
                  <a:pt x="129" y="379"/>
                  <a:pt x="129" y="379"/>
                  <a:pt x="129" y="379"/>
                </a:cubicBezTo>
                <a:cubicBezTo>
                  <a:pt x="115" y="382"/>
                  <a:pt x="91" y="384"/>
                  <a:pt x="99" y="394"/>
                </a:cubicBezTo>
                <a:cubicBezTo>
                  <a:pt x="129" y="436"/>
                  <a:pt x="129" y="436"/>
                  <a:pt x="129" y="436"/>
                </a:cubicBezTo>
                <a:cubicBezTo>
                  <a:pt x="45" y="436"/>
                  <a:pt x="45" y="436"/>
                  <a:pt x="45" y="436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solidFill>
              <a:schemeClr val="tx1">
                <a:alpha val="70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Freeform 57"/>
          <p:cNvSpPr>
            <a:spLocks/>
          </p:cNvSpPr>
          <p:nvPr/>
        </p:nvSpPr>
        <p:spPr bwMode="auto">
          <a:xfrm>
            <a:off x="7483882" y="149134"/>
            <a:ext cx="372926" cy="560203"/>
          </a:xfrm>
          <a:custGeom>
            <a:avLst/>
            <a:gdLst>
              <a:gd name="T0" fmla="*/ 244 w 290"/>
              <a:gd name="T1" fmla="*/ 436 h 436"/>
              <a:gd name="T2" fmla="*/ 275 w 290"/>
              <a:gd name="T3" fmla="*/ 326 h 436"/>
              <a:gd name="T4" fmla="*/ 248 w 290"/>
              <a:gd name="T5" fmla="*/ 289 h 436"/>
              <a:gd name="T6" fmla="*/ 138 w 290"/>
              <a:gd name="T7" fmla="*/ 177 h 436"/>
              <a:gd name="T8" fmla="*/ 108 w 290"/>
              <a:gd name="T9" fmla="*/ 205 h 436"/>
              <a:gd name="T10" fmla="*/ 165 w 290"/>
              <a:gd name="T11" fmla="*/ 263 h 436"/>
              <a:gd name="T12" fmla="*/ 154 w 290"/>
              <a:gd name="T13" fmla="*/ 273 h 436"/>
              <a:gd name="T14" fmla="*/ 97 w 290"/>
              <a:gd name="T15" fmla="*/ 215 h 436"/>
              <a:gd name="T16" fmla="*/ 80 w 290"/>
              <a:gd name="T17" fmla="*/ 161 h 436"/>
              <a:gd name="T18" fmla="*/ 83 w 290"/>
              <a:gd name="T19" fmla="*/ 58 h 436"/>
              <a:gd name="T20" fmla="*/ 72 w 290"/>
              <a:gd name="T21" fmla="*/ 4 h 436"/>
              <a:gd name="T22" fmla="*/ 43 w 290"/>
              <a:gd name="T23" fmla="*/ 45 h 436"/>
              <a:gd name="T24" fmla="*/ 5 w 290"/>
              <a:gd name="T25" fmla="*/ 225 h 436"/>
              <a:gd name="T26" fmla="*/ 5 w 290"/>
              <a:gd name="T27" fmla="*/ 227 h 436"/>
              <a:gd name="T28" fmla="*/ 51 w 290"/>
              <a:gd name="T29" fmla="*/ 325 h 436"/>
              <a:gd name="T30" fmla="*/ 129 w 290"/>
              <a:gd name="T31" fmla="*/ 373 h 436"/>
              <a:gd name="T32" fmla="*/ 160 w 290"/>
              <a:gd name="T33" fmla="*/ 379 h 436"/>
              <a:gd name="T34" fmla="*/ 190 w 290"/>
              <a:gd name="T35" fmla="*/ 394 h 436"/>
              <a:gd name="T36" fmla="*/ 160 w 290"/>
              <a:gd name="T37" fmla="*/ 436 h 436"/>
              <a:gd name="T38" fmla="*/ 244 w 290"/>
              <a:gd name="T39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90" h="436">
                <a:moveTo>
                  <a:pt x="244" y="436"/>
                </a:moveTo>
                <a:cubicBezTo>
                  <a:pt x="271" y="399"/>
                  <a:pt x="290" y="362"/>
                  <a:pt x="275" y="326"/>
                </a:cubicBezTo>
                <a:cubicBezTo>
                  <a:pt x="271" y="314"/>
                  <a:pt x="260" y="302"/>
                  <a:pt x="248" y="289"/>
                </a:cubicBezTo>
                <a:cubicBezTo>
                  <a:pt x="138" y="177"/>
                  <a:pt x="138" y="177"/>
                  <a:pt x="138" y="177"/>
                </a:cubicBezTo>
                <a:cubicBezTo>
                  <a:pt x="105" y="143"/>
                  <a:pt x="77" y="172"/>
                  <a:pt x="108" y="205"/>
                </a:cubicBezTo>
                <a:cubicBezTo>
                  <a:pt x="165" y="263"/>
                  <a:pt x="165" y="263"/>
                  <a:pt x="165" y="263"/>
                </a:cubicBezTo>
                <a:cubicBezTo>
                  <a:pt x="174" y="273"/>
                  <a:pt x="164" y="284"/>
                  <a:pt x="154" y="273"/>
                </a:cubicBezTo>
                <a:cubicBezTo>
                  <a:pt x="97" y="215"/>
                  <a:pt x="97" y="215"/>
                  <a:pt x="97" y="215"/>
                </a:cubicBezTo>
                <a:cubicBezTo>
                  <a:pt x="79" y="196"/>
                  <a:pt x="83" y="185"/>
                  <a:pt x="80" y="161"/>
                </a:cubicBezTo>
                <a:cubicBezTo>
                  <a:pt x="83" y="58"/>
                  <a:pt x="83" y="58"/>
                  <a:pt x="83" y="58"/>
                </a:cubicBezTo>
                <a:cubicBezTo>
                  <a:pt x="84" y="21"/>
                  <a:pt x="80" y="7"/>
                  <a:pt x="72" y="4"/>
                </a:cubicBezTo>
                <a:cubicBezTo>
                  <a:pt x="62" y="0"/>
                  <a:pt x="46" y="18"/>
                  <a:pt x="43" y="45"/>
                </a:cubicBezTo>
                <a:cubicBezTo>
                  <a:pt x="5" y="225"/>
                  <a:pt x="5" y="225"/>
                  <a:pt x="5" y="225"/>
                </a:cubicBezTo>
                <a:cubicBezTo>
                  <a:pt x="5" y="227"/>
                  <a:pt x="5" y="227"/>
                  <a:pt x="5" y="227"/>
                </a:cubicBezTo>
                <a:cubicBezTo>
                  <a:pt x="0" y="281"/>
                  <a:pt x="11" y="289"/>
                  <a:pt x="51" y="325"/>
                </a:cubicBezTo>
                <a:cubicBezTo>
                  <a:pt x="90" y="362"/>
                  <a:pt x="79" y="360"/>
                  <a:pt x="129" y="373"/>
                </a:cubicBezTo>
                <a:cubicBezTo>
                  <a:pt x="160" y="379"/>
                  <a:pt x="160" y="379"/>
                  <a:pt x="160" y="379"/>
                </a:cubicBezTo>
                <a:cubicBezTo>
                  <a:pt x="174" y="382"/>
                  <a:pt x="198" y="384"/>
                  <a:pt x="190" y="394"/>
                </a:cubicBezTo>
                <a:cubicBezTo>
                  <a:pt x="160" y="436"/>
                  <a:pt x="160" y="436"/>
                  <a:pt x="160" y="436"/>
                </a:cubicBezTo>
                <a:lnTo>
                  <a:pt x="244" y="436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solidFill>
              <a:schemeClr val="tx1">
                <a:alpha val="70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7483882" y="703884"/>
            <a:ext cx="4335425" cy="0"/>
          </a:xfrm>
          <a:prstGeom prst="line">
            <a:avLst/>
          </a:prstGeom>
          <a:ln w="34925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767575" y="698432"/>
            <a:ext cx="369637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dirty="0">
                <a:solidFill>
                  <a:prstClr val="white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1) </a:t>
            </a:r>
            <a:r>
              <a:rPr lang="ko-KR" altLang="en-US" dirty="0">
                <a:solidFill>
                  <a:prstClr val="white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내용</a:t>
            </a:r>
          </a:p>
        </p:txBody>
      </p:sp>
      <p:grpSp>
        <p:nvGrpSpPr>
          <p:cNvPr id="2" name="그룹 1"/>
          <p:cNvGrpSpPr/>
          <p:nvPr/>
        </p:nvGrpSpPr>
        <p:grpSpPr>
          <a:xfrm>
            <a:off x="5521988" y="1050971"/>
            <a:ext cx="3327258" cy="571513"/>
            <a:chOff x="5521988" y="1050971"/>
            <a:chExt cx="3327258" cy="571513"/>
          </a:xfrm>
        </p:grpSpPr>
        <p:sp>
          <p:nvSpPr>
            <p:cNvPr id="38" name="자유형 37"/>
            <p:cNvSpPr/>
            <p:nvPr/>
          </p:nvSpPr>
          <p:spPr>
            <a:xfrm>
              <a:off x="5541548" y="1050971"/>
              <a:ext cx="3307698" cy="531378"/>
            </a:xfrm>
            <a:custGeom>
              <a:avLst/>
              <a:gdLst>
                <a:gd name="connsiteX0" fmla="*/ 1953770 w 4375135"/>
                <a:gd name="connsiteY0" fmla="*/ 0 h 702860"/>
                <a:gd name="connsiteX1" fmla="*/ 2134552 w 4375135"/>
                <a:gd name="connsiteY1" fmla="*/ 55222 h 702860"/>
                <a:gd name="connsiteX2" fmla="*/ 2199990 w 4375135"/>
                <a:gd name="connsiteY2" fmla="*/ 114681 h 702860"/>
                <a:gd name="connsiteX3" fmla="*/ 2226238 w 4375135"/>
                <a:gd name="connsiteY3" fmla="*/ 93023 h 702860"/>
                <a:gd name="connsiteX4" fmla="*/ 2342070 w 4375135"/>
                <a:gd name="connsiteY4" fmla="*/ 57642 h 702860"/>
                <a:gd name="connsiteX5" fmla="*/ 2532960 w 4375135"/>
                <a:gd name="connsiteY5" fmla="*/ 184173 h 702860"/>
                <a:gd name="connsiteX6" fmla="*/ 2537499 w 4375135"/>
                <a:gd name="connsiteY6" fmla="*/ 206656 h 702860"/>
                <a:gd name="connsiteX7" fmla="*/ 2539394 w 4375135"/>
                <a:gd name="connsiteY7" fmla="*/ 206656 h 702860"/>
                <a:gd name="connsiteX8" fmla="*/ 2595590 w 4375135"/>
                <a:gd name="connsiteY8" fmla="*/ 179640 h 702860"/>
                <a:gd name="connsiteX9" fmla="*/ 2665116 w 4375135"/>
                <a:gd name="connsiteY9" fmla="*/ 169130 h 702860"/>
                <a:gd name="connsiteX10" fmla="*/ 2734640 w 4375135"/>
                <a:gd name="connsiteY10" fmla="*/ 179641 h 702860"/>
                <a:gd name="connsiteX11" fmla="*/ 2790837 w 4375135"/>
                <a:gd name="connsiteY11" fmla="*/ 206656 h 702860"/>
                <a:gd name="connsiteX12" fmla="*/ 4375135 w 4375135"/>
                <a:gd name="connsiteY12" fmla="*/ 206656 h 702860"/>
                <a:gd name="connsiteX13" fmla="*/ 4375135 w 4375135"/>
                <a:gd name="connsiteY13" fmla="*/ 702860 h 702860"/>
                <a:gd name="connsiteX14" fmla="*/ 4079030 w 4375135"/>
                <a:gd name="connsiteY14" fmla="*/ 702860 h 702860"/>
                <a:gd name="connsiteX15" fmla="*/ 296105 w 4375135"/>
                <a:gd name="connsiteY15" fmla="*/ 702860 h 702860"/>
                <a:gd name="connsiteX16" fmla="*/ 0 w 4375135"/>
                <a:gd name="connsiteY16" fmla="*/ 702860 h 702860"/>
                <a:gd name="connsiteX17" fmla="*/ 0 w 4375135"/>
                <a:gd name="connsiteY17" fmla="*/ 206656 h 702860"/>
                <a:gd name="connsiteX18" fmla="*/ 1588262 w 4375135"/>
                <a:gd name="connsiteY18" fmla="*/ 206656 h 702860"/>
                <a:gd name="connsiteX19" fmla="*/ 1643992 w 4375135"/>
                <a:gd name="connsiteY19" fmla="*/ 179864 h 702860"/>
                <a:gd name="connsiteX20" fmla="*/ 1667317 w 4375135"/>
                <a:gd name="connsiteY20" fmla="*/ 176338 h 702860"/>
                <a:gd name="connsiteX21" fmla="*/ 1685653 w 4375135"/>
                <a:gd name="connsiteY21" fmla="*/ 142558 h 702860"/>
                <a:gd name="connsiteX22" fmla="*/ 1953770 w 4375135"/>
                <a:gd name="connsiteY22" fmla="*/ 0 h 70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75135" h="702860">
                  <a:moveTo>
                    <a:pt x="1953770" y="0"/>
                  </a:moveTo>
                  <a:cubicBezTo>
                    <a:pt x="2020736" y="0"/>
                    <a:pt x="2082946" y="20357"/>
                    <a:pt x="2134552" y="55222"/>
                  </a:cubicBezTo>
                  <a:lnTo>
                    <a:pt x="2199990" y="114681"/>
                  </a:lnTo>
                  <a:lnTo>
                    <a:pt x="2226238" y="93023"/>
                  </a:lnTo>
                  <a:cubicBezTo>
                    <a:pt x="2259303" y="70686"/>
                    <a:pt x="2299163" y="57642"/>
                    <a:pt x="2342070" y="57642"/>
                  </a:cubicBezTo>
                  <a:cubicBezTo>
                    <a:pt x="2427883" y="57642"/>
                    <a:pt x="2501510" y="109816"/>
                    <a:pt x="2532960" y="184173"/>
                  </a:cubicBezTo>
                  <a:lnTo>
                    <a:pt x="2537499" y="206656"/>
                  </a:lnTo>
                  <a:lnTo>
                    <a:pt x="2539394" y="206656"/>
                  </a:lnTo>
                  <a:lnTo>
                    <a:pt x="2595590" y="179640"/>
                  </a:lnTo>
                  <a:cubicBezTo>
                    <a:pt x="2617554" y="172810"/>
                    <a:pt x="2640905" y="169130"/>
                    <a:pt x="2665116" y="169130"/>
                  </a:cubicBezTo>
                  <a:cubicBezTo>
                    <a:pt x="2689327" y="169130"/>
                    <a:pt x="2712678" y="172810"/>
                    <a:pt x="2734640" y="179641"/>
                  </a:cubicBezTo>
                  <a:lnTo>
                    <a:pt x="2790837" y="206656"/>
                  </a:lnTo>
                  <a:lnTo>
                    <a:pt x="4375135" y="206656"/>
                  </a:lnTo>
                  <a:lnTo>
                    <a:pt x="4375135" y="702860"/>
                  </a:lnTo>
                  <a:lnTo>
                    <a:pt x="4079030" y="702860"/>
                  </a:lnTo>
                  <a:lnTo>
                    <a:pt x="296105" y="702860"/>
                  </a:lnTo>
                  <a:lnTo>
                    <a:pt x="0" y="702860"/>
                  </a:lnTo>
                  <a:lnTo>
                    <a:pt x="0" y="206656"/>
                  </a:lnTo>
                  <a:lnTo>
                    <a:pt x="1588262" y="206656"/>
                  </a:lnTo>
                  <a:lnTo>
                    <a:pt x="1643992" y="179864"/>
                  </a:lnTo>
                  <a:lnTo>
                    <a:pt x="1667317" y="176338"/>
                  </a:lnTo>
                  <a:lnTo>
                    <a:pt x="1685653" y="142558"/>
                  </a:lnTo>
                  <a:cubicBezTo>
                    <a:pt x="1743759" y="56548"/>
                    <a:pt x="1842161" y="0"/>
                    <a:pt x="1953770" y="0"/>
                  </a:cubicBezTo>
                  <a:close/>
                </a:path>
              </a:pathLst>
            </a:custGeom>
            <a:solidFill>
              <a:srgbClr val="91D1E5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cxnSp>
          <p:nvCxnSpPr>
            <p:cNvPr id="39" name="직선 연결선 38"/>
            <p:cNvCxnSpPr/>
            <p:nvPr/>
          </p:nvCxnSpPr>
          <p:spPr>
            <a:xfrm>
              <a:off x="5521988" y="1579367"/>
              <a:ext cx="3312627" cy="51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5584798" y="1160819"/>
              <a:ext cx="30925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2400" b="1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노인 주거 형태</a:t>
              </a:r>
              <a:r>
                <a:rPr lang="en-US" altLang="ko-KR" sz="1600" b="1" dirty="0">
                  <a:solidFill>
                    <a:prstClr val="white"/>
                  </a:solidFill>
                  <a:effectLst>
                    <a:outerShdw blurRad="215900" sx="101000" sy="101000" algn="ctr" rotWithShape="0">
                      <a:prstClr val="black">
                        <a:alpha val="33000"/>
                      </a:prst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(2010</a:t>
              </a:r>
              <a:r>
                <a:rPr lang="ko-KR" altLang="en-US" sz="1600" b="1" dirty="0">
                  <a:solidFill>
                    <a:prstClr val="white"/>
                  </a:solidFill>
                  <a:effectLst>
                    <a:outerShdw blurRad="215900" sx="101000" sy="101000" algn="ctr" rotWithShape="0">
                      <a:prstClr val="black">
                        <a:alpha val="33000"/>
                      </a:prst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기준</a:t>
              </a:r>
              <a:r>
                <a:rPr lang="en-US" altLang="ko-KR" sz="1600" b="1" dirty="0">
                  <a:solidFill>
                    <a:prstClr val="white"/>
                  </a:solidFill>
                  <a:effectLst>
                    <a:outerShdw blurRad="215900" sx="101000" sy="101000" algn="ctr" rotWithShape="0">
                      <a:prstClr val="black">
                        <a:alpha val="33000"/>
                      </a:prst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)</a:t>
              </a:r>
              <a:endParaRPr lang="en-US" altLang="ko-KR" sz="2000" b="1" dirty="0">
                <a:solidFill>
                  <a:prstClr val="white"/>
                </a:solidFill>
                <a:effectLst>
                  <a:outerShdw blurRad="215900" sx="101000" sy="101000" algn="ctr" rotWithShape="0">
                    <a:prstClr val="black">
                      <a:alpha val="33000"/>
                    </a:prst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01706" y="4531436"/>
            <a:ext cx="9925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600" b="1" dirty="0">
                <a:solidFill>
                  <a:prstClr val="white"/>
                </a:solidFill>
                <a:effectLst>
                  <a:outerShdw blurRad="215900" sx="101000" sy="101000" algn="ctr" rotWithShape="0">
                    <a:prstClr val="black">
                      <a:alpha val="33000"/>
                    </a:prst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단독주택</a:t>
            </a:r>
            <a:endParaRPr lang="en-US" altLang="ko-KR" sz="2000" b="1" dirty="0">
              <a:solidFill>
                <a:prstClr val="white"/>
              </a:solidFill>
              <a:effectLst>
                <a:outerShdw blurRad="215900" sx="101000" sy="101000" algn="ctr" rotWithShape="0">
                  <a:prstClr val="black">
                    <a:alpha val="33000"/>
                  </a:prstClr>
                </a:outerShdw>
              </a:effectLst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972539" y="4531436"/>
            <a:ext cx="7906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600" b="1" dirty="0">
                <a:solidFill>
                  <a:prstClr val="white"/>
                </a:solidFill>
                <a:effectLst>
                  <a:outerShdw blurRad="215900" sx="101000" sy="101000" algn="ctr" rotWithShape="0">
                    <a:prstClr val="black">
                      <a:alpha val="33000"/>
                    </a:prst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아파트</a:t>
            </a:r>
            <a:endParaRPr lang="en-US" altLang="ko-KR" sz="2000" b="1" dirty="0">
              <a:solidFill>
                <a:prstClr val="white"/>
              </a:solidFill>
              <a:effectLst>
                <a:outerShdw blurRad="215900" sx="101000" sy="101000" algn="ctr" rotWithShape="0">
                  <a:prstClr val="black">
                    <a:alpha val="33000"/>
                  </a:prstClr>
                </a:outerShdw>
              </a:effectLst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8041316" y="2114466"/>
            <a:ext cx="1713361" cy="2444812"/>
            <a:chOff x="8041316" y="2114466"/>
            <a:chExt cx="1713361" cy="2444812"/>
          </a:xfrm>
        </p:grpSpPr>
        <p:sp>
          <p:nvSpPr>
            <p:cNvPr id="6" name="자유형 5"/>
            <p:cNvSpPr/>
            <p:nvPr/>
          </p:nvSpPr>
          <p:spPr>
            <a:xfrm>
              <a:off x="8041316" y="2114466"/>
              <a:ext cx="1713361" cy="2444812"/>
            </a:xfrm>
            <a:custGeom>
              <a:avLst/>
              <a:gdLst>
                <a:gd name="connsiteX0" fmla="*/ 1723694 w 2375338"/>
                <a:gd name="connsiteY0" fmla="*/ 752563 h 2739016"/>
                <a:gd name="connsiteX1" fmla="*/ 1548020 w 2375338"/>
                <a:gd name="connsiteY1" fmla="*/ 928237 h 2739016"/>
                <a:gd name="connsiteX2" fmla="*/ 1548020 w 2375338"/>
                <a:gd name="connsiteY2" fmla="*/ 1519818 h 2739016"/>
                <a:gd name="connsiteX3" fmla="*/ 1899368 w 2375338"/>
                <a:gd name="connsiteY3" fmla="*/ 1519818 h 2739016"/>
                <a:gd name="connsiteX4" fmla="*/ 1899368 w 2375338"/>
                <a:gd name="connsiteY4" fmla="*/ 928237 h 2739016"/>
                <a:gd name="connsiteX5" fmla="*/ 1723694 w 2375338"/>
                <a:gd name="connsiteY5" fmla="*/ 752563 h 2739016"/>
                <a:gd name="connsiteX6" fmla="*/ 1187669 w 2375338"/>
                <a:gd name="connsiteY6" fmla="*/ 0 h 2739016"/>
                <a:gd name="connsiteX7" fmla="*/ 2375338 w 2375338"/>
                <a:gd name="connsiteY7" fmla="*/ 605419 h 2739016"/>
                <a:gd name="connsiteX8" fmla="*/ 2096814 w 2375338"/>
                <a:gd name="connsiteY8" fmla="*/ 605419 h 2739016"/>
                <a:gd name="connsiteX9" fmla="*/ 2096814 w 2375338"/>
                <a:gd name="connsiteY9" fmla="*/ 2739016 h 2739016"/>
                <a:gd name="connsiteX10" fmla="*/ 278524 w 2375338"/>
                <a:gd name="connsiteY10" fmla="*/ 2739016 h 2739016"/>
                <a:gd name="connsiteX11" fmla="*/ 278524 w 2375338"/>
                <a:gd name="connsiteY11" fmla="*/ 605419 h 2739016"/>
                <a:gd name="connsiteX12" fmla="*/ 0 w 2375338"/>
                <a:gd name="connsiteY12" fmla="*/ 605419 h 273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75338" h="2739016">
                  <a:moveTo>
                    <a:pt x="1723694" y="752563"/>
                  </a:moveTo>
                  <a:cubicBezTo>
                    <a:pt x="1626672" y="752563"/>
                    <a:pt x="1548020" y="831215"/>
                    <a:pt x="1548020" y="928237"/>
                  </a:cubicBezTo>
                  <a:lnTo>
                    <a:pt x="1548020" y="1519818"/>
                  </a:lnTo>
                  <a:lnTo>
                    <a:pt x="1899368" y="1519818"/>
                  </a:lnTo>
                  <a:lnTo>
                    <a:pt x="1899368" y="928237"/>
                  </a:lnTo>
                  <a:cubicBezTo>
                    <a:pt x="1899368" y="831215"/>
                    <a:pt x="1820716" y="752563"/>
                    <a:pt x="1723694" y="752563"/>
                  </a:cubicBezTo>
                  <a:close/>
                  <a:moveTo>
                    <a:pt x="1187669" y="0"/>
                  </a:moveTo>
                  <a:lnTo>
                    <a:pt x="2375338" y="605419"/>
                  </a:lnTo>
                  <a:lnTo>
                    <a:pt x="2096814" y="605419"/>
                  </a:lnTo>
                  <a:lnTo>
                    <a:pt x="2096814" y="2739016"/>
                  </a:lnTo>
                  <a:lnTo>
                    <a:pt x="278524" y="2739016"/>
                  </a:lnTo>
                  <a:lnTo>
                    <a:pt x="278524" y="605419"/>
                  </a:lnTo>
                  <a:lnTo>
                    <a:pt x="0" y="605419"/>
                  </a:lnTo>
                  <a:close/>
                </a:path>
              </a:pathLst>
            </a:custGeom>
            <a:solidFill>
              <a:srgbClr val="C8EBB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170874" y="3581219"/>
              <a:ext cx="14542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36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37.2%</a:t>
              </a:r>
              <a:endParaRPr lang="ko-KR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9511160" y="1657149"/>
            <a:ext cx="1713361" cy="2902129"/>
            <a:chOff x="9511160" y="1657149"/>
            <a:chExt cx="1713361" cy="2902129"/>
          </a:xfrm>
        </p:grpSpPr>
        <p:sp>
          <p:nvSpPr>
            <p:cNvPr id="26" name="자유형 25"/>
            <p:cNvSpPr/>
            <p:nvPr/>
          </p:nvSpPr>
          <p:spPr>
            <a:xfrm>
              <a:off x="9511160" y="1657149"/>
              <a:ext cx="1713361" cy="2902129"/>
            </a:xfrm>
            <a:custGeom>
              <a:avLst/>
              <a:gdLst>
                <a:gd name="connsiteX0" fmla="*/ 1089538 w 1713361"/>
                <a:gd name="connsiteY0" fmla="*/ 1595796 h 2902129"/>
                <a:gd name="connsiteX1" fmla="*/ 1089538 w 1713361"/>
                <a:gd name="connsiteY1" fmla="*/ 1802187 h 2902129"/>
                <a:gd name="connsiteX2" fmla="*/ 1256325 w 1713361"/>
                <a:gd name="connsiteY2" fmla="*/ 1802187 h 2902129"/>
                <a:gd name="connsiteX3" fmla="*/ 1256325 w 1713361"/>
                <a:gd name="connsiteY3" fmla="*/ 1595796 h 2902129"/>
                <a:gd name="connsiteX4" fmla="*/ 849098 w 1713361"/>
                <a:gd name="connsiteY4" fmla="*/ 1323735 h 2902129"/>
                <a:gd name="connsiteX5" fmla="*/ 849098 w 1713361"/>
                <a:gd name="connsiteY5" fmla="*/ 1530127 h 2902129"/>
                <a:gd name="connsiteX6" fmla="*/ 1015886 w 1713361"/>
                <a:gd name="connsiteY6" fmla="*/ 1530127 h 2902129"/>
                <a:gd name="connsiteX7" fmla="*/ 1015886 w 1713361"/>
                <a:gd name="connsiteY7" fmla="*/ 1323735 h 2902129"/>
                <a:gd name="connsiteX8" fmla="*/ 1091698 w 1713361"/>
                <a:gd name="connsiteY8" fmla="*/ 1000078 h 2902129"/>
                <a:gd name="connsiteX9" fmla="*/ 1091698 w 1713361"/>
                <a:gd name="connsiteY9" fmla="*/ 1206469 h 2902129"/>
                <a:gd name="connsiteX10" fmla="*/ 1258486 w 1713361"/>
                <a:gd name="connsiteY10" fmla="*/ 1206469 h 2902129"/>
                <a:gd name="connsiteX11" fmla="*/ 1258486 w 1713361"/>
                <a:gd name="connsiteY11" fmla="*/ 1000078 h 2902129"/>
                <a:gd name="connsiteX12" fmla="*/ 849098 w 1713361"/>
                <a:gd name="connsiteY12" fmla="*/ 1000078 h 2902129"/>
                <a:gd name="connsiteX13" fmla="*/ 849098 w 1713361"/>
                <a:gd name="connsiteY13" fmla="*/ 1206469 h 2902129"/>
                <a:gd name="connsiteX14" fmla="*/ 1015886 w 1713361"/>
                <a:gd name="connsiteY14" fmla="*/ 1206469 h 2902129"/>
                <a:gd name="connsiteX15" fmla="*/ 1015886 w 1713361"/>
                <a:gd name="connsiteY15" fmla="*/ 1000078 h 2902129"/>
                <a:gd name="connsiteX16" fmla="*/ 606499 w 1713361"/>
                <a:gd name="connsiteY16" fmla="*/ 1000078 h 2902129"/>
                <a:gd name="connsiteX17" fmla="*/ 606499 w 1713361"/>
                <a:gd name="connsiteY17" fmla="*/ 1206469 h 2902129"/>
                <a:gd name="connsiteX18" fmla="*/ 773286 w 1713361"/>
                <a:gd name="connsiteY18" fmla="*/ 1206469 h 2902129"/>
                <a:gd name="connsiteX19" fmla="*/ 773286 w 1713361"/>
                <a:gd name="connsiteY19" fmla="*/ 1000078 h 2902129"/>
                <a:gd name="connsiteX20" fmla="*/ 1091698 w 1713361"/>
                <a:gd name="connsiteY20" fmla="*/ 671730 h 2902129"/>
                <a:gd name="connsiteX21" fmla="*/ 1091698 w 1713361"/>
                <a:gd name="connsiteY21" fmla="*/ 878121 h 2902129"/>
                <a:gd name="connsiteX22" fmla="*/ 1258486 w 1713361"/>
                <a:gd name="connsiteY22" fmla="*/ 878121 h 2902129"/>
                <a:gd name="connsiteX23" fmla="*/ 1258486 w 1713361"/>
                <a:gd name="connsiteY23" fmla="*/ 671730 h 2902129"/>
                <a:gd name="connsiteX24" fmla="*/ 849098 w 1713361"/>
                <a:gd name="connsiteY24" fmla="*/ 671730 h 2902129"/>
                <a:gd name="connsiteX25" fmla="*/ 849098 w 1713361"/>
                <a:gd name="connsiteY25" fmla="*/ 878121 h 2902129"/>
                <a:gd name="connsiteX26" fmla="*/ 1015886 w 1713361"/>
                <a:gd name="connsiteY26" fmla="*/ 878121 h 2902129"/>
                <a:gd name="connsiteX27" fmla="*/ 1015886 w 1713361"/>
                <a:gd name="connsiteY27" fmla="*/ 671730 h 2902129"/>
                <a:gd name="connsiteX28" fmla="*/ 606499 w 1713361"/>
                <a:gd name="connsiteY28" fmla="*/ 671730 h 2902129"/>
                <a:gd name="connsiteX29" fmla="*/ 606499 w 1713361"/>
                <a:gd name="connsiteY29" fmla="*/ 878121 h 2902129"/>
                <a:gd name="connsiteX30" fmla="*/ 773286 w 1713361"/>
                <a:gd name="connsiteY30" fmla="*/ 878121 h 2902129"/>
                <a:gd name="connsiteX31" fmla="*/ 773286 w 1713361"/>
                <a:gd name="connsiteY31" fmla="*/ 671730 h 2902129"/>
                <a:gd name="connsiteX32" fmla="*/ 363899 w 1713361"/>
                <a:gd name="connsiteY32" fmla="*/ 671730 h 2902129"/>
                <a:gd name="connsiteX33" fmla="*/ 363899 w 1713361"/>
                <a:gd name="connsiteY33" fmla="*/ 878121 h 2902129"/>
                <a:gd name="connsiteX34" fmla="*/ 530686 w 1713361"/>
                <a:gd name="connsiteY34" fmla="*/ 878121 h 2902129"/>
                <a:gd name="connsiteX35" fmla="*/ 530686 w 1713361"/>
                <a:gd name="connsiteY35" fmla="*/ 671730 h 2902129"/>
                <a:gd name="connsiteX36" fmla="*/ 856681 w 1713361"/>
                <a:gd name="connsiteY36" fmla="*/ 0 h 2902129"/>
                <a:gd name="connsiteX37" fmla="*/ 1713361 w 1713361"/>
                <a:gd name="connsiteY37" fmla="*/ 540390 h 2902129"/>
                <a:gd name="connsiteX38" fmla="*/ 1512458 w 1713361"/>
                <a:gd name="connsiteY38" fmla="*/ 540390 h 2902129"/>
                <a:gd name="connsiteX39" fmla="*/ 1512458 w 1713361"/>
                <a:gd name="connsiteY39" fmla="*/ 1809208 h 2902129"/>
                <a:gd name="connsiteX40" fmla="*/ 1513680 w 1713361"/>
                <a:gd name="connsiteY40" fmla="*/ 1809208 h 2902129"/>
                <a:gd name="connsiteX41" fmla="*/ 1513680 w 1713361"/>
                <a:gd name="connsiteY41" fmla="*/ 2902129 h 2902129"/>
                <a:gd name="connsiteX42" fmla="*/ 203280 w 1713361"/>
                <a:gd name="connsiteY42" fmla="*/ 2902129 h 2902129"/>
                <a:gd name="connsiteX43" fmla="*/ 203280 w 1713361"/>
                <a:gd name="connsiteY43" fmla="*/ 2444812 h 2902129"/>
                <a:gd name="connsiteX44" fmla="*/ 200903 w 1713361"/>
                <a:gd name="connsiteY44" fmla="*/ 2444812 h 2902129"/>
                <a:gd name="connsiteX45" fmla="*/ 200903 w 1713361"/>
                <a:gd name="connsiteY45" fmla="*/ 540390 h 2902129"/>
                <a:gd name="connsiteX46" fmla="*/ 0 w 1713361"/>
                <a:gd name="connsiteY46" fmla="*/ 540390 h 2902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713361" h="2902129">
                  <a:moveTo>
                    <a:pt x="1089538" y="1595796"/>
                  </a:moveTo>
                  <a:lnTo>
                    <a:pt x="1089538" y="1802187"/>
                  </a:lnTo>
                  <a:lnTo>
                    <a:pt x="1256325" y="1802187"/>
                  </a:lnTo>
                  <a:lnTo>
                    <a:pt x="1256325" y="1595796"/>
                  </a:lnTo>
                  <a:close/>
                  <a:moveTo>
                    <a:pt x="849098" y="1323735"/>
                  </a:moveTo>
                  <a:lnTo>
                    <a:pt x="849098" y="1530127"/>
                  </a:lnTo>
                  <a:lnTo>
                    <a:pt x="1015886" y="1530127"/>
                  </a:lnTo>
                  <a:lnTo>
                    <a:pt x="1015886" y="1323735"/>
                  </a:lnTo>
                  <a:close/>
                  <a:moveTo>
                    <a:pt x="1091698" y="1000078"/>
                  </a:moveTo>
                  <a:lnTo>
                    <a:pt x="1091698" y="1206469"/>
                  </a:lnTo>
                  <a:lnTo>
                    <a:pt x="1258486" y="1206469"/>
                  </a:lnTo>
                  <a:lnTo>
                    <a:pt x="1258486" y="1000078"/>
                  </a:lnTo>
                  <a:close/>
                  <a:moveTo>
                    <a:pt x="849098" y="1000078"/>
                  </a:moveTo>
                  <a:lnTo>
                    <a:pt x="849098" y="1206469"/>
                  </a:lnTo>
                  <a:lnTo>
                    <a:pt x="1015886" y="1206469"/>
                  </a:lnTo>
                  <a:lnTo>
                    <a:pt x="1015886" y="1000078"/>
                  </a:lnTo>
                  <a:close/>
                  <a:moveTo>
                    <a:pt x="606499" y="1000078"/>
                  </a:moveTo>
                  <a:lnTo>
                    <a:pt x="606499" y="1206469"/>
                  </a:lnTo>
                  <a:lnTo>
                    <a:pt x="773286" y="1206469"/>
                  </a:lnTo>
                  <a:lnTo>
                    <a:pt x="773286" y="1000078"/>
                  </a:lnTo>
                  <a:close/>
                  <a:moveTo>
                    <a:pt x="1091698" y="671730"/>
                  </a:moveTo>
                  <a:lnTo>
                    <a:pt x="1091698" y="878121"/>
                  </a:lnTo>
                  <a:lnTo>
                    <a:pt x="1258486" y="878121"/>
                  </a:lnTo>
                  <a:lnTo>
                    <a:pt x="1258486" y="671730"/>
                  </a:lnTo>
                  <a:close/>
                  <a:moveTo>
                    <a:pt x="849098" y="671730"/>
                  </a:moveTo>
                  <a:lnTo>
                    <a:pt x="849098" y="878121"/>
                  </a:lnTo>
                  <a:lnTo>
                    <a:pt x="1015886" y="878121"/>
                  </a:lnTo>
                  <a:lnTo>
                    <a:pt x="1015886" y="671730"/>
                  </a:lnTo>
                  <a:close/>
                  <a:moveTo>
                    <a:pt x="606499" y="671730"/>
                  </a:moveTo>
                  <a:lnTo>
                    <a:pt x="606499" y="878121"/>
                  </a:lnTo>
                  <a:lnTo>
                    <a:pt x="773286" y="878121"/>
                  </a:lnTo>
                  <a:lnTo>
                    <a:pt x="773286" y="671730"/>
                  </a:lnTo>
                  <a:close/>
                  <a:moveTo>
                    <a:pt x="363899" y="671730"/>
                  </a:moveTo>
                  <a:lnTo>
                    <a:pt x="363899" y="878121"/>
                  </a:lnTo>
                  <a:lnTo>
                    <a:pt x="530686" y="878121"/>
                  </a:lnTo>
                  <a:lnTo>
                    <a:pt x="530686" y="671730"/>
                  </a:lnTo>
                  <a:close/>
                  <a:moveTo>
                    <a:pt x="856681" y="0"/>
                  </a:moveTo>
                  <a:lnTo>
                    <a:pt x="1713361" y="540390"/>
                  </a:lnTo>
                  <a:lnTo>
                    <a:pt x="1512458" y="540390"/>
                  </a:lnTo>
                  <a:lnTo>
                    <a:pt x="1512458" y="1809208"/>
                  </a:lnTo>
                  <a:lnTo>
                    <a:pt x="1513680" y="1809208"/>
                  </a:lnTo>
                  <a:lnTo>
                    <a:pt x="1513680" y="2902129"/>
                  </a:lnTo>
                  <a:lnTo>
                    <a:pt x="203280" y="2902129"/>
                  </a:lnTo>
                  <a:lnTo>
                    <a:pt x="203280" y="2444812"/>
                  </a:lnTo>
                  <a:lnTo>
                    <a:pt x="200903" y="2444812"/>
                  </a:lnTo>
                  <a:lnTo>
                    <a:pt x="200903" y="540390"/>
                  </a:lnTo>
                  <a:lnTo>
                    <a:pt x="0" y="540390"/>
                  </a:lnTo>
                  <a:close/>
                </a:path>
              </a:pathLst>
            </a:custGeom>
            <a:solidFill>
              <a:srgbClr val="91D1E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640718" y="3409997"/>
              <a:ext cx="14542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36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41.1%</a:t>
              </a:r>
              <a:endParaRPr lang="ko-KR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1165830" y="4584587"/>
            <a:ext cx="9028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prstClr val="white"/>
                </a:solidFill>
                <a:effectLst>
                  <a:outerShdw blurRad="215900" sx="101000" sy="101000" algn="ctr" rotWithShape="0">
                    <a:prstClr val="black">
                      <a:alpha val="33000"/>
                    </a:prst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(</a:t>
            </a:r>
            <a:r>
              <a:rPr lang="ko-KR" altLang="en-US" sz="1600" b="1" dirty="0">
                <a:solidFill>
                  <a:prstClr val="white"/>
                </a:solidFill>
                <a:effectLst>
                  <a:outerShdw blurRad="215900" sx="101000" sy="101000" algn="ctr" rotWithShape="0">
                    <a:prstClr val="black">
                      <a:alpha val="33000"/>
                    </a:prst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단위 </a:t>
            </a:r>
            <a:r>
              <a:rPr lang="en-US" altLang="ko-KR" sz="1600" b="1" dirty="0">
                <a:solidFill>
                  <a:prstClr val="white"/>
                </a:solidFill>
                <a:effectLst>
                  <a:outerShdw blurRad="215900" sx="101000" sy="101000" algn="ctr" rotWithShape="0">
                    <a:prstClr val="black">
                      <a:alpha val="33000"/>
                    </a:prst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%)</a:t>
            </a:r>
            <a:endParaRPr lang="en-US" altLang="ko-KR" sz="2000" b="1" dirty="0">
              <a:solidFill>
                <a:prstClr val="white"/>
              </a:solidFill>
              <a:effectLst>
                <a:outerShdw blurRad="215900" sx="101000" sy="101000" algn="ctr" rotWithShape="0">
                  <a:prstClr val="black">
                    <a:alpha val="33000"/>
                  </a:prstClr>
                </a:outerShdw>
              </a:effectLst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48787" y="4531436"/>
            <a:ext cx="12763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600" b="1" dirty="0">
                <a:solidFill>
                  <a:prstClr val="white"/>
                </a:solidFill>
                <a:effectLst>
                  <a:outerShdw blurRad="215900" sx="101000" sy="101000" algn="ctr" rotWithShape="0">
                    <a:prstClr val="black">
                      <a:alpha val="33000"/>
                    </a:prst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연립</a:t>
            </a:r>
            <a:r>
              <a:rPr lang="en-US" altLang="ko-KR" sz="1600" b="1" dirty="0">
                <a:solidFill>
                  <a:prstClr val="white"/>
                </a:solidFill>
                <a:effectLst>
                  <a:outerShdw blurRad="215900" sx="101000" sy="101000" algn="ctr" rotWithShape="0">
                    <a:prstClr val="black">
                      <a:alpha val="33000"/>
                    </a:prst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/</a:t>
            </a:r>
            <a:r>
              <a:rPr lang="ko-KR" altLang="en-US" sz="1600" b="1" dirty="0">
                <a:solidFill>
                  <a:prstClr val="white"/>
                </a:solidFill>
                <a:effectLst>
                  <a:outerShdw blurRad="215900" sx="101000" sy="101000" algn="ctr" rotWithShape="0">
                    <a:prstClr val="black">
                      <a:alpha val="33000"/>
                    </a:prst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다세대</a:t>
            </a:r>
            <a:endParaRPr lang="en-US" altLang="ko-KR" sz="2000" b="1" dirty="0">
              <a:solidFill>
                <a:prstClr val="white"/>
              </a:solidFill>
              <a:effectLst>
                <a:outerShdw blurRad="215900" sx="101000" sy="101000" algn="ctr" rotWithShape="0">
                  <a:prstClr val="black">
                    <a:alpha val="33000"/>
                  </a:prstClr>
                </a:outerShdw>
              </a:effectLst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6630262" y="2893121"/>
            <a:ext cx="1713361" cy="1684986"/>
            <a:chOff x="6630262" y="2893121"/>
            <a:chExt cx="1713361" cy="1684986"/>
          </a:xfrm>
        </p:grpSpPr>
        <p:sp>
          <p:nvSpPr>
            <p:cNvPr id="4" name="자유형 3"/>
            <p:cNvSpPr/>
            <p:nvPr/>
          </p:nvSpPr>
          <p:spPr>
            <a:xfrm>
              <a:off x="6630262" y="2893121"/>
              <a:ext cx="1713361" cy="1666157"/>
            </a:xfrm>
            <a:custGeom>
              <a:avLst/>
              <a:gdLst>
                <a:gd name="connsiteX0" fmla="*/ 809296 w 2375338"/>
                <a:gd name="connsiteY0" fmla="*/ 1036343 h 1866660"/>
                <a:gd name="connsiteX1" fmla="*/ 809296 w 2375338"/>
                <a:gd name="connsiteY1" fmla="*/ 1267571 h 1866660"/>
                <a:gd name="connsiteX2" fmla="*/ 1040524 w 2375338"/>
                <a:gd name="connsiteY2" fmla="*/ 1267571 h 1866660"/>
                <a:gd name="connsiteX3" fmla="*/ 1040524 w 2375338"/>
                <a:gd name="connsiteY3" fmla="*/ 1036343 h 1866660"/>
                <a:gd name="connsiteX4" fmla="*/ 472965 w 2375338"/>
                <a:gd name="connsiteY4" fmla="*/ 1036343 h 1866660"/>
                <a:gd name="connsiteX5" fmla="*/ 472965 w 2375338"/>
                <a:gd name="connsiteY5" fmla="*/ 1267571 h 1866660"/>
                <a:gd name="connsiteX6" fmla="*/ 704193 w 2375338"/>
                <a:gd name="connsiteY6" fmla="*/ 1267571 h 1866660"/>
                <a:gd name="connsiteX7" fmla="*/ 704193 w 2375338"/>
                <a:gd name="connsiteY7" fmla="*/ 1036343 h 1866660"/>
                <a:gd name="connsiteX8" fmla="*/ 472965 w 2375338"/>
                <a:gd name="connsiteY8" fmla="*/ 668482 h 1866660"/>
                <a:gd name="connsiteX9" fmla="*/ 472965 w 2375338"/>
                <a:gd name="connsiteY9" fmla="*/ 899710 h 1866660"/>
                <a:gd name="connsiteX10" fmla="*/ 704193 w 2375338"/>
                <a:gd name="connsiteY10" fmla="*/ 899710 h 1866660"/>
                <a:gd name="connsiteX11" fmla="*/ 704193 w 2375338"/>
                <a:gd name="connsiteY11" fmla="*/ 668482 h 1866660"/>
                <a:gd name="connsiteX12" fmla="*/ 1187669 w 2375338"/>
                <a:gd name="connsiteY12" fmla="*/ 0 h 1866660"/>
                <a:gd name="connsiteX13" fmla="*/ 2375338 w 2375338"/>
                <a:gd name="connsiteY13" fmla="*/ 605419 h 1866660"/>
                <a:gd name="connsiteX14" fmla="*/ 2091559 w 2375338"/>
                <a:gd name="connsiteY14" fmla="*/ 605419 h 1866660"/>
                <a:gd name="connsiteX15" fmla="*/ 2091559 w 2375338"/>
                <a:gd name="connsiteY15" fmla="*/ 1866660 h 1866660"/>
                <a:gd name="connsiteX16" fmla="*/ 283779 w 2375338"/>
                <a:gd name="connsiteY16" fmla="*/ 1866660 h 1866660"/>
                <a:gd name="connsiteX17" fmla="*/ 283779 w 2375338"/>
                <a:gd name="connsiteY17" fmla="*/ 605419 h 1866660"/>
                <a:gd name="connsiteX18" fmla="*/ 0 w 2375338"/>
                <a:gd name="connsiteY18" fmla="*/ 605419 h 1866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75338" h="1866660">
                  <a:moveTo>
                    <a:pt x="809296" y="1036343"/>
                  </a:moveTo>
                  <a:lnTo>
                    <a:pt x="809296" y="1267571"/>
                  </a:lnTo>
                  <a:lnTo>
                    <a:pt x="1040524" y="1267571"/>
                  </a:lnTo>
                  <a:lnTo>
                    <a:pt x="1040524" y="1036343"/>
                  </a:lnTo>
                  <a:close/>
                  <a:moveTo>
                    <a:pt x="472965" y="1036343"/>
                  </a:moveTo>
                  <a:lnTo>
                    <a:pt x="472965" y="1267571"/>
                  </a:lnTo>
                  <a:lnTo>
                    <a:pt x="704193" y="1267571"/>
                  </a:lnTo>
                  <a:lnTo>
                    <a:pt x="704193" y="1036343"/>
                  </a:lnTo>
                  <a:close/>
                  <a:moveTo>
                    <a:pt x="472965" y="668482"/>
                  </a:moveTo>
                  <a:lnTo>
                    <a:pt x="472965" y="899710"/>
                  </a:lnTo>
                  <a:lnTo>
                    <a:pt x="704193" y="899710"/>
                  </a:lnTo>
                  <a:lnTo>
                    <a:pt x="704193" y="668482"/>
                  </a:lnTo>
                  <a:close/>
                  <a:moveTo>
                    <a:pt x="1187669" y="0"/>
                  </a:moveTo>
                  <a:lnTo>
                    <a:pt x="2375338" y="605419"/>
                  </a:lnTo>
                  <a:lnTo>
                    <a:pt x="2091559" y="605419"/>
                  </a:lnTo>
                  <a:lnTo>
                    <a:pt x="2091559" y="1866660"/>
                  </a:lnTo>
                  <a:lnTo>
                    <a:pt x="283779" y="1866660"/>
                  </a:lnTo>
                  <a:lnTo>
                    <a:pt x="283779" y="605419"/>
                  </a:lnTo>
                  <a:lnTo>
                    <a:pt x="0" y="605419"/>
                  </a:ln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759820" y="3931776"/>
              <a:ext cx="14542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36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16.6%</a:t>
              </a:r>
              <a:endParaRPr lang="ko-KR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cxnSp>
        <p:nvCxnSpPr>
          <p:cNvPr id="28" name="직선 연결선 27"/>
          <p:cNvCxnSpPr/>
          <p:nvPr/>
        </p:nvCxnSpPr>
        <p:spPr>
          <a:xfrm>
            <a:off x="5541548" y="4558011"/>
            <a:ext cx="6506426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그룹 21"/>
          <p:cNvGrpSpPr/>
          <p:nvPr/>
        </p:nvGrpSpPr>
        <p:grpSpPr>
          <a:xfrm>
            <a:off x="5437108" y="4659248"/>
            <a:ext cx="6599541" cy="1952445"/>
            <a:chOff x="5437108" y="4659248"/>
            <a:chExt cx="6599541" cy="1952445"/>
          </a:xfrm>
        </p:grpSpPr>
        <p:grpSp>
          <p:nvGrpSpPr>
            <p:cNvPr id="33" name="그룹 32"/>
            <p:cNvGrpSpPr/>
            <p:nvPr/>
          </p:nvGrpSpPr>
          <p:grpSpPr>
            <a:xfrm>
              <a:off x="5437108" y="4659248"/>
              <a:ext cx="6599541" cy="1952445"/>
              <a:chOff x="5178688" y="71429"/>
              <a:chExt cx="12845521" cy="3800291"/>
            </a:xfrm>
            <a:solidFill>
              <a:schemeClr val="bg1">
                <a:lumMod val="75000"/>
                <a:lumOff val="25000"/>
              </a:schemeClr>
            </a:solidFill>
          </p:grpSpPr>
          <p:sp>
            <p:nvSpPr>
              <p:cNvPr id="35" name="모서리가 둥근 직사각형 34"/>
              <p:cNvSpPr/>
              <p:nvPr/>
            </p:nvSpPr>
            <p:spPr>
              <a:xfrm>
                <a:off x="6050179" y="962680"/>
                <a:ext cx="11974030" cy="290904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도넛 35"/>
              <p:cNvSpPr/>
              <p:nvPr/>
            </p:nvSpPr>
            <p:spPr>
              <a:xfrm>
                <a:off x="5178688" y="957866"/>
                <a:ext cx="1160825" cy="1160825"/>
              </a:xfrm>
              <a:prstGeom prst="donu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도넛 36"/>
              <p:cNvSpPr/>
              <p:nvPr/>
            </p:nvSpPr>
            <p:spPr>
              <a:xfrm>
                <a:off x="6205489" y="71429"/>
                <a:ext cx="1160825" cy="1160825"/>
              </a:xfrm>
              <a:prstGeom prst="donu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5972774" y="5125479"/>
              <a:ext cx="14911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2400" b="1" dirty="0">
                  <a:solidFill>
                    <a:srgbClr val="91D1E5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노인 주택</a:t>
              </a:r>
              <a:endParaRPr lang="en-US" altLang="ko-KR" sz="2000" b="1" dirty="0">
                <a:solidFill>
                  <a:prstClr val="white"/>
                </a:solidFill>
                <a:effectLst>
                  <a:outerShdw blurRad="215900" sx="101000" sy="101000" algn="ctr" rotWithShape="0">
                    <a:prstClr val="black">
                      <a:alpha val="33000"/>
                    </a:prst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30" name="직사각형 29"/>
            <p:cNvSpPr/>
            <p:nvPr/>
          </p:nvSpPr>
          <p:spPr>
            <a:xfrm>
              <a:off x="5940649" y="5585530"/>
              <a:ext cx="6096000" cy="923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271463" indent="-271463">
                <a:buClr>
                  <a:prstClr val="white"/>
                </a:buClr>
                <a:buFont typeface="+mj-lt"/>
                <a:buAutoNum type="arabicPeriod"/>
              </a:pPr>
              <a:r>
                <a:rPr lang="ko-KR" altLang="en-US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고령자의 </a:t>
              </a:r>
              <a:r>
                <a:rPr lang="ko-KR" altLang="en-US" dirty="0">
                  <a:solidFill>
                    <a:srgbClr val="91D1E5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생활특성을 배려</a:t>
              </a:r>
              <a:r>
                <a:rPr lang="ko-KR" altLang="en-US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하여 건축된 주택</a:t>
              </a:r>
              <a:r>
                <a:rPr lang="en-US" altLang="ko-KR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 </a:t>
              </a:r>
            </a:p>
            <a:p>
              <a:pPr marL="271463" indent="-271463">
                <a:buClr>
                  <a:prstClr val="white"/>
                </a:buClr>
                <a:buFont typeface="+mj-lt"/>
                <a:buAutoNum type="arabicPeriod"/>
              </a:pPr>
              <a:r>
                <a:rPr lang="ko-KR" altLang="en-US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고령자들이 </a:t>
              </a:r>
              <a:r>
                <a:rPr lang="ko-KR" altLang="en-US" dirty="0">
                  <a:solidFill>
                    <a:srgbClr val="91D1E5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모여 사는</a:t>
              </a:r>
              <a:r>
                <a:rPr lang="ko-KR" altLang="en-US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 주택</a:t>
              </a:r>
              <a:endParaRPr lang="en-US" altLang="ko-KR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  <a:p>
              <a:pPr marL="271463" indent="-271463">
                <a:buClr>
                  <a:prstClr val="white"/>
                </a:buClr>
                <a:buFont typeface="+mj-lt"/>
                <a:buAutoNum type="arabicPeriod"/>
              </a:pPr>
              <a:r>
                <a:rPr lang="ko-KR" altLang="en-US" dirty="0">
                  <a:solidFill>
                    <a:srgbClr val="91D1E5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자립적인 생활을 지원</a:t>
              </a:r>
              <a:r>
                <a:rPr lang="ko-KR" altLang="en-US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하기 위해 인적 서비스 필요 주택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140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/>
      <p:bldP spid="15" grpId="0"/>
      <p:bldP spid="21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>
          <a:xfrm flipH="1">
            <a:off x="5781198" y="2011518"/>
            <a:ext cx="5963375" cy="4214648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 l="-8000" t="-15000" r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17" name="그룹 16"/>
          <p:cNvGrpSpPr/>
          <p:nvPr/>
        </p:nvGrpSpPr>
        <p:grpSpPr>
          <a:xfrm>
            <a:off x="5780943" y="2011518"/>
            <a:ext cx="5963375" cy="4214648"/>
            <a:chOff x="1129238" y="1284889"/>
            <a:chExt cx="6463862" cy="4382814"/>
          </a:xfrm>
        </p:grpSpPr>
        <p:sp>
          <p:nvSpPr>
            <p:cNvPr id="19" name="직사각형 18"/>
            <p:cNvSpPr/>
            <p:nvPr/>
          </p:nvSpPr>
          <p:spPr>
            <a:xfrm>
              <a:off x="1129238" y="1284889"/>
              <a:ext cx="6463862" cy="4382814"/>
            </a:xfrm>
            <a:prstGeom prst="rect">
              <a:avLst/>
            </a:prstGeom>
            <a:gradFill>
              <a:gsLst>
                <a:gs pos="0">
                  <a:sysClr val="windowText" lastClr="000000"/>
                </a:gs>
                <a:gs pos="100000">
                  <a:srgbClr val="000000"/>
                </a:gs>
                <a:gs pos="76000">
                  <a:sysClr val="windowText" lastClr="000000">
                    <a:alpha val="0"/>
                  </a:sysClr>
                </a:gs>
                <a:gs pos="31000">
                  <a:sysClr val="windowText" lastClr="000000">
                    <a:alpha val="0"/>
                  </a:sys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1129238" y="1284889"/>
              <a:ext cx="6463862" cy="4382814"/>
            </a:xfrm>
            <a:prstGeom prst="rect">
              <a:avLst/>
            </a:prstGeom>
            <a:gradFill flip="none" rotWithShape="1">
              <a:gsLst>
                <a:gs pos="0">
                  <a:sysClr val="windowText" lastClr="000000"/>
                </a:gs>
                <a:gs pos="100000">
                  <a:srgbClr val="000000"/>
                </a:gs>
                <a:gs pos="76000">
                  <a:sysClr val="windowText" lastClr="000000">
                    <a:alpha val="0"/>
                  </a:sysClr>
                </a:gs>
                <a:gs pos="31000">
                  <a:sysClr val="windowText" lastClr="000000">
                    <a:alpha val="0"/>
                  </a:sys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2" name="그룹 31"/>
          <p:cNvGrpSpPr/>
          <p:nvPr/>
        </p:nvGrpSpPr>
        <p:grpSpPr>
          <a:xfrm>
            <a:off x="5780690" y="1404932"/>
            <a:ext cx="5963883" cy="416755"/>
            <a:chOff x="6096000" y="1173298"/>
            <a:chExt cx="5648573" cy="533560"/>
          </a:xfrm>
        </p:grpSpPr>
        <p:sp>
          <p:nvSpPr>
            <p:cNvPr id="2" name="직사각형 1"/>
            <p:cNvSpPr/>
            <p:nvPr/>
          </p:nvSpPr>
          <p:spPr>
            <a:xfrm>
              <a:off x="6096000" y="1178797"/>
              <a:ext cx="5648573" cy="528061"/>
            </a:xfrm>
            <a:prstGeom prst="rect">
              <a:avLst/>
            </a:prstGeom>
            <a:solidFill>
              <a:schemeClr val="tx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3" name="자유형 2"/>
            <p:cNvSpPr/>
            <p:nvPr/>
          </p:nvSpPr>
          <p:spPr>
            <a:xfrm>
              <a:off x="6735116" y="1173298"/>
              <a:ext cx="5009457" cy="533559"/>
            </a:xfrm>
            <a:custGeom>
              <a:avLst/>
              <a:gdLst>
                <a:gd name="connsiteX0" fmla="*/ 1929019 w 5009457"/>
                <a:gd name="connsiteY0" fmla="*/ 0 h 533559"/>
                <a:gd name="connsiteX1" fmla="*/ 5009457 w 5009457"/>
                <a:gd name="connsiteY1" fmla="*/ 0 h 533559"/>
                <a:gd name="connsiteX2" fmla="*/ 5009457 w 5009457"/>
                <a:gd name="connsiteY2" fmla="*/ 530811 h 533559"/>
                <a:gd name="connsiteX3" fmla="*/ 1929019 w 5009457"/>
                <a:gd name="connsiteY3" fmla="*/ 530811 h 533559"/>
                <a:gd name="connsiteX4" fmla="*/ 1929019 w 5009457"/>
                <a:gd name="connsiteY4" fmla="*/ 533559 h 533559"/>
                <a:gd name="connsiteX5" fmla="*/ 1305326 w 5009457"/>
                <a:gd name="connsiteY5" fmla="*/ 533559 h 533559"/>
                <a:gd name="connsiteX6" fmla="*/ 1305326 w 5009457"/>
                <a:gd name="connsiteY6" fmla="*/ 530812 h 533559"/>
                <a:gd name="connsiteX7" fmla="*/ 0 w 5009457"/>
                <a:gd name="connsiteY7" fmla="*/ 530812 h 533559"/>
                <a:gd name="connsiteX8" fmla="*/ 0 w 5009457"/>
                <a:gd name="connsiteY8" fmla="*/ 256110 h 533559"/>
                <a:gd name="connsiteX9" fmla="*/ 1321894 w 5009457"/>
                <a:gd name="connsiteY9" fmla="*/ 256110 h 533559"/>
                <a:gd name="connsiteX10" fmla="*/ 1929019 w 5009457"/>
                <a:gd name="connsiteY10" fmla="*/ 2 h 53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009457" h="533559">
                  <a:moveTo>
                    <a:pt x="1929019" y="0"/>
                  </a:moveTo>
                  <a:lnTo>
                    <a:pt x="5009457" y="0"/>
                  </a:lnTo>
                  <a:lnTo>
                    <a:pt x="5009457" y="530811"/>
                  </a:lnTo>
                  <a:lnTo>
                    <a:pt x="1929019" y="530811"/>
                  </a:lnTo>
                  <a:lnTo>
                    <a:pt x="1929019" y="533559"/>
                  </a:lnTo>
                  <a:lnTo>
                    <a:pt x="1305326" y="533559"/>
                  </a:lnTo>
                  <a:lnTo>
                    <a:pt x="1305326" y="530812"/>
                  </a:lnTo>
                  <a:lnTo>
                    <a:pt x="0" y="530812"/>
                  </a:lnTo>
                  <a:lnTo>
                    <a:pt x="0" y="256110"/>
                  </a:lnTo>
                  <a:lnTo>
                    <a:pt x="1321894" y="256110"/>
                  </a:lnTo>
                  <a:lnTo>
                    <a:pt x="1929019" y="2"/>
                  </a:lnTo>
                  <a:close/>
                </a:path>
              </a:pathLst>
            </a:custGeom>
            <a:solidFill>
              <a:schemeClr val="bg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4" name="직사각형 3"/>
            <p:cNvSpPr/>
            <p:nvPr/>
          </p:nvSpPr>
          <p:spPr>
            <a:xfrm>
              <a:off x="6096001" y="1178796"/>
              <a:ext cx="645650" cy="52806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b="1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1.</a:t>
              </a:r>
              <a:endParaRPr lang="ko-KR" altLang="en-US" sz="2000" b="1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7" name="직사각형 6"/>
            <p:cNvSpPr/>
            <p:nvPr/>
          </p:nvSpPr>
          <p:spPr>
            <a:xfrm>
              <a:off x="8674101" y="1178796"/>
              <a:ext cx="1006428" cy="52806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가</a:t>
              </a:r>
            </a:p>
          </p:txBody>
        </p:sp>
        <p:sp>
          <p:nvSpPr>
            <p:cNvPr id="27" name="직사각형 26"/>
            <p:cNvSpPr/>
            <p:nvPr/>
          </p:nvSpPr>
          <p:spPr>
            <a:xfrm>
              <a:off x="9670132" y="1178796"/>
              <a:ext cx="1006428" cy="528061"/>
            </a:xfrm>
            <a:prstGeom prst="rect">
              <a:avLst/>
            </a:prstGeom>
            <a:solidFill>
              <a:schemeClr val="bg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나</a:t>
              </a:r>
            </a:p>
          </p:txBody>
        </p:sp>
        <p:sp>
          <p:nvSpPr>
            <p:cNvPr id="29" name="직사각형 28"/>
            <p:cNvSpPr/>
            <p:nvPr/>
          </p:nvSpPr>
          <p:spPr>
            <a:xfrm>
              <a:off x="10676560" y="1178796"/>
              <a:ext cx="1006428" cy="528061"/>
            </a:xfrm>
            <a:prstGeom prst="rect">
              <a:avLst/>
            </a:prstGeom>
            <a:solidFill>
              <a:schemeClr val="bg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다</a:t>
              </a:r>
            </a:p>
          </p:txBody>
        </p:sp>
      </p:grpSp>
      <p:sp>
        <p:nvSpPr>
          <p:cNvPr id="30" name="직사각형 29"/>
          <p:cNvSpPr/>
          <p:nvPr/>
        </p:nvSpPr>
        <p:spPr>
          <a:xfrm>
            <a:off x="5889200" y="3185191"/>
            <a:ext cx="5930107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사회복지는 공동체로서의 인간다운 생활에 대한 이상과 현실에 대한 고뇌가 함축되어 있는 용어라고 할 수 있다</a:t>
            </a:r>
            <a:r>
              <a:rPr lang="en-US" altLang="ko-KR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 </a:t>
            </a:r>
            <a:r>
              <a: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다시 말하면 사회복지라는 개념은 </a:t>
            </a:r>
            <a:r>
              <a:rPr lang="ko-KR" altLang="en-US" b="1" dirty="0">
                <a:solidFill>
                  <a:srgbClr val="E5F78B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인간다운 생활</a:t>
            </a:r>
            <a:r>
              <a: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에 대한 </a:t>
            </a:r>
            <a:r>
              <a:rPr lang="ko-KR" altLang="en-US" b="1" dirty="0">
                <a:solidFill>
                  <a:srgbClr val="E5F78B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이상</a:t>
            </a:r>
            <a:r>
              <a:rPr lang="en-US" altLang="ko-KR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즉 추상적 개념을 포함하고 있을 뿐만 아니라 </a:t>
            </a:r>
            <a:r>
              <a:rPr lang="ko-KR" altLang="en-US" b="1" dirty="0">
                <a:solidFill>
                  <a:srgbClr val="E5F78B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현실</a:t>
            </a:r>
            <a:r>
              <a: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이라는 실체적인 개념도 포함하는 </a:t>
            </a:r>
            <a:r>
              <a:rPr lang="ko-KR" altLang="en-US" b="1" dirty="0">
                <a:solidFill>
                  <a:srgbClr val="E5F78B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복합적인 개념</a:t>
            </a:r>
            <a:r>
              <a: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이라고 할 수 있다</a:t>
            </a:r>
            <a:r>
              <a:rPr lang="en-US" altLang="ko-KR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br>
              <a:rPr lang="en-US" altLang="ko-KR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</a:br>
            <a:endParaRPr lang="ko-KR" altLang="en-US" sz="160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5935378" y="2367522"/>
            <a:ext cx="34131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err="1">
                <a:solidFill>
                  <a:srgbClr val="8BD466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사회복지학</a:t>
            </a:r>
            <a:r>
              <a:rPr lang="en-US" altLang="ko-KR" sz="2000" b="1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[ Social Welfare]</a:t>
            </a:r>
            <a:endParaRPr lang="ko-KR" altLang="en-US" sz="2000" b="1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69950" y="211441"/>
            <a:ext cx="394728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1. </a:t>
            </a:r>
            <a:r>
              <a:rPr lang="ko-KR" altLang="en-US" sz="24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사회복지</a:t>
            </a:r>
            <a:r>
              <a:rPr lang="en-US" altLang="ko-KR" sz="24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4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자연</a:t>
            </a:r>
            <a:r>
              <a:rPr lang="en-US" altLang="ko-KR" sz="24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4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보호</a:t>
            </a:r>
          </a:p>
        </p:txBody>
      </p:sp>
      <p:sp>
        <p:nvSpPr>
          <p:cNvPr id="20" name="Freeform 56"/>
          <p:cNvSpPr>
            <a:spLocks/>
          </p:cNvSpPr>
          <p:nvPr/>
        </p:nvSpPr>
        <p:spPr bwMode="auto">
          <a:xfrm>
            <a:off x="11557305" y="149134"/>
            <a:ext cx="371840" cy="560203"/>
          </a:xfrm>
          <a:custGeom>
            <a:avLst/>
            <a:gdLst>
              <a:gd name="T0" fmla="*/ 45 w 289"/>
              <a:gd name="T1" fmla="*/ 436 h 436"/>
              <a:gd name="T2" fmla="*/ 14 w 289"/>
              <a:gd name="T3" fmla="*/ 326 h 436"/>
              <a:gd name="T4" fmla="*/ 42 w 289"/>
              <a:gd name="T5" fmla="*/ 289 h 436"/>
              <a:gd name="T6" fmla="*/ 151 w 289"/>
              <a:gd name="T7" fmla="*/ 177 h 436"/>
              <a:gd name="T8" fmla="*/ 181 w 289"/>
              <a:gd name="T9" fmla="*/ 205 h 436"/>
              <a:gd name="T10" fmla="*/ 124 w 289"/>
              <a:gd name="T11" fmla="*/ 263 h 436"/>
              <a:gd name="T12" fmla="*/ 136 w 289"/>
              <a:gd name="T13" fmla="*/ 273 h 436"/>
              <a:gd name="T14" fmla="*/ 192 w 289"/>
              <a:gd name="T15" fmla="*/ 215 h 436"/>
              <a:gd name="T16" fmla="*/ 209 w 289"/>
              <a:gd name="T17" fmla="*/ 161 h 436"/>
              <a:gd name="T18" fmla="*/ 206 w 289"/>
              <a:gd name="T19" fmla="*/ 58 h 436"/>
              <a:gd name="T20" fmla="*/ 217 w 289"/>
              <a:gd name="T21" fmla="*/ 4 h 436"/>
              <a:gd name="T22" fmla="*/ 246 w 289"/>
              <a:gd name="T23" fmla="*/ 45 h 436"/>
              <a:gd name="T24" fmla="*/ 284 w 289"/>
              <a:gd name="T25" fmla="*/ 225 h 436"/>
              <a:gd name="T26" fmla="*/ 284 w 289"/>
              <a:gd name="T27" fmla="*/ 227 h 436"/>
              <a:gd name="T28" fmla="*/ 238 w 289"/>
              <a:gd name="T29" fmla="*/ 325 h 436"/>
              <a:gd name="T30" fmla="*/ 160 w 289"/>
              <a:gd name="T31" fmla="*/ 373 h 436"/>
              <a:gd name="T32" fmla="*/ 129 w 289"/>
              <a:gd name="T33" fmla="*/ 379 h 436"/>
              <a:gd name="T34" fmla="*/ 99 w 289"/>
              <a:gd name="T35" fmla="*/ 394 h 436"/>
              <a:gd name="T36" fmla="*/ 129 w 289"/>
              <a:gd name="T37" fmla="*/ 436 h 436"/>
              <a:gd name="T38" fmla="*/ 45 w 289"/>
              <a:gd name="T39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89" h="436">
                <a:moveTo>
                  <a:pt x="45" y="436"/>
                </a:moveTo>
                <a:cubicBezTo>
                  <a:pt x="18" y="399"/>
                  <a:pt x="0" y="362"/>
                  <a:pt x="14" y="326"/>
                </a:cubicBezTo>
                <a:cubicBezTo>
                  <a:pt x="18" y="314"/>
                  <a:pt x="29" y="302"/>
                  <a:pt x="42" y="289"/>
                </a:cubicBezTo>
                <a:cubicBezTo>
                  <a:pt x="151" y="177"/>
                  <a:pt x="151" y="177"/>
                  <a:pt x="151" y="177"/>
                </a:cubicBezTo>
                <a:cubicBezTo>
                  <a:pt x="184" y="143"/>
                  <a:pt x="212" y="172"/>
                  <a:pt x="181" y="205"/>
                </a:cubicBezTo>
                <a:cubicBezTo>
                  <a:pt x="124" y="263"/>
                  <a:pt x="124" y="263"/>
                  <a:pt x="124" y="263"/>
                </a:cubicBezTo>
                <a:cubicBezTo>
                  <a:pt x="115" y="273"/>
                  <a:pt x="126" y="284"/>
                  <a:pt x="136" y="273"/>
                </a:cubicBezTo>
                <a:cubicBezTo>
                  <a:pt x="192" y="215"/>
                  <a:pt x="192" y="215"/>
                  <a:pt x="192" y="215"/>
                </a:cubicBezTo>
                <a:cubicBezTo>
                  <a:pt x="210" y="196"/>
                  <a:pt x="206" y="185"/>
                  <a:pt x="209" y="161"/>
                </a:cubicBezTo>
                <a:cubicBezTo>
                  <a:pt x="206" y="58"/>
                  <a:pt x="206" y="58"/>
                  <a:pt x="206" y="58"/>
                </a:cubicBezTo>
                <a:cubicBezTo>
                  <a:pt x="205" y="21"/>
                  <a:pt x="209" y="7"/>
                  <a:pt x="217" y="4"/>
                </a:cubicBezTo>
                <a:cubicBezTo>
                  <a:pt x="227" y="0"/>
                  <a:pt x="243" y="18"/>
                  <a:pt x="246" y="45"/>
                </a:cubicBezTo>
                <a:cubicBezTo>
                  <a:pt x="284" y="225"/>
                  <a:pt x="284" y="225"/>
                  <a:pt x="284" y="225"/>
                </a:cubicBezTo>
                <a:cubicBezTo>
                  <a:pt x="284" y="227"/>
                  <a:pt x="284" y="227"/>
                  <a:pt x="284" y="227"/>
                </a:cubicBezTo>
                <a:cubicBezTo>
                  <a:pt x="289" y="281"/>
                  <a:pt x="278" y="289"/>
                  <a:pt x="238" y="325"/>
                </a:cubicBezTo>
                <a:cubicBezTo>
                  <a:pt x="199" y="362"/>
                  <a:pt x="211" y="360"/>
                  <a:pt x="160" y="373"/>
                </a:cubicBezTo>
                <a:cubicBezTo>
                  <a:pt x="129" y="379"/>
                  <a:pt x="129" y="379"/>
                  <a:pt x="129" y="379"/>
                </a:cubicBezTo>
                <a:cubicBezTo>
                  <a:pt x="115" y="382"/>
                  <a:pt x="91" y="384"/>
                  <a:pt x="99" y="394"/>
                </a:cubicBezTo>
                <a:cubicBezTo>
                  <a:pt x="129" y="436"/>
                  <a:pt x="129" y="436"/>
                  <a:pt x="129" y="436"/>
                </a:cubicBezTo>
                <a:cubicBezTo>
                  <a:pt x="45" y="436"/>
                  <a:pt x="45" y="436"/>
                  <a:pt x="45" y="436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solidFill>
              <a:schemeClr val="tx1">
                <a:alpha val="70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1" name="Freeform 57"/>
          <p:cNvSpPr>
            <a:spLocks/>
          </p:cNvSpPr>
          <p:nvPr/>
        </p:nvSpPr>
        <p:spPr bwMode="auto">
          <a:xfrm>
            <a:off x="7483882" y="149134"/>
            <a:ext cx="372926" cy="560203"/>
          </a:xfrm>
          <a:custGeom>
            <a:avLst/>
            <a:gdLst>
              <a:gd name="T0" fmla="*/ 244 w 290"/>
              <a:gd name="T1" fmla="*/ 436 h 436"/>
              <a:gd name="T2" fmla="*/ 275 w 290"/>
              <a:gd name="T3" fmla="*/ 326 h 436"/>
              <a:gd name="T4" fmla="*/ 248 w 290"/>
              <a:gd name="T5" fmla="*/ 289 h 436"/>
              <a:gd name="T6" fmla="*/ 138 w 290"/>
              <a:gd name="T7" fmla="*/ 177 h 436"/>
              <a:gd name="T8" fmla="*/ 108 w 290"/>
              <a:gd name="T9" fmla="*/ 205 h 436"/>
              <a:gd name="T10" fmla="*/ 165 w 290"/>
              <a:gd name="T11" fmla="*/ 263 h 436"/>
              <a:gd name="T12" fmla="*/ 154 w 290"/>
              <a:gd name="T13" fmla="*/ 273 h 436"/>
              <a:gd name="T14" fmla="*/ 97 w 290"/>
              <a:gd name="T15" fmla="*/ 215 h 436"/>
              <a:gd name="T16" fmla="*/ 80 w 290"/>
              <a:gd name="T17" fmla="*/ 161 h 436"/>
              <a:gd name="T18" fmla="*/ 83 w 290"/>
              <a:gd name="T19" fmla="*/ 58 h 436"/>
              <a:gd name="T20" fmla="*/ 72 w 290"/>
              <a:gd name="T21" fmla="*/ 4 h 436"/>
              <a:gd name="T22" fmla="*/ 43 w 290"/>
              <a:gd name="T23" fmla="*/ 45 h 436"/>
              <a:gd name="T24" fmla="*/ 5 w 290"/>
              <a:gd name="T25" fmla="*/ 225 h 436"/>
              <a:gd name="T26" fmla="*/ 5 w 290"/>
              <a:gd name="T27" fmla="*/ 227 h 436"/>
              <a:gd name="T28" fmla="*/ 51 w 290"/>
              <a:gd name="T29" fmla="*/ 325 h 436"/>
              <a:gd name="T30" fmla="*/ 129 w 290"/>
              <a:gd name="T31" fmla="*/ 373 h 436"/>
              <a:gd name="T32" fmla="*/ 160 w 290"/>
              <a:gd name="T33" fmla="*/ 379 h 436"/>
              <a:gd name="T34" fmla="*/ 190 w 290"/>
              <a:gd name="T35" fmla="*/ 394 h 436"/>
              <a:gd name="T36" fmla="*/ 160 w 290"/>
              <a:gd name="T37" fmla="*/ 436 h 436"/>
              <a:gd name="T38" fmla="*/ 244 w 290"/>
              <a:gd name="T39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90" h="436">
                <a:moveTo>
                  <a:pt x="244" y="436"/>
                </a:moveTo>
                <a:cubicBezTo>
                  <a:pt x="271" y="399"/>
                  <a:pt x="290" y="362"/>
                  <a:pt x="275" y="326"/>
                </a:cubicBezTo>
                <a:cubicBezTo>
                  <a:pt x="271" y="314"/>
                  <a:pt x="260" y="302"/>
                  <a:pt x="248" y="289"/>
                </a:cubicBezTo>
                <a:cubicBezTo>
                  <a:pt x="138" y="177"/>
                  <a:pt x="138" y="177"/>
                  <a:pt x="138" y="177"/>
                </a:cubicBezTo>
                <a:cubicBezTo>
                  <a:pt x="105" y="143"/>
                  <a:pt x="77" y="172"/>
                  <a:pt x="108" y="205"/>
                </a:cubicBezTo>
                <a:cubicBezTo>
                  <a:pt x="165" y="263"/>
                  <a:pt x="165" y="263"/>
                  <a:pt x="165" y="263"/>
                </a:cubicBezTo>
                <a:cubicBezTo>
                  <a:pt x="174" y="273"/>
                  <a:pt x="164" y="284"/>
                  <a:pt x="154" y="273"/>
                </a:cubicBezTo>
                <a:cubicBezTo>
                  <a:pt x="97" y="215"/>
                  <a:pt x="97" y="215"/>
                  <a:pt x="97" y="215"/>
                </a:cubicBezTo>
                <a:cubicBezTo>
                  <a:pt x="79" y="196"/>
                  <a:pt x="83" y="185"/>
                  <a:pt x="80" y="161"/>
                </a:cubicBezTo>
                <a:cubicBezTo>
                  <a:pt x="83" y="58"/>
                  <a:pt x="83" y="58"/>
                  <a:pt x="83" y="58"/>
                </a:cubicBezTo>
                <a:cubicBezTo>
                  <a:pt x="84" y="21"/>
                  <a:pt x="80" y="7"/>
                  <a:pt x="72" y="4"/>
                </a:cubicBezTo>
                <a:cubicBezTo>
                  <a:pt x="62" y="0"/>
                  <a:pt x="46" y="18"/>
                  <a:pt x="43" y="45"/>
                </a:cubicBezTo>
                <a:cubicBezTo>
                  <a:pt x="5" y="225"/>
                  <a:pt x="5" y="225"/>
                  <a:pt x="5" y="225"/>
                </a:cubicBezTo>
                <a:cubicBezTo>
                  <a:pt x="5" y="227"/>
                  <a:pt x="5" y="227"/>
                  <a:pt x="5" y="227"/>
                </a:cubicBezTo>
                <a:cubicBezTo>
                  <a:pt x="0" y="281"/>
                  <a:pt x="11" y="289"/>
                  <a:pt x="51" y="325"/>
                </a:cubicBezTo>
                <a:cubicBezTo>
                  <a:pt x="90" y="362"/>
                  <a:pt x="79" y="360"/>
                  <a:pt x="129" y="373"/>
                </a:cubicBezTo>
                <a:cubicBezTo>
                  <a:pt x="160" y="379"/>
                  <a:pt x="160" y="379"/>
                  <a:pt x="160" y="379"/>
                </a:cubicBezTo>
                <a:cubicBezTo>
                  <a:pt x="174" y="382"/>
                  <a:pt x="198" y="384"/>
                  <a:pt x="190" y="394"/>
                </a:cubicBezTo>
                <a:cubicBezTo>
                  <a:pt x="160" y="436"/>
                  <a:pt x="160" y="436"/>
                  <a:pt x="160" y="436"/>
                </a:cubicBezTo>
                <a:lnTo>
                  <a:pt x="244" y="436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solidFill>
              <a:schemeClr val="tx1">
                <a:alpha val="70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cxnSp>
        <p:nvCxnSpPr>
          <p:cNvPr id="22" name="직선 연결선 21"/>
          <p:cNvCxnSpPr/>
          <p:nvPr/>
        </p:nvCxnSpPr>
        <p:spPr>
          <a:xfrm>
            <a:off x="7483882" y="703884"/>
            <a:ext cx="4335425" cy="0"/>
          </a:xfrm>
          <a:prstGeom prst="line">
            <a:avLst/>
          </a:prstGeom>
          <a:ln w="34925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767575" y="698432"/>
            <a:ext cx="369637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dirty="0">
                <a:solidFill>
                  <a:prstClr val="white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1) </a:t>
            </a:r>
            <a:r>
              <a:rPr lang="ko-KR" altLang="en-US" dirty="0">
                <a:solidFill>
                  <a:prstClr val="white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내용</a:t>
            </a:r>
          </a:p>
        </p:txBody>
      </p:sp>
    </p:spTree>
    <p:extLst>
      <p:ext uri="{BB962C8B-B14F-4D97-AF65-F5344CB8AC3E}">
        <p14:creationId xmlns:p14="http://schemas.microsoft.com/office/powerpoint/2010/main" val="247949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직사각형 63"/>
          <p:cNvSpPr/>
          <p:nvPr/>
        </p:nvSpPr>
        <p:spPr>
          <a:xfrm flipH="1">
            <a:off x="5848385" y="1763359"/>
            <a:ext cx="5963375" cy="4214648"/>
          </a:xfrm>
          <a:prstGeom prst="rect">
            <a:avLst/>
          </a:prstGeom>
          <a:blipFill dpi="0" rotWithShape="1">
            <a:blip r:embed="rId2">
              <a:alphaModFix amt="70000"/>
            </a:blip>
            <a:srcRect/>
            <a:stretch>
              <a:fillRect l="-8000" t="-15000" r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65" name="그룹 64"/>
          <p:cNvGrpSpPr/>
          <p:nvPr/>
        </p:nvGrpSpPr>
        <p:grpSpPr>
          <a:xfrm>
            <a:off x="5848385" y="1763359"/>
            <a:ext cx="5963375" cy="4214648"/>
            <a:chOff x="1129238" y="1284889"/>
            <a:chExt cx="6463862" cy="4382814"/>
          </a:xfrm>
        </p:grpSpPr>
        <p:sp>
          <p:nvSpPr>
            <p:cNvPr id="66" name="직사각형 65"/>
            <p:cNvSpPr/>
            <p:nvPr/>
          </p:nvSpPr>
          <p:spPr>
            <a:xfrm>
              <a:off x="1129238" y="1284889"/>
              <a:ext cx="6463862" cy="4382814"/>
            </a:xfrm>
            <a:prstGeom prst="rect">
              <a:avLst/>
            </a:prstGeom>
            <a:gradFill>
              <a:gsLst>
                <a:gs pos="0">
                  <a:sysClr val="windowText" lastClr="000000"/>
                </a:gs>
                <a:gs pos="100000">
                  <a:srgbClr val="000000"/>
                </a:gs>
                <a:gs pos="76000">
                  <a:sysClr val="windowText" lastClr="000000">
                    <a:alpha val="0"/>
                  </a:sysClr>
                </a:gs>
                <a:gs pos="31000">
                  <a:sysClr val="windowText" lastClr="000000">
                    <a:alpha val="0"/>
                  </a:sys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67" name="직사각형 66"/>
            <p:cNvSpPr/>
            <p:nvPr/>
          </p:nvSpPr>
          <p:spPr>
            <a:xfrm>
              <a:off x="1129238" y="1284889"/>
              <a:ext cx="6463862" cy="4382814"/>
            </a:xfrm>
            <a:prstGeom prst="rect">
              <a:avLst/>
            </a:prstGeom>
            <a:gradFill flip="none" rotWithShape="1">
              <a:gsLst>
                <a:gs pos="0">
                  <a:sysClr val="windowText" lastClr="000000"/>
                </a:gs>
                <a:gs pos="100000">
                  <a:srgbClr val="000000"/>
                </a:gs>
                <a:gs pos="76000">
                  <a:sysClr val="windowText" lastClr="000000">
                    <a:alpha val="0"/>
                  </a:sysClr>
                </a:gs>
                <a:gs pos="31000">
                  <a:sysClr val="windowText" lastClr="000000">
                    <a:alpha val="0"/>
                  </a:sys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2" name="그룹 31"/>
          <p:cNvGrpSpPr/>
          <p:nvPr/>
        </p:nvGrpSpPr>
        <p:grpSpPr>
          <a:xfrm>
            <a:off x="5780690" y="1404932"/>
            <a:ext cx="5963883" cy="416755"/>
            <a:chOff x="6096000" y="1173298"/>
            <a:chExt cx="5648573" cy="533560"/>
          </a:xfrm>
        </p:grpSpPr>
        <p:sp>
          <p:nvSpPr>
            <p:cNvPr id="2" name="직사각형 1"/>
            <p:cNvSpPr/>
            <p:nvPr/>
          </p:nvSpPr>
          <p:spPr>
            <a:xfrm>
              <a:off x="6096000" y="1178797"/>
              <a:ext cx="5648573" cy="528061"/>
            </a:xfrm>
            <a:prstGeom prst="rect">
              <a:avLst/>
            </a:prstGeom>
            <a:solidFill>
              <a:schemeClr val="tx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3" name="자유형 2"/>
            <p:cNvSpPr/>
            <p:nvPr/>
          </p:nvSpPr>
          <p:spPr>
            <a:xfrm>
              <a:off x="6735116" y="1173298"/>
              <a:ext cx="5009457" cy="533559"/>
            </a:xfrm>
            <a:custGeom>
              <a:avLst/>
              <a:gdLst>
                <a:gd name="connsiteX0" fmla="*/ 1929019 w 5009457"/>
                <a:gd name="connsiteY0" fmla="*/ 0 h 533559"/>
                <a:gd name="connsiteX1" fmla="*/ 5009457 w 5009457"/>
                <a:gd name="connsiteY1" fmla="*/ 0 h 533559"/>
                <a:gd name="connsiteX2" fmla="*/ 5009457 w 5009457"/>
                <a:gd name="connsiteY2" fmla="*/ 530811 h 533559"/>
                <a:gd name="connsiteX3" fmla="*/ 1929019 w 5009457"/>
                <a:gd name="connsiteY3" fmla="*/ 530811 h 533559"/>
                <a:gd name="connsiteX4" fmla="*/ 1929019 w 5009457"/>
                <a:gd name="connsiteY4" fmla="*/ 533559 h 533559"/>
                <a:gd name="connsiteX5" fmla="*/ 1305326 w 5009457"/>
                <a:gd name="connsiteY5" fmla="*/ 533559 h 533559"/>
                <a:gd name="connsiteX6" fmla="*/ 1305326 w 5009457"/>
                <a:gd name="connsiteY6" fmla="*/ 530812 h 533559"/>
                <a:gd name="connsiteX7" fmla="*/ 0 w 5009457"/>
                <a:gd name="connsiteY7" fmla="*/ 530812 h 533559"/>
                <a:gd name="connsiteX8" fmla="*/ 0 w 5009457"/>
                <a:gd name="connsiteY8" fmla="*/ 256110 h 533559"/>
                <a:gd name="connsiteX9" fmla="*/ 1321894 w 5009457"/>
                <a:gd name="connsiteY9" fmla="*/ 256110 h 533559"/>
                <a:gd name="connsiteX10" fmla="*/ 1929019 w 5009457"/>
                <a:gd name="connsiteY10" fmla="*/ 2 h 53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009457" h="533559">
                  <a:moveTo>
                    <a:pt x="1929019" y="0"/>
                  </a:moveTo>
                  <a:lnTo>
                    <a:pt x="5009457" y="0"/>
                  </a:lnTo>
                  <a:lnTo>
                    <a:pt x="5009457" y="530811"/>
                  </a:lnTo>
                  <a:lnTo>
                    <a:pt x="1929019" y="530811"/>
                  </a:lnTo>
                  <a:lnTo>
                    <a:pt x="1929019" y="533559"/>
                  </a:lnTo>
                  <a:lnTo>
                    <a:pt x="1305326" y="533559"/>
                  </a:lnTo>
                  <a:lnTo>
                    <a:pt x="1305326" y="530812"/>
                  </a:lnTo>
                  <a:lnTo>
                    <a:pt x="0" y="530812"/>
                  </a:lnTo>
                  <a:lnTo>
                    <a:pt x="0" y="256110"/>
                  </a:lnTo>
                  <a:lnTo>
                    <a:pt x="1321894" y="256110"/>
                  </a:lnTo>
                  <a:lnTo>
                    <a:pt x="1929019" y="2"/>
                  </a:lnTo>
                  <a:close/>
                </a:path>
              </a:pathLst>
            </a:custGeom>
            <a:solidFill>
              <a:schemeClr val="bg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4" name="직사각형 3"/>
            <p:cNvSpPr/>
            <p:nvPr/>
          </p:nvSpPr>
          <p:spPr>
            <a:xfrm>
              <a:off x="6096001" y="1178796"/>
              <a:ext cx="645650" cy="52806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b="1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1.</a:t>
              </a:r>
              <a:endParaRPr lang="ko-KR" altLang="en-US" sz="2000" b="1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7" name="직사각형 6"/>
            <p:cNvSpPr/>
            <p:nvPr/>
          </p:nvSpPr>
          <p:spPr>
            <a:xfrm>
              <a:off x="8674101" y="1178796"/>
              <a:ext cx="1006428" cy="528061"/>
            </a:xfrm>
            <a:prstGeom prst="rect">
              <a:avLst/>
            </a:prstGeom>
            <a:solidFill>
              <a:schemeClr val="bg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가</a:t>
              </a:r>
            </a:p>
          </p:txBody>
        </p:sp>
        <p:sp>
          <p:nvSpPr>
            <p:cNvPr id="27" name="직사각형 26"/>
            <p:cNvSpPr/>
            <p:nvPr/>
          </p:nvSpPr>
          <p:spPr>
            <a:xfrm>
              <a:off x="9670132" y="1178796"/>
              <a:ext cx="1006428" cy="52806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나</a:t>
              </a:r>
            </a:p>
          </p:txBody>
        </p:sp>
        <p:sp>
          <p:nvSpPr>
            <p:cNvPr id="29" name="직사각형 28"/>
            <p:cNvSpPr/>
            <p:nvPr/>
          </p:nvSpPr>
          <p:spPr>
            <a:xfrm>
              <a:off x="10676560" y="1178796"/>
              <a:ext cx="1006428" cy="528061"/>
            </a:xfrm>
            <a:prstGeom prst="rect">
              <a:avLst/>
            </a:prstGeom>
            <a:solidFill>
              <a:schemeClr val="bg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다</a:t>
              </a:r>
            </a:p>
          </p:txBody>
        </p:sp>
      </p:grpSp>
      <p:sp>
        <p:nvSpPr>
          <p:cNvPr id="31" name="직사각형 30"/>
          <p:cNvSpPr/>
          <p:nvPr/>
        </p:nvSpPr>
        <p:spPr>
          <a:xfrm>
            <a:off x="7505927" y="2065498"/>
            <a:ext cx="29979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>
                <a:solidFill>
                  <a:srgbClr val="8BD466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사회복지전담 공무원</a:t>
            </a:r>
            <a:endParaRPr lang="ko-KR" altLang="en-US" sz="2000" b="1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9135769" y="5170682"/>
            <a:ext cx="25827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4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자료 </a:t>
            </a:r>
            <a:r>
              <a:rPr lang="en-US" altLang="ko-KR" sz="14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: </a:t>
            </a:r>
            <a:r>
              <a:rPr lang="ko-KR" altLang="en-US" sz="14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보건복지통계연보</a:t>
            </a:r>
            <a:r>
              <a:rPr lang="en-US" altLang="ko-KR" sz="14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(2013)</a:t>
            </a:r>
            <a:endParaRPr lang="ko-KR" altLang="en-US" sz="140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5232196" y="4647987"/>
            <a:ext cx="12711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ko-KR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2011</a:t>
            </a:r>
            <a:r>
              <a: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년</a:t>
            </a:r>
          </a:p>
        </p:txBody>
      </p:sp>
      <p:sp>
        <p:nvSpPr>
          <p:cNvPr id="49" name="직사각형 48"/>
          <p:cNvSpPr/>
          <p:nvPr/>
        </p:nvSpPr>
        <p:spPr>
          <a:xfrm>
            <a:off x="5232196" y="3794936"/>
            <a:ext cx="12711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ko-KR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2012</a:t>
            </a:r>
            <a:r>
              <a: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년</a:t>
            </a:r>
          </a:p>
        </p:txBody>
      </p:sp>
      <p:sp>
        <p:nvSpPr>
          <p:cNvPr id="50" name="직사각형 49"/>
          <p:cNvSpPr/>
          <p:nvPr/>
        </p:nvSpPr>
        <p:spPr>
          <a:xfrm>
            <a:off x="5232196" y="3008019"/>
            <a:ext cx="12711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ko-KR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2013</a:t>
            </a:r>
            <a:r>
              <a: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년</a:t>
            </a:r>
          </a:p>
        </p:txBody>
      </p:sp>
      <p:grpSp>
        <p:nvGrpSpPr>
          <p:cNvPr id="6" name="그룹 5"/>
          <p:cNvGrpSpPr/>
          <p:nvPr/>
        </p:nvGrpSpPr>
        <p:grpSpPr>
          <a:xfrm>
            <a:off x="6503363" y="2842547"/>
            <a:ext cx="4867357" cy="662447"/>
            <a:chOff x="6503363" y="2842547"/>
            <a:chExt cx="4867357" cy="662447"/>
          </a:xfrm>
        </p:grpSpPr>
        <p:grpSp>
          <p:nvGrpSpPr>
            <p:cNvPr id="33" name="그룹 32"/>
            <p:cNvGrpSpPr/>
            <p:nvPr/>
          </p:nvGrpSpPr>
          <p:grpSpPr>
            <a:xfrm>
              <a:off x="6503363" y="2842547"/>
              <a:ext cx="4867357" cy="563885"/>
              <a:chOff x="1207142" y="4126193"/>
              <a:chExt cx="5036003" cy="668528"/>
            </a:xfrm>
          </p:grpSpPr>
          <p:sp>
            <p:nvSpPr>
              <p:cNvPr id="34" name="직사각형 33"/>
              <p:cNvSpPr/>
              <p:nvPr/>
            </p:nvSpPr>
            <p:spPr>
              <a:xfrm>
                <a:off x="1212440" y="4334525"/>
                <a:ext cx="5030705" cy="460195"/>
              </a:xfrm>
              <a:prstGeom prst="rect">
                <a:avLst/>
              </a:prstGeom>
              <a:gradFill>
                <a:gsLst>
                  <a:gs pos="100000">
                    <a:schemeClr val="tx1">
                      <a:lumMod val="75000"/>
                    </a:schemeClr>
                  </a:gs>
                  <a:gs pos="46000">
                    <a:schemeClr val="tx1"/>
                  </a:gs>
                </a:gsLst>
                <a:lin ang="4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직사각형 34"/>
              <p:cNvSpPr/>
              <p:nvPr/>
            </p:nvSpPr>
            <p:spPr>
              <a:xfrm>
                <a:off x="1207142" y="4334526"/>
                <a:ext cx="4136827" cy="460195"/>
              </a:xfrm>
              <a:prstGeom prst="rect">
                <a:avLst/>
              </a:prstGeom>
              <a:solidFill>
                <a:srgbClr val="91D1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직각 삼각형 35"/>
              <p:cNvSpPr/>
              <p:nvPr/>
            </p:nvSpPr>
            <p:spPr>
              <a:xfrm flipH="1">
                <a:off x="2170260" y="4334525"/>
                <a:ext cx="3173709" cy="460195"/>
              </a:xfrm>
              <a:prstGeom prst="rtTriangle">
                <a:avLst/>
              </a:prstGeom>
              <a:solidFill>
                <a:srgbClr val="0047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이등변 삼각형 36"/>
              <p:cNvSpPr/>
              <p:nvPr/>
            </p:nvSpPr>
            <p:spPr>
              <a:xfrm rot="10800000">
                <a:off x="5204962" y="4126193"/>
                <a:ext cx="278012" cy="208332"/>
              </a:xfrm>
              <a:prstGeom prst="triangle">
                <a:avLst/>
              </a:prstGeom>
              <a:solidFill>
                <a:srgbClr val="91D1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1" name="직사각형 50"/>
            <p:cNvSpPr/>
            <p:nvPr/>
          </p:nvSpPr>
          <p:spPr>
            <a:xfrm>
              <a:off x="9297665" y="3043329"/>
              <a:ext cx="127116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ko-KR" sz="160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12907</a:t>
              </a:r>
              <a:r>
                <a:rPr lang="ko-KR" altLang="en-US" sz="160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명</a:t>
              </a:r>
            </a:p>
          </p:txBody>
        </p:sp>
      </p:grpSp>
      <p:grpSp>
        <p:nvGrpSpPr>
          <p:cNvPr id="12" name="그룹 11"/>
          <p:cNvGrpSpPr/>
          <p:nvPr/>
        </p:nvGrpSpPr>
        <p:grpSpPr>
          <a:xfrm>
            <a:off x="6503363" y="3661419"/>
            <a:ext cx="4867357" cy="663566"/>
            <a:chOff x="6503363" y="3661419"/>
            <a:chExt cx="4867357" cy="663566"/>
          </a:xfrm>
        </p:grpSpPr>
        <p:grpSp>
          <p:nvGrpSpPr>
            <p:cNvPr id="38" name="그룹 37"/>
            <p:cNvGrpSpPr/>
            <p:nvPr/>
          </p:nvGrpSpPr>
          <p:grpSpPr>
            <a:xfrm>
              <a:off x="6503363" y="3661419"/>
              <a:ext cx="4867357" cy="563885"/>
              <a:chOff x="1207142" y="4126193"/>
              <a:chExt cx="5036003" cy="668528"/>
            </a:xfrm>
          </p:grpSpPr>
          <p:sp>
            <p:nvSpPr>
              <p:cNvPr id="39" name="직사각형 38"/>
              <p:cNvSpPr/>
              <p:nvPr/>
            </p:nvSpPr>
            <p:spPr>
              <a:xfrm>
                <a:off x="1212440" y="4334525"/>
                <a:ext cx="5030705" cy="460195"/>
              </a:xfrm>
              <a:prstGeom prst="rect">
                <a:avLst/>
              </a:prstGeom>
              <a:gradFill>
                <a:gsLst>
                  <a:gs pos="100000">
                    <a:schemeClr val="tx1">
                      <a:lumMod val="75000"/>
                    </a:schemeClr>
                  </a:gs>
                  <a:gs pos="46000">
                    <a:schemeClr val="tx1"/>
                  </a:gs>
                </a:gsLst>
                <a:lin ang="4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직사각형 39"/>
              <p:cNvSpPr/>
              <p:nvPr/>
            </p:nvSpPr>
            <p:spPr>
              <a:xfrm>
                <a:off x="1207142" y="4334526"/>
                <a:ext cx="3235540" cy="460195"/>
              </a:xfrm>
              <a:prstGeom prst="rect">
                <a:avLst/>
              </a:prstGeom>
              <a:solidFill>
                <a:srgbClr val="E5F78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직각 삼각형 40"/>
              <p:cNvSpPr/>
              <p:nvPr/>
            </p:nvSpPr>
            <p:spPr>
              <a:xfrm flipH="1">
                <a:off x="1960425" y="4334525"/>
                <a:ext cx="2482256" cy="460195"/>
              </a:xfrm>
              <a:prstGeom prst="rtTriangle">
                <a:avLst/>
              </a:prstGeom>
              <a:solidFill>
                <a:srgbClr val="8BD4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이등변 삼각형 41"/>
              <p:cNvSpPr/>
              <p:nvPr/>
            </p:nvSpPr>
            <p:spPr>
              <a:xfrm rot="10800000">
                <a:off x="4299975" y="4126193"/>
                <a:ext cx="278012" cy="208332"/>
              </a:xfrm>
              <a:prstGeom prst="triangle">
                <a:avLst/>
              </a:prstGeom>
              <a:solidFill>
                <a:srgbClr val="E5F78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2" name="직사각형 51"/>
            <p:cNvSpPr/>
            <p:nvPr/>
          </p:nvSpPr>
          <p:spPr>
            <a:xfrm>
              <a:off x="8434031" y="3863320"/>
              <a:ext cx="127116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ko-KR" sz="160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10639</a:t>
              </a:r>
              <a:r>
                <a:rPr lang="ko-KR" altLang="en-US" sz="160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명</a:t>
              </a:r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6503364" y="4480291"/>
            <a:ext cx="4867356" cy="672698"/>
            <a:chOff x="6503364" y="4480291"/>
            <a:chExt cx="4867356" cy="672698"/>
          </a:xfrm>
        </p:grpSpPr>
        <p:grpSp>
          <p:nvGrpSpPr>
            <p:cNvPr id="43" name="그룹 42"/>
            <p:cNvGrpSpPr/>
            <p:nvPr/>
          </p:nvGrpSpPr>
          <p:grpSpPr>
            <a:xfrm>
              <a:off x="6503364" y="4480291"/>
              <a:ext cx="4867356" cy="563885"/>
              <a:chOff x="1207143" y="4126193"/>
              <a:chExt cx="5036002" cy="668528"/>
            </a:xfrm>
          </p:grpSpPr>
          <p:sp>
            <p:nvSpPr>
              <p:cNvPr id="44" name="직사각형 43"/>
              <p:cNvSpPr/>
              <p:nvPr/>
            </p:nvSpPr>
            <p:spPr>
              <a:xfrm>
                <a:off x="1212440" y="4334525"/>
                <a:ext cx="5030705" cy="460195"/>
              </a:xfrm>
              <a:prstGeom prst="rect">
                <a:avLst/>
              </a:prstGeom>
              <a:gradFill>
                <a:gsLst>
                  <a:gs pos="100000">
                    <a:schemeClr val="tx1">
                      <a:lumMod val="75000"/>
                    </a:schemeClr>
                  </a:gs>
                  <a:gs pos="46000">
                    <a:schemeClr val="tx1"/>
                  </a:gs>
                </a:gsLst>
                <a:lin ang="4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직사각형 44"/>
              <p:cNvSpPr/>
              <p:nvPr/>
            </p:nvSpPr>
            <p:spPr>
              <a:xfrm>
                <a:off x="1207143" y="4334526"/>
                <a:ext cx="3201055" cy="460195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직각 삼각형 45"/>
              <p:cNvSpPr/>
              <p:nvPr/>
            </p:nvSpPr>
            <p:spPr>
              <a:xfrm flipH="1">
                <a:off x="1960424" y="4334525"/>
                <a:ext cx="2432802" cy="460195"/>
              </a:xfrm>
              <a:prstGeom prst="rtTriangle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이등변 삼각형 46"/>
              <p:cNvSpPr/>
              <p:nvPr/>
            </p:nvSpPr>
            <p:spPr>
              <a:xfrm rot="10800000">
                <a:off x="4254219" y="4126193"/>
                <a:ext cx="278012" cy="208332"/>
              </a:xfrm>
              <a:prstGeom prst="triangle">
                <a:avLst/>
              </a:prstGeom>
              <a:solidFill>
                <a:srgbClr val="A6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3" name="직사각형 52"/>
            <p:cNvSpPr/>
            <p:nvPr/>
          </p:nvSpPr>
          <p:spPr>
            <a:xfrm>
              <a:off x="8364505" y="4691324"/>
              <a:ext cx="127116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ko-KR" sz="160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10496</a:t>
              </a:r>
              <a:r>
                <a:rPr lang="ko-KR" altLang="en-US" sz="1600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명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7669950" y="211441"/>
            <a:ext cx="394728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1. </a:t>
            </a:r>
            <a:r>
              <a:rPr lang="ko-KR" altLang="en-US" sz="24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사회복지</a:t>
            </a:r>
            <a:r>
              <a:rPr lang="en-US" altLang="ko-KR" sz="24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4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자연</a:t>
            </a:r>
            <a:r>
              <a:rPr lang="en-US" altLang="ko-KR" sz="24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4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보호</a:t>
            </a:r>
          </a:p>
        </p:txBody>
      </p:sp>
      <p:sp>
        <p:nvSpPr>
          <p:cNvPr id="55" name="Freeform 56"/>
          <p:cNvSpPr>
            <a:spLocks/>
          </p:cNvSpPr>
          <p:nvPr/>
        </p:nvSpPr>
        <p:spPr bwMode="auto">
          <a:xfrm>
            <a:off x="11557305" y="149134"/>
            <a:ext cx="371840" cy="560203"/>
          </a:xfrm>
          <a:custGeom>
            <a:avLst/>
            <a:gdLst>
              <a:gd name="T0" fmla="*/ 45 w 289"/>
              <a:gd name="T1" fmla="*/ 436 h 436"/>
              <a:gd name="T2" fmla="*/ 14 w 289"/>
              <a:gd name="T3" fmla="*/ 326 h 436"/>
              <a:gd name="T4" fmla="*/ 42 w 289"/>
              <a:gd name="T5" fmla="*/ 289 h 436"/>
              <a:gd name="T6" fmla="*/ 151 w 289"/>
              <a:gd name="T7" fmla="*/ 177 h 436"/>
              <a:gd name="T8" fmla="*/ 181 w 289"/>
              <a:gd name="T9" fmla="*/ 205 h 436"/>
              <a:gd name="T10" fmla="*/ 124 w 289"/>
              <a:gd name="T11" fmla="*/ 263 h 436"/>
              <a:gd name="T12" fmla="*/ 136 w 289"/>
              <a:gd name="T13" fmla="*/ 273 h 436"/>
              <a:gd name="T14" fmla="*/ 192 w 289"/>
              <a:gd name="T15" fmla="*/ 215 h 436"/>
              <a:gd name="T16" fmla="*/ 209 w 289"/>
              <a:gd name="T17" fmla="*/ 161 h 436"/>
              <a:gd name="T18" fmla="*/ 206 w 289"/>
              <a:gd name="T19" fmla="*/ 58 h 436"/>
              <a:gd name="T20" fmla="*/ 217 w 289"/>
              <a:gd name="T21" fmla="*/ 4 h 436"/>
              <a:gd name="T22" fmla="*/ 246 w 289"/>
              <a:gd name="T23" fmla="*/ 45 h 436"/>
              <a:gd name="T24" fmla="*/ 284 w 289"/>
              <a:gd name="T25" fmla="*/ 225 h 436"/>
              <a:gd name="T26" fmla="*/ 284 w 289"/>
              <a:gd name="T27" fmla="*/ 227 h 436"/>
              <a:gd name="T28" fmla="*/ 238 w 289"/>
              <a:gd name="T29" fmla="*/ 325 h 436"/>
              <a:gd name="T30" fmla="*/ 160 w 289"/>
              <a:gd name="T31" fmla="*/ 373 h 436"/>
              <a:gd name="T32" fmla="*/ 129 w 289"/>
              <a:gd name="T33" fmla="*/ 379 h 436"/>
              <a:gd name="T34" fmla="*/ 99 w 289"/>
              <a:gd name="T35" fmla="*/ 394 h 436"/>
              <a:gd name="T36" fmla="*/ 129 w 289"/>
              <a:gd name="T37" fmla="*/ 436 h 436"/>
              <a:gd name="T38" fmla="*/ 45 w 289"/>
              <a:gd name="T39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89" h="436">
                <a:moveTo>
                  <a:pt x="45" y="436"/>
                </a:moveTo>
                <a:cubicBezTo>
                  <a:pt x="18" y="399"/>
                  <a:pt x="0" y="362"/>
                  <a:pt x="14" y="326"/>
                </a:cubicBezTo>
                <a:cubicBezTo>
                  <a:pt x="18" y="314"/>
                  <a:pt x="29" y="302"/>
                  <a:pt x="42" y="289"/>
                </a:cubicBezTo>
                <a:cubicBezTo>
                  <a:pt x="151" y="177"/>
                  <a:pt x="151" y="177"/>
                  <a:pt x="151" y="177"/>
                </a:cubicBezTo>
                <a:cubicBezTo>
                  <a:pt x="184" y="143"/>
                  <a:pt x="212" y="172"/>
                  <a:pt x="181" y="205"/>
                </a:cubicBezTo>
                <a:cubicBezTo>
                  <a:pt x="124" y="263"/>
                  <a:pt x="124" y="263"/>
                  <a:pt x="124" y="263"/>
                </a:cubicBezTo>
                <a:cubicBezTo>
                  <a:pt x="115" y="273"/>
                  <a:pt x="126" y="284"/>
                  <a:pt x="136" y="273"/>
                </a:cubicBezTo>
                <a:cubicBezTo>
                  <a:pt x="192" y="215"/>
                  <a:pt x="192" y="215"/>
                  <a:pt x="192" y="215"/>
                </a:cubicBezTo>
                <a:cubicBezTo>
                  <a:pt x="210" y="196"/>
                  <a:pt x="206" y="185"/>
                  <a:pt x="209" y="161"/>
                </a:cubicBezTo>
                <a:cubicBezTo>
                  <a:pt x="206" y="58"/>
                  <a:pt x="206" y="58"/>
                  <a:pt x="206" y="58"/>
                </a:cubicBezTo>
                <a:cubicBezTo>
                  <a:pt x="205" y="21"/>
                  <a:pt x="209" y="7"/>
                  <a:pt x="217" y="4"/>
                </a:cubicBezTo>
                <a:cubicBezTo>
                  <a:pt x="227" y="0"/>
                  <a:pt x="243" y="18"/>
                  <a:pt x="246" y="45"/>
                </a:cubicBezTo>
                <a:cubicBezTo>
                  <a:pt x="284" y="225"/>
                  <a:pt x="284" y="225"/>
                  <a:pt x="284" y="225"/>
                </a:cubicBezTo>
                <a:cubicBezTo>
                  <a:pt x="284" y="227"/>
                  <a:pt x="284" y="227"/>
                  <a:pt x="284" y="227"/>
                </a:cubicBezTo>
                <a:cubicBezTo>
                  <a:pt x="289" y="281"/>
                  <a:pt x="278" y="289"/>
                  <a:pt x="238" y="325"/>
                </a:cubicBezTo>
                <a:cubicBezTo>
                  <a:pt x="199" y="362"/>
                  <a:pt x="211" y="360"/>
                  <a:pt x="160" y="373"/>
                </a:cubicBezTo>
                <a:cubicBezTo>
                  <a:pt x="129" y="379"/>
                  <a:pt x="129" y="379"/>
                  <a:pt x="129" y="379"/>
                </a:cubicBezTo>
                <a:cubicBezTo>
                  <a:pt x="115" y="382"/>
                  <a:pt x="91" y="384"/>
                  <a:pt x="99" y="394"/>
                </a:cubicBezTo>
                <a:cubicBezTo>
                  <a:pt x="129" y="436"/>
                  <a:pt x="129" y="436"/>
                  <a:pt x="129" y="436"/>
                </a:cubicBezTo>
                <a:cubicBezTo>
                  <a:pt x="45" y="436"/>
                  <a:pt x="45" y="436"/>
                  <a:pt x="45" y="436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solidFill>
              <a:schemeClr val="tx1">
                <a:alpha val="70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6" name="Freeform 57"/>
          <p:cNvSpPr>
            <a:spLocks/>
          </p:cNvSpPr>
          <p:nvPr/>
        </p:nvSpPr>
        <p:spPr bwMode="auto">
          <a:xfrm>
            <a:off x="7483882" y="149134"/>
            <a:ext cx="372926" cy="560203"/>
          </a:xfrm>
          <a:custGeom>
            <a:avLst/>
            <a:gdLst>
              <a:gd name="T0" fmla="*/ 244 w 290"/>
              <a:gd name="T1" fmla="*/ 436 h 436"/>
              <a:gd name="T2" fmla="*/ 275 w 290"/>
              <a:gd name="T3" fmla="*/ 326 h 436"/>
              <a:gd name="T4" fmla="*/ 248 w 290"/>
              <a:gd name="T5" fmla="*/ 289 h 436"/>
              <a:gd name="T6" fmla="*/ 138 w 290"/>
              <a:gd name="T7" fmla="*/ 177 h 436"/>
              <a:gd name="T8" fmla="*/ 108 w 290"/>
              <a:gd name="T9" fmla="*/ 205 h 436"/>
              <a:gd name="T10" fmla="*/ 165 w 290"/>
              <a:gd name="T11" fmla="*/ 263 h 436"/>
              <a:gd name="T12" fmla="*/ 154 w 290"/>
              <a:gd name="T13" fmla="*/ 273 h 436"/>
              <a:gd name="T14" fmla="*/ 97 w 290"/>
              <a:gd name="T15" fmla="*/ 215 h 436"/>
              <a:gd name="T16" fmla="*/ 80 w 290"/>
              <a:gd name="T17" fmla="*/ 161 h 436"/>
              <a:gd name="T18" fmla="*/ 83 w 290"/>
              <a:gd name="T19" fmla="*/ 58 h 436"/>
              <a:gd name="T20" fmla="*/ 72 w 290"/>
              <a:gd name="T21" fmla="*/ 4 h 436"/>
              <a:gd name="T22" fmla="*/ 43 w 290"/>
              <a:gd name="T23" fmla="*/ 45 h 436"/>
              <a:gd name="T24" fmla="*/ 5 w 290"/>
              <a:gd name="T25" fmla="*/ 225 h 436"/>
              <a:gd name="T26" fmla="*/ 5 w 290"/>
              <a:gd name="T27" fmla="*/ 227 h 436"/>
              <a:gd name="T28" fmla="*/ 51 w 290"/>
              <a:gd name="T29" fmla="*/ 325 h 436"/>
              <a:gd name="T30" fmla="*/ 129 w 290"/>
              <a:gd name="T31" fmla="*/ 373 h 436"/>
              <a:gd name="T32" fmla="*/ 160 w 290"/>
              <a:gd name="T33" fmla="*/ 379 h 436"/>
              <a:gd name="T34" fmla="*/ 190 w 290"/>
              <a:gd name="T35" fmla="*/ 394 h 436"/>
              <a:gd name="T36" fmla="*/ 160 w 290"/>
              <a:gd name="T37" fmla="*/ 436 h 436"/>
              <a:gd name="T38" fmla="*/ 244 w 290"/>
              <a:gd name="T39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90" h="436">
                <a:moveTo>
                  <a:pt x="244" y="436"/>
                </a:moveTo>
                <a:cubicBezTo>
                  <a:pt x="271" y="399"/>
                  <a:pt x="290" y="362"/>
                  <a:pt x="275" y="326"/>
                </a:cubicBezTo>
                <a:cubicBezTo>
                  <a:pt x="271" y="314"/>
                  <a:pt x="260" y="302"/>
                  <a:pt x="248" y="289"/>
                </a:cubicBezTo>
                <a:cubicBezTo>
                  <a:pt x="138" y="177"/>
                  <a:pt x="138" y="177"/>
                  <a:pt x="138" y="177"/>
                </a:cubicBezTo>
                <a:cubicBezTo>
                  <a:pt x="105" y="143"/>
                  <a:pt x="77" y="172"/>
                  <a:pt x="108" y="205"/>
                </a:cubicBezTo>
                <a:cubicBezTo>
                  <a:pt x="165" y="263"/>
                  <a:pt x="165" y="263"/>
                  <a:pt x="165" y="263"/>
                </a:cubicBezTo>
                <a:cubicBezTo>
                  <a:pt x="174" y="273"/>
                  <a:pt x="164" y="284"/>
                  <a:pt x="154" y="273"/>
                </a:cubicBezTo>
                <a:cubicBezTo>
                  <a:pt x="97" y="215"/>
                  <a:pt x="97" y="215"/>
                  <a:pt x="97" y="215"/>
                </a:cubicBezTo>
                <a:cubicBezTo>
                  <a:pt x="79" y="196"/>
                  <a:pt x="83" y="185"/>
                  <a:pt x="80" y="161"/>
                </a:cubicBezTo>
                <a:cubicBezTo>
                  <a:pt x="83" y="58"/>
                  <a:pt x="83" y="58"/>
                  <a:pt x="83" y="58"/>
                </a:cubicBezTo>
                <a:cubicBezTo>
                  <a:pt x="84" y="21"/>
                  <a:pt x="80" y="7"/>
                  <a:pt x="72" y="4"/>
                </a:cubicBezTo>
                <a:cubicBezTo>
                  <a:pt x="62" y="0"/>
                  <a:pt x="46" y="18"/>
                  <a:pt x="43" y="45"/>
                </a:cubicBezTo>
                <a:cubicBezTo>
                  <a:pt x="5" y="225"/>
                  <a:pt x="5" y="225"/>
                  <a:pt x="5" y="225"/>
                </a:cubicBezTo>
                <a:cubicBezTo>
                  <a:pt x="5" y="227"/>
                  <a:pt x="5" y="227"/>
                  <a:pt x="5" y="227"/>
                </a:cubicBezTo>
                <a:cubicBezTo>
                  <a:pt x="0" y="281"/>
                  <a:pt x="11" y="289"/>
                  <a:pt x="51" y="325"/>
                </a:cubicBezTo>
                <a:cubicBezTo>
                  <a:pt x="90" y="362"/>
                  <a:pt x="79" y="360"/>
                  <a:pt x="129" y="373"/>
                </a:cubicBezTo>
                <a:cubicBezTo>
                  <a:pt x="160" y="379"/>
                  <a:pt x="160" y="379"/>
                  <a:pt x="160" y="379"/>
                </a:cubicBezTo>
                <a:cubicBezTo>
                  <a:pt x="174" y="382"/>
                  <a:pt x="198" y="384"/>
                  <a:pt x="190" y="394"/>
                </a:cubicBezTo>
                <a:cubicBezTo>
                  <a:pt x="160" y="436"/>
                  <a:pt x="160" y="436"/>
                  <a:pt x="160" y="436"/>
                </a:cubicBezTo>
                <a:lnTo>
                  <a:pt x="244" y="436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solidFill>
              <a:schemeClr val="tx1">
                <a:alpha val="70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cxnSp>
        <p:nvCxnSpPr>
          <p:cNvPr id="57" name="직선 연결선 56"/>
          <p:cNvCxnSpPr/>
          <p:nvPr/>
        </p:nvCxnSpPr>
        <p:spPr>
          <a:xfrm>
            <a:off x="7483882" y="703884"/>
            <a:ext cx="4335425" cy="0"/>
          </a:xfrm>
          <a:prstGeom prst="line">
            <a:avLst/>
          </a:prstGeom>
          <a:ln w="34925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7767575" y="698432"/>
            <a:ext cx="369637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dirty="0">
                <a:solidFill>
                  <a:prstClr val="white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1) </a:t>
            </a:r>
            <a:r>
              <a:rPr lang="ko-KR" altLang="en-US" dirty="0">
                <a:solidFill>
                  <a:prstClr val="white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내용</a:t>
            </a:r>
          </a:p>
        </p:txBody>
      </p:sp>
      <p:grpSp>
        <p:nvGrpSpPr>
          <p:cNvPr id="10" name="그룹 9"/>
          <p:cNvGrpSpPr/>
          <p:nvPr/>
        </p:nvGrpSpPr>
        <p:grpSpPr>
          <a:xfrm>
            <a:off x="6808096" y="2024877"/>
            <a:ext cx="743512" cy="542906"/>
            <a:chOff x="9939105" y="5502559"/>
            <a:chExt cx="1830276" cy="1336452"/>
          </a:xfrm>
        </p:grpSpPr>
        <p:sp>
          <p:nvSpPr>
            <p:cNvPr id="48" name="Freeform 50"/>
            <p:cNvSpPr>
              <a:spLocks/>
            </p:cNvSpPr>
            <p:nvPr/>
          </p:nvSpPr>
          <p:spPr bwMode="auto">
            <a:xfrm>
              <a:off x="11282402" y="6016426"/>
              <a:ext cx="108550" cy="118508"/>
            </a:xfrm>
            <a:custGeom>
              <a:avLst/>
              <a:gdLst>
                <a:gd name="T0" fmla="*/ 17 w 46"/>
                <a:gd name="T1" fmla="*/ 50 h 50"/>
                <a:gd name="T2" fmla="*/ 11 w 46"/>
                <a:gd name="T3" fmla="*/ 45 h 50"/>
                <a:gd name="T4" fmla="*/ 9 w 46"/>
                <a:gd name="T5" fmla="*/ 8 h 50"/>
                <a:gd name="T6" fmla="*/ 12 w 46"/>
                <a:gd name="T7" fmla="*/ 5 h 50"/>
                <a:gd name="T8" fmla="*/ 17 w 46"/>
                <a:gd name="T9" fmla="*/ 0 h 50"/>
                <a:gd name="T10" fmla="*/ 46 w 46"/>
                <a:gd name="T11" fmla="*/ 25 h 50"/>
                <a:gd name="T12" fmla="*/ 39 w 46"/>
                <a:gd name="T13" fmla="*/ 31 h 50"/>
                <a:gd name="T14" fmla="*/ 20 w 46"/>
                <a:gd name="T15" fmla="*/ 47 h 50"/>
                <a:gd name="T16" fmla="*/ 17 w 46"/>
                <a:gd name="T1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50">
                  <a:moveTo>
                    <a:pt x="17" y="50"/>
                  </a:moveTo>
                  <a:cubicBezTo>
                    <a:pt x="11" y="45"/>
                    <a:pt x="11" y="45"/>
                    <a:pt x="11" y="45"/>
                  </a:cubicBezTo>
                  <a:cubicBezTo>
                    <a:pt x="0" y="36"/>
                    <a:pt x="0" y="19"/>
                    <a:pt x="9" y="8"/>
                  </a:cubicBezTo>
                  <a:cubicBezTo>
                    <a:pt x="10" y="7"/>
                    <a:pt x="11" y="6"/>
                    <a:pt x="12" y="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3" y="36"/>
                    <a:pt x="27" y="41"/>
                    <a:pt x="20" y="47"/>
                  </a:cubicBezTo>
                  <a:cubicBezTo>
                    <a:pt x="17" y="50"/>
                    <a:pt x="17" y="50"/>
                    <a:pt x="17" y="5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59" name="Freeform 51"/>
            <p:cNvSpPr>
              <a:spLocks/>
            </p:cNvSpPr>
            <p:nvPr/>
          </p:nvSpPr>
          <p:spPr bwMode="auto">
            <a:xfrm>
              <a:off x="11108126" y="5502559"/>
              <a:ext cx="661255" cy="1336452"/>
            </a:xfrm>
            <a:custGeom>
              <a:avLst/>
              <a:gdLst>
                <a:gd name="T0" fmla="*/ 280 w 280"/>
                <a:gd name="T1" fmla="*/ 315 h 567"/>
                <a:gd name="T2" fmla="*/ 280 w 280"/>
                <a:gd name="T3" fmla="*/ 265 h 567"/>
                <a:gd name="T4" fmla="*/ 246 w 280"/>
                <a:gd name="T5" fmla="*/ 180 h 567"/>
                <a:gd name="T6" fmla="*/ 69 w 280"/>
                <a:gd name="T7" fmla="*/ 33 h 567"/>
                <a:gd name="T8" fmla="*/ 20 w 280"/>
                <a:gd name="T9" fmla="*/ 71 h 567"/>
                <a:gd name="T10" fmla="*/ 197 w 280"/>
                <a:gd name="T11" fmla="*/ 221 h 567"/>
                <a:gd name="T12" fmla="*/ 212 w 280"/>
                <a:gd name="T13" fmla="*/ 251 h 567"/>
                <a:gd name="T14" fmla="*/ 195 w 280"/>
                <a:gd name="T15" fmla="*/ 286 h 567"/>
                <a:gd name="T16" fmla="*/ 108 w 280"/>
                <a:gd name="T17" fmla="*/ 368 h 567"/>
                <a:gd name="T18" fmla="*/ 108 w 280"/>
                <a:gd name="T19" fmla="*/ 349 h 567"/>
                <a:gd name="T20" fmla="*/ 108 w 280"/>
                <a:gd name="T21" fmla="*/ 345 h 567"/>
                <a:gd name="T22" fmla="*/ 108 w 280"/>
                <a:gd name="T23" fmla="*/ 344 h 567"/>
                <a:gd name="T24" fmla="*/ 108 w 280"/>
                <a:gd name="T25" fmla="*/ 344 h 567"/>
                <a:gd name="T26" fmla="*/ 185 w 280"/>
                <a:gd name="T27" fmla="*/ 275 h 567"/>
                <a:gd name="T28" fmla="*/ 189 w 280"/>
                <a:gd name="T29" fmla="*/ 235 h 567"/>
                <a:gd name="T30" fmla="*/ 152 w 280"/>
                <a:gd name="T31" fmla="*/ 233 h 567"/>
                <a:gd name="T32" fmla="*/ 41 w 280"/>
                <a:gd name="T33" fmla="*/ 331 h 567"/>
                <a:gd name="T34" fmla="*/ 21 w 280"/>
                <a:gd name="T35" fmla="*/ 370 h 567"/>
                <a:gd name="T36" fmla="*/ 21 w 280"/>
                <a:gd name="T37" fmla="*/ 452 h 567"/>
                <a:gd name="T38" fmla="*/ 21 w 280"/>
                <a:gd name="T39" fmla="*/ 506 h 567"/>
                <a:gd name="T40" fmla="*/ 21 w 280"/>
                <a:gd name="T41" fmla="*/ 538 h 567"/>
                <a:gd name="T42" fmla="*/ 64 w 280"/>
                <a:gd name="T43" fmla="*/ 540 h 567"/>
                <a:gd name="T44" fmla="*/ 246 w 280"/>
                <a:gd name="T45" fmla="*/ 390 h 567"/>
                <a:gd name="T46" fmla="*/ 280 w 280"/>
                <a:gd name="T47" fmla="*/ 315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0" h="567">
                  <a:moveTo>
                    <a:pt x="280" y="315"/>
                  </a:moveTo>
                  <a:cubicBezTo>
                    <a:pt x="280" y="298"/>
                    <a:pt x="280" y="282"/>
                    <a:pt x="280" y="265"/>
                  </a:cubicBezTo>
                  <a:cubicBezTo>
                    <a:pt x="280" y="221"/>
                    <a:pt x="279" y="208"/>
                    <a:pt x="246" y="180"/>
                  </a:cubicBezTo>
                  <a:cubicBezTo>
                    <a:pt x="69" y="33"/>
                    <a:pt x="69" y="33"/>
                    <a:pt x="69" y="33"/>
                  </a:cubicBezTo>
                  <a:cubicBezTo>
                    <a:pt x="25" y="0"/>
                    <a:pt x="0" y="54"/>
                    <a:pt x="20" y="71"/>
                  </a:cubicBezTo>
                  <a:cubicBezTo>
                    <a:pt x="197" y="221"/>
                    <a:pt x="197" y="221"/>
                    <a:pt x="197" y="221"/>
                  </a:cubicBezTo>
                  <a:cubicBezTo>
                    <a:pt x="209" y="231"/>
                    <a:pt x="212" y="241"/>
                    <a:pt x="212" y="251"/>
                  </a:cubicBezTo>
                  <a:cubicBezTo>
                    <a:pt x="212" y="263"/>
                    <a:pt x="207" y="275"/>
                    <a:pt x="195" y="286"/>
                  </a:cubicBezTo>
                  <a:cubicBezTo>
                    <a:pt x="108" y="368"/>
                    <a:pt x="108" y="368"/>
                    <a:pt x="108" y="368"/>
                  </a:cubicBezTo>
                  <a:cubicBezTo>
                    <a:pt x="108" y="349"/>
                    <a:pt x="108" y="349"/>
                    <a:pt x="108" y="349"/>
                  </a:cubicBezTo>
                  <a:cubicBezTo>
                    <a:pt x="108" y="345"/>
                    <a:pt x="108" y="345"/>
                    <a:pt x="108" y="345"/>
                  </a:cubicBezTo>
                  <a:cubicBezTo>
                    <a:pt x="108" y="344"/>
                    <a:pt x="108" y="344"/>
                    <a:pt x="108" y="344"/>
                  </a:cubicBezTo>
                  <a:cubicBezTo>
                    <a:pt x="108" y="344"/>
                    <a:pt x="108" y="344"/>
                    <a:pt x="108" y="344"/>
                  </a:cubicBezTo>
                  <a:cubicBezTo>
                    <a:pt x="185" y="275"/>
                    <a:pt x="185" y="275"/>
                    <a:pt x="185" y="275"/>
                  </a:cubicBezTo>
                  <a:cubicBezTo>
                    <a:pt x="196" y="265"/>
                    <a:pt x="199" y="247"/>
                    <a:pt x="189" y="235"/>
                  </a:cubicBezTo>
                  <a:cubicBezTo>
                    <a:pt x="182" y="226"/>
                    <a:pt x="166" y="222"/>
                    <a:pt x="152" y="233"/>
                  </a:cubicBezTo>
                  <a:cubicBezTo>
                    <a:pt x="115" y="264"/>
                    <a:pt x="77" y="300"/>
                    <a:pt x="41" y="331"/>
                  </a:cubicBezTo>
                  <a:cubicBezTo>
                    <a:pt x="27" y="344"/>
                    <a:pt x="22" y="356"/>
                    <a:pt x="21" y="370"/>
                  </a:cubicBezTo>
                  <a:cubicBezTo>
                    <a:pt x="21" y="452"/>
                    <a:pt x="21" y="452"/>
                    <a:pt x="21" y="452"/>
                  </a:cubicBezTo>
                  <a:cubicBezTo>
                    <a:pt x="21" y="506"/>
                    <a:pt x="21" y="506"/>
                    <a:pt x="21" y="506"/>
                  </a:cubicBezTo>
                  <a:cubicBezTo>
                    <a:pt x="21" y="538"/>
                    <a:pt x="21" y="538"/>
                    <a:pt x="21" y="538"/>
                  </a:cubicBezTo>
                  <a:cubicBezTo>
                    <a:pt x="25" y="567"/>
                    <a:pt x="48" y="553"/>
                    <a:pt x="64" y="540"/>
                  </a:cubicBezTo>
                  <a:cubicBezTo>
                    <a:pt x="107" y="504"/>
                    <a:pt x="206" y="428"/>
                    <a:pt x="246" y="390"/>
                  </a:cubicBezTo>
                  <a:cubicBezTo>
                    <a:pt x="273" y="364"/>
                    <a:pt x="280" y="354"/>
                    <a:pt x="280" y="31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60" name="Freeform 52"/>
            <p:cNvSpPr>
              <a:spLocks/>
            </p:cNvSpPr>
            <p:nvPr/>
          </p:nvSpPr>
          <p:spPr bwMode="auto">
            <a:xfrm>
              <a:off x="9939105" y="5502559"/>
              <a:ext cx="660259" cy="1336452"/>
            </a:xfrm>
            <a:custGeom>
              <a:avLst/>
              <a:gdLst>
                <a:gd name="T0" fmla="*/ 0 w 280"/>
                <a:gd name="T1" fmla="*/ 315 h 567"/>
                <a:gd name="T2" fmla="*/ 34 w 280"/>
                <a:gd name="T3" fmla="*/ 390 h 567"/>
                <a:gd name="T4" fmla="*/ 216 w 280"/>
                <a:gd name="T5" fmla="*/ 540 h 567"/>
                <a:gd name="T6" fmla="*/ 260 w 280"/>
                <a:gd name="T7" fmla="*/ 538 h 567"/>
                <a:gd name="T8" fmla="*/ 260 w 280"/>
                <a:gd name="T9" fmla="*/ 506 h 567"/>
                <a:gd name="T10" fmla="*/ 260 w 280"/>
                <a:gd name="T11" fmla="*/ 452 h 567"/>
                <a:gd name="T12" fmla="*/ 260 w 280"/>
                <a:gd name="T13" fmla="*/ 370 h 567"/>
                <a:gd name="T14" fmla="*/ 240 w 280"/>
                <a:gd name="T15" fmla="*/ 331 h 567"/>
                <a:gd name="T16" fmla="*/ 129 w 280"/>
                <a:gd name="T17" fmla="*/ 233 h 567"/>
                <a:gd name="T18" fmla="*/ 91 w 280"/>
                <a:gd name="T19" fmla="*/ 235 h 567"/>
                <a:gd name="T20" fmla="*/ 96 w 280"/>
                <a:gd name="T21" fmla="*/ 275 h 567"/>
                <a:gd name="T22" fmla="*/ 172 w 280"/>
                <a:gd name="T23" fmla="*/ 344 h 567"/>
                <a:gd name="T24" fmla="*/ 172 w 280"/>
                <a:gd name="T25" fmla="*/ 344 h 567"/>
                <a:gd name="T26" fmla="*/ 172 w 280"/>
                <a:gd name="T27" fmla="*/ 345 h 567"/>
                <a:gd name="T28" fmla="*/ 172 w 280"/>
                <a:gd name="T29" fmla="*/ 349 h 567"/>
                <a:gd name="T30" fmla="*/ 172 w 280"/>
                <a:gd name="T31" fmla="*/ 368 h 567"/>
                <a:gd name="T32" fmla="*/ 86 w 280"/>
                <a:gd name="T33" fmla="*/ 286 h 567"/>
                <a:gd name="T34" fmla="*/ 68 w 280"/>
                <a:gd name="T35" fmla="*/ 251 h 567"/>
                <a:gd name="T36" fmla="*/ 83 w 280"/>
                <a:gd name="T37" fmla="*/ 221 h 567"/>
                <a:gd name="T38" fmla="*/ 261 w 280"/>
                <a:gd name="T39" fmla="*/ 71 h 567"/>
                <a:gd name="T40" fmla="*/ 212 w 280"/>
                <a:gd name="T41" fmla="*/ 33 h 567"/>
                <a:gd name="T42" fmla="*/ 35 w 280"/>
                <a:gd name="T43" fmla="*/ 180 h 567"/>
                <a:gd name="T44" fmla="*/ 0 w 280"/>
                <a:gd name="T45" fmla="*/ 265 h 567"/>
                <a:gd name="T46" fmla="*/ 0 w 280"/>
                <a:gd name="T47" fmla="*/ 315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0" h="567">
                  <a:moveTo>
                    <a:pt x="0" y="315"/>
                  </a:moveTo>
                  <a:cubicBezTo>
                    <a:pt x="0" y="354"/>
                    <a:pt x="7" y="364"/>
                    <a:pt x="34" y="390"/>
                  </a:cubicBezTo>
                  <a:cubicBezTo>
                    <a:pt x="74" y="428"/>
                    <a:pt x="174" y="504"/>
                    <a:pt x="216" y="540"/>
                  </a:cubicBezTo>
                  <a:cubicBezTo>
                    <a:pt x="232" y="553"/>
                    <a:pt x="256" y="567"/>
                    <a:pt x="260" y="538"/>
                  </a:cubicBezTo>
                  <a:cubicBezTo>
                    <a:pt x="260" y="506"/>
                    <a:pt x="260" y="506"/>
                    <a:pt x="260" y="506"/>
                  </a:cubicBezTo>
                  <a:cubicBezTo>
                    <a:pt x="260" y="452"/>
                    <a:pt x="260" y="452"/>
                    <a:pt x="260" y="452"/>
                  </a:cubicBezTo>
                  <a:cubicBezTo>
                    <a:pt x="260" y="370"/>
                    <a:pt x="260" y="370"/>
                    <a:pt x="260" y="370"/>
                  </a:cubicBezTo>
                  <a:cubicBezTo>
                    <a:pt x="258" y="356"/>
                    <a:pt x="254" y="344"/>
                    <a:pt x="240" y="331"/>
                  </a:cubicBezTo>
                  <a:cubicBezTo>
                    <a:pt x="203" y="300"/>
                    <a:pt x="165" y="264"/>
                    <a:pt x="129" y="233"/>
                  </a:cubicBezTo>
                  <a:cubicBezTo>
                    <a:pt x="115" y="222"/>
                    <a:pt x="99" y="226"/>
                    <a:pt x="91" y="235"/>
                  </a:cubicBezTo>
                  <a:cubicBezTo>
                    <a:pt x="82" y="247"/>
                    <a:pt x="84" y="265"/>
                    <a:pt x="96" y="275"/>
                  </a:cubicBezTo>
                  <a:cubicBezTo>
                    <a:pt x="172" y="344"/>
                    <a:pt x="172" y="344"/>
                    <a:pt x="172" y="344"/>
                  </a:cubicBezTo>
                  <a:cubicBezTo>
                    <a:pt x="172" y="344"/>
                    <a:pt x="172" y="344"/>
                    <a:pt x="172" y="344"/>
                  </a:cubicBezTo>
                  <a:cubicBezTo>
                    <a:pt x="172" y="345"/>
                    <a:pt x="172" y="345"/>
                    <a:pt x="172" y="345"/>
                  </a:cubicBezTo>
                  <a:cubicBezTo>
                    <a:pt x="172" y="349"/>
                    <a:pt x="172" y="349"/>
                    <a:pt x="172" y="349"/>
                  </a:cubicBezTo>
                  <a:cubicBezTo>
                    <a:pt x="172" y="368"/>
                    <a:pt x="172" y="368"/>
                    <a:pt x="172" y="368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74" y="275"/>
                    <a:pt x="68" y="263"/>
                    <a:pt x="68" y="251"/>
                  </a:cubicBezTo>
                  <a:cubicBezTo>
                    <a:pt x="68" y="241"/>
                    <a:pt x="72" y="231"/>
                    <a:pt x="83" y="221"/>
                  </a:cubicBezTo>
                  <a:cubicBezTo>
                    <a:pt x="261" y="71"/>
                    <a:pt x="261" y="71"/>
                    <a:pt x="261" y="71"/>
                  </a:cubicBezTo>
                  <a:cubicBezTo>
                    <a:pt x="280" y="54"/>
                    <a:pt x="256" y="0"/>
                    <a:pt x="212" y="33"/>
                  </a:cubicBezTo>
                  <a:cubicBezTo>
                    <a:pt x="35" y="180"/>
                    <a:pt x="35" y="180"/>
                    <a:pt x="35" y="180"/>
                  </a:cubicBezTo>
                  <a:cubicBezTo>
                    <a:pt x="1" y="208"/>
                    <a:pt x="1" y="221"/>
                    <a:pt x="0" y="265"/>
                  </a:cubicBezTo>
                  <a:cubicBezTo>
                    <a:pt x="0" y="282"/>
                    <a:pt x="0" y="298"/>
                    <a:pt x="0" y="31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61" name="Freeform 53"/>
            <p:cNvSpPr>
              <a:spLocks/>
            </p:cNvSpPr>
            <p:nvPr/>
          </p:nvSpPr>
          <p:spPr bwMode="auto">
            <a:xfrm>
              <a:off x="10205001" y="5868042"/>
              <a:ext cx="222078" cy="191206"/>
            </a:xfrm>
            <a:custGeom>
              <a:avLst/>
              <a:gdLst>
                <a:gd name="T0" fmla="*/ 40 w 94"/>
                <a:gd name="T1" fmla="*/ 81 h 81"/>
                <a:gd name="T2" fmla="*/ 26 w 94"/>
                <a:gd name="T3" fmla="*/ 69 h 81"/>
                <a:gd name="T4" fmla="*/ 25 w 94"/>
                <a:gd name="T5" fmla="*/ 69 h 81"/>
                <a:gd name="T6" fmla="*/ 0 w 94"/>
                <a:gd name="T7" fmla="*/ 58 h 81"/>
                <a:gd name="T8" fmla="*/ 68 w 94"/>
                <a:gd name="T9" fmla="*/ 0 h 81"/>
                <a:gd name="T10" fmla="*/ 73 w 94"/>
                <a:gd name="T11" fmla="*/ 2 h 81"/>
                <a:gd name="T12" fmla="*/ 85 w 94"/>
                <a:gd name="T13" fmla="*/ 11 h 81"/>
                <a:gd name="T14" fmla="*/ 81 w 94"/>
                <a:gd name="T15" fmla="*/ 47 h 81"/>
                <a:gd name="T16" fmla="*/ 40 w 94"/>
                <a:gd name="T17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4" h="81">
                  <a:moveTo>
                    <a:pt x="40" y="81"/>
                  </a:moveTo>
                  <a:cubicBezTo>
                    <a:pt x="26" y="69"/>
                    <a:pt x="26" y="69"/>
                    <a:pt x="26" y="69"/>
                  </a:cubicBezTo>
                  <a:cubicBezTo>
                    <a:pt x="25" y="69"/>
                    <a:pt x="25" y="69"/>
                    <a:pt x="25" y="69"/>
                  </a:cubicBezTo>
                  <a:cubicBezTo>
                    <a:pt x="18" y="63"/>
                    <a:pt x="8" y="58"/>
                    <a:pt x="0" y="58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8" y="4"/>
                    <a:pt x="82" y="7"/>
                    <a:pt x="85" y="11"/>
                  </a:cubicBezTo>
                  <a:cubicBezTo>
                    <a:pt x="94" y="22"/>
                    <a:pt x="91" y="38"/>
                    <a:pt x="81" y="47"/>
                  </a:cubicBezTo>
                  <a:cubicBezTo>
                    <a:pt x="40" y="81"/>
                    <a:pt x="40" y="81"/>
                    <a:pt x="40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62" name="Freeform 54"/>
            <p:cNvSpPr>
              <a:spLocks/>
            </p:cNvSpPr>
            <p:nvPr/>
          </p:nvSpPr>
          <p:spPr bwMode="auto">
            <a:xfrm>
              <a:off x="10318530" y="6016426"/>
              <a:ext cx="106558" cy="118508"/>
            </a:xfrm>
            <a:custGeom>
              <a:avLst/>
              <a:gdLst>
                <a:gd name="T0" fmla="*/ 29 w 45"/>
                <a:gd name="T1" fmla="*/ 50 h 50"/>
                <a:gd name="T2" fmla="*/ 25 w 45"/>
                <a:gd name="T3" fmla="*/ 47 h 50"/>
                <a:gd name="T4" fmla="*/ 6 w 45"/>
                <a:gd name="T5" fmla="*/ 31 h 50"/>
                <a:gd name="T6" fmla="*/ 0 w 45"/>
                <a:gd name="T7" fmla="*/ 25 h 50"/>
                <a:gd name="T8" fmla="*/ 29 w 45"/>
                <a:gd name="T9" fmla="*/ 0 h 50"/>
                <a:gd name="T10" fmla="*/ 34 w 45"/>
                <a:gd name="T11" fmla="*/ 5 h 50"/>
                <a:gd name="T12" fmla="*/ 37 w 45"/>
                <a:gd name="T13" fmla="*/ 8 h 50"/>
                <a:gd name="T14" fmla="*/ 34 w 45"/>
                <a:gd name="T15" fmla="*/ 45 h 50"/>
                <a:gd name="T16" fmla="*/ 29 w 45"/>
                <a:gd name="T1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50">
                  <a:moveTo>
                    <a:pt x="29" y="50"/>
                  </a:moveTo>
                  <a:cubicBezTo>
                    <a:pt x="25" y="47"/>
                    <a:pt x="25" y="47"/>
                    <a:pt x="25" y="47"/>
                  </a:cubicBezTo>
                  <a:cubicBezTo>
                    <a:pt x="19" y="41"/>
                    <a:pt x="13" y="36"/>
                    <a:pt x="6" y="31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5" y="6"/>
                    <a:pt x="36" y="7"/>
                    <a:pt x="37" y="8"/>
                  </a:cubicBezTo>
                  <a:cubicBezTo>
                    <a:pt x="45" y="19"/>
                    <a:pt x="45" y="36"/>
                    <a:pt x="34" y="45"/>
                  </a:cubicBezTo>
                  <a:cubicBezTo>
                    <a:pt x="29" y="50"/>
                    <a:pt x="29" y="50"/>
                    <a:pt x="29" y="5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63" name="Freeform 55"/>
            <p:cNvSpPr>
              <a:spLocks/>
            </p:cNvSpPr>
            <p:nvPr/>
          </p:nvSpPr>
          <p:spPr bwMode="auto">
            <a:xfrm>
              <a:off x="11282402" y="5868042"/>
              <a:ext cx="222078" cy="191206"/>
            </a:xfrm>
            <a:custGeom>
              <a:avLst/>
              <a:gdLst>
                <a:gd name="T0" fmla="*/ 54 w 94"/>
                <a:gd name="T1" fmla="*/ 81 h 81"/>
                <a:gd name="T2" fmla="*/ 68 w 94"/>
                <a:gd name="T3" fmla="*/ 69 h 81"/>
                <a:gd name="T4" fmla="*/ 68 w 94"/>
                <a:gd name="T5" fmla="*/ 69 h 81"/>
                <a:gd name="T6" fmla="*/ 94 w 94"/>
                <a:gd name="T7" fmla="*/ 58 h 81"/>
                <a:gd name="T8" fmla="*/ 26 w 94"/>
                <a:gd name="T9" fmla="*/ 0 h 81"/>
                <a:gd name="T10" fmla="*/ 21 w 94"/>
                <a:gd name="T11" fmla="*/ 2 h 81"/>
                <a:gd name="T12" fmla="*/ 9 w 94"/>
                <a:gd name="T13" fmla="*/ 11 h 81"/>
                <a:gd name="T14" fmla="*/ 13 w 94"/>
                <a:gd name="T15" fmla="*/ 47 h 81"/>
                <a:gd name="T16" fmla="*/ 54 w 94"/>
                <a:gd name="T17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4" h="81">
                  <a:moveTo>
                    <a:pt x="54" y="81"/>
                  </a:moveTo>
                  <a:cubicBezTo>
                    <a:pt x="68" y="69"/>
                    <a:pt x="68" y="69"/>
                    <a:pt x="68" y="69"/>
                  </a:cubicBezTo>
                  <a:cubicBezTo>
                    <a:pt x="68" y="69"/>
                    <a:pt x="68" y="69"/>
                    <a:pt x="68" y="69"/>
                  </a:cubicBezTo>
                  <a:cubicBezTo>
                    <a:pt x="76" y="63"/>
                    <a:pt x="85" y="58"/>
                    <a:pt x="94" y="58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16" y="4"/>
                    <a:pt x="12" y="7"/>
                    <a:pt x="9" y="11"/>
                  </a:cubicBezTo>
                  <a:cubicBezTo>
                    <a:pt x="0" y="22"/>
                    <a:pt x="2" y="38"/>
                    <a:pt x="13" y="47"/>
                  </a:cubicBezTo>
                  <a:lnTo>
                    <a:pt x="54" y="8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하트 8"/>
            <p:cNvSpPr/>
            <p:nvPr/>
          </p:nvSpPr>
          <p:spPr>
            <a:xfrm>
              <a:off x="10398059" y="5643045"/>
              <a:ext cx="934402" cy="865269"/>
            </a:xfrm>
            <a:prstGeom prst="heart">
              <a:avLst/>
            </a:prstGeom>
            <a:solidFill>
              <a:srgbClr val="DA56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8" name="직선 연결선 7"/>
          <p:cNvCxnSpPr/>
          <p:nvPr/>
        </p:nvCxnSpPr>
        <p:spPr>
          <a:xfrm>
            <a:off x="6503361" y="2675633"/>
            <a:ext cx="0" cy="269900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80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31" grpId="0"/>
      <p:bldP spid="5" grpId="0"/>
      <p:bldP spid="30" grpId="0"/>
      <p:bldP spid="49" grpId="0"/>
      <p:bldP spid="5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그룹 41"/>
          <p:cNvGrpSpPr/>
          <p:nvPr/>
        </p:nvGrpSpPr>
        <p:grpSpPr>
          <a:xfrm>
            <a:off x="5293188" y="4780178"/>
            <a:ext cx="6637305" cy="1833717"/>
            <a:chOff x="5178688" y="71429"/>
            <a:chExt cx="12434718" cy="3435393"/>
          </a:xfrm>
          <a:solidFill>
            <a:schemeClr val="bg1">
              <a:lumMod val="65000"/>
              <a:lumOff val="35000"/>
            </a:schemeClr>
          </a:solidFill>
        </p:grpSpPr>
        <p:sp>
          <p:nvSpPr>
            <p:cNvPr id="43" name="모서리가 둥근 직사각형 42"/>
            <p:cNvSpPr/>
            <p:nvPr/>
          </p:nvSpPr>
          <p:spPr>
            <a:xfrm>
              <a:off x="6050178" y="962680"/>
              <a:ext cx="11563228" cy="254414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44" name="도넛 43"/>
            <p:cNvSpPr/>
            <p:nvPr/>
          </p:nvSpPr>
          <p:spPr>
            <a:xfrm>
              <a:off x="5178688" y="957866"/>
              <a:ext cx="1160825" cy="1160825"/>
            </a:xfrm>
            <a:prstGeom prst="don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45" name="도넛 44"/>
            <p:cNvSpPr/>
            <p:nvPr/>
          </p:nvSpPr>
          <p:spPr>
            <a:xfrm>
              <a:off x="6205489" y="71429"/>
              <a:ext cx="1160825" cy="1160825"/>
            </a:xfrm>
            <a:prstGeom prst="don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5772993" y="5499352"/>
            <a:ext cx="61943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b="1" dirty="0">
                <a:solidFill>
                  <a:prstClr val="white"/>
                </a:solidFill>
                <a:effectLst>
                  <a:outerShdw blurRad="215900" sx="101000" sy="101000" algn="ctr" rotWithShape="0">
                    <a:prstClr val="black">
                      <a:alpha val="33000"/>
                    </a:prst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본 차트는 차트도구와 도형으로 만들어졌습니다</a:t>
            </a:r>
            <a:r>
              <a:rPr lang="en-US" altLang="ko-KR" b="1" dirty="0">
                <a:solidFill>
                  <a:prstClr val="white"/>
                </a:solidFill>
                <a:effectLst>
                  <a:outerShdw blurRad="215900" sx="101000" sy="101000" algn="ctr" rotWithShape="0">
                    <a:prstClr val="black">
                      <a:alpha val="33000"/>
                    </a:prst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algn="ctr"/>
            <a:r>
              <a:rPr lang="ko-KR" altLang="en-US" b="1" dirty="0">
                <a:solidFill>
                  <a:prstClr val="white"/>
                </a:solidFill>
                <a:effectLst>
                  <a:outerShdw blurRad="215900" sx="101000" sy="101000" algn="ctr" rotWithShape="0">
                    <a:prstClr val="black">
                      <a:alpha val="33000"/>
                    </a:prst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선택하신 차트에서 마우스 오른쪽 버튼을 누른 뒤 </a:t>
            </a:r>
            <a:endParaRPr lang="en-US" altLang="ko-KR" b="1" dirty="0">
              <a:solidFill>
                <a:prstClr val="white"/>
              </a:solidFill>
              <a:effectLst>
                <a:outerShdw blurRad="215900" sx="101000" sy="101000" algn="ctr" rotWithShape="0">
                  <a:prstClr val="black">
                    <a:alpha val="33000"/>
                  </a:prstClr>
                </a:outerShdw>
              </a:effectLst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algn="ctr"/>
            <a:r>
              <a:rPr lang="ko-KR" altLang="en-US" b="1" dirty="0">
                <a:solidFill>
                  <a:prstClr val="white"/>
                </a:solidFill>
                <a:effectLst>
                  <a:outerShdw blurRad="215900" sx="101000" sy="101000" algn="ctr" rotWithShape="0">
                    <a:prstClr val="black">
                      <a:alpha val="33000"/>
                    </a:prst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데이터 편집으로 들어가 원하는 수치를 입력하시면 됩니다</a:t>
            </a:r>
            <a:r>
              <a:rPr lang="en-US" altLang="ko-KR" b="1" dirty="0">
                <a:solidFill>
                  <a:prstClr val="white"/>
                </a:solidFill>
                <a:effectLst>
                  <a:outerShdw blurRad="215900" sx="101000" sy="101000" algn="ctr" rotWithShape="0">
                    <a:prstClr val="black">
                      <a:alpha val="33000"/>
                    </a:prst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r>
              <a:rPr lang="ko-KR" altLang="en-US" b="1" dirty="0">
                <a:solidFill>
                  <a:prstClr val="white"/>
                </a:solidFill>
                <a:effectLst>
                  <a:outerShdw blurRad="215900" sx="101000" sy="101000" algn="ctr" rotWithShape="0">
                    <a:prstClr val="black">
                      <a:alpha val="33000"/>
                    </a:prst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endParaRPr lang="en-US" altLang="ko-KR" sz="2400" b="1" dirty="0">
              <a:solidFill>
                <a:prstClr val="white"/>
              </a:solidFill>
              <a:effectLst>
                <a:outerShdw blurRad="215900" sx="101000" sy="101000" algn="ctr" rotWithShape="0">
                  <a:prstClr val="black">
                    <a:alpha val="33000"/>
                  </a:prstClr>
                </a:outerShdw>
              </a:effectLst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794454" y="1986720"/>
            <a:ext cx="2404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prstClr val="white"/>
                </a:solidFill>
              </a:rPr>
              <a:t>텍스트를 입력하세요</a:t>
            </a:r>
            <a:r>
              <a:rPr lang="en-US" altLang="ko-KR" dirty="0">
                <a:solidFill>
                  <a:prstClr val="white"/>
                </a:solidFill>
              </a:rPr>
              <a:t>.</a:t>
            </a:r>
            <a:endParaRPr lang="ko-KR" altLang="en-US" dirty="0">
              <a:solidFill>
                <a:prstClr val="white"/>
              </a:solidFill>
            </a:endParaRPr>
          </a:p>
        </p:txBody>
      </p:sp>
      <p:grpSp>
        <p:nvGrpSpPr>
          <p:cNvPr id="32" name="그룹 31"/>
          <p:cNvGrpSpPr/>
          <p:nvPr/>
        </p:nvGrpSpPr>
        <p:grpSpPr>
          <a:xfrm>
            <a:off x="5780690" y="1404932"/>
            <a:ext cx="5963883" cy="416755"/>
            <a:chOff x="6096000" y="1173298"/>
            <a:chExt cx="5648573" cy="533560"/>
          </a:xfrm>
        </p:grpSpPr>
        <p:sp>
          <p:nvSpPr>
            <p:cNvPr id="2" name="직사각형 1"/>
            <p:cNvSpPr/>
            <p:nvPr/>
          </p:nvSpPr>
          <p:spPr>
            <a:xfrm>
              <a:off x="6096000" y="1178797"/>
              <a:ext cx="5648573" cy="528061"/>
            </a:xfrm>
            <a:prstGeom prst="rect">
              <a:avLst/>
            </a:prstGeom>
            <a:solidFill>
              <a:schemeClr val="tx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3" name="자유형 2"/>
            <p:cNvSpPr/>
            <p:nvPr/>
          </p:nvSpPr>
          <p:spPr>
            <a:xfrm>
              <a:off x="6735116" y="1173298"/>
              <a:ext cx="5009457" cy="533559"/>
            </a:xfrm>
            <a:custGeom>
              <a:avLst/>
              <a:gdLst>
                <a:gd name="connsiteX0" fmla="*/ 1929019 w 5009457"/>
                <a:gd name="connsiteY0" fmla="*/ 0 h 533559"/>
                <a:gd name="connsiteX1" fmla="*/ 5009457 w 5009457"/>
                <a:gd name="connsiteY1" fmla="*/ 0 h 533559"/>
                <a:gd name="connsiteX2" fmla="*/ 5009457 w 5009457"/>
                <a:gd name="connsiteY2" fmla="*/ 530811 h 533559"/>
                <a:gd name="connsiteX3" fmla="*/ 1929019 w 5009457"/>
                <a:gd name="connsiteY3" fmla="*/ 530811 h 533559"/>
                <a:gd name="connsiteX4" fmla="*/ 1929019 w 5009457"/>
                <a:gd name="connsiteY4" fmla="*/ 533559 h 533559"/>
                <a:gd name="connsiteX5" fmla="*/ 1305326 w 5009457"/>
                <a:gd name="connsiteY5" fmla="*/ 533559 h 533559"/>
                <a:gd name="connsiteX6" fmla="*/ 1305326 w 5009457"/>
                <a:gd name="connsiteY6" fmla="*/ 530812 h 533559"/>
                <a:gd name="connsiteX7" fmla="*/ 0 w 5009457"/>
                <a:gd name="connsiteY7" fmla="*/ 530812 h 533559"/>
                <a:gd name="connsiteX8" fmla="*/ 0 w 5009457"/>
                <a:gd name="connsiteY8" fmla="*/ 256110 h 533559"/>
                <a:gd name="connsiteX9" fmla="*/ 1321894 w 5009457"/>
                <a:gd name="connsiteY9" fmla="*/ 256110 h 533559"/>
                <a:gd name="connsiteX10" fmla="*/ 1929019 w 5009457"/>
                <a:gd name="connsiteY10" fmla="*/ 2 h 53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009457" h="533559">
                  <a:moveTo>
                    <a:pt x="1929019" y="0"/>
                  </a:moveTo>
                  <a:lnTo>
                    <a:pt x="5009457" y="0"/>
                  </a:lnTo>
                  <a:lnTo>
                    <a:pt x="5009457" y="530811"/>
                  </a:lnTo>
                  <a:lnTo>
                    <a:pt x="1929019" y="530811"/>
                  </a:lnTo>
                  <a:lnTo>
                    <a:pt x="1929019" y="533559"/>
                  </a:lnTo>
                  <a:lnTo>
                    <a:pt x="1305326" y="533559"/>
                  </a:lnTo>
                  <a:lnTo>
                    <a:pt x="1305326" y="530812"/>
                  </a:lnTo>
                  <a:lnTo>
                    <a:pt x="0" y="530812"/>
                  </a:lnTo>
                  <a:lnTo>
                    <a:pt x="0" y="256110"/>
                  </a:lnTo>
                  <a:lnTo>
                    <a:pt x="1321894" y="256110"/>
                  </a:lnTo>
                  <a:lnTo>
                    <a:pt x="1929019" y="2"/>
                  </a:lnTo>
                  <a:close/>
                </a:path>
              </a:pathLst>
            </a:custGeom>
            <a:solidFill>
              <a:schemeClr val="bg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4" name="직사각형 3"/>
            <p:cNvSpPr/>
            <p:nvPr/>
          </p:nvSpPr>
          <p:spPr>
            <a:xfrm>
              <a:off x="6096001" y="1178796"/>
              <a:ext cx="645650" cy="52806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b="1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1.</a:t>
              </a:r>
              <a:endParaRPr lang="ko-KR" altLang="en-US" sz="2000" b="1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7" name="직사각형 6"/>
            <p:cNvSpPr/>
            <p:nvPr/>
          </p:nvSpPr>
          <p:spPr>
            <a:xfrm>
              <a:off x="8674101" y="1178796"/>
              <a:ext cx="1006428" cy="528061"/>
            </a:xfrm>
            <a:prstGeom prst="rect">
              <a:avLst/>
            </a:prstGeom>
            <a:solidFill>
              <a:schemeClr val="bg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가</a:t>
              </a:r>
            </a:p>
          </p:txBody>
        </p:sp>
        <p:sp>
          <p:nvSpPr>
            <p:cNvPr id="27" name="직사각형 26"/>
            <p:cNvSpPr/>
            <p:nvPr/>
          </p:nvSpPr>
          <p:spPr>
            <a:xfrm>
              <a:off x="9670132" y="1178796"/>
              <a:ext cx="1006428" cy="528061"/>
            </a:xfrm>
            <a:prstGeom prst="rect">
              <a:avLst/>
            </a:prstGeom>
            <a:solidFill>
              <a:schemeClr val="bg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나</a:t>
              </a:r>
            </a:p>
          </p:txBody>
        </p:sp>
        <p:sp>
          <p:nvSpPr>
            <p:cNvPr id="29" name="직사각형 28"/>
            <p:cNvSpPr/>
            <p:nvPr/>
          </p:nvSpPr>
          <p:spPr>
            <a:xfrm>
              <a:off x="10676560" y="1178796"/>
              <a:ext cx="1006428" cy="52806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다</a:t>
              </a:r>
            </a:p>
          </p:txBody>
        </p:sp>
      </p:grpSp>
      <p:sp>
        <p:nvSpPr>
          <p:cNvPr id="37" name="타원 36"/>
          <p:cNvSpPr/>
          <p:nvPr/>
        </p:nvSpPr>
        <p:spPr>
          <a:xfrm>
            <a:off x="7721185" y="2812889"/>
            <a:ext cx="1699352" cy="1699352"/>
          </a:xfrm>
          <a:prstGeom prst="ellipse">
            <a:avLst/>
          </a:prstGeom>
          <a:solidFill>
            <a:srgbClr val="8BD4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8" name="타원 37"/>
          <p:cNvSpPr/>
          <p:nvPr/>
        </p:nvSpPr>
        <p:spPr>
          <a:xfrm>
            <a:off x="10005150" y="2812889"/>
            <a:ext cx="1699352" cy="1699352"/>
          </a:xfrm>
          <a:prstGeom prst="ellipse">
            <a:avLst/>
          </a:prstGeom>
          <a:solidFill>
            <a:srgbClr val="91CC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9" name="타원 38"/>
          <p:cNvSpPr/>
          <p:nvPr/>
        </p:nvSpPr>
        <p:spPr>
          <a:xfrm>
            <a:off x="5548899" y="2812889"/>
            <a:ext cx="1699352" cy="1699352"/>
          </a:xfrm>
          <a:prstGeom prst="ellipse">
            <a:avLst/>
          </a:prstGeom>
          <a:solidFill>
            <a:srgbClr val="979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aphicFrame>
        <p:nvGraphicFramePr>
          <p:cNvPr id="40" name="차트 39"/>
          <p:cNvGraphicFramePr/>
          <p:nvPr>
            <p:extLst/>
          </p:nvPr>
        </p:nvGraphicFramePr>
        <p:xfrm>
          <a:off x="7459491" y="2605606"/>
          <a:ext cx="2222740" cy="2113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9" name="차트 48"/>
          <p:cNvGraphicFramePr/>
          <p:nvPr>
            <p:extLst/>
          </p:nvPr>
        </p:nvGraphicFramePr>
        <p:xfrm>
          <a:off x="9743455" y="2605606"/>
          <a:ext cx="2222740" cy="2113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0" name="차트 49"/>
          <p:cNvGraphicFramePr/>
          <p:nvPr>
            <p:extLst/>
          </p:nvPr>
        </p:nvGraphicFramePr>
        <p:xfrm>
          <a:off x="5287204" y="2605606"/>
          <a:ext cx="2222740" cy="2113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1" name="TextBox 50"/>
          <p:cNvSpPr txBox="1"/>
          <p:nvPr/>
        </p:nvSpPr>
        <p:spPr>
          <a:xfrm>
            <a:off x="5791250" y="3288180"/>
            <a:ext cx="11897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dirty="0">
                <a:solidFill>
                  <a:prstClr val="white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60%</a:t>
            </a:r>
            <a:endParaRPr lang="ko-KR" altLang="en-US" sz="4000" dirty="0">
              <a:solidFill>
                <a:prstClr val="white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963536" y="3288180"/>
            <a:ext cx="1046490" cy="622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dirty="0">
                <a:solidFill>
                  <a:prstClr val="white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73%</a:t>
            </a:r>
            <a:endParaRPr lang="ko-KR" altLang="en-US" sz="4000" dirty="0">
              <a:solidFill>
                <a:prstClr val="white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669950" y="211441"/>
            <a:ext cx="394728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1. </a:t>
            </a:r>
            <a:r>
              <a:rPr lang="ko-KR" altLang="en-US" sz="24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사회복지</a:t>
            </a:r>
            <a:r>
              <a:rPr lang="en-US" altLang="ko-KR" sz="24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4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자연</a:t>
            </a:r>
            <a:r>
              <a:rPr lang="en-US" altLang="ko-KR" sz="24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4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보호</a:t>
            </a:r>
          </a:p>
        </p:txBody>
      </p:sp>
      <p:sp>
        <p:nvSpPr>
          <p:cNvPr id="54" name="Freeform 56"/>
          <p:cNvSpPr>
            <a:spLocks/>
          </p:cNvSpPr>
          <p:nvPr/>
        </p:nvSpPr>
        <p:spPr bwMode="auto">
          <a:xfrm>
            <a:off x="11557305" y="149134"/>
            <a:ext cx="371840" cy="560203"/>
          </a:xfrm>
          <a:custGeom>
            <a:avLst/>
            <a:gdLst>
              <a:gd name="T0" fmla="*/ 45 w 289"/>
              <a:gd name="T1" fmla="*/ 436 h 436"/>
              <a:gd name="T2" fmla="*/ 14 w 289"/>
              <a:gd name="T3" fmla="*/ 326 h 436"/>
              <a:gd name="T4" fmla="*/ 42 w 289"/>
              <a:gd name="T5" fmla="*/ 289 h 436"/>
              <a:gd name="T6" fmla="*/ 151 w 289"/>
              <a:gd name="T7" fmla="*/ 177 h 436"/>
              <a:gd name="T8" fmla="*/ 181 w 289"/>
              <a:gd name="T9" fmla="*/ 205 h 436"/>
              <a:gd name="T10" fmla="*/ 124 w 289"/>
              <a:gd name="T11" fmla="*/ 263 h 436"/>
              <a:gd name="T12" fmla="*/ 136 w 289"/>
              <a:gd name="T13" fmla="*/ 273 h 436"/>
              <a:gd name="T14" fmla="*/ 192 w 289"/>
              <a:gd name="T15" fmla="*/ 215 h 436"/>
              <a:gd name="T16" fmla="*/ 209 w 289"/>
              <a:gd name="T17" fmla="*/ 161 h 436"/>
              <a:gd name="T18" fmla="*/ 206 w 289"/>
              <a:gd name="T19" fmla="*/ 58 h 436"/>
              <a:gd name="T20" fmla="*/ 217 w 289"/>
              <a:gd name="T21" fmla="*/ 4 h 436"/>
              <a:gd name="T22" fmla="*/ 246 w 289"/>
              <a:gd name="T23" fmla="*/ 45 h 436"/>
              <a:gd name="T24" fmla="*/ 284 w 289"/>
              <a:gd name="T25" fmla="*/ 225 h 436"/>
              <a:gd name="T26" fmla="*/ 284 w 289"/>
              <a:gd name="T27" fmla="*/ 227 h 436"/>
              <a:gd name="T28" fmla="*/ 238 w 289"/>
              <a:gd name="T29" fmla="*/ 325 h 436"/>
              <a:gd name="T30" fmla="*/ 160 w 289"/>
              <a:gd name="T31" fmla="*/ 373 h 436"/>
              <a:gd name="T32" fmla="*/ 129 w 289"/>
              <a:gd name="T33" fmla="*/ 379 h 436"/>
              <a:gd name="T34" fmla="*/ 99 w 289"/>
              <a:gd name="T35" fmla="*/ 394 h 436"/>
              <a:gd name="T36" fmla="*/ 129 w 289"/>
              <a:gd name="T37" fmla="*/ 436 h 436"/>
              <a:gd name="T38" fmla="*/ 45 w 289"/>
              <a:gd name="T39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89" h="436">
                <a:moveTo>
                  <a:pt x="45" y="436"/>
                </a:moveTo>
                <a:cubicBezTo>
                  <a:pt x="18" y="399"/>
                  <a:pt x="0" y="362"/>
                  <a:pt x="14" y="326"/>
                </a:cubicBezTo>
                <a:cubicBezTo>
                  <a:pt x="18" y="314"/>
                  <a:pt x="29" y="302"/>
                  <a:pt x="42" y="289"/>
                </a:cubicBezTo>
                <a:cubicBezTo>
                  <a:pt x="151" y="177"/>
                  <a:pt x="151" y="177"/>
                  <a:pt x="151" y="177"/>
                </a:cubicBezTo>
                <a:cubicBezTo>
                  <a:pt x="184" y="143"/>
                  <a:pt x="212" y="172"/>
                  <a:pt x="181" y="205"/>
                </a:cubicBezTo>
                <a:cubicBezTo>
                  <a:pt x="124" y="263"/>
                  <a:pt x="124" y="263"/>
                  <a:pt x="124" y="263"/>
                </a:cubicBezTo>
                <a:cubicBezTo>
                  <a:pt x="115" y="273"/>
                  <a:pt x="126" y="284"/>
                  <a:pt x="136" y="273"/>
                </a:cubicBezTo>
                <a:cubicBezTo>
                  <a:pt x="192" y="215"/>
                  <a:pt x="192" y="215"/>
                  <a:pt x="192" y="215"/>
                </a:cubicBezTo>
                <a:cubicBezTo>
                  <a:pt x="210" y="196"/>
                  <a:pt x="206" y="185"/>
                  <a:pt x="209" y="161"/>
                </a:cubicBezTo>
                <a:cubicBezTo>
                  <a:pt x="206" y="58"/>
                  <a:pt x="206" y="58"/>
                  <a:pt x="206" y="58"/>
                </a:cubicBezTo>
                <a:cubicBezTo>
                  <a:pt x="205" y="21"/>
                  <a:pt x="209" y="7"/>
                  <a:pt x="217" y="4"/>
                </a:cubicBezTo>
                <a:cubicBezTo>
                  <a:pt x="227" y="0"/>
                  <a:pt x="243" y="18"/>
                  <a:pt x="246" y="45"/>
                </a:cubicBezTo>
                <a:cubicBezTo>
                  <a:pt x="284" y="225"/>
                  <a:pt x="284" y="225"/>
                  <a:pt x="284" y="225"/>
                </a:cubicBezTo>
                <a:cubicBezTo>
                  <a:pt x="284" y="227"/>
                  <a:pt x="284" y="227"/>
                  <a:pt x="284" y="227"/>
                </a:cubicBezTo>
                <a:cubicBezTo>
                  <a:pt x="289" y="281"/>
                  <a:pt x="278" y="289"/>
                  <a:pt x="238" y="325"/>
                </a:cubicBezTo>
                <a:cubicBezTo>
                  <a:pt x="199" y="362"/>
                  <a:pt x="211" y="360"/>
                  <a:pt x="160" y="373"/>
                </a:cubicBezTo>
                <a:cubicBezTo>
                  <a:pt x="129" y="379"/>
                  <a:pt x="129" y="379"/>
                  <a:pt x="129" y="379"/>
                </a:cubicBezTo>
                <a:cubicBezTo>
                  <a:pt x="115" y="382"/>
                  <a:pt x="91" y="384"/>
                  <a:pt x="99" y="394"/>
                </a:cubicBezTo>
                <a:cubicBezTo>
                  <a:pt x="129" y="436"/>
                  <a:pt x="129" y="436"/>
                  <a:pt x="129" y="436"/>
                </a:cubicBezTo>
                <a:cubicBezTo>
                  <a:pt x="45" y="436"/>
                  <a:pt x="45" y="436"/>
                  <a:pt x="45" y="436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solidFill>
              <a:schemeClr val="tx1">
                <a:alpha val="70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5" name="Freeform 57"/>
          <p:cNvSpPr>
            <a:spLocks/>
          </p:cNvSpPr>
          <p:nvPr/>
        </p:nvSpPr>
        <p:spPr bwMode="auto">
          <a:xfrm>
            <a:off x="7483882" y="149134"/>
            <a:ext cx="372926" cy="560203"/>
          </a:xfrm>
          <a:custGeom>
            <a:avLst/>
            <a:gdLst>
              <a:gd name="T0" fmla="*/ 244 w 290"/>
              <a:gd name="T1" fmla="*/ 436 h 436"/>
              <a:gd name="T2" fmla="*/ 275 w 290"/>
              <a:gd name="T3" fmla="*/ 326 h 436"/>
              <a:gd name="T4" fmla="*/ 248 w 290"/>
              <a:gd name="T5" fmla="*/ 289 h 436"/>
              <a:gd name="T6" fmla="*/ 138 w 290"/>
              <a:gd name="T7" fmla="*/ 177 h 436"/>
              <a:gd name="T8" fmla="*/ 108 w 290"/>
              <a:gd name="T9" fmla="*/ 205 h 436"/>
              <a:gd name="T10" fmla="*/ 165 w 290"/>
              <a:gd name="T11" fmla="*/ 263 h 436"/>
              <a:gd name="T12" fmla="*/ 154 w 290"/>
              <a:gd name="T13" fmla="*/ 273 h 436"/>
              <a:gd name="T14" fmla="*/ 97 w 290"/>
              <a:gd name="T15" fmla="*/ 215 h 436"/>
              <a:gd name="T16" fmla="*/ 80 w 290"/>
              <a:gd name="T17" fmla="*/ 161 h 436"/>
              <a:gd name="T18" fmla="*/ 83 w 290"/>
              <a:gd name="T19" fmla="*/ 58 h 436"/>
              <a:gd name="T20" fmla="*/ 72 w 290"/>
              <a:gd name="T21" fmla="*/ 4 h 436"/>
              <a:gd name="T22" fmla="*/ 43 w 290"/>
              <a:gd name="T23" fmla="*/ 45 h 436"/>
              <a:gd name="T24" fmla="*/ 5 w 290"/>
              <a:gd name="T25" fmla="*/ 225 h 436"/>
              <a:gd name="T26" fmla="*/ 5 w 290"/>
              <a:gd name="T27" fmla="*/ 227 h 436"/>
              <a:gd name="T28" fmla="*/ 51 w 290"/>
              <a:gd name="T29" fmla="*/ 325 h 436"/>
              <a:gd name="T30" fmla="*/ 129 w 290"/>
              <a:gd name="T31" fmla="*/ 373 h 436"/>
              <a:gd name="T32" fmla="*/ 160 w 290"/>
              <a:gd name="T33" fmla="*/ 379 h 436"/>
              <a:gd name="T34" fmla="*/ 190 w 290"/>
              <a:gd name="T35" fmla="*/ 394 h 436"/>
              <a:gd name="T36" fmla="*/ 160 w 290"/>
              <a:gd name="T37" fmla="*/ 436 h 436"/>
              <a:gd name="T38" fmla="*/ 244 w 290"/>
              <a:gd name="T39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90" h="436">
                <a:moveTo>
                  <a:pt x="244" y="436"/>
                </a:moveTo>
                <a:cubicBezTo>
                  <a:pt x="271" y="399"/>
                  <a:pt x="290" y="362"/>
                  <a:pt x="275" y="326"/>
                </a:cubicBezTo>
                <a:cubicBezTo>
                  <a:pt x="271" y="314"/>
                  <a:pt x="260" y="302"/>
                  <a:pt x="248" y="289"/>
                </a:cubicBezTo>
                <a:cubicBezTo>
                  <a:pt x="138" y="177"/>
                  <a:pt x="138" y="177"/>
                  <a:pt x="138" y="177"/>
                </a:cubicBezTo>
                <a:cubicBezTo>
                  <a:pt x="105" y="143"/>
                  <a:pt x="77" y="172"/>
                  <a:pt x="108" y="205"/>
                </a:cubicBezTo>
                <a:cubicBezTo>
                  <a:pt x="165" y="263"/>
                  <a:pt x="165" y="263"/>
                  <a:pt x="165" y="263"/>
                </a:cubicBezTo>
                <a:cubicBezTo>
                  <a:pt x="174" y="273"/>
                  <a:pt x="164" y="284"/>
                  <a:pt x="154" y="273"/>
                </a:cubicBezTo>
                <a:cubicBezTo>
                  <a:pt x="97" y="215"/>
                  <a:pt x="97" y="215"/>
                  <a:pt x="97" y="215"/>
                </a:cubicBezTo>
                <a:cubicBezTo>
                  <a:pt x="79" y="196"/>
                  <a:pt x="83" y="185"/>
                  <a:pt x="80" y="161"/>
                </a:cubicBezTo>
                <a:cubicBezTo>
                  <a:pt x="83" y="58"/>
                  <a:pt x="83" y="58"/>
                  <a:pt x="83" y="58"/>
                </a:cubicBezTo>
                <a:cubicBezTo>
                  <a:pt x="84" y="21"/>
                  <a:pt x="80" y="7"/>
                  <a:pt x="72" y="4"/>
                </a:cubicBezTo>
                <a:cubicBezTo>
                  <a:pt x="62" y="0"/>
                  <a:pt x="46" y="18"/>
                  <a:pt x="43" y="45"/>
                </a:cubicBezTo>
                <a:cubicBezTo>
                  <a:pt x="5" y="225"/>
                  <a:pt x="5" y="225"/>
                  <a:pt x="5" y="225"/>
                </a:cubicBezTo>
                <a:cubicBezTo>
                  <a:pt x="5" y="227"/>
                  <a:pt x="5" y="227"/>
                  <a:pt x="5" y="227"/>
                </a:cubicBezTo>
                <a:cubicBezTo>
                  <a:pt x="0" y="281"/>
                  <a:pt x="11" y="289"/>
                  <a:pt x="51" y="325"/>
                </a:cubicBezTo>
                <a:cubicBezTo>
                  <a:pt x="90" y="362"/>
                  <a:pt x="79" y="360"/>
                  <a:pt x="129" y="373"/>
                </a:cubicBezTo>
                <a:cubicBezTo>
                  <a:pt x="160" y="379"/>
                  <a:pt x="160" y="379"/>
                  <a:pt x="160" y="379"/>
                </a:cubicBezTo>
                <a:cubicBezTo>
                  <a:pt x="174" y="382"/>
                  <a:pt x="198" y="384"/>
                  <a:pt x="190" y="394"/>
                </a:cubicBezTo>
                <a:cubicBezTo>
                  <a:pt x="160" y="436"/>
                  <a:pt x="160" y="436"/>
                  <a:pt x="160" y="436"/>
                </a:cubicBezTo>
                <a:lnTo>
                  <a:pt x="244" y="436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solidFill>
              <a:schemeClr val="tx1">
                <a:alpha val="70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cxnSp>
        <p:nvCxnSpPr>
          <p:cNvPr id="56" name="직선 연결선 55"/>
          <p:cNvCxnSpPr/>
          <p:nvPr/>
        </p:nvCxnSpPr>
        <p:spPr>
          <a:xfrm>
            <a:off x="7483882" y="703884"/>
            <a:ext cx="4335425" cy="0"/>
          </a:xfrm>
          <a:prstGeom prst="line">
            <a:avLst/>
          </a:prstGeom>
          <a:ln w="34925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7767575" y="698432"/>
            <a:ext cx="369637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dirty="0">
                <a:solidFill>
                  <a:prstClr val="white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1) </a:t>
            </a:r>
            <a:r>
              <a:rPr lang="ko-KR" altLang="en-US" dirty="0">
                <a:solidFill>
                  <a:prstClr val="white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내용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0247501" y="3288180"/>
            <a:ext cx="11897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dirty="0">
                <a:solidFill>
                  <a:prstClr val="white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26%</a:t>
            </a:r>
            <a:endParaRPr lang="ko-KR" altLang="en-US" sz="4000" dirty="0">
              <a:solidFill>
                <a:prstClr val="white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4176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1" grpId="0"/>
      <p:bldP spid="37" grpId="0" animBg="1"/>
      <p:bldP spid="38" grpId="0" animBg="1"/>
      <p:bldP spid="39" grpId="0" animBg="1"/>
      <p:bldGraphic spid="40" grpId="0">
        <p:bldAsOne/>
      </p:bldGraphic>
      <p:bldGraphic spid="49" grpId="0">
        <p:bldAsOne/>
      </p:bldGraphic>
      <p:bldGraphic spid="50" grpId="0">
        <p:bldAsOne/>
      </p:bldGraphic>
      <p:bldP spid="51" grpId="0"/>
      <p:bldP spid="52" grpId="0"/>
      <p:bldP spid="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59999" y="2992118"/>
            <a:ext cx="4796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b="1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사회구성원의 행복을 이루고자 하는 학문</a:t>
            </a:r>
            <a:endParaRPr lang="en-US" altLang="ko-KR" sz="2000" b="1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19275" y="1462091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>
                <a:solidFill>
                  <a:srgbClr val="F8E87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사회복지</a:t>
            </a:r>
          </a:p>
        </p:txBody>
      </p:sp>
      <p:grpSp>
        <p:nvGrpSpPr>
          <p:cNvPr id="36" name="그룹 35"/>
          <p:cNvGrpSpPr/>
          <p:nvPr/>
        </p:nvGrpSpPr>
        <p:grpSpPr>
          <a:xfrm>
            <a:off x="1257013" y="1281222"/>
            <a:ext cx="3602479" cy="1638300"/>
            <a:chOff x="1257013" y="1281222"/>
            <a:chExt cx="3602479" cy="1638300"/>
          </a:xfrm>
          <a:effectLst>
            <a:glow rad="127000">
              <a:srgbClr val="F8E870">
                <a:alpha val="26000"/>
              </a:srgbClr>
            </a:glow>
          </a:effectLst>
        </p:grpSpPr>
        <p:sp>
          <p:nvSpPr>
            <p:cNvPr id="8" name="Freeform 56"/>
            <p:cNvSpPr>
              <a:spLocks/>
            </p:cNvSpPr>
            <p:nvPr/>
          </p:nvSpPr>
          <p:spPr bwMode="auto">
            <a:xfrm>
              <a:off x="3772054" y="1281222"/>
              <a:ext cx="1087438" cy="1638300"/>
            </a:xfrm>
            <a:custGeom>
              <a:avLst/>
              <a:gdLst>
                <a:gd name="T0" fmla="*/ 45 w 289"/>
                <a:gd name="T1" fmla="*/ 436 h 436"/>
                <a:gd name="T2" fmla="*/ 14 w 289"/>
                <a:gd name="T3" fmla="*/ 326 h 436"/>
                <a:gd name="T4" fmla="*/ 42 w 289"/>
                <a:gd name="T5" fmla="*/ 289 h 436"/>
                <a:gd name="T6" fmla="*/ 151 w 289"/>
                <a:gd name="T7" fmla="*/ 177 h 436"/>
                <a:gd name="T8" fmla="*/ 181 w 289"/>
                <a:gd name="T9" fmla="*/ 205 h 436"/>
                <a:gd name="T10" fmla="*/ 124 w 289"/>
                <a:gd name="T11" fmla="*/ 263 h 436"/>
                <a:gd name="T12" fmla="*/ 136 w 289"/>
                <a:gd name="T13" fmla="*/ 273 h 436"/>
                <a:gd name="T14" fmla="*/ 192 w 289"/>
                <a:gd name="T15" fmla="*/ 215 h 436"/>
                <a:gd name="T16" fmla="*/ 209 w 289"/>
                <a:gd name="T17" fmla="*/ 161 h 436"/>
                <a:gd name="T18" fmla="*/ 206 w 289"/>
                <a:gd name="T19" fmla="*/ 58 h 436"/>
                <a:gd name="T20" fmla="*/ 217 w 289"/>
                <a:gd name="T21" fmla="*/ 4 h 436"/>
                <a:gd name="T22" fmla="*/ 246 w 289"/>
                <a:gd name="T23" fmla="*/ 45 h 436"/>
                <a:gd name="T24" fmla="*/ 284 w 289"/>
                <a:gd name="T25" fmla="*/ 225 h 436"/>
                <a:gd name="T26" fmla="*/ 284 w 289"/>
                <a:gd name="T27" fmla="*/ 227 h 436"/>
                <a:gd name="T28" fmla="*/ 238 w 289"/>
                <a:gd name="T29" fmla="*/ 325 h 436"/>
                <a:gd name="T30" fmla="*/ 160 w 289"/>
                <a:gd name="T31" fmla="*/ 373 h 436"/>
                <a:gd name="T32" fmla="*/ 129 w 289"/>
                <a:gd name="T33" fmla="*/ 379 h 436"/>
                <a:gd name="T34" fmla="*/ 99 w 289"/>
                <a:gd name="T35" fmla="*/ 394 h 436"/>
                <a:gd name="T36" fmla="*/ 129 w 289"/>
                <a:gd name="T37" fmla="*/ 436 h 436"/>
                <a:gd name="T38" fmla="*/ 45 w 289"/>
                <a:gd name="T39" fmla="*/ 436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9" h="436">
                  <a:moveTo>
                    <a:pt x="45" y="436"/>
                  </a:moveTo>
                  <a:cubicBezTo>
                    <a:pt x="18" y="399"/>
                    <a:pt x="0" y="362"/>
                    <a:pt x="14" y="326"/>
                  </a:cubicBezTo>
                  <a:cubicBezTo>
                    <a:pt x="18" y="314"/>
                    <a:pt x="29" y="302"/>
                    <a:pt x="42" y="289"/>
                  </a:cubicBezTo>
                  <a:cubicBezTo>
                    <a:pt x="151" y="177"/>
                    <a:pt x="151" y="177"/>
                    <a:pt x="151" y="177"/>
                  </a:cubicBezTo>
                  <a:cubicBezTo>
                    <a:pt x="184" y="143"/>
                    <a:pt x="212" y="172"/>
                    <a:pt x="181" y="205"/>
                  </a:cubicBezTo>
                  <a:cubicBezTo>
                    <a:pt x="124" y="263"/>
                    <a:pt x="124" y="263"/>
                    <a:pt x="124" y="263"/>
                  </a:cubicBezTo>
                  <a:cubicBezTo>
                    <a:pt x="115" y="273"/>
                    <a:pt x="126" y="284"/>
                    <a:pt x="136" y="273"/>
                  </a:cubicBezTo>
                  <a:cubicBezTo>
                    <a:pt x="192" y="215"/>
                    <a:pt x="192" y="215"/>
                    <a:pt x="192" y="215"/>
                  </a:cubicBezTo>
                  <a:cubicBezTo>
                    <a:pt x="210" y="196"/>
                    <a:pt x="206" y="185"/>
                    <a:pt x="209" y="161"/>
                  </a:cubicBezTo>
                  <a:cubicBezTo>
                    <a:pt x="206" y="58"/>
                    <a:pt x="206" y="58"/>
                    <a:pt x="206" y="58"/>
                  </a:cubicBezTo>
                  <a:cubicBezTo>
                    <a:pt x="205" y="21"/>
                    <a:pt x="209" y="7"/>
                    <a:pt x="217" y="4"/>
                  </a:cubicBezTo>
                  <a:cubicBezTo>
                    <a:pt x="227" y="0"/>
                    <a:pt x="243" y="18"/>
                    <a:pt x="246" y="45"/>
                  </a:cubicBezTo>
                  <a:cubicBezTo>
                    <a:pt x="284" y="225"/>
                    <a:pt x="284" y="225"/>
                    <a:pt x="284" y="225"/>
                  </a:cubicBezTo>
                  <a:cubicBezTo>
                    <a:pt x="284" y="227"/>
                    <a:pt x="284" y="227"/>
                    <a:pt x="284" y="227"/>
                  </a:cubicBezTo>
                  <a:cubicBezTo>
                    <a:pt x="289" y="281"/>
                    <a:pt x="278" y="289"/>
                    <a:pt x="238" y="325"/>
                  </a:cubicBezTo>
                  <a:cubicBezTo>
                    <a:pt x="199" y="362"/>
                    <a:pt x="211" y="360"/>
                    <a:pt x="160" y="373"/>
                  </a:cubicBezTo>
                  <a:cubicBezTo>
                    <a:pt x="129" y="379"/>
                    <a:pt x="129" y="379"/>
                    <a:pt x="129" y="379"/>
                  </a:cubicBezTo>
                  <a:cubicBezTo>
                    <a:pt x="115" y="382"/>
                    <a:pt x="91" y="384"/>
                    <a:pt x="99" y="394"/>
                  </a:cubicBezTo>
                  <a:cubicBezTo>
                    <a:pt x="129" y="436"/>
                    <a:pt x="129" y="436"/>
                    <a:pt x="129" y="436"/>
                  </a:cubicBezTo>
                  <a:cubicBezTo>
                    <a:pt x="45" y="436"/>
                    <a:pt x="45" y="436"/>
                    <a:pt x="45" y="436"/>
                  </a:cubicBezTo>
                  <a:close/>
                </a:path>
              </a:pathLst>
            </a:custGeom>
            <a:solidFill>
              <a:schemeClr val="tx1">
                <a:alpha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Freeform 57"/>
            <p:cNvSpPr>
              <a:spLocks/>
            </p:cNvSpPr>
            <p:nvPr/>
          </p:nvSpPr>
          <p:spPr bwMode="auto">
            <a:xfrm>
              <a:off x="1257013" y="1281222"/>
              <a:ext cx="1090613" cy="1638300"/>
            </a:xfrm>
            <a:custGeom>
              <a:avLst/>
              <a:gdLst>
                <a:gd name="T0" fmla="*/ 244 w 290"/>
                <a:gd name="T1" fmla="*/ 436 h 436"/>
                <a:gd name="T2" fmla="*/ 275 w 290"/>
                <a:gd name="T3" fmla="*/ 326 h 436"/>
                <a:gd name="T4" fmla="*/ 248 w 290"/>
                <a:gd name="T5" fmla="*/ 289 h 436"/>
                <a:gd name="T6" fmla="*/ 138 w 290"/>
                <a:gd name="T7" fmla="*/ 177 h 436"/>
                <a:gd name="T8" fmla="*/ 108 w 290"/>
                <a:gd name="T9" fmla="*/ 205 h 436"/>
                <a:gd name="T10" fmla="*/ 165 w 290"/>
                <a:gd name="T11" fmla="*/ 263 h 436"/>
                <a:gd name="T12" fmla="*/ 154 w 290"/>
                <a:gd name="T13" fmla="*/ 273 h 436"/>
                <a:gd name="T14" fmla="*/ 97 w 290"/>
                <a:gd name="T15" fmla="*/ 215 h 436"/>
                <a:gd name="T16" fmla="*/ 80 w 290"/>
                <a:gd name="T17" fmla="*/ 161 h 436"/>
                <a:gd name="T18" fmla="*/ 83 w 290"/>
                <a:gd name="T19" fmla="*/ 58 h 436"/>
                <a:gd name="T20" fmla="*/ 72 w 290"/>
                <a:gd name="T21" fmla="*/ 4 h 436"/>
                <a:gd name="T22" fmla="*/ 43 w 290"/>
                <a:gd name="T23" fmla="*/ 45 h 436"/>
                <a:gd name="T24" fmla="*/ 5 w 290"/>
                <a:gd name="T25" fmla="*/ 225 h 436"/>
                <a:gd name="T26" fmla="*/ 5 w 290"/>
                <a:gd name="T27" fmla="*/ 227 h 436"/>
                <a:gd name="T28" fmla="*/ 51 w 290"/>
                <a:gd name="T29" fmla="*/ 325 h 436"/>
                <a:gd name="T30" fmla="*/ 129 w 290"/>
                <a:gd name="T31" fmla="*/ 373 h 436"/>
                <a:gd name="T32" fmla="*/ 160 w 290"/>
                <a:gd name="T33" fmla="*/ 379 h 436"/>
                <a:gd name="T34" fmla="*/ 190 w 290"/>
                <a:gd name="T35" fmla="*/ 394 h 436"/>
                <a:gd name="T36" fmla="*/ 160 w 290"/>
                <a:gd name="T37" fmla="*/ 436 h 436"/>
                <a:gd name="T38" fmla="*/ 244 w 290"/>
                <a:gd name="T39" fmla="*/ 436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0" h="436">
                  <a:moveTo>
                    <a:pt x="244" y="436"/>
                  </a:moveTo>
                  <a:cubicBezTo>
                    <a:pt x="271" y="399"/>
                    <a:pt x="290" y="362"/>
                    <a:pt x="275" y="326"/>
                  </a:cubicBezTo>
                  <a:cubicBezTo>
                    <a:pt x="271" y="314"/>
                    <a:pt x="260" y="302"/>
                    <a:pt x="248" y="289"/>
                  </a:cubicBezTo>
                  <a:cubicBezTo>
                    <a:pt x="138" y="177"/>
                    <a:pt x="138" y="177"/>
                    <a:pt x="138" y="177"/>
                  </a:cubicBezTo>
                  <a:cubicBezTo>
                    <a:pt x="105" y="143"/>
                    <a:pt x="77" y="172"/>
                    <a:pt x="108" y="205"/>
                  </a:cubicBezTo>
                  <a:cubicBezTo>
                    <a:pt x="165" y="263"/>
                    <a:pt x="165" y="263"/>
                    <a:pt x="165" y="263"/>
                  </a:cubicBezTo>
                  <a:cubicBezTo>
                    <a:pt x="174" y="273"/>
                    <a:pt x="164" y="284"/>
                    <a:pt x="154" y="273"/>
                  </a:cubicBezTo>
                  <a:cubicBezTo>
                    <a:pt x="97" y="215"/>
                    <a:pt x="97" y="215"/>
                    <a:pt x="97" y="215"/>
                  </a:cubicBezTo>
                  <a:cubicBezTo>
                    <a:pt x="79" y="196"/>
                    <a:pt x="83" y="185"/>
                    <a:pt x="80" y="161"/>
                  </a:cubicBezTo>
                  <a:cubicBezTo>
                    <a:pt x="83" y="58"/>
                    <a:pt x="83" y="58"/>
                    <a:pt x="83" y="58"/>
                  </a:cubicBezTo>
                  <a:cubicBezTo>
                    <a:pt x="84" y="21"/>
                    <a:pt x="80" y="7"/>
                    <a:pt x="72" y="4"/>
                  </a:cubicBezTo>
                  <a:cubicBezTo>
                    <a:pt x="62" y="0"/>
                    <a:pt x="46" y="18"/>
                    <a:pt x="43" y="45"/>
                  </a:cubicBezTo>
                  <a:cubicBezTo>
                    <a:pt x="5" y="225"/>
                    <a:pt x="5" y="225"/>
                    <a:pt x="5" y="225"/>
                  </a:cubicBezTo>
                  <a:cubicBezTo>
                    <a:pt x="5" y="227"/>
                    <a:pt x="5" y="227"/>
                    <a:pt x="5" y="227"/>
                  </a:cubicBezTo>
                  <a:cubicBezTo>
                    <a:pt x="0" y="281"/>
                    <a:pt x="11" y="289"/>
                    <a:pt x="51" y="325"/>
                  </a:cubicBezTo>
                  <a:cubicBezTo>
                    <a:pt x="90" y="362"/>
                    <a:pt x="79" y="360"/>
                    <a:pt x="129" y="373"/>
                  </a:cubicBezTo>
                  <a:cubicBezTo>
                    <a:pt x="160" y="379"/>
                    <a:pt x="160" y="379"/>
                    <a:pt x="160" y="379"/>
                  </a:cubicBezTo>
                  <a:cubicBezTo>
                    <a:pt x="174" y="382"/>
                    <a:pt x="198" y="384"/>
                    <a:pt x="190" y="394"/>
                  </a:cubicBezTo>
                  <a:cubicBezTo>
                    <a:pt x="160" y="436"/>
                    <a:pt x="160" y="436"/>
                    <a:pt x="160" y="436"/>
                  </a:cubicBezTo>
                  <a:lnTo>
                    <a:pt x="244" y="436"/>
                  </a:lnTo>
                  <a:close/>
                </a:path>
              </a:pathLst>
            </a:custGeom>
            <a:solidFill>
              <a:schemeClr val="tx1">
                <a:alpha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12" name="직선 연결선 11"/>
          <p:cNvCxnSpPr/>
          <p:nvPr/>
        </p:nvCxnSpPr>
        <p:spPr>
          <a:xfrm>
            <a:off x="890540" y="2919522"/>
            <a:ext cx="4335425" cy="0"/>
          </a:xfrm>
          <a:prstGeom prst="line">
            <a:avLst/>
          </a:prstGeom>
          <a:ln w="34925">
            <a:solidFill>
              <a:schemeClr val="tx1"/>
            </a:solidFill>
            <a:headEnd type="diamond"/>
            <a:tailEnd type="diamond"/>
          </a:ln>
          <a:effectLst>
            <a:glow rad="127000">
              <a:srgbClr val="F8E870">
                <a:alpha val="27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그룹 33"/>
          <p:cNvGrpSpPr/>
          <p:nvPr/>
        </p:nvGrpSpPr>
        <p:grpSpPr>
          <a:xfrm>
            <a:off x="149551" y="4287810"/>
            <a:ext cx="5817403" cy="1447584"/>
            <a:chOff x="149551" y="4287810"/>
            <a:chExt cx="5817403" cy="1447584"/>
          </a:xfrm>
        </p:grpSpPr>
        <p:sp>
          <p:nvSpPr>
            <p:cNvPr id="29" name="자유형 28"/>
            <p:cNvSpPr/>
            <p:nvPr/>
          </p:nvSpPr>
          <p:spPr>
            <a:xfrm>
              <a:off x="149551" y="4287810"/>
              <a:ext cx="2625181" cy="1447584"/>
            </a:xfrm>
            <a:custGeom>
              <a:avLst/>
              <a:gdLst>
                <a:gd name="connsiteX0" fmla="*/ 196664 w 2625181"/>
                <a:gd name="connsiteY0" fmla="*/ 414574 h 1447584"/>
                <a:gd name="connsiteX1" fmla="*/ 98332 w 2625181"/>
                <a:gd name="connsiteY1" fmla="*/ 512906 h 1447584"/>
                <a:gd name="connsiteX2" fmla="*/ 196664 w 2625181"/>
                <a:gd name="connsiteY2" fmla="*/ 611238 h 1447584"/>
                <a:gd name="connsiteX3" fmla="*/ 294996 w 2625181"/>
                <a:gd name="connsiteY3" fmla="*/ 512906 h 1447584"/>
                <a:gd name="connsiteX4" fmla="*/ 196664 w 2625181"/>
                <a:gd name="connsiteY4" fmla="*/ 414574 h 1447584"/>
                <a:gd name="connsiteX5" fmla="*/ 543050 w 2625181"/>
                <a:gd name="connsiteY5" fmla="*/ 98332 h 1447584"/>
                <a:gd name="connsiteX6" fmla="*/ 444718 w 2625181"/>
                <a:gd name="connsiteY6" fmla="*/ 196664 h 1447584"/>
                <a:gd name="connsiteX7" fmla="*/ 543050 w 2625181"/>
                <a:gd name="connsiteY7" fmla="*/ 294996 h 1447584"/>
                <a:gd name="connsiteX8" fmla="*/ 641382 w 2625181"/>
                <a:gd name="connsiteY8" fmla="*/ 196664 h 1447584"/>
                <a:gd name="connsiteX9" fmla="*/ 543050 w 2625181"/>
                <a:gd name="connsiteY9" fmla="*/ 98332 h 1447584"/>
                <a:gd name="connsiteX10" fmla="*/ 543050 w 2625181"/>
                <a:gd name="connsiteY10" fmla="*/ 0 h 1447584"/>
                <a:gd name="connsiteX11" fmla="*/ 739714 w 2625181"/>
                <a:gd name="connsiteY11" fmla="*/ 196664 h 1447584"/>
                <a:gd name="connsiteX12" fmla="*/ 724259 w 2625181"/>
                <a:gd name="connsiteY12" fmla="*/ 273214 h 1447584"/>
                <a:gd name="connsiteX13" fmla="*/ 694150 w 2625181"/>
                <a:gd name="connsiteY13" fmla="*/ 317873 h 1447584"/>
                <a:gd name="connsiteX14" fmla="*/ 2436892 w 2625181"/>
                <a:gd name="connsiteY14" fmla="*/ 317873 h 1447584"/>
                <a:gd name="connsiteX15" fmla="*/ 2625181 w 2625181"/>
                <a:gd name="connsiteY15" fmla="*/ 506162 h 1447584"/>
                <a:gd name="connsiteX16" fmla="*/ 2625181 w 2625181"/>
                <a:gd name="connsiteY16" fmla="*/ 1259295 h 1447584"/>
                <a:gd name="connsiteX17" fmla="*/ 2436892 w 2625181"/>
                <a:gd name="connsiteY17" fmla="*/ 1447584 h 1447584"/>
                <a:gd name="connsiteX18" fmla="*/ 483580 w 2625181"/>
                <a:gd name="connsiteY18" fmla="*/ 1447584 h 1447584"/>
                <a:gd name="connsiteX19" fmla="*/ 295291 w 2625181"/>
                <a:gd name="connsiteY19" fmla="*/ 1259295 h 1447584"/>
                <a:gd name="connsiteX20" fmla="*/ 295291 w 2625181"/>
                <a:gd name="connsiteY20" fmla="*/ 679231 h 1447584"/>
                <a:gd name="connsiteX21" fmla="*/ 273215 w 2625181"/>
                <a:gd name="connsiteY21" fmla="*/ 694115 h 1447584"/>
                <a:gd name="connsiteX22" fmla="*/ 196664 w 2625181"/>
                <a:gd name="connsiteY22" fmla="*/ 709570 h 1447584"/>
                <a:gd name="connsiteX23" fmla="*/ 0 w 2625181"/>
                <a:gd name="connsiteY23" fmla="*/ 512906 h 1447584"/>
                <a:gd name="connsiteX24" fmla="*/ 196664 w 2625181"/>
                <a:gd name="connsiteY24" fmla="*/ 316242 h 1447584"/>
                <a:gd name="connsiteX25" fmla="*/ 335727 w 2625181"/>
                <a:gd name="connsiteY25" fmla="*/ 373844 h 1447584"/>
                <a:gd name="connsiteX26" fmla="*/ 342806 w 2625181"/>
                <a:gd name="connsiteY26" fmla="*/ 384344 h 1447584"/>
                <a:gd name="connsiteX27" fmla="*/ 350440 w 2625181"/>
                <a:gd name="connsiteY27" fmla="*/ 373022 h 1447584"/>
                <a:gd name="connsiteX28" fmla="*/ 404871 w 2625181"/>
                <a:gd name="connsiteY28" fmla="*/ 336323 h 1447584"/>
                <a:gd name="connsiteX29" fmla="*/ 403987 w 2625181"/>
                <a:gd name="connsiteY29" fmla="*/ 335727 h 1447584"/>
                <a:gd name="connsiteX30" fmla="*/ 346386 w 2625181"/>
                <a:gd name="connsiteY30" fmla="*/ 196664 h 1447584"/>
                <a:gd name="connsiteX31" fmla="*/ 543050 w 2625181"/>
                <a:gd name="connsiteY31" fmla="*/ 0 h 1447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625181" h="1447584">
                  <a:moveTo>
                    <a:pt x="196664" y="414574"/>
                  </a:moveTo>
                  <a:cubicBezTo>
                    <a:pt x="142357" y="414574"/>
                    <a:pt x="98332" y="458599"/>
                    <a:pt x="98332" y="512906"/>
                  </a:cubicBezTo>
                  <a:cubicBezTo>
                    <a:pt x="98332" y="567213"/>
                    <a:pt x="142357" y="611238"/>
                    <a:pt x="196664" y="611238"/>
                  </a:cubicBezTo>
                  <a:cubicBezTo>
                    <a:pt x="250971" y="611238"/>
                    <a:pt x="294996" y="567213"/>
                    <a:pt x="294996" y="512906"/>
                  </a:cubicBezTo>
                  <a:cubicBezTo>
                    <a:pt x="294996" y="458599"/>
                    <a:pt x="250971" y="414574"/>
                    <a:pt x="196664" y="414574"/>
                  </a:cubicBezTo>
                  <a:close/>
                  <a:moveTo>
                    <a:pt x="543050" y="98332"/>
                  </a:moveTo>
                  <a:cubicBezTo>
                    <a:pt x="488743" y="98332"/>
                    <a:pt x="444718" y="142357"/>
                    <a:pt x="444718" y="196664"/>
                  </a:cubicBezTo>
                  <a:cubicBezTo>
                    <a:pt x="444718" y="250971"/>
                    <a:pt x="488743" y="294996"/>
                    <a:pt x="543050" y="294996"/>
                  </a:cubicBezTo>
                  <a:cubicBezTo>
                    <a:pt x="597357" y="294996"/>
                    <a:pt x="641382" y="250971"/>
                    <a:pt x="641382" y="196664"/>
                  </a:cubicBezTo>
                  <a:cubicBezTo>
                    <a:pt x="641382" y="142357"/>
                    <a:pt x="597357" y="98332"/>
                    <a:pt x="543050" y="98332"/>
                  </a:cubicBezTo>
                  <a:close/>
                  <a:moveTo>
                    <a:pt x="543050" y="0"/>
                  </a:moveTo>
                  <a:cubicBezTo>
                    <a:pt x="651665" y="0"/>
                    <a:pt x="739714" y="88049"/>
                    <a:pt x="739714" y="196664"/>
                  </a:cubicBezTo>
                  <a:cubicBezTo>
                    <a:pt x="739714" y="223818"/>
                    <a:pt x="734211" y="249686"/>
                    <a:pt x="724259" y="273214"/>
                  </a:cubicBezTo>
                  <a:lnTo>
                    <a:pt x="694150" y="317873"/>
                  </a:lnTo>
                  <a:lnTo>
                    <a:pt x="2436892" y="317873"/>
                  </a:lnTo>
                  <a:cubicBezTo>
                    <a:pt x="2540881" y="317873"/>
                    <a:pt x="2625181" y="402173"/>
                    <a:pt x="2625181" y="506162"/>
                  </a:cubicBezTo>
                  <a:lnTo>
                    <a:pt x="2625181" y="1259295"/>
                  </a:lnTo>
                  <a:cubicBezTo>
                    <a:pt x="2625181" y="1363284"/>
                    <a:pt x="2540881" y="1447584"/>
                    <a:pt x="2436892" y="1447584"/>
                  </a:cubicBezTo>
                  <a:lnTo>
                    <a:pt x="483580" y="1447584"/>
                  </a:lnTo>
                  <a:cubicBezTo>
                    <a:pt x="379591" y="1447584"/>
                    <a:pt x="295291" y="1363284"/>
                    <a:pt x="295291" y="1259295"/>
                  </a:cubicBezTo>
                  <a:lnTo>
                    <a:pt x="295291" y="679231"/>
                  </a:lnTo>
                  <a:lnTo>
                    <a:pt x="273215" y="694115"/>
                  </a:lnTo>
                  <a:cubicBezTo>
                    <a:pt x="249686" y="704067"/>
                    <a:pt x="223818" y="709570"/>
                    <a:pt x="196664" y="709570"/>
                  </a:cubicBezTo>
                  <a:cubicBezTo>
                    <a:pt x="88049" y="709570"/>
                    <a:pt x="0" y="621521"/>
                    <a:pt x="0" y="512906"/>
                  </a:cubicBezTo>
                  <a:cubicBezTo>
                    <a:pt x="0" y="404291"/>
                    <a:pt x="88049" y="316242"/>
                    <a:pt x="196664" y="316242"/>
                  </a:cubicBezTo>
                  <a:cubicBezTo>
                    <a:pt x="250972" y="316242"/>
                    <a:pt x="300138" y="338255"/>
                    <a:pt x="335727" y="373844"/>
                  </a:cubicBezTo>
                  <a:lnTo>
                    <a:pt x="342806" y="384344"/>
                  </a:lnTo>
                  <a:lnTo>
                    <a:pt x="350440" y="373022"/>
                  </a:lnTo>
                  <a:lnTo>
                    <a:pt x="404871" y="336323"/>
                  </a:lnTo>
                  <a:lnTo>
                    <a:pt x="403987" y="335727"/>
                  </a:lnTo>
                  <a:cubicBezTo>
                    <a:pt x="368398" y="300137"/>
                    <a:pt x="346386" y="250971"/>
                    <a:pt x="346386" y="196664"/>
                  </a:cubicBezTo>
                  <a:cubicBezTo>
                    <a:pt x="346386" y="88049"/>
                    <a:pt x="434435" y="0"/>
                    <a:pt x="543050" y="0"/>
                  </a:cubicBezTo>
                  <a:close/>
                </a:path>
              </a:pathLst>
            </a:custGeom>
            <a:solidFill>
              <a:srgbClr val="8BD466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30" name="자유형 29"/>
            <p:cNvSpPr/>
            <p:nvPr/>
          </p:nvSpPr>
          <p:spPr>
            <a:xfrm>
              <a:off x="3339436" y="4287810"/>
              <a:ext cx="2627518" cy="1447584"/>
            </a:xfrm>
            <a:custGeom>
              <a:avLst/>
              <a:gdLst>
                <a:gd name="connsiteX0" fmla="*/ 2430854 w 2627518"/>
                <a:gd name="connsiteY0" fmla="*/ 414574 h 1447584"/>
                <a:gd name="connsiteX1" fmla="*/ 2332522 w 2627518"/>
                <a:gd name="connsiteY1" fmla="*/ 512906 h 1447584"/>
                <a:gd name="connsiteX2" fmla="*/ 2430854 w 2627518"/>
                <a:gd name="connsiteY2" fmla="*/ 611238 h 1447584"/>
                <a:gd name="connsiteX3" fmla="*/ 2529186 w 2627518"/>
                <a:gd name="connsiteY3" fmla="*/ 512906 h 1447584"/>
                <a:gd name="connsiteX4" fmla="*/ 2430854 w 2627518"/>
                <a:gd name="connsiteY4" fmla="*/ 414574 h 1447584"/>
                <a:gd name="connsiteX5" fmla="*/ 2053358 w 2627518"/>
                <a:gd name="connsiteY5" fmla="*/ 98332 h 1447584"/>
                <a:gd name="connsiteX6" fmla="*/ 1955026 w 2627518"/>
                <a:gd name="connsiteY6" fmla="*/ 196664 h 1447584"/>
                <a:gd name="connsiteX7" fmla="*/ 2053358 w 2627518"/>
                <a:gd name="connsiteY7" fmla="*/ 294996 h 1447584"/>
                <a:gd name="connsiteX8" fmla="*/ 2151690 w 2627518"/>
                <a:gd name="connsiteY8" fmla="*/ 196664 h 1447584"/>
                <a:gd name="connsiteX9" fmla="*/ 2053358 w 2627518"/>
                <a:gd name="connsiteY9" fmla="*/ 98332 h 1447584"/>
                <a:gd name="connsiteX10" fmla="*/ 2053358 w 2627518"/>
                <a:gd name="connsiteY10" fmla="*/ 0 h 1447584"/>
                <a:gd name="connsiteX11" fmla="*/ 2250022 w 2627518"/>
                <a:gd name="connsiteY11" fmla="*/ 196664 h 1447584"/>
                <a:gd name="connsiteX12" fmla="*/ 2234567 w 2627518"/>
                <a:gd name="connsiteY12" fmla="*/ 273214 h 1447584"/>
                <a:gd name="connsiteX13" fmla="*/ 2198014 w 2627518"/>
                <a:gd name="connsiteY13" fmla="*/ 327431 h 1447584"/>
                <a:gd name="connsiteX14" fmla="*/ 2214892 w 2627518"/>
                <a:gd name="connsiteY14" fmla="*/ 332670 h 1447584"/>
                <a:gd name="connsiteX15" fmla="*/ 2274742 w 2627518"/>
                <a:gd name="connsiteY15" fmla="*/ 373022 h 1447584"/>
                <a:gd name="connsiteX16" fmla="*/ 2283544 w 2627518"/>
                <a:gd name="connsiteY16" fmla="*/ 386077 h 1447584"/>
                <a:gd name="connsiteX17" fmla="*/ 2291792 w 2627518"/>
                <a:gd name="connsiteY17" fmla="*/ 373844 h 1447584"/>
                <a:gd name="connsiteX18" fmla="*/ 2430854 w 2627518"/>
                <a:gd name="connsiteY18" fmla="*/ 316242 h 1447584"/>
                <a:gd name="connsiteX19" fmla="*/ 2627518 w 2627518"/>
                <a:gd name="connsiteY19" fmla="*/ 512906 h 1447584"/>
                <a:gd name="connsiteX20" fmla="*/ 2430854 w 2627518"/>
                <a:gd name="connsiteY20" fmla="*/ 709570 h 1447584"/>
                <a:gd name="connsiteX21" fmla="*/ 2354304 w 2627518"/>
                <a:gd name="connsiteY21" fmla="*/ 694115 h 1447584"/>
                <a:gd name="connsiteX22" fmla="*/ 2329890 w 2627518"/>
                <a:gd name="connsiteY22" fmla="*/ 677656 h 1447584"/>
                <a:gd name="connsiteX23" fmla="*/ 2329890 w 2627518"/>
                <a:gd name="connsiteY23" fmla="*/ 1259295 h 1447584"/>
                <a:gd name="connsiteX24" fmla="*/ 2141601 w 2627518"/>
                <a:gd name="connsiteY24" fmla="*/ 1447584 h 1447584"/>
                <a:gd name="connsiteX25" fmla="*/ 188289 w 2627518"/>
                <a:gd name="connsiteY25" fmla="*/ 1447584 h 1447584"/>
                <a:gd name="connsiteX26" fmla="*/ 0 w 2627518"/>
                <a:gd name="connsiteY26" fmla="*/ 1259295 h 1447584"/>
                <a:gd name="connsiteX27" fmla="*/ 0 w 2627518"/>
                <a:gd name="connsiteY27" fmla="*/ 506162 h 1447584"/>
                <a:gd name="connsiteX28" fmla="*/ 188289 w 2627518"/>
                <a:gd name="connsiteY28" fmla="*/ 317873 h 1447584"/>
                <a:gd name="connsiteX29" fmla="*/ 1902258 w 2627518"/>
                <a:gd name="connsiteY29" fmla="*/ 317873 h 1447584"/>
                <a:gd name="connsiteX30" fmla="*/ 1872149 w 2627518"/>
                <a:gd name="connsiteY30" fmla="*/ 273214 h 1447584"/>
                <a:gd name="connsiteX31" fmla="*/ 1856694 w 2627518"/>
                <a:gd name="connsiteY31" fmla="*/ 196664 h 1447584"/>
                <a:gd name="connsiteX32" fmla="*/ 2053358 w 2627518"/>
                <a:gd name="connsiteY32" fmla="*/ 0 h 1447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27518" h="1447584">
                  <a:moveTo>
                    <a:pt x="2430854" y="414574"/>
                  </a:moveTo>
                  <a:cubicBezTo>
                    <a:pt x="2376547" y="414574"/>
                    <a:pt x="2332522" y="458599"/>
                    <a:pt x="2332522" y="512906"/>
                  </a:cubicBezTo>
                  <a:cubicBezTo>
                    <a:pt x="2332522" y="567213"/>
                    <a:pt x="2376547" y="611238"/>
                    <a:pt x="2430854" y="611238"/>
                  </a:cubicBezTo>
                  <a:cubicBezTo>
                    <a:pt x="2485161" y="611238"/>
                    <a:pt x="2529186" y="567213"/>
                    <a:pt x="2529186" y="512906"/>
                  </a:cubicBezTo>
                  <a:cubicBezTo>
                    <a:pt x="2529186" y="458599"/>
                    <a:pt x="2485161" y="414574"/>
                    <a:pt x="2430854" y="414574"/>
                  </a:cubicBezTo>
                  <a:close/>
                  <a:moveTo>
                    <a:pt x="2053358" y="98332"/>
                  </a:moveTo>
                  <a:cubicBezTo>
                    <a:pt x="1999051" y="98332"/>
                    <a:pt x="1955026" y="142357"/>
                    <a:pt x="1955026" y="196664"/>
                  </a:cubicBezTo>
                  <a:cubicBezTo>
                    <a:pt x="1955026" y="250971"/>
                    <a:pt x="1999051" y="294996"/>
                    <a:pt x="2053358" y="294996"/>
                  </a:cubicBezTo>
                  <a:cubicBezTo>
                    <a:pt x="2107665" y="294996"/>
                    <a:pt x="2151690" y="250971"/>
                    <a:pt x="2151690" y="196664"/>
                  </a:cubicBezTo>
                  <a:cubicBezTo>
                    <a:pt x="2151690" y="142357"/>
                    <a:pt x="2107665" y="98332"/>
                    <a:pt x="2053358" y="98332"/>
                  </a:cubicBezTo>
                  <a:close/>
                  <a:moveTo>
                    <a:pt x="2053358" y="0"/>
                  </a:moveTo>
                  <a:cubicBezTo>
                    <a:pt x="2161973" y="0"/>
                    <a:pt x="2250022" y="88049"/>
                    <a:pt x="2250022" y="196664"/>
                  </a:cubicBezTo>
                  <a:cubicBezTo>
                    <a:pt x="2250022" y="223818"/>
                    <a:pt x="2244519" y="249686"/>
                    <a:pt x="2234567" y="273214"/>
                  </a:cubicBezTo>
                  <a:lnTo>
                    <a:pt x="2198014" y="327431"/>
                  </a:lnTo>
                  <a:lnTo>
                    <a:pt x="2214892" y="332670"/>
                  </a:lnTo>
                  <a:cubicBezTo>
                    <a:pt x="2237418" y="342198"/>
                    <a:pt x="2257705" y="355985"/>
                    <a:pt x="2274742" y="373022"/>
                  </a:cubicBezTo>
                  <a:lnTo>
                    <a:pt x="2283544" y="386077"/>
                  </a:lnTo>
                  <a:lnTo>
                    <a:pt x="2291792" y="373844"/>
                  </a:lnTo>
                  <a:cubicBezTo>
                    <a:pt x="2327381" y="338255"/>
                    <a:pt x="2376547" y="316242"/>
                    <a:pt x="2430854" y="316242"/>
                  </a:cubicBezTo>
                  <a:cubicBezTo>
                    <a:pt x="2539469" y="316242"/>
                    <a:pt x="2627518" y="404291"/>
                    <a:pt x="2627518" y="512906"/>
                  </a:cubicBezTo>
                  <a:cubicBezTo>
                    <a:pt x="2627518" y="621521"/>
                    <a:pt x="2539469" y="709570"/>
                    <a:pt x="2430854" y="709570"/>
                  </a:cubicBezTo>
                  <a:cubicBezTo>
                    <a:pt x="2403700" y="709570"/>
                    <a:pt x="2377832" y="704067"/>
                    <a:pt x="2354304" y="694115"/>
                  </a:cubicBezTo>
                  <a:lnTo>
                    <a:pt x="2329890" y="677656"/>
                  </a:lnTo>
                  <a:lnTo>
                    <a:pt x="2329890" y="1259295"/>
                  </a:lnTo>
                  <a:cubicBezTo>
                    <a:pt x="2329890" y="1363284"/>
                    <a:pt x="2245590" y="1447584"/>
                    <a:pt x="2141601" y="1447584"/>
                  </a:cubicBezTo>
                  <a:lnTo>
                    <a:pt x="188289" y="1447584"/>
                  </a:lnTo>
                  <a:cubicBezTo>
                    <a:pt x="84300" y="1447584"/>
                    <a:pt x="0" y="1363284"/>
                    <a:pt x="0" y="1259295"/>
                  </a:cubicBezTo>
                  <a:lnTo>
                    <a:pt x="0" y="506162"/>
                  </a:lnTo>
                  <a:cubicBezTo>
                    <a:pt x="0" y="402173"/>
                    <a:pt x="84300" y="317873"/>
                    <a:pt x="188289" y="317873"/>
                  </a:cubicBezTo>
                  <a:lnTo>
                    <a:pt x="1902258" y="317873"/>
                  </a:lnTo>
                  <a:lnTo>
                    <a:pt x="1872149" y="273214"/>
                  </a:lnTo>
                  <a:cubicBezTo>
                    <a:pt x="1862197" y="249686"/>
                    <a:pt x="1856694" y="223818"/>
                    <a:pt x="1856694" y="196664"/>
                  </a:cubicBezTo>
                  <a:cubicBezTo>
                    <a:pt x="1856694" y="88049"/>
                    <a:pt x="1944743" y="0"/>
                    <a:pt x="2053358" y="0"/>
                  </a:cubicBezTo>
                  <a:close/>
                </a:path>
              </a:pathLst>
            </a:custGeom>
            <a:solidFill>
              <a:srgbClr val="8BD466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90974" y="4848387"/>
              <a:ext cx="23070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600" b="1" dirty="0">
                  <a:solidFill>
                    <a:prstClr val="white"/>
                  </a:solidFill>
                  <a:effectLst>
                    <a:outerShdw blurRad="215900" sx="101000" sy="101000" algn="ctr" rotWithShape="0">
                      <a:prstClr val="black">
                        <a:alpha val="33000"/>
                      </a:prst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개인</a:t>
              </a:r>
              <a:r>
                <a:rPr lang="en-US" altLang="ko-KR" sz="1600" b="1" dirty="0">
                  <a:solidFill>
                    <a:prstClr val="white"/>
                  </a:solidFill>
                  <a:effectLst>
                    <a:outerShdw blurRad="215900" sx="101000" sy="101000" algn="ctr" rotWithShape="0">
                      <a:prstClr val="black">
                        <a:alpha val="33000"/>
                      </a:prst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, </a:t>
              </a:r>
              <a:r>
                <a:rPr lang="ko-KR" altLang="en-US" sz="1600" b="1" dirty="0">
                  <a:solidFill>
                    <a:prstClr val="white"/>
                  </a:solidFill>
                  <a:effectLst>
                    <a:outerShdw blurRad="215900" sx="101000" sy="101000" algn="ctr" rotWithShape="0">
                      <a:prstClr val="black">
                        <a:alpha val="33000"/>
                      </a:prst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가족</a:t>
              </a:r>
              <a:r>
                <a:rPr lang="en-US" altLang="ko-KR" sz="1600" b="1" dirty="0">
                  <a:solidFill>
                    <a:prstClr val="white"/>
                  </a:solidFill>
                  <a:effectLst>
                    <a:outerShdw blurRad="215900" sx="101000" sy="101000" algn="ctr" rotWithShape="0">
                      <a:prstClr val="black">
                        <a:alpha val="33000"/>
                      </a:prst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, </a:t>
              </a:r>
              <a:r>
                <a:rPr lang="ko-KR" altLang="en-US" sz="1600" b="1" dirty="0">
                  <a:solidFill>
                    <a:prstClr val="white"/>
                  </a:solidFill>
                  <a:effectLst>
                    <a:outerShdw blurRad="215900" sx="101000" sy="101000" algn="ctr" rotWithShape="0">
                      <a:prstClr val="black">
                        <a:alpha val="33000"/>
                      </a:prst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지역사회의 </a:t>
              </a:r>
              <a:endParaRPr lang="en-US" altLang="ko-KR" sz="1600" b="1" dirty="0">
                <a:solidFill>
                  <a:prstClr val="white"/>
                </a:solidFill>
                <a:effectLst>
                  <a:outerShdw blurRad="215900" sx="101000" sy="101000" algn="ctr" rotWithShape="0">
                    <a:prstClr val="black">
                      <a:alpha val="33000"/>
                    </a:prst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endParaRPr>
            </a:p>
            <a:p>
              <a:pPr algn="ctr"/>
              <a:r>
                <a:rPr lang="ko-KR" altLang="en-US" sz="2000" b="1" dirty="0">
                  <a:solidFill>
                    <a:prstClr val="white"/>
                  </a:solidFill>
                  <a:effectLst>
                    <a:outerShdw blurRad="215900" sx="101000" sy="101000" algn="ctr" rotWithShape="0">
                      <a:prstClr val="black">
                        <a:alpha val="33000"/>
                      </a:prst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욕구충족</a:t>
              </a:r>
              <a:endParaRPr lang="en-US" altLang="ko-KR" sz="2000" b="1" dirty="0">
                <a:solidFill>
                  <a:prstClr val="white"/>
                </a:solidFill>
                <a:effectLst>
                  <a:outerShdw blurRad="215900" sx="101000" sy="101000" algn="ctr" rotWithShape="0">
                    <a:prstClr val="black">
                      <a:alpha val="33000"/>
                    </a:prst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464086" y="4930709"/>
              <a:ext cx="202972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2000" b="1" dirty="0">
                  <a:solidFill>
                    <a:prstClr val="white"/>
                  </a:solidFill>
                  <a:effectLst>
                    <a:outerShdw blurRad="215900" sx="101000" sy="101000" algn="ctr" rotWithShape="0">
                      <a:prstClr val="black">
                        <a:alpha val="33000"/>
                      </a:prst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사회적 문제해결</a:t>
              </a:r>
              <a:endParaRPr lang="en-US" altLang="ko-KR" sz="2000" b="1" dirty="0">
                <a:solidFill>
                  <a:prstClr val="white"/>
                </a:solidFill>
                <a:effectLst>
                  <a:outerShdw blurRad="215900" sx="101000" sy="101000" algn="ctr" rotWithShape="0">
                    <a:prstClr val="black">
                      <a:alpha val="33000"/>
                    </a:prst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31" name="십자형 30"/>
            <p:cNvSpPr/>
            <p:nvPr/>
          </p:nvSpPr>
          <p:spPr>
            <a:xfrm>
              <a:off x="2828384" y="4882559"/>
              <a:ext cx="428660" cy="428660"/>
            </a:xfrm>
            <a:prstGeom prst="plus">
              <a:avLst>
                <a:gd name="adj" fmla="val 42163"/>
              </a:avLst>
            </a:prstGeom>
            <a:solidFill>
              <a:srgbClr val="8BD466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32" name="갈매기형 수장 31"/>
          <p:cNvSpPr/>
          <p:nvPr/>
        </p:nvSpPr>
        <p:spPr>
          <a:xfrm rot="16200000">
            <a:off x="2770757" y="3550633"/>
            <a:ext cx="574991" cy="1051034"/>
          </a:xfrm>
          <a:prstGeom prst="chevron">
            <a:avLst>
              <a:gd name="adj" fmla="val 59139"/>
            </a:avLst>
          </a:prstGeom>
          <a:solidFill>
            <a:srgbClr val="8BD466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3" name="갈매기형 수장 32"/>
          <p:cNvSpPr/>
          <p:nvPr/>
        </p:nvSpPr>
        <p:spPr>
          <a:xfrm rot="16200000">
            <a:off x="2718915" y="3376242"/>
            <a:ext cx="678674" cy="1051034"/>
          </a:xfrm>
          <a:prstGeom prst="chevron">
            <a:avLst/>
          </a:prstGeom>
          <a:solidFill>
            <a:schemeClr val="tx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84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32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356533" y="1506763"/>
            <a:ext cx="5200772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000" dirty="0" err="1">
                <a:solidFill>
                  <a:srgbClr val="F8E87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마카로브</a:t>
            </a:r>
            <a:r>
              <a:rPr lang="en-US" altLang="ko-KR" sz="1600" dirty="0">
                <a:solidFill>
                  <a:srgbClr val="F8E87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en-US" altLang="ko-KR" sz="1600" dirty="0" err="1">
                <a:solidFill>
                  <a:srgbClr val="F8E87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Macarov</a:t>
            </a:r>
            <a:r>
              <a:rPr lang="en-US" altLang="ko-KR" sz="1600" dirty="0">
                <a:solidFill>
                  <a:srgbClr val="F8E87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altLang="ko-KR" sz="1600" dirty="0">
                <a:solidFill>
                  <a:srgbClr val="F8E87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dirty="0">
                <a:solidFill>
                  <a:srgbClr val="F8E87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사회복지의 동기 </a:t>
            </a:r>
            <a:r>
              <a:rPr lang="en-US" altLang="ko-KR" dirty="0">
                <a:solidFill>
                  <a:srgbClr val="F8E87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6</a:t>
            </a:r>
            <a:r>
              <a:rPr lang="ko-KR" altLang="en-US" dirty="0">
                <a:solidFill>
                  <a:srgbClr val="F8E87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가지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69950" y="211441"/>
            <a:ext cx="394728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1. </a:t>
            </a:r>
            <a:r>
              <a:rPr lang="ko-KR" altLang="en-US" sz="24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사회복지</a:t>
            </a:r>
            <a:r>
              <a:rPr lang="en-US" altLang="ko-KR" sz="24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4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자연</a:t>
            </a:r>
            <a:r>
              <a:rPr lang="en-US" altLang="ko-KR" sz="24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4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보호</a:t>
            </a:r>
          </a:p>
        </p:txBody>
      </p:sp>
      <p:sp>
        <p:nvSpPr>
          <p:cNvPr id="9" name="Freeform 56"/>
          <p:cNvSpPr>
            <a:spLocks/>
          </p:cNvSpPr>
          <p:nvPr/>
        </p:nvSpPr>
        <p:spPr bwMode="auto">
          <a:xfrm>
            <a:off x="11557305" y="149134"/>
            <a:ext cx="371840" cy="560203"/>
          </a:xfrm>
          <a:custGeom>
            <a:avLst/>
            <a:gdLst>
              <a:gd name="T0" fmla="*/ 45 w 289"/>
              <a:gd name="T1" fmla="*/ 436 h 436"/>
              <a:gd name="T2" fmla="*/ 14 w 289"/>
              <a:gd name="T3" fmla="*/ 326 h 436"/>
              <a:gd name="T4" fmla="*/ 42 w 289"/>
              <a:gd name="T5" fmla="*/ 289 h 436"/>
              <a:gd name="T6" fmla="*/ 151 w 289"/>
              <a:gd name="T7" fmla="*/ 177 h 436"/>
              <a:gd name="T8" fmla="*/ 181 w 289"/>
              <a:gd name="T9" fmla="*/ 205 h 436"/>
              <a:gd name="T10" fmla="*/ 124 w 289"/>
              <a:gd name="T11" fmla="*/ 263 h 436"/>
              <a:gd name="T12" fmla="*/ 136 w 289"/>
              <a:gd name="T13" fmla="*/ 273 h 436"/>
              <a:gd name="T14" fmla="*/ 192 w 289"/>
              <a:gd name="T15" fmla="*/ 215 h 436"/>
              <a:gd name="T16" fmla="*/ 209 w 289"/>
              <a:gd name="T17" fmla="*/ 161 h 436"/>
              <a:gd name="T18" fmla="*/ 206 w 289"/>
              <a:gd name="T19" fmla="*/ 58 h 436"/>
              <a:gd name="T20" fmla="*/ 217 w 289"/>
              <a:gd name="T21" fmla="*/ 4 h 436"/>
              <a:gd name="T22" fmla="*/ 246 w 289"/>
              <a:gd name="T23" fmla="*/ 45 h 436"/>
              <a:gd name="T24" fmla="*/ 284 w 289"/>
              <a:gd name="T25" fmla="*/ 225 h 436"/>
              <a:gd name="T26" fmla="*/ 284 w 289"/>
              <a:gd name="T27" fmla="*/ 227 h 436"/>
              <a:gd name="T28" fmla="*/ 238 w 289"/>
              <a:gd name="T29" fmla="*/ 325 h 436"/>
              <a:gd name="T30" fmla="*/ 160 w 289"/>
              <a:gd name="T31" fmla="*/ 373 h 436"/>
              <a:gd name="T32" fmla="*/ 129 w 289"/>
              <a:gd name="T33" fmla="*/ 379 h 436"/>
              <a:gd name="T34" fmla="*/ 99 w 289"/>
              <a:gd name="T35" fmla="*/ 394 h 436"/>
              <a:gd name="T36" fmla="*/ 129 w 289"/>
              <a:gd name="T37" fmla="*/ 436 h 436"/>
              <a:gd name="T38" fmla="*/ 45 w 289"/>
              <a:gd name="T39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89" h="436">
                <a:moveTo>
                  <a:pt x="45" y="436"/>
                </a:moveTo>
                <a:cubicBezTo>
                  <a:pt x="18" y="399"/>
                  <a:pt x="0" y="362"/>
                  <a:pt x="14" y="326"/>
                </a:cubicBezTo>
                <a:cubicBezTo>
                  <a:pt x="18" y="314"/>
                  <a:pt x="29" y="302"/>
                  <a:pt x="42" y="289"/>
                </a:cubicBezTo>
                <a:cubicBezTo>
                  <a:pt x="151" y="177"/>
                  <a:pt x="151" y="177"/>
                  <a:pt x="151" y="177"/>
                </a:cubicBezTo>
                <a:cubicBezTo>
                  <a:pt x="184" y="143"/>
                  <a:pt x="212" y="172"/>
                  <a:pt x="181" y="205"/>
                </a:cubicBezTo>
                <a:cubicBezTo>
                  <a:pt x="124" y="263"/>
                  <a:pt x="124" y="263"/>
                  <a:pt x="124" y="263"/>
                </a:cubicBezTo>
                <a:cubicBezTo>
                  <a:pt x="115" y="273"/>
                  <a:pt x="126" y="284"/>
                  <a:pt x="136" y="273"/>
                </a:cubicBezTo>
                <a:cubicBezTo>
                  <a:pt x="192" y="215"/>
                  <a:pt x="192" y="215"/>
                  <a:pt x="192" y="215"/>
                </a:cubicBezTo>
                <a:cubicBezTo>
                  <a:pt x="210" y="196"/>
                  <a:pt x="206" y="185"/>
                  <a:pt x="209" y="161"/>
                </a:cubicBezTo>
                <a:cubicBezTo>
                  <a:pt x="206" y="58"/>
                  <a:pt x="206" y="58"/>
                  <a:pt x="206" y="58"/>
                </a:cubicBezTo>
                <a:cubicBezTo>
                  <a:pt x="205" y="21"/>
                  <a:pt x="209" y="7"/>
                  <a:pt x="217" y="4"/>
                </a:cubicBezTo>
                <a:cubicBezTo>
                  <a:pt x="227" y="0"/>
                  <a:pt x="243" y="18"/>
                  <a:pt x="246" y="45"/>
                </a:cubicBezTo>
                <a:cubicBezTo>
                  <a:pt x="284" y="225"/>
                  <a:pt x="284" y="225"/>
                  <a:pt x="284" y="225"/>
                </a:cubicBezTo>
                <a:cubicBezTo>
                  <a:pt x="284" y="227"/>
                  <a:pt x="284" y="227"/>
                  <a:pt x="284" y="227"/>
                </a:cubicBezTo>
                <a:cubicBezTo>
                  <a:pt x="289" y="281"/>
                  <a:pt x="278" y="289"/>
                  <a:pt x="238" y="325"/>
                </a:cubicBezTo>
                <a:cubicBezTo>
                  <a:pt x="199" y="362"/>
                  <a:pt x="211" y="360"/>
                  <a:pt x="160" y="373"/>
                </a:cubicBezTo>
                <a:cubicBezTo>
                  <a:pt x="129" y="379"/>
                  <a:pt x="129" y="379"/>
                  <a:pt x="129" y="379"/>
                </a:cubicBezTo>
                <a:cubicBezTo>
                  <a:pt x="115" y="382"/>
                  <a:pt x="91" y="384"/>
                  <a:pt x="99" y="394"/>
                </a:cubicBezTo>
                <a:cubicBezTo>
                  <a:pt x="129" y="436"/>
                  <a:pt x="129" y="436"/>
                  <a:pt x="129" y="436"/>
                </a:cubicBezTo>
                <a:cubicBezTo>
                  <a:pt x="45" y="436"/>
                  <a:pt x="45" y="436"/>
                  <a:pt x="45" y="436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solidFill>
              <a:schemeClr val="tx1">
                <a:alpha val="70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Freeform 57"/>
          <p:cNvSpPr>
            <a:spLocks/>
          </p:cNvSpPr>
          <p:nvPr/>
        </p:nvSpPr>
        <p:spPr bwMode="auto">
          <a:xfrm>
            <a:off x="7483882" y="149134"/>
            <a:ext cx="372926" cy="560203"/>
          </a:xfrm>
          <a:custGeom>
            <a:avLst/>
            <a:gdLst>
              <a:gd name="T0" fmla="*/ 244 w 290"/>
              <a:gd name="T1" fmla="*/ 436 h 436"/>
              <a:gd name="T2" fmla="*/ 275 w 290"/>
              <a:gd name="T3" fmla="*/ 326 h 436"/>
              <a:gd name="T4" fmla="*/ 248 w 290"/>
              <a:gd name="T5" fmla="*/ 289 h 436"/>
              <a:gd name="T6" fmla="*/ 138 w 290"/>
              <a:gd name="T7" fmla="*/ 177 h 436"/>
              <a:gd name="T8" fmla="*/ 108 w 290"/>
              <a:gd name="T9" fmla="*/ 205 h 436"/>
              <a:gd name="T10" fmla="*/ 165 w 290"/>
              <a:gd name="T11" fmla="*/ 263 h 436"/>
              <a:gd name="T12" fmla="*/ 154 w 290"/>
              <a:gd name="T13" fmla="*/ 273 h 436"/>
              <a:gd name="T14" fmla="*/ 97 w 290"/>
              <a:gd name="T15" fmla="*/ 215 h 436"/>
              <a:gd name="T16" fmla="*/ 80 w 290"/>
              <a:gd name="T17" fmla="*/ 161 h 436"/>
              <a:gd name="T18" fmla="*/ 83 w 290"/>
              <a:gd name="T19" fmla="*/ 58 h 436"/>
              <a:gd name="T20" fmla="*/ 72 w 290"/>
              <a:gd name="T21" fmla="*/ 4 h 436"/>
              <a:gd name="T22" fmla="*/ 43 w 290"/>
              <a:gd name="T23" fmla="*/ 45 h 436"/>
              <a:gd name="T24" fmla="*/ 5 w 290"/>
              <a:gd name="T25" fmla="*/ 225 h 436"/>
              <a:gd name="T26" fmla="*/ 5 w 290"/>
              <a:gd name="T27" fmla="*/ 227 h 436"/>
              <a:gd name="T28" fmla="*/ 51 w 290"/>
              <a:gd name="T29" fmla="*/ 325 h 436"/>
              <a:gd name="T30" fmla="*/ 129 w 290"/>
              <a:gd name="T31" fmla="*/ 373 h 436"/>
              <a:gd name="T32" fmla="*/ 160 w 290"/>
              <a:gd name="T33" fmla="*/ 379 h 436"/>
              <a:gd name="T34" fmla="*/ 190 w 290"/>
              <a:gd name="T35" fmla="*/ 394 h 436"/>
              <a:gd name="T36" fmla="*/ 160 w 290"/>
              <a:gd name="T37" fmla="*/ 436 h 436"/>
              <a:gd name="T38" fmla="*/ 244 w 290"/>
              <a:gd name="T39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90" h="436">
                <a:moveTo>
                  <a:pt x="244" y="436"/>
                </a:moveTo>
                <a:cubicBezTo>
                  <a:pt x="271" y="399"/>
                  <a:pt x="290" y="362"/>
                  <a:pt x="275" y="326"/>
                </a:cubicBezTo>
                <a:cubicBezTo>
                  <a:pt x="271" y="314"/>
                  <a:pt x="260" y="302"/>
                  <a:pt x="248" y="289"/>
                </a:cubicBezTo>
                <a:cubicBezTo>
                  <a:pt x="138" y="177"/>
                  <a:pt x="138" y="177"/>
                  <a:pt x="138" y="177"/>
                </a:cubicBezTo>
                <a:cubicBezTo>
                  <a:pt x="105" y="143"/>
                  <a:pt x="77" y="172"/>
                  <a:pt x="108" y="205"/>
                </a:cubicBezTo>
                <a:cubicBezTo>
                  <a:pt x="165" y="263"/>
                  <a:pt x="165" y="263"/>
                  <a:pt x="165" y="263"/>
                </a:cubicBezTo>
                <a:cubicBezTo>
                  <a:pt x="174" y="273"/>
                  <a:pt x="164" y="284"/>
                  <a:pt x="154" y="273"/>
                </a:cubicBezTo>
                <a:cubicBezTo>
                  <a:pt x="97" y="215"/>
                  <a:pt x="97" y="215"/>
                  <a:pt x="97" y="215"/>
                </a:cubicBezTo>
                <a:cubicBezTo>
                  <a:pt x="79" y="196"/>
                  <a:pt x="83" y="185"/>
                  <a:pt x="80" y="161"/>
                </a:cubicBezTo>
                <a:cubicBezTo>
                  <a:pt x="83" y="58"/>
                  <a:pt x="83" y="58"/>
                  <a:pt x="83" y="58"/>
                </a:cubicBezTo>
                <a:cubicBezTo>
                  <a:pt x="84" y="21"/>
                  <a:pt x="80" y="7"/>
                  <a:pt x="72" y="4"/>
                </a:cubicBezTo>
                <a:cubicBezTo>
                  <a:pt x="62" y="0"/>
                  <a:pt x="46" y="18"/>
                  <a:pt x="43" y="45"/>
                </a:cubicBezTo>
                <a:cubicBezTo>
                  <a:pt x="5" y="225"/>
                  <a:pt x="5" y="225"/>
                  <a:pt x="5" y="225"/>
                </a:cubicBezTo>
                <a:cubicBezTo>
                  <a:pt x="5" y="227"/>
                  <a:pt x="5" y="227"/>
                  <a:pt x="5" y="227"/>
                </a:cubicBezTo>
                <a:cubicBezTo>
                  <a:pt x="0" y="281"/>
                  <a:pt x="11" y="289"/>
                  <a:pt x="51" y="325"/>
                </a:cubicBezTo>
                <a:cubicBezTo>
                  <a:pt x="90" y="362"/>
                  <a:pt x="79" y="360"/>
                  <a:pt x="129" y="373"/>
                </a:cubicBezTo>
                <a:cubicBezTo>
                  <a:pt x="160" y="379"/>
                  <a:pt x="160" y="379"/>
                  <a:pt x="160" y="379"/>
                </a:cubicBezTo>
                <a:cubicBezTo>
                  <a:pt x="174" y="382"/>
                  <a:pt x="198" y="384"/>
                  <a:pt x="190" y="394"/>
                </a:cubicBezTo>
                <a:cubicBezTo>
                  <a:pt x="160" y="436"/>
                  <a:pt x="160" y="436"/>
                  <a:pt x="160" y="436"/>
                </a:cubicBezTo>
                <a:lnTo>
                  <a:pt x="244" y="436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solidFill>
              <a:schemeClr val="tx1">
                <a:alpha val="70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7483882" y="703884"/>
            <a:ext cx="4335425" cy="0"/>
          </a:xfrm>
          <a:prstGeom prst="line">
            <a:avLst/>
          </a:prstGeom>
          <a:ln w="34925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767575" y="698432"/>
            <a:ext cx="369637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dirty="0">
                <a:solidFill>
                  <a:prstClr val="white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1) </a:t>
            </a:r>
            <a:r>
              <a:rPr lang="ko-KR" altLang="en-US" dirty="0">
                <a:solidFill>
                  <a:prstClr val="white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내용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6484656" y="2840306"/>
            <a:ext cx="1489591" cy="1489591"/>
            <a:chOff x="6484656" y="2840306"/>
            <a:chExt cx="1489591" cy="1489591"/>
          </a:xfrm>
        </p:grpSpPr>
        <p:sp>
          <p:nvSpPr>
            <p:cNvPr id="13" name="눈물 방울 12"/>
            <p:cNvSpPr/>
            <p:nvPr/>
          </p:nvSpPr>
          <p:spPr>
            <a:xfrm rot="8100000">
              <a:off x="6484656" y="2840306"/>
              <a:ext cx="1489591" cy="1489591"/>
            </a:xfrm>
            <a:prstGeom prst="teardrop">
              <a:avLst/>
            </a:prstGeom>
            <a:solidFill>
              <a:srgbClr val="8BD466">
                <a:alpha val="90000"/>
              </a:srgbClr>
            </a:solidFill>
            <a:ln w="60325">
              <a:solidFill>
                <a:schemeClr val="tx1">
                  <a:alpha val="70000"/>
                </a:schemeClr>
              </a:solidFill>
            </a:ln>
            <a:effectLst>
              <a:innerShdw blurRad="12700" dist="101600" dir="21540000">
                <a:schemeClr val="bg2">
                  <a:alpha val="49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624158" y="3358213"/>
              <a:ext cx="12105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2000" dirty="0">
                  <a:solidFill>
                    <a:prstClr val="white"/>
                  </a:solidFill>
                  <a:effectLst>
                    <a:outerShdw blurRad="228600" algn="ctr" rotWithShape="0">
                      <a:prstClr val="black">
                        <a:alpha val="61000"/>
                      </a:prst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상호부조</a:t>
              </a:r>
            </a:p>
          </p:txBody>
        </p:sp>
      </p:grpSp>
      <p:grpSp>
        <p:nvGrpSpPr>
          <p:cNvPr id="6" name="그룹 5"/>
          <p:cNvGrpSpPr/>
          <p:nvPr/>
        </p:nvGrpSpPr>
        <p:grpSpPr>
          <a:xfrm>
            <a:off x="8180906" y="2840306"/>
            <a:ext cx="1552027" cy="1489591"/>
            <a:chOff x="8180906" y="2840306"/>
            <a:chExt cx="1552027" cy="1489591"/>
          </a:xfrm>
        </p:grpSpPr>
        <p:sp>
          <p:nvSpPr>
            <p:cNvPr id="14" name="눈물 방울 13"/>
            <p:cNvSpPr/>
            <p:nvPr/>
          </p:nvSpPr>
          <p:spPr>
            <a:xfrm rot="8100000">
              <a:off x="8212124" y="2840306"/>
              <a:ext cx="1489591" cy="1489591"/>
            </a:xfrm>
            <a:prstGeom prst="teardrop">
              <a:avLst/>
            </a:prstGeom>
            <a:solidFill>
              <a:srgbClr val="97905D">
                <a:alpha val="90000"/>
              </a:srgbClr>
            </a:solidFill>
            <a:ln w="60325">
              <a:solidFill>
                <a:schemeClr val="tx1">
                  <a:alpha val="70000"/>
                </a:schemeClr>
              </a:solidFill>
            </a:ln>
            <a:effectLst>
              <a:innerShdw blurRad="12700" dist="101600" dir="21540000">
                <a:schemeClr val="bg2">
                  <a:alpha val="49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180906" y="3358213"/>
              <a:ext cx="15520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2000" dirty="0">
                  <a:solidFill>
                    <a:prstClr val="white"/>
                  </a:solidFill>
                  <a:effectLst>
                    <a:outerShdw blurRad="228600" algn="ctr" rotWithShape="0">
                      <a:prstClr val="black">
                        <a:alpha val="61000"/>
                      </a:prst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종교적 교리</a:t>
              </a:r>
            </a:p>
          </p:txBody>
        </p:sp>
      </p:grpSp>
      <p:grpSp>
        <p:nvGrpSpPr>
          <p:cNvPr id="19" name="그룹 18"/>
          <p:cNvGrpSpPr/>
          <p:nvPr/>
        </p:nvGrpSpPr>
        <p:grpSpPr>
          <a:xfrm>
            <a:off x="9928683" y="2840306"/>
            <a:ext cx="1552027" cy="1489591"/>
            <a:chOff x="9928683" y="2840306"/>
            <a:chExt cx="1552027" cy="1489591"/>
          </a:xfrm>
        </p:grpSpPr>
        <p:sp>
          <p:nvSpPr>
            <p:cNvPr id="15" name="눈물 방울 14"/>
            <p:cNvSpPr/>
            <p:nvPr/>
          </p:nvSpPr>
          <p:spPr>
            <a:xfrm rot="8100000">
              <a:off x="9959901" y="2840306"/>
              <a:ext cx="1489591" cy="1489591"/>
            </a:xfrm>
            <a:prstGeom prst="teardrop">
              <a:avLst/>
            </a:prstGeom>
            <a:solidFill>
              <a:srgbClr val="F8E870">
                <a:alpha val="90000"/>
              </a:srgbClr>
            </a:solidFill>
            <a:ln w="60325">
              <a:solidFill>
                <a:schemeClr val="tx1">
                  <a:alpha val="70000"/>
                </a:schemeClr>
              </a:solidFill>
            </a:ln>
            <a:effectLst>
              <a:innerShdw blurRad="12700" dist="101600" dir="21540000">
                <a:schemeClr val="bg2">
                  <a:alpha val="49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928683" y="3358213"/>
              <a:ext cx="15520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2000" dirty="0">
                  <a:solidFill>
                    <a:prstClr val="white"/>
                  </a:solidFill>
                  <a:effectLst>
                    <a:outerShdw blurRad="228600" algn="ctr" rotWithShape="0">
                      <a:prstClr val="black">
                        <a:alpha val="61000"/>
                      </a:prst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정치적 배려</a:t>
              </a:r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7322248" y="4367015"/>
            <a:ext cx="1552028" cy="1489591"/>
            <a:chOff x="7322248" y="4367015"/>
            <a:chExt cx="1552028" cy="1489591"/>
          </a:xfrm>
        </p:grpSpPr>
        <p:sp>
          <p:nvSpPr>
            <p:cNvPr id="17" name="눈물 방울 16"/>
            <p:cNvSpPr/>
            <p:nvPr/>
          </p:nvSpPr>
          <p:spPr>
            <a:xfrm rot="18900000">
              <a:off x="7353467" y="4367015"/>
              <a:ext cx="1489591" cy="1489591"/>
            </a:xfrm>
            <a:prstGeom prst="teardrop">
              <a:avLst/>
            </a:prstGeom>
            <a:solidFill>
              <a:srgbClr val="91D1E5">
                <a:alpha val="90000"/>
              </a:srgbClr>
            </a:solidFill>
            <a:ln w="60325">
              <a:solidFill>
                <a:schemeClr val="tx1">
                  <a:alpha val="70000"/>
                </a:schemeClr>
              </a:solidFill>
            </a:ln>
            <a:effectLst>
              <a:innerShdw dist="101600">
                <a:schemeClr val="bg2">
                  <a:alpha val="49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322248" y="4883047"/>
              <a:ext cx="15520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2000" dirty="0">
                  <a:solidFill>
                    <a:prstClr val="white"/>
                  </a:solidFill>
                  <a:effectLst>
                    <a:outerShdw blurRad="228600" algn="ctr" rotWithShape="0">
                      <a:prstClr val="black">
                        <a:alpha val="61000"/>
                      </a:prst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경제적 이득</a:t>
              </a:r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9091089" y="4367015"/>
            <a:ext cx="1489591" cy="1489591"/>
            <a:chOff x="9091089" y="4367015"/>
            <a:chExt cx="1489591" cy="1489591"/>
          </a:xfrm>
        </p:grpSpPr>
        <p:sp>
          <p:nvSpPr>
            <p:cNvPr id="16" name="눈물 방울 15"/>
            <p:cNvSpPr/>
            <p:nvPr/>
          </p:nvSpPr>
          <p:spPr>
            <a:xfrm rot="18900000">
              <a:off x="9091089" y="4367015"/>
              <a:ext cx="1489591" cy="1489591"/>
            </a:xfrm>
            <a:prstGeom prst="teardrop">
              <a:avLst/>
            </a:prstGeom>
            <a:solidFill>
              <a:srgbClr val="A6A6A6">
                <a:alpha val="90000"/>
              </a:srgbClr>
            </a:solidFill>
            <a:ln w="60325">
              <a:solidFill>
                <a:schemeClr val="tx1">
                  <a:alpha val="70000"/>
                </a:schemeClr>
              </a:solidFill>
            </a:ln>
            <a:effectLst>
              <a:innerShdw dist="101600">
                <a:schemeClr val="bg2">
                  <a:alpha val="49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102350" y="4757867"/>
              <a:ext cx="1467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2000" dirty="0">
                  <a:solidFill>
                    <a:prstClr val="white"/>
                  </a:solidFill>
                  <a:effectLst>
                    <a:outerShdw blurRad="228600" algn="ctr" rotWithShape="0">
                      <a:prstClr val="black">
                        <a:alpha val="61000"/>
                      </a:prst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이데올로기</a:t>
              </a:r>
              <a:endParaRPr lang="en-US" altLang="ko-KR" sz="2000" dirty="0">
                <a:solidFill>
                  <a:prstClr val="white"/>
                </a:solidFill>
                <a:effectLst>
                  <a:outerShdw blurRad="228600" algn="ctr" rotWithShape="0">
                    <a:prstClr val="black">
                      <a:alpha val="61000"/>
                    </a:prst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endParaRPr>
            </a:p>
            <a:p>
              <a:pPr algn="ctr"/>
              <a:r>
                <a:rPr lang="ko-KR" altLang="en-US" sz="2000" dirty="0">
                  <a:solidFill>
                    <a:prstClr val="white"/>
                  </a:solidFill>
                  <a:effectLst>
                    <a:outerShdw blurRad="228600" algn="ctr" rotWithShape="0">
                      <a:prstClr val="black">
                        <a:alpha val="61000"/>
                      </a:prst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명분</a:t>
              </a:r>
            </a:p>
          </p:txBody>
        </p:sp>
      </p:grpSp>
      <p:cxnSp>
        <p:nvCxnSpPr>
          <p:cNvPr id="18" name="직선 연결선 17"/>
          <p:cNvCxnSpPr/>
          <p:nvPr/>
        </p:nvCxnSpPr>
        <p:spPr>
          <a:xfrm>
            <a:off x="6437571" y="2022325"/>
            <a:ext cx="5038697" cy="0"/>
          </a:xfrm>
          <a:prstGeom prst="line">
            <a:avLst/>
          </a:prstGeom>
          <a:ln w="34925">
            <a:solidFill>
              <a:schemeClr val="tx1"/>
            </a:solidFill>
            <a:headEnd type="diamond"/>
            <a:tailEnd type="diamond"/>
          </a:ln>
          <a:effectLst>
            <a:glow rad="127000">
              <a:srgbClr val="F8E870">
                <a:alpha val="27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868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383</Words>
  <Application>Microsoft Office PowerPoint</Application>
  <PresentationFormat>와이드스크린</PresentationFormat>
  <Paragraphs>100</Paragraphs>
  <Slides>12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12</vt:i4>
      </vt:variant>
    </vt:vector>
  </HeadingPairs>
  <TitlesOfParts>
    <vt:vector size="22" baseType="lpstr">
      <vt:lpstr>HY강B</vt:lpstr>
      <vt:lpstr>HY견고딕</vt:lpstr>
      <vt:lpstr>HY헤드라인M</vt:lpstr>
      <vt:lpstr>맑은 고딕</vt:lpstr>
      <vt:lpstr>문체부 돋음체</vt:lpstr>
      <vt:lpstr>태룡고딕240</vt:lpstr>
      <vt:lpstr>Arial</vt:lpstr>
      <vt:lpstr>Calibri</vt:lpstr>
      <vt:lpstr>Calibri Light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goni@xemi.co.kr</dc:creator>
  <cp:lastModifiedBy>goni@xemi.co.kr</cp:lastModifiedBy>
  <cp:revision>9</cp:revision>
  <dcterms:created xsi:type="dcterms:W3CDTF">2016-07-14T05:05:30Z</dcterms:created>
  <dcterms:modified xsi:type="dcterms:W3CDTF">2016-07-14T09:23:58Z</dcterms:modified>
</cp:coreProperties>
</file>