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300" r:id="rId2"/>
    <p:sldId id="296" r:id="rId3"/>
    <p:sldId id="285" r:id="rId4"/>
    <p:sldId id="292" r:id="rId5"/>
    <p:sldId id="301" r:id="rId6"/>
    <p:sldId id="284" r:id="rId7"/>
    <p:sldId id="299" r:id="rId8"/>
    <p:sldId id="297" r:id="rId9"/>
    <p:sldId id="282" r:id="rId10"/>
  </p:sldIdLst>
  <p:sldSz cx="12192000" cy="6858000"/>
  <p:notesSz cx="6858000" cy="9144000"/>
  <p:embeddedFontLst>
    <p:embeddedFont>
      <p:font typeface="HY강M" panose="02030600000101010101" pitchFamily="18" charset="-127"/>
      <p:regular r:id="rId13"/>
    </p:embeddedFont>
    <p:embeddedFont>
      <p:font typeface="조선일보명조" panose="02030304000000000000" pitchFamily="18" charset="-127"/>
      <p:regular r:id="rId14"/>
    </p:embeddedFont>
    <p:embeddedFont>
      <p:font typeface="HY견고딕" panose="02030600000101010101" pitchFamily="18" charset="-127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맑은 고딕" panose="020B0503020000020004" pitchFamily="50" charset="-127"/>
      <p:regular r:id="rId18"/>
      <p:bold r:id="rId19"/>
    </p:embeddedFont>
    <p:embeddedFont>
      <p:font typeface="HY강B" panose="02030600000101010101" pitchFamily="18" charset="-12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6181"/>
    <a:srgbClr val="6488B0"/>
    <a:srgbClr val="ADB5C3"/>
    <a:srgbClr val="C3C9D3"/>
    <a:srgbClr val="FFB42D"/>
    <a:srgbClr val="88A4C2"/>
    <a:srgbClr val="37506B"/>
    <a:srgbClr val="26374A"/>
    <a:srgbClr val="FFA709"/>
    <a:srgbClr val="F29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59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504" y="828"/>
      </p:cViewPr>
      <p:guideLst>
        <p:guide orient="horz" pos="2137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5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_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072871383078036E-2"/>
          <c:y val="1.483010238140875E-3"/>
          <c:w val="1"/>
          <c:h val="0.9848343107620377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37506B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D1DBE7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88A4C2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EEB5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sz="1400" b="1" i="0" u="none" strike="noStrike" kern="1200" baseline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defRPr>
                    </a:pPr>
                    <a:fld id="{6ED03120-DCF0-42DD-8F93-6E0AB1B9B5B0}" type="VALUE">
                      <a:rPr lang="en-US" altLang="ko-KR" sz="1400" b="1" i="0" u="none" strike="noStrike" kern="1200" baseline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rPr>
                      <a:pPr algn="ctr" rtl="0">
                        <a:defRPr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sz="1400" b="1" i="0" u="none" strike="noStrike" kern="1200" baseline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강B" panose="02030600000101010101" pitchFamily="18" charset="-127"/>
                      <a:ea typeface="HY강B" panose="02030600000101010101" pitchFamily="18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sz="1400" b="1" i="0" u="none" strike="noStrike" kern="1200" baseline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defRPr>
                    </a:pPr>
                    <a:fld id="{AFD33E96-7221-4E9E-9FD9-31F917A6F5A8}" type="VALUE">
                      <a:rPr lang="en-US" altLang="ko-KR" sz="1400" b="1" i="0" u="none" strike="noStrike" kern="1200" baseline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rPr>
                      <a:pPr algn="ctr" rtl="0">
                        <a:defRPr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sz="1400" b="1" i="0" u="none" strike="noStrike" kern="1200" baseline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강B" panose="02030600000101010101" pitchFamily="18" charset="-127"/>
                      <a:ea typeface="HY강B" panose="02030600000101010101" pitchFamily="18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0ED8DF5D-6B61-4A71-800A-E80B751A5282}" type="VALUE">
                      <a:rPr lang="en-US" altLang="ko-KR">
                        <a:solidFill>
                          <a:srgbClr val="FFFFFF"/>
                        </a:solidFill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sz="1400" b="1" i="0" u="none" strike="noStrike" kern="1200" baseline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defRPr>
                    </a:pPr>
                    <a:fld id="{2FF5CE29-B54D-4575-9491-CF9DADA19D3F}" type="VALUE">
                      <a:rPr lang="en-US" altLang="ko-KR" sz="1400" b="1" i="0" u="none" strike="noStrike" kern="1200" baseline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rPr>
                      <a:pPr algn="ctr" rtl="0">
                        <a:defRPr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sz="1400" b="1" i="0" u="none" strike="noStrike" kern="1200" baseline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강B" panose="02030600000101010101" pitchFamily="18" charset="-127"/>
                      <a:ea typeface="HY강B" panose="02030600000101010101" pitchFamily="18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1분기</c:v>
                </c:pt>
                <c:pt idx="1">
                  <c:v>2분기</c:v>
                </c:pt>
                <c:pt idx="2">
                  <c:v>3분기</c:v>
                </c:pt>
                <c:pt idx="3">
                  <c:v>4분기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0.6</c:v>
                </c:pt>
                <c:pt idx="1">
                  <c:v>0.21</c:v>
                </c:pt>
                <c:pt idx="2">
                  <c:v>0.1</c:v>
                </c:pt>
                <c:pt idx="3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HY강B" panose="02030600000101010101" pitchFamily="18" charset="-127"/>
          <a:ea typeface="HY강B" panose="02030600000101010101" pitchFamily="18" charset="-127"/>
        </a:defRPr>
      </a:pPr>
      <a:endParaRPr lang="ko-K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072871383078036E-2"/>
          <c:y val="1.483010238140875E-3"/>
          <c:w val="1"/>
          <c:h val="0.9848343107620377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37506B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D1DBE7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88A4C2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EEB5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sz="1400" b="1" i="0" u="none" strike="noStrike" kern="1200" baseline="0">
                        <a:solidFill>
                          <a:prstClr val="black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defRPr>
                    </a:pPr>
                    <a:fld id="{6ED03120-DCF0-42DD-8F93-6E0AB1B9B5B0}" type="VALUE">
                      <a:rPr lang="en-US" altLang="ko-KR" sz="1400" b="1" i="0" u="none" strike="noStrike" kern="1200" baseline="0">
                        <a:solidFill>
                          <a:srgbClr val="FFFFFF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rPr>
                      <a:pPr algn="ctr" rtl="0">
                        <a:defRPr>
                          <a:solidFill>
                            <a:prstClr val="black"/>
                          </a:solidFill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sz="1400" b="1" i="0" u="none" strike="noStrike" kern="1200" baseline="0">
                      <a:solidFill>
                        <a:prstClr val="black"/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sz="1400" b="1" i="0" u="none" strike="noStrike" kern="1200" baseline="0">
                        <a:solidFill>
                          <a:prstClr val="black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defRPr>
                    </a:pPr>
                    <a:fld id="{AFD33E96-7221-4E9E-9FD9-31F917A6F5A8}" type="VALUE">
                      <a:rPr lang="en-US" altLang="ko-KR" sz="1400" b="1" i="0" u="none" strike="noStrike" kern="1200" baseline="0">
                        <a:solidFill>
                          <a:srgbClr val="FFFFFF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rPr>
                      <a:pPr algn="ctr" rtl="0">
                        <a:defRPr>
                          <a:solidFill>
                            <a:prstClr val="black"/>
                          </a:solidFill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sz="1400" b="1" i="0" u="none" strike="noStrike" kern="1200" baseline="0">
                      <a:solidFill>
                        <a:prstClr val="black"/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0ED8DF5D-6B61-4A71-800A-E80B751A5282}" type="VALUE">
                      <a:rPr lang="en-US" altLang="ko-KR">
                        <a:solidFill>
                          <a:srgbClr val="FFFFFF"/>
                        </a:solidFill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sz="1400" b="1" i="0" u="none" strike="noStrike" kern="1200" baseline="0">
                        <a:solidFill>
                          <a:prstClr val="black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defRPr>
                    </a:pPr>
                    <a:fld id="{2FF5CE29-B54D-4575-9491-CF9DADA19D3F}" type="VALUE">
                      <a:rPr lang="en-US" altLang="ko-KR" sz="1400" b="1" i="0" u="none" strike="noStrike" kern="1200" baseline="0">
                        <a:solidFill>
                          <a:srgbClr val="FFFFFF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rPr>
                      <a:pPr algn="ctr" rtl="0">
                        <a:defRPr>
                          <a:solidFill>
                            <a:prstClr val="black"/>
                          </a:solidFill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sz="1400" b="1" i="0" u="none" strike="noStrike" kern="1200" baseline="0">
                      <a:solidFill>
                        <a:prstClr val="black"/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1분기</c:v>
                </c:pt>
                <c:pt idx="1">
                  <c:v>2분기</c:v>
                </c:pt>
                <c:pt idx="2">
                  <c:v>3분기</c:v>
                </c:pt>
                <c:pt idx="3">
                  <c:v>4분기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0.6</c:v>
                </c:pt>
                <c:pt idx="1">
                  <c:v>0.21</c:v>
                </c:pt>
                <c:pt idx="2">
                  <c:v>0.1</c:v>
                </c:pt>
                <c:pt idx="3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HY강B" panose="02030600000101010101" pitchFamily="18" charset="-127"/>
          <a:ea typeface="HY강B" panose="02030600000101010101" pitchFamily="18" charset="-127"/>
        </a:defRPr>
      </a:pPr>
      <a:endParaRPr lang="ko-K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A9F3D-E3A7-4F43-9FFF-76EBAE6C8A6E}" type="datetimeFigureOut">
              <a:rPr lang="ko-KR" altLang="en-US" smtClean="0"/>
              <a:t>2016-08-29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6760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7F6FF-7647-4096-B200-B203AF790309}" type="datetimeFigureOut">
              <a:rPr lang="ko-KR" altLang="en-US" smtClean="0"/>
              <a:t>2016-08-29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155EB-19F8-4A08-A92A-0661330CF8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242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92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6191250" y="0"/>
            <a:ext cx="600075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191250" y="0"/>
            <a:ext cx="141605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293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3554730" y="0"/>
            <a:ext cx="8637271" cy="6858000"/>
          </a:xfrm>
          <a:prstGeom prst="rect">
            <a:avLst/>
          </a:prstGeom>
          <a:blipFill dpi="0" rotWithShape="1">
            <a:blip r:embed="rId2">
              <a:alphaModFix amt="62000"/>
            </a:blip>
            <a:srcRect/>
            <a:stretch>
              <a:fillRect r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 userDrawn="1"/>
        </p:nvSpPr>
        <p:spPr>
          <a:xfrm>
            <a:off x="-628649" y="0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14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4732020" y="0"/>
            <a:ext cx="7459979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7428089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3008197" y="0"/>
            <a:ext cx="4845981" cy="6858000"/>
          </a:xfrm>
          <a:prstGeom prst="rect">
            <a:avLst/>
          </a:prstGeom>
          <a:gradFill flip="none" rotWithShape="1">
            <a:gsLst>
              <a:gs pos="10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16000"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70D3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45063" y="0"/>
            <a:ext cx="12076386" cy="6858000"/>
          </a:xfrm>
          <a:prstGeom prst="rect">
            <a:avLst/>
          </a:prstGeom>
          <a:gradFill flip="none" rotWithShape="1">
            <a:gsLst>
              <a:gs pos="66000">
                <a:srgbClr val="000000"/>
              </a:gs>
              <a:gs pos="28000">
                <a:sysClr val="windowText" lastClr="000000"/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6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16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65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4321A-160E-4817-AD05-EFD264CF529E}" type="datetimeFigureOut">
              <a:rPr lang="ko-KR" altLang="en-US" smtClean="0"/>
              <a:t>2016-08-29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7FCD-E1CB-4BEF-98E4-020D0A6DAF8F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3240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0" r:id="rId3"/>
    <p:sldLayoutId id="2147483682" r:id="rId4"/>
    <p:sldLayoutId id="2147483681" r:id="rId5"/>
    <p:sldLayoutId id="2147483683" r:id="rId6"/>
    <p:sldLayoutId id="214748368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548968" y="3549236"/>
            <a:ext cx="3081798" cy="461665"/>
          </a:xfrm>
          <a:prstGeom prst="rect">
            <a:avLst/>
          </a:prstGeom>
          <a:solidFill>
            <a:srgbClr val="648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5464075" y="2440315"/>
            <a:ext cx="5859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ko-KR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입력해주세요</a:t>
            </a:r>
            <a:endParaRPr lang="ko-KR" alt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573518" y="3549236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부제목을 입력하세요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5151873" y="2603104"/>
            <a:ext cx="938044" cy="1508917"/>
            <a:chOff x="2709782" y="2072483"/>
            <a:chExt cx="938044" cy="1508917"/>
          </a:xfrm>
        </p:grpSpPr>
        <p:sp>
          <p:nvSpPr>
            <p:cNvPr id="17" name="자유형 16"/>
            <p:cNvSpPr/>
            <p:nvPr/>
          </p:nvSpPr>
          <p:spPr>
            <a:xfrm rot="2063686">
              <a:off x="2709782" y="2072483"/>
              <a:ext cx="849283" cy="1508917"/>
            </a:xfrm>
            <a:custGeom>
              <a:avLst/>
              <a:gdLst>
                <a:gd name="connsiteX0" fmla="*/ 365735 w 1659078"/>
                <a:gd name="connsiteY0" fmla="*/ 141672 h 2947678"/>
                <a:gd name="connsiteX1" fmla="*/ 829540 w 1659078"/>
                <a:gd name="connsiteY1" fmla="*/ 0 h 2947678"/>
                <a:gd name="connsiteX2" fmla="*/ 1659078 w 1659078"/>
                <a:gd name="connsiteY2" fmla="*/ 829539 h 2947678"/>
                <a:gd name="connsiteX3" fmla="*/ 996721 w 1659078"/>
                <a:gd name="connsiteY3" fmla="*/ 1642224 h 2947678"/>
                <a:gd name="connsiteX4" fmla="*/ 990613 w 1659078"/>
                <a:gd name="connsiteY4" fmla="*/ 1642840 h 2947678"/>
                <a:gd name="connsiteX5" fmla="*/ 990613 w 1659078"/>
                <a:gd name="connsiteY5" fmla="*/ 2893985 h 2947678"/>
                <a:gd name="connsiteX6" fmla="*/ 936919 w 1659078"/>
                <a:gd name="connsiteY6" fmla="*/ 2947678 h 2947678"/>
                <a:gd name="connsiteX7" fmla="*/ 722155 w 1659078"/>
                <a:gd name="connsiteY7" fmla="*/ 2947678 h 2947678"/>
                <a:gd name="connsiteX8" fmla="*/ 668460 w 1659078"/>
                <a:gd name="connsiteY8" fmla="*/ 2893985 h 2947678"/>
                <a:gd name="connsiteX9" fmla="*/ 668460 w 1659078"/>
                <a:gd name="connsiteY9" fmla="*/ 1642840 h 2947678"/>
                <a:gd name="connsiteX10" fmla="*/ 662357 w 1659078"/>
                <a:gd name="connsiteY10" fmla="*/ 1642225 h 2947678"/>
                <a:gd name="connsiteX11" fmla="*/ 0 w 1659078"/>
                <a:gd name="connsiteY11" fmla="*/ 829539 h 2947678"/>
                <a:gd name="connsiteX12" fmla="*/ 365735 w 1659078"/>
                <a:gd name="connsiteY12" fmla="*/ 141672 h 294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9078" h="2947678">
                  <a:moveTo>
                    <a:pt x="365735" y="141672"/>
                  </a:moveTo>
                  <a:cubicBezTo>
                    <a:pt x="498131" y="52228"/>
                    <a:pt x="657736" y="0"/>
                    <a:pt x="829540" y="0"/>
                  </a:cubicBezTo>
                  <a:cubicBezTo>
                    <a:pt x="1287682" y="0"/>
                    <a:pt x="1659078" y="371396"/>
                    <a:pt x="1659078" y="829539"/>
                  </a:cubicBezTo>
                  <a:cubicBezTo>
                    <a:pt x="1659078" y="1230414"/>
                    <a:pt x="1374728" y="1564874"/>
                    <a:pt x="996721" y="1642224"/>
                  </a:cubicBezTo>
                  <a:lnTo>
                    <a:pt x="990613" y="1642840"/>
                  </a:lnTo>
                  <a:lnTo>
                    <a:pt x="990613" y="2893985"/>
                  </a:lnTo>
                  <a:cubicBezTo>
                    <a:pt x="990613" y="2923640"/>
                    <a:pt x="966574" y="2947678"/>
                    <a:pt x="936919" y="2947678"/>
                  </a:cubicBezTo>
                  <a:lnTo>
                    <a:pt x="722155" y="2947678"/>
                  </a:lnTo>
                  <a:cubicBezTo>
                    <a:pt x="692500" y="2947678"/>
                    <a:pt x="668460" y="2923640"/>
                    <a:pt x="668460" y="2893985"/>
                  </a:cubicBezTo>
                  <a:lnTo>
                    <a:pt x="668460" y="1642840"/>
                  </a:lnTo>
                  <a:lnTo>
                    <a:pt x="662357" y="1642225"/>
                  </a:lnTo>
                  <a:cubicBezTo>
                    <a:pt x="284350" y="1564874"/>
                    <a:pt x="0" y="1230414"/>
                    <a:pt x="0" y="829539"/>
                  </a:cubicBezTo>
                  <a:cubicBezTo>
                    <a:pt x="0" y="543200"/>
                    <a:pt x="145077" y="290746"/>
                    <a:pt x="365735" y="141672"/>
                  </a:cubicBezTo>
                  <a:close/>
                </a:path>
              </a:pathLst>
            </a:custGeom>
            <a:noFill/>
            <a:ln w="50800">
              <a:solidFill>
                <a:srgbClr val="4361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>
              <a:off x="2999826" y="2233464"/>
              <a:ext cx="648000" cy="648000"/>
            </a:xfrm>
            <a:prstGeom prst="ellipse">
              <a:avLst/>
            </a:prstGeom>
            <a:gradFill flip="none" rotWithShape="1">
              <a:gsLst>
                <a:gs pos="4700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원호 18"/>
            <p:cNvSpPr/>
            <p:nvPr/>
          </p:nvSpPr>
          <p:spPr>
            <a:xfrm>
              <a:off x="3078544" y="2314151"/>
              <a:ext cx="476674" cy="476674"/>
            </a:xfrm>
            <a:prstGeom prst="arc">
              <a:avLst>
                <a:gd name="adj1" fmla="val 18684222"/>
                <a:gd name="adj2" fmla="val 1935785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9900" y="6324312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XEMI </a:t>
            </a:r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블랙스튜디오 템플릿</a:t>
            </a:r>
            <a:endParaRPr lang="en-US" altLang="ko-KR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80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45364 0.0051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25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한쪽 모서리가 잘린 사각형 52"/>
          <p:cNvSpPr/>
          <p:nvPr/>
        </p:nvSpPr>
        <p:spPr>
          <a:xfrm>
            <a:off x="5854700" y="4311381"/>
            <a:ext cx="5943600" cy="1779007"/>
          </a:xfrm>
          <a:prstGeom prst="snip1Rect">
            <a:avLst>
              <a:gd name="adj" fmla="val 43795"/>
            </a:avLst>
          </a:prstGeom>
          <a:solidFill>
            <a:srgbClr val="C3C9D3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한쪽 모서리가 잘린 사각형 53"/>
          <p:cNvSpPr/>
          <p:nvPr/>
        </p:nvSpPr>
        <p:spPr>
          <a:xfrm>
            <a:off x="6131779" y="4438211"/>
            <a:ext cx="5943600" cy="1779007"/>
          </a:xfrm>
          <a:prstGeom prst="snip1Rect">
            <a:avLst>
              <a:gd name="adj" fmla="val 43795"/>
            </a:avLst>
          </a:prstGeom>
          <a:solidFill>
            <a:srgbClr val="C3C9D3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한쪽 모서리가 잘린 사각형 23"/>
          <p:cNvSpPr/>
          <p:nvPr/>
        </p:nvSpPr>
        <p:spPr>
          <a:xfrm>
            <a:off x="5854700" y="1508724"/>
            <a:ext cx="5943600" cy="1779007"/>
          </a:xfrm>
          <a:prstGeom prst="snip1Rect">
            <a:avLst>
              <a:gd name="adj" fmla="val 43795"/>
            </a:avLst>
          </a:prstGeom>
          <a:solidFill>
            <a:srgbClr val="C3C9D3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한쪽 모서리가 잘린 사각형 51"/>
          <p:cNvSpPr/>
          <p:nvPr/>
        </p:nvSpPr>
        <p:spPr>
          <a:xfrm>
            <a:off x="6131779" y="1635554"/>
            <a:ext cx="5943600" cy="1779007"/>
          </a:xfrm>
          <a:prstGeom prst="snip1Rect">
            <a:avLst>
              <a:gd name="adj" fmla="val 43795"/>
            </a:avLst>
          </a:prstGeom>
          <a:solidFill>
            <a:srgbClr val="C3C9D3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Oval 9"/>
          <p:cNvSpPr>
            <a:spLocks noChangeArrowheads="1"/>
          </p:cNvSpPr>
          <p:nvPr/>
        </p:nvSpPr>
        <p:spPr bwMode="auto">
          <a:xfrm>
            <a:off x="11424878" y="183384"/>
            <a:ext cx="360000" cy="360000"/>
          </a:xfrm>
          <a:prstGeom prst="ellipse">
            <a:avLst/>
          </a:prstGeom>
          <a:solidFill>
            <a:srgbClr val="FFD72D"/>
          </a:solidFill>
          <a:ln w="44450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6293202" y="4472920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93202" y="4893777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93202" y="5314635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3202" y="1815669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3202" y="2245815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93202" y="2675960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91492" y="1156926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latinLnBrk="0">
              <a:defRPr/>
            </a:pPr>
            <a:r>
              <a:rPr lang="ko-KR" altLang="en-US" sz="20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 목표</a:t>
            </a:r>
          </a:p>
        </p:txBody>
      </p:sp>
      <p:sp>
        <p:nvSpPr>
          <p:cNvPr id="88" name="직사각형 87"/>
          <p:cNvSpPr/>
          <p:nvPr/>
        </p:nvSpPr>
        <p:spPr>
          <a:xfrm>
            <a:off x="6241811" y="3911271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sz="20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 </a:t>
            </a:r>
            <a:r>
              <a:rPr lang="ko-KR" altLang="en-US" sz="20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내용</a:t>
            </a:r>
            <a:endParaRPr lang="ko-KR" altLang="en-US" sz="20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8" name="자유형 37"/>
          <p:cNvSpPr/>
          <p:nvPr/>
        </p:nvSpPr>
        <p:spPr>
          <a:xfrm rot="2063686">
            <a:off x="11239148" y="71869"/>
            <a:ext cx="514634" cy="914349"/>
          </a:xfrm>
          <a:custGeom>
            <a:avLst/>
            <a:gdLst>
              <a:gd name="connsiteX0" fmla="*/ 704850 w 1428751"/>
              <a:gd name="connsiteY0" fmla="*/ 133710 h 2538458"/>
              <a:gd name="connsiteX1" fmla="*/ 128850 w 1428751"/>
              <a:gd name="connsiteY1" fmla="*/ 709710 h 2538458"/>
              <a:gd name="connsiteX2" fmla="*/ 704850 w 1428751"/>
              <a:gd name="connsiteY2" fmla="*/ 1285710 h 2538458"/>
              <a:gd name="connsiteX3" fmla="*/ 1280850 w 1428751"/>
              <a:gd name="connsiteY3" fmla="*/ 709710 h 2538458"/>
              <a:gd name="connsiteX4" fmla="*/ 704850 w 1428751"/>
              <a:gd name="connsiteY4" fmla="*/ 133710 h 2538458"/>
              <a:gd name="connsiteX5" fmla="*/ 714376 w 1428751"/>
              <a:gd name="connsiteY5" fmla="*/ 0 h 2538458"/>
              <a:gd name="connsiteX6" fmla="*/ 1428751 w 1428751"/>
              <a:gd name="connsiteY6" fmla="*/ 714376 h 2538458"/>
              <a:gd name="connsiteX7" fmla="*/ 858348 w 1428751"/>
              <a:gd name="connsiteY7" fmla="*/ 1414238 h 2538458"/>
              <a:gd name="connsiteX8" fmla="*/ 853088 w 1428751"/>
              <a:gd name="connsiteY8" fmla="*/ 1414768 h 2538458"/>
              <a:gd name="connsiteX9" fmla="*/ 853088 w 1428751"/>
              <a:gd name="connsiteY9" fmla="*/ 2492219 h 2538458"/>
              <a:gd name="connsiteX10" fmla="*/ 806848 w 1428751"/>
              <a:gd name="connsiteY10" fmla="*/ 2538458 h 2538458"/>
              <a:gd name="connsiteX11" fmla="*/ 621899 w 1428751"/>
              <a:gd name="connsiteY11" fmla="*/ 2538458 h 2538458"/>
              <a:gd name="connsiteX12" fmla="*/ 575659 w 1428751"/>
              <a:gd name="connsiteY12" fmla="*/ 2492219 h 2538458"/>
              <a:gd name="connsiteX13" fmla="*/ 575659 w 1428751"/>
              <a:gd name="connsiteY13" fmla="*/ 1414768 h 2538458"/>
              <a:gd name="connsiteX14" fmla="*/ 570403 w 1428751"/>
              <a:gd name="connsiteY14" fmla="*/ 1414238 h 2538458"/>
              <a:gd name="connsiteX15" fmla="*/ 0 w 1428751"/>
              <a:gd name="connsiteY15" fmla="*/ 714376 h 2538458"/>
              <a:gd name="connsiteX16" fmla="*/ 714376 w 1428751"/>
              <a:gd name="connsiteY16" fmla="*/ 0 h 253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8751" h="2538458">
                <a:moveTo>
                  <a:pt x="704850" y="133710"/>
                </a:moveTo>
                <a:cubicBezTo>
                  <a:pt x="386734" y="133710"/>
                  <a:pt x="128850" y="391594"/>
                  <a:pt x="128850" y="709710"/>
                </a:cubicBezTo>
                <a:cubicBezTo>
                  <a:pt x="128850" y="1027826"/>
                  <a:pt x="386734" y="1285710"/>
                  <a:pt x="704850" y="1285710"/>
                </a:cubicBezTo>
                <a:cubicBezTo>
                  <a:pt x="1022966" y="1285710"/>
                  <a:pt x="1280850" y="1027826"/>
                  <a:pt x="1280850" y="709710"/>
                </a:cubicBezTo>
                <a:cubicBezTo>
                  <a:pt x="1280850" y="391594"/>
                  <a:pt x="1022966" y="133710"/>
                  <a:pt x="704850" y="133710"/>
                </a:cubicBezTo>
                <a:close/>
                <a:moveTo>
                  <a:pt x="714376" y="0"/>
                </a:moveTo>
                <a:cubicBezTo>
                  <a:pt x="1108915" y="0"/>
                  <a:pt x="1428751" y="319836"/>
                  <a:pt x="1428751" y="714376"/>
                </a:cubicBezTo>
                <a:cubicBezTo>
                  <a:pt x="1428751" y="1059598"/>
                  <a:pt x="1183877" y="1347626"/>
                  <a:pt x="858348" y="1414238"/>
                </a:cubicBezTo>
                <a:lnTo>
                  <a:pt x="853088" y="1414768"/>
                </a:lnTo>
                <a:lnTo>
                  <a:pt x="853088" y="2492219"/>
                </a:lnTo>
                <a:cubicBezTo>
                  <a:pt x="853088" y="2517757"/>
                  <a:pt x="832386" y="2538458"/>
                  <a:pt x="806848" y="2538458"/>
                </a:cubicBezTo>
                <a:lnTo>
                  <a:pt x="621899" y="2538458"/>
                </a:lnTo>
                <a:cubicBezTo>
                  <a:pt x="596361" y="2538458"/>
                  <a:pt x="575659" y="2517757"/>
                  <a:pt x="575659" y="2492219"/>
                </a:cubicBezTo>
                <a:lnTo>
                  <a:pt x="575659" y="1414768"/>
                </a:lnTo>
                <a:lnTo>
                  <a:pt x="570403" y="1414238"/>
                </a:lnTo>
                <a:cubicBezTo>
                  <a:pt x="244874" y="1347626"/>
                  <a:pt x="0" y="1059598"/>
                  <a:pt x="0" y="714376"/>
                </a:cubicBezTo>
                <a:cubicBezTo>
                  <a:pt x="0" y="319836"/>
                  <a:pt x="319836" y="0"/>
                  <a:pt x="714376" y="0"/>
                </a:cubicBezTo>
                <a:close/>
              </a:path>
            </a:pathLst>
          </a:custGeom>
          <a:solidFill>
            <a:srgbClr val="88A4C2"/>
          </a:solidFill>
          <a:ln w="508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 flipH="1">
            <a:off x="11508674" y="278149"/>
            <a:ext cx="545394" cy="622466"/>
            <a:chOff x="2428875" y="1976438"/>
            <a:chExt cx="1033463" cy="1141412"/>
          </a:xfrm>
          <a:solidFill>
            <a:srgbClr val="88A4C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0" name="Freeform 5"/>
            <p:cNvSpPr>
              <a:spLocks/>
            </p:cNvSpPr>
            <p:nvPr/>
          </p:nvSpPr>
          <p:spPr bwMode="auto">
            <a:xfrm>
              <a:off x="2428875" y="1976438"/>
              <a:ext cx="506413" cy="1141412"/>
            </a:xfrm>
            <a:custGeom>
              <a:avLst/>
              <a:gdLst>
                <a:gd name="T0" fmla="*/ 134 w 134"/>
                <a:gd name="T1" fmla="*/ 302 h 302"/>
                <a:gd name="T2" fmla="*/ 118 w 134"/>
                <a:gd name="T3" fmla="*/ 302 h 302"/>
                <a:gd name="T4" fmla="*/ 118 w 134"/>
                <a:gd name="T5" fmla="*/ 265 h 302"/>
                <a:gd name="T6" fmla="*/ 72 w 134"/>
                <a:gd name="T7" fmla="*/ 265 h 302"/>
                <a:gd name="T8" fmla="*/ 30 w 134"/>
                <a:gd name="T9" fmla="*/ 223 h 302"/>
                <a:gd name="T10" fmla="*/ 30 w 134"/>
                <a:gd name="T11" fmla="*/ 181 h 302"/>
                <a:gd name="T12" fmla="*/ 8 w 134"/>
                <a:gd name="T13" fmla="*/ 181 h 302"/>
                <a:gd name="T14" fmla="*/ 1 w 134"/>
                <a:gd name="T15" fmla="*/ 177 h 302"/>
                <a:gd name="T16" fmla="*/ 1 w 134"/>
                <a:gd name="T17" fmla="*/ 169 h 302"/>
                <a:gd name="T18" fmla="*/ 41 w 134"/>
                <a:gd name="T19" fmla="*/ 100 h 302"/>
                <a:gd name="T20" fmla="*/ 41 w 134"/>
                <a:gd name="T21" fmla="*/ 96 h 302"/>
                <a:gd name="T22" fmla="*/ 80 w 134"/>
                <a:gd name="T23" fmla="*/ 0 h 302"/>
                <a:gd name="T24" fmla="*/ 92 w 134"/>
                <a:gd name="T25" fmla="*/ 12 h 302"/>
                <a:gd name="T26" fmla="*/ 57 w 134"/>
                <a:gd name="T27" fmla="*/ 96 h 302"/>
                <a:gd name="T28" fmla="*/ 57 w 134"/>
                <a:gd name="T29" fmla="*/ 101 h 302"/>
                <a:gd name="T30" fmla="*/ 56 w 134"/>
                <a:gd name="T31" fmla="*/ 106 h 302"/>
                <a:gd name="T32" fmla="*/ 22 w 134"/>
                <a:gd name="T33" fmla="*/ 165 h 302"/>
                <a:gd name="T34" fmla="*/ 38 w 134"/>
                <a:gd name="T35" fmla="*/ 165 h 302"/>
                <a:gd name="T36" fmla="*/ 46 w 134"/>
                <a:gd name="T37" fmla="*/ 173 h 302"/>
                <a:gd name="T38" fmla="*/ 46 w 134"/>
                <a:gd name="T39" fmla="*/ 223 h 302"/>
                <a:gd name="T40" fmla="*/ 72 w 134"/>
                <a:gd name="T41" fmla="*/ 249 h 302"/>
                <a:gd name="T42" fmla="*/ 126 w 134"/>
                <a:gd name="T43" fmla="*/ 249 h 302"/>
                <a:gd name="T44" fmla="*/ 134 w 134"/>
                <a:gd name="T45" fmla="*/ 257 h 302"/>
                <a:gd name="T46" fmla="*/ 134 w 134"/>
                <a:gd name="T4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4" h="302">
                  <a:moveTo>
                    <a:pt x="134" y="302"/>
                  </a:moveTo>
                  <a:cubicBezTo>
                    <a:pt x="118" y="302"/>
                    <a:pt x="118" y="302"/>
                    <a:pt x="118" y="302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48" y="265"/>
                    <a:pt x="30" y="246"/>
                    <a:pt x="30" y="223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5" y="181"/>
                    <a:pt x="3" y="179"/>
                    <a:pt x="1" y="177"/>
                  </a:cubicBezTo>
                  <a:cubicBezTo>
                    <a:pt x="0" y="174"/>
                    <a:pt x="0" y="171"/>
                    <a:pt x="1" y="169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1" y="98"/>
                    <a:pt x="41" y="97"/>
                    <a:pt x="41" y="96"/>
                  </a:cubicBezTo>
                  <a:cubicBezTo>
                    <a:pt x="41" y="60"/>
                    <a:pt x="55" y="26"/>
                    <a:pt x="80" y="0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69" y="34"/>
                    <a:pt x="57" y="64"/>
                    <a:pt x="57" y="96"/>
                  </a:cubicBezTo>
                  <a:cubicBezTo>
                    <a:pt x="57" y="98"/>
                    <a:pt x="57" y="99"/>
                    <a:pt x="57" y="101"/>
                  </a:cubicBezTo>
                  <a:cubicBezTo>
                    <a:pt x="57" y="103"/>
                    <a:pt x="57" y="104"/>
                    <a:pt x="56" y="106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38" y="165"/>
                    <a:pt x="38" y="165"/>
                    <a:pt x="38" y="165"/>
                  </a:cubicBezTo>
                  <a:cubicBezTo>
                    <a:pt x="42" y="165"/>
                    <a:pt x="46" y="168"/>
                    <a:pt x="46" y="173"/>
                  </a:cubicBezTo>
                  <a:cubicBezTo>
                    <a:pt x="46" y="223"/>
                    <a:pt x="46" y="223"/>
                    <a:pt x="46" y="223"/>
                  </a:cubicBezTo>
                  <a:cubicBezTo>
                    <a:pt x="46" y="237"/>
                    <a:pt x="57" y="249"/>
                    <a:pt x="72" y="249"/>
                  </a:cubicBezTo>
                  <a:cubicBezTo>
                    <a:pt x="126" y="249"/>
                    <a:pt x="126" y="249"/>
                    <a:pt x="126" y="249"/>
                  </a:cubicBezTo>
                  <a:cubicBezTo>
                    <a:pt x="130" y="249"/>
                    <a:pt x="134" y="252"/>
                    <a:pt x="134" y="257"/>
                  </a:cubicBezTo>
                  <a:lnTo>
                    <a:pt x="134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Rectangle 6"/>
            <p:cNvSpPr>
              <a:spLocks noChangeArrowheads="1"/>
            </p:cNvSpPr>
            <p:nvPr/>
          </p:nvSpPr>
          <p:spPr bwMode="auto">
            <a:xfrm>
              <a:off x="3400425" y="2674938"/>
              <a:ext cx="61913" cy="4429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8856539" y="296700"/>
            <a:ext cx="286583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 flipH="1">
            <a:off x="8895645" y="671906"/>
            <a:ext cx="2472268" cy="0"/>
          </a:xfrm>
          <a:prstGeom prst="line">
            <a:avLst/>
          </a:prstGeom>
          <a:ln w="31750">
            <a:solidFill>
              <a:srgbClr val="88A4C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/>
          <p:cNvGrpSpPr/>
          <p:nvPr/>
        </p:nvGrpSpPr>
        <p:grpSpPr>
          <a:xfrm>
            <a:off x="5635037" y="1020051"/>
            <a:ext cx="605632" cy="974206"/>
            <a:chOff x="2709782" y="2072483"/>
            <a:chExt cx="938044" cy="1508917"/>
          </a:xfrm>
        </p:grpSpPr>
        <p:sp>
          <p:nvSpPr>
            <p:cNvPr id="41" name="자유형 40"/>
            <p:cNvSpPr/>
            <p:nvPr/>
          </p:nvSpPr>
          <p:spPr>
            <a:xfrm rot="2063686">
              <a:off x="2709782" y="2072483"/>
              <a:ext cx="849283" cy="1508917"/>
            </a:xfrm>
            <a:custGeom>
              <a:avLst/>
              <a:gdLst>
                <a:gd name="connsiteX0" fmla="*/ 365735 w 1659078"/>
                <a:gd name="connsiteY0" fmla="*/ 141672 h 2947678"/>
                <a:gd name="connsiteX1" fmla="*/ 829540 w 1659078"/>
                <a:gd name="connsiteY1" fmla="*/ 0 h 2947678"/>
                <a:gd name="connsiteX2" fmla="*/ 1659078 w 1659078"/>
                <a:gd name="connsiteY2" fmla="*/ 829539 h 2947678"/>
                <a:gd name="connsiteX3" fmla="*/ 996721 w 1659078"/>
                <a:gd name="connsiteY3" fmla="*/ 1642224 h 2947678"/>
                <a:gd name="connsiteX4" fmla="*/ 990613 w 1659078"/>
                <a:gd name="connsiteY4" fmla="*/ 1642840 h 2947678"/>
                <a:gd name="connsiteX5" fmla="*/ 990613 w 1659078"/>
                <a:gd name="connsiteY5" fmla="*/ 2893985 h 2947678"/>
                <a:gd name="connsiteX6" fmla="*/ 936919 w 1659078"/>
                <a:gd name="connsiteY6" fmla="*/ 2947678 h 2947678"/>
                <a:gd name="connsiteX7" fmla="*/ 722155 w 1659078"/>
                <a:gd name="connsiteY7" fmla="*/ 2947678 h 2947678"/>
                <a:gd name="connsiteX8" fmla="*/ 668460 w 1659078"/>
                <a:gd name="connsiteY8" fmla="*/ 2893985 h 2947678"/>
                <a:gd name="connsiteX9" fmla="*/ 668460 w 1659078"/>
                <a:gd name="connsiteY9" fmla="*/ 1642840 h 2947678"/>
                <a:gd name="connsiteX10" fmla="*/ 662357 w 1659078"/>
                <a:gd name="connsiteY10" fmla="*/ 1642225 h 2947678"/>
                <a:gd name="connsiteX11" fmla="*/ 0 w 1659078"/>
                <a:gd name="connsiteY11" fmla="*/ 829539 h 2947678"/>
                <a:gd name="connsiteX12" fmla="*/ 365735 w 1659078"/>
                <a:gd name="connsiteY12" fmla="*/ 141672 h 294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9078" h="2947678">
                  <a:moveTo>
                    <a:pt x="365735" y="141672"/>
                  </a:moveTo>
                  <a:cubicBezTo>
                    <a:pt x="498131" y="52228"/>
                    <a:pt x="657736" y="0"/>
                    <a:pt x="829540" y="0"/>
                  </a:cubicBezTo>
                  <a:cubicBezTo>
                    <a:pt x="1287682" y="0"/>
                    <a:pt x="1659078" y="371396"/>
                    <a:pt x="1659078" y="829539"/>
                  </a:cubicBezTo>
                  <a:cubicBezTo>
                    <a:pt x="1659078" y="1230414"/>
                    <a:pt x="1374728" y="1564874"/>
                    <a:pt x="996721" y="1642224"/>
                  </a:cubicBezTo>
                  <a:lnTo>
                    <a:pt x="990613" y="1642840"/>
                  </a:lnTo>
                  <a:lnTo>
                    <a:pt x="990613" y="2893985"/>
                  </a:lnTo>
                  <a:cubicBezTo>
                    <a:pt x="990613" y="2923640"/>
                    <a:pt x="966574" y="2947678"/>
                    <a:pt x="936919" y="2947678"/>
                  </a:cubicBezTo>
                  <a:lnTo>
                    <a:pt x="722155" y="2947678"/>
                  </a:lnTo>
                  <a:cubicBezTo>
                    <a:pt x="692500" y="2947678"/>
                    <a:pt x="668460" y="2923640"/>
                    <a:pt x="668460" y="2893985"/>
                  </a:cubicBezTo>
                  <a:lnTo>
                    <a:pt x="668460" y="1642840"/>
                  </a:lnTo>
                  <a:lnTo>
                    <a:pt x="662357" y="1642225"/>
                  </a:lnTo>
                  <a:cubicBezTo>
                    <a:pt x="284350" y="1564874"/>
                    <a:pt x="0" y="1230414"/>
                    <a:pt x="0" y="829539"/>
                  </a:cubicBezTo>
                  <a:cubicBezTo>
                    <a:pt x="0" y="543200"/>
                    <a:pt x="145077" y="290746"/>
                    <a:pt x="365735" y="141672"/>
                  </a:cubicBezTo>
                  <a:close/>
                </a:path>
              </a:pathLst>
            </a:cu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2999826" y="2233464"/>
              <a:ext cx="648000" cy="648000"/>
            </a:xfrm>
            <a:prstGeom prst="ellipse">
              <a:avLst/>
            </a:prstGeom>
            <a:gradFill flip="none" rotWithShape="1">
              <a:gsLst>
                <a:gs pos="4700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원호 49"/>
            <p:cNvSpPr/>
            <p:nvPr/>
          </p:nvSpPr>
          <p:spPr>
            <a:xfrm>
              <a:off x="3078544" y="2314151"/>
              <a:ext cx="476674" cy="476674"/>
            </a:xfrm>
            <a:prstGeom prst="arc">
              <a:avLst>
                <a:gd name="adj1" fmla="val 18684222"/>
                <a:gd name="adj2" fmla="val 1935785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5635037" y="3791886"/>
            <a:ext cx="605632" cy="974206"/>
            <a:chOff x="2709782" y="2072483"/>
            <a:chExt cx="938044" cy="1508917"/>
          </a:xfrm>
        </p:grpSpPr>
        <p:sp>
          <p:nvSpPr>
            <p:cNvPr id="56" name="자유형 55"/>
            <p:cNvSpPr/>
            <p:nvPr/>
          </p:nvSpPr>
          <p:spPr>
            <a:xfrm rot="2063686">
              <a:off x="2709782" y="2072483"/>
              <a:ext cx="849283" cy="1508917"/>
            </a:xfrm>
            <a:custGeom>
              <a:avLst/>
              <a:gdLst>
                <a:gd name="connsiteX0" fmla="*/ 365735 w 1659078"/>
                <a:gd name="connsiteY0" fmla="*/ 141672 h 2947678"/>
                <a:gd name="connsiteX1" fmla="*/ 829540 w 1659078"/>
                <a:gd name="connsiteY1" fmla="*/ 0 h 2947678"/>
                <a:gd name="connsiteX2" fmla="*/ 1659078 w 1659078"/>
                <a:gd name="connsiteY2" fmla="*/ 829539 h 2947678"/>
                <a:gd name="connsiteX3" fmla="*/ 996721 w 1659078"/>
                <a:gd name="connsiteY3" fmla="*/ 1642224 h 2947678"/>
                <a:gd name="connsiteX4" fmla="*/ 990613 w 1659078"/>
                <a:gd name="connsiteY4" fmla="*/ 1642840 h 2947678"/>
                <a:gd name="connsiteX5" fmla="*/ 990613 w 1659078"/>
                <a:gd name="connsiteY5" fmla="*/ 2893985 h 2947678"/>
                <a:gd name="connsiteX6" fmla="*/ 936919 w 1659078"/>
                <a:gd name="connsiteY6" fmla="*/ 2947678 h 2947678"/>
                <a:gd name="connsiteX7" fmla="*/ 722155 w 1659078"/>
                <a:gd name="connsiteY7" fmla="*/ 2947678 h 2947678"/>
                <a:gd name="connsiteX8" fmla="*/ 668460 w 1659078"/>
                <a:gd name="connsiteY8" fmla="*/ 2893985 h 2947678"/>
                <a:gd name="connsiteX9" fmla="*/ 668460 w 1659078"/>
                <a:gd name="connsiteY9" fmla="*/ 1642840 h 2947678"/>
                <a:gd name="connsiteX10" fmla="*/ 662357 w 1659078"/>
                <a:gd name="connsiteY10" fmla="*/ 1642225 h 2947678"/>
                <a:gd name="connsiteX11" fmla="*/ 0 w 1659078"/>
                <a:gd name="connsiteY11" fmla="*/ 829539 h 2947678"/>
                <a:gd name="connsiteX12" fmla="*/ 365735 w 1659078"/>
                <a:gd name="connsiteY12" fmla="*/ 141672 h 294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9078" h="2947678">
                  <a:moveTo>
                    <a:pt x="365735" y="141672"/>
                  </a:moveTo>
                  <a:cubicBezTo>
                    <a:pt x="498131" y="52228"/>
                    <a:pt x="657736" y="0"/>
                    <a:pt x="829540" y="0"/>
                  </a:cubicBezTo>
                  <a:cubicBezTo>
                    <a:pt x="1287682" y="0"/>
                    <a:pt x="1659078" y="371396"/>
                    <a:pt x="1659078" y="829539"/>
                  </a:cubicBezTo>
                  <a:cubicBezTo>
                    <a:pt x="1659078" y="1230414"/>
                    <a:pt x="1374728" y="1564874"/>
                    <a:pt x="996721" y="1642224"/>
                  </a:cubicBezTo>
                  <a:lnTo>
                    <a:pt x="990613" y="1642840"/>
                  </a:lnTo>
                  <a:lnTo>
                    <a:pt x="990613" y="2893985"/>
                  </a:lnTo>
                  <a:cubicBezTo>
                    <a:pt x="990613" y="2923640"/>
                    <a:pt x="966574" y="2947678"/>
                    <a:pt x="936919" y="2947678"/>
                  </a:cubicBezTo>
                  <a:lnTo>
                    <a:pt x="722155" y="2947678"/>
                  </a:lnTo>
                  <a:cubicBezTo>
                    <a:pt x="692500" y="2947678"/>
                    <a:pt x="668460" y="2923640"/>
                    <a:pt x="668460" y="2893985"/>
                  </a:cubicBezTo>
                  <a:lnTo>
                    <a:pt x="668460" y="1642840"/>
                  </a:lnTo>
                  <a:lnTo>
                    <a:pt x="662357" y="1642225"/>
                  </a:lnTo>
                  <a:cubicBezTo>
                    <a:pt x="284350" y="1564874"/>
                    <a:pt x="0" y="1230414"/>
                    <a:pt x="0" y="829539"/>
                  </a:cubicBezTo>
                  <a:cubicBezTo>
                    <a:pt x="0" y="543200"/>
                    <a:pt x="145077" y="290746"/>
                    <a:pt x="365735" y="141672"/>
                  </a:cubicBezTo>
                  <a:close/>
                </a:path>
              </a:pathLst>
            </a:cu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/>
            <p:cNvSpPr/>
            <p:nvPr/>
          </p:nvSpPr>
          <p:spPr>
            <a:xfrm>
              <a:off x="2999826" y="2233464"/>
              <a:ext cx="648000" cy="648000"/>
            </a:xfrm>
            <a:prstGeom prst="ellipse">
              <a:avLst/>
            </a:prstGeom>
            <a:gradFill flip="none" rotWithShape="1">
              <a:gsLst>
                <a:gs pos="4700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원호 57"/>
            <p:cNvSpPr/>
            <p:nvPr/>
          </p:nvSpPr>
          <p:spPr>
            <a:xfrm>
              <a:off x="3078544" y="2314151"/>
              <a:ext cx="476674" cy="476674"/>
            </a:xfrm>
            <a:prstGeom prst="arc">
              <a:avLst>
                <a:gd name="adj1" fmla="val 18684222"/>
                <a:gd name="adj2" fmla="val 1935785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2632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24" grpId="0" animBg="1"/>
      <p:bldP spid="52" grpId="0" animBg="1"/>
      <p:bldP spid="48" grpId="0"/>
      <p:bldP spid="49" grpId="0"/>
      <p:bldP spid="47" grpId="0"/>
      <p:bldP spid="11" grpId="0"/>
      <p:bldP spid="17" grpId="0"/>
      <p:bldP spid="46" grpId="0"/>
      <p:bldP spid="22" grpId="0"/>
      <p:bldP spid="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 29"/>
          <p:cNvSpPr/>
          <p:nvPr/>
        </p:nvSpPr>
        <p:spPr>
          <a:xfrm rot="16200000">
            <a:off x="810906" y="2730304"/>
            <a:ext cx="3316790" cy="4938602"/>
          </a:xfrm>
          <a:custGeom>
            <a:avLst/>
            <a:gdLst>
              <a:gd name="connsiteX0" fmla="*/ 2476613 w 2476613"/>
              <a:gd name="connsiteY0" fmla="*/ 1529965 h 3687603"/>
              <a:gd name="connsiteX1" fmla="*/ 1220435 w 2476613"/>
              <a:gd name="connsiteY1" fmla="*/ 3687603 h 3687603"/>
              <a:gd name="connsiteX2" fmla="*/ 0 w 2476613"/>
              <a:gd name="connsiteY2" fmla="*/ 3687603 h 3687603"/>
              <a:gd name="connsiteX3" fmla="*/ 0 w 2476613"/>
              <a:gd name="connsiteY3" fmla="*/ 0 h 3687603"/>
              <a:gd name="connsiteX4" fmla="*/ 1585867 w 2476613"/>
              <a:gd name="connsiteY4" fmla="*/ 0 h 368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613" h="3687603">
                <a:moveTo>
                  <a:pt x="2476613" y="1529965"/>
                </a:moveTo>
                <a:lnTo>
                  <a:pt x="1220435" y="3687603"/>
                </a:lnTo>
                <a:lnTo>
                  <a:pt x="0" y="3687603"/>
                </a:lnTo>
                <a:lnTo>
                  <a:pt x="0" y="0"/>
                </a:lnTo>
                <a:lnTo>
                  <a:pt x="1585867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16000"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육각형 22"/>
          <p:cNvSpPr/>
          <p:nvPr/>
        </p:nvSpPr>
        <p:spPr>
          <a:xfrm rot="16200000">
            <a:off x="-209601" y="3122135"/>
            <a:ext cx="3039211" cy="2620009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43618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육각형 30"/>
          <p:cNvSpPr/>
          <p:nvPr/>
        </p:nvSpPr>
        <p:spPr>
          <a:xfrm rot="16200000">
            <a:off x="746489" y="2323406"/>
            <a:ext cx="2399245" cy="2068314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43618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391533" y="1437422"/>
            <a:ext cx="317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제목을 입력하세요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20" name="텍스트 개체 틀 8"/>
          <p:cNvSpPr txBox="1">
            <a:spLocks/>
          </p:cNvSpPr>
          <p:nvPr/>
        </p:nvSpPr>
        <p:spPr>
          <a:xfrm>
            <a:off x="1670539" y="2182280"/>
            <a:ext cx="6063802" cy="2888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판서 시 줄 간격은 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설정하시는 것을 권장합니다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8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사진 이미지는 그림서식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채우기에서 변경 가능합니다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11424878" y="183384"/>
            <a:ext cx="360000" cy="360000"/>
          </a:xfrm>
          <a:prstGeom prst="ellipse">
            <a:avLst/>
          </a:prstGeom>
          <a:solidFill>
            <a:srgbClr val="FFD72D"/>
          </a:solidFill>
          <a:ln w="44450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3" name="자유형 32"/>
          <p:cNvSpPr/>
          <p:nvPr/>
        </p:nvSpPr>
        <p:spPr>
          <a:xfrm rot="2063686">
            <a:off x="11239148" y="71869"/>
            <a:ext cx="514634" cy="914349"/>
          </a:xfrm>
          <a:custGeom>
            <a:avLst/>
            <a:gdLst>
              <a:gd name="connsiteX0" fmla="*/ 704850 w 1428751"/>
              <a:gd name="connsiteY0" fmla="*/ 133710 h 2538458"/>
              <a:gd name="connsiteX1" fmla="*/ 128850 w 1428751"/>
              <a:gd name="connsiteY1" fmla="*/ 709710 h 2538458"/>
              <a:gd name="connsiteX2" fmla="*/ 704850 w 1428751"/>
              <a:gd name="connsiteY2" fmla="*/ 1285710 h 2538458"/>
              <a:gd name="connsiteX3" fmla="*/ 1280850 w 1428751"/>
              <a:gd name="connsiteY3" fmla="*/ 709710 h 2538458"/>
              <a:gd name="connsiteX4" fmla="*/ 704850 w 1428751"/>
              <a:gd name="connsiteY4" fmla="*/ 133710 h 2538458"/>
              <a:gd name="connsiteX5" fmla="*/ 714376 w 1428751"/>
              <a:gd name="connsiteY5" fmla="*/ 0 h 2538458"/>
              <a:gd name="connsiteX6" fmla="*/ 1428751 w 1428751"/>
              <a:gd name="connsiteY6" fmla="*/ 714376 h 2538458"/>
              <a:gd name="connsiteX7" fmla="*/ 858348 w 1428751"/>
              <a:gd name="connsiteY7" fmla="*/ 1414238 h 2538458"/>
              <a:gd name="connsiteX8" fmla="*/ 853088 w 1428751"/>
              <a:gd name="connsiteY8" fmla="*/ 1414768 h 2538458"/>
              <a:gd name="connsiteX9" fmla="*/ 853088 w 1428751"/>
              <a:gd name="connsiteY9" fmla="*/ 2492219 h 2538458"/>
              <a:gd name="connsiteX10" fmla="*/ 806848 w 1428751"/>
              <a:gd name="connsiteY10" fmla="*/ 2538458 h 2538458"/>
              <a:gd name="connsiteX11" fmla="*/ 621899 w 1428751"/>
              <a:gd name="connsiteY11" fmla="*/ 2538458 h 2538458"/>
              <a:gd name="connsiteX12" fmla="*/ 575659 w 1428751"/>
              <a:gd name="connsiteY12" fmla="*/ 2492219 h 2538458"/>
              <a:gd name="connsiteX13" fmla="*/ 575659 w 1428751"/>
              <a:gd name="connsiteY13" fmla="*/ 1414768 h 2538458"/>
              <a:gd name="connsiteX14" fmla="*/ 570403 w 1428751"/>
              <a:gd name="connsiteY14" fmla="*/ 1414238 h 2538458"/>
              <a:gd name="connsiteX15" fmla="*/ 0 w 1428751"/>
              <a:gd name="connsiteY15" fmla="*/ 714376 h 2538458"/>
              <a:gd name="connsiteX16" fmla="*/ 714376 w 1428751"/>
              <a:gd name="connsiteY16" fmla="*/ 0 h 253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8751" h="2538458">
                <a:moveTo>
                  <a:pt x="704850" y="133710"/>
                </a:moveTo>
                <a:cubicBezTo>
                  <a:pt x="386734" y="133710"/>
                  <a:pt x="128850" y="391594"/>
                  <a:pt x="128850" y="709710"/>
                </a:cubicBezTo>
                <a:cubicBezTo>
                  <a:pt x="128850" y="1027826"/>
                  <a:pt x="386734" y="1285710"/>
                  <a:pt x="704850" y="1285710"/>
                </a:cubicBezTo>
                <a:cubicBezTo>
                  <a:pt x="1022966" y="1285710"/>
                  <a:pt x="1280850" y="1027826"/>
                  <a:pt x="1280850" y="709710"/>
                </a:cubicBezTo>
                <a:cubicBezTo>
                  <a:pt x="1280850" y="391594"/>
                  <a:pt x="1022966" y="133710"/>
                  <a:pt x="704850" y="133710"/>
                </a:cubicBezTo>
                <a:close/>
                <a:moveTo>
                  <a:pt x="714376" y="0"/>
                </a:moveTo>
                <a:cubicBezTo>
                  <a:pt x="1108915" y="0"/>
                  <a:pt x="1428751" y="319836"/>
                  <a:pt x="1428751" y="714376"/>
                </a:cubicBezTo>
                <a:cubicBezTo>
                  <a:pt x="1428751" y="1059598"/>
                  <a:pt x="1183877" y="1347626"/>
                  <a:pt x="858348" y="1414238"/>
                </a:cubicBezTo>
                <a:lnTo>
                  <a:pt x="853088" y="1414768"/>
                </a:lnTo>
                <a:lnTo>
                  <a:pt x="853088" y="2492219"/>
                </a:lnTo>
                <a:cubicBezTo>
                  <a:pt x="853088" y="2517757"/>
                  <a:pt x="832386" y="2538458"/>
                  <a:pt x="806848" y="2538458"/>
                </a:cubicBezTo>
                <a:lnTo>
                  <a:pt x="621899" y="2538458"/>
                </a:lnTo>
                <a:cubicBezTo>
                  <a:pt x="596361" y="2538458"/>
                  <a:pt x="575659" y="2517757"/>
                  <a:pt x="575659" y="2492219"/>
                </a:cubicBezTo>
                <a:lnTo>
                  <a:pt x="575659" y="1414768"/>
                </a:lnTo>
                <a:lnTo>
                  <a:pt x="570403" y="1414238"/>
                </a:lnTo>
                <a:cubicBezTo>
                  <a:pt x="244874" y="1347626"/>
                  <a:pt x="0" y="1059598"/>
                  <a:pt x="0" y="714376"/>
                </a:cubicBezTo>
                <a:cubicBezTo>
                  <a:pt x="0" y="319836"/>
                  <a:pt x="319836" y="0"/>
                  <a:pt x="714376" y="0"/>
                </a:cubicBezTo>
                <a:close/>
              </a:path>
            </a:pathLst>
          </a:custGeom>
          <a:solidFill>
            <a:srgbClr val="88A4C2"/>
          </a:solidFill>
          <a:ln w="508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" name="그룹 33"/>
          <p:cNvGrpSpPr/>
          <p:nvPr/>
        </p:nvGrpSpPr>
        <p:grpSpPr>
          <a:xfrm flipH="1">
            <a:off x="11508674" y="278149"/>
            <a:ext cx="545394" cy="622466"/>
            <a:chOff x="2428875" y="1976438"/>
            <a:chExt cx="1033463" cy="1141412"/>
          </a:xfrm>
          <a:solidFill>
            <a:srgbClr val="88A4C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2428875" y="1976438"/>
              <a:ext cx="506413" cy="1141412"/>
            </a:xfrm>
            <a:custGeom>
              <a:avLst/>
              <a:gdLst>
                <a:gd name="T0" fmla="*/ 134 w 134"/>
                <a:gd name="T1" fmla="*/ 302 h 302"/>
                <a:gd name="T2" fmla="*/ 118 w 134"/>
                <a:gd name="T3" fmla="*/ 302 h 302"/>
                <a:gd name="T4" fmla="*/ 118 w 134"/>
                <a:gd name="T5" fmla="*/ 265 h 302"/>
                <a:gd name="T6" fmla="*/ 72 w 134"/>
                <a:gd name="T7" fmla="*/ 265 h 302"/>
                <a:gd name="T8" fmla="*/ 30 w 134"/>
                <a:gd name="T9" fmla="*/ 223 h 302"/>
                <a:gd name="T10" fmla="*/ 30 w 134"/>
                <a:gd name="T11" fmla="*/ 181 h 302"/>
                <a:gd name="T12" fmla="*/ 8 w 134"/>
                <a:gd name="T13" fmla="*/ 181 h 302"/>
                <a:gd name="T14" fmla="*/ 1 w 134"/>
                <a:gd name="T15" fmla="*/ 177 h 302"/>
                <a:gd name="T16" fmla="*/ 1 w 134"/>
                <a:gd name="T17" fmla="*/ 169 h 302"/>
                <a:gd name="T18" fmla="*/ 41 w 134"/>
                <a:gd name="T19" fmla="*/ 100 h 302"/>
                <a:gd name="T20" fmla="*/ 41 w 134"/>
                <a:gd name="T21" fmla="*/ 96 h 302"/>
                <a:gd name="T22" fmla="*/ 80 w 134"/>
                <a:gd name="T23" fmla="*/ 0 h 302"/>
                <a:gd name="T24" fmla="*/ 92 w 134"/>
                <a:gd name="T25" fmla="*/ 12 h 302"/>
                <a:gd name="T26" fmla="*/ 57 w 134"/>
                <a:gd name="T27" fmla="*/ 96 h 302"/>
                <a:gd name="T28" fmla="*/ 57 w 134"/>
                <a:gd name="T29" fmla="*/ 101 h 302"/>
                <a:gd name="T30" fmla="*/ 56 w 134"/>
                <a:gd name="T31" fmla="*/ 106 h 302"/>
                <a:gd name="T32" fmla="*/ 22 w 134"/>
                <a:gd name="T33" fmla="*/ 165 h 302"/>
                <a:gd name="T34" fmla="*/ 38 w 134"/>
                <a:gd name="T35" fmla="*/ 165 h 302"/>
                <a:gd name="T36" fmla="*/ 46 w 134"/>
                <a:gd name="T37" fmla="*/ 173 h 302"/>
                <a:gd name="T38" fmla="*/ 46 w 134"/>
                <a:gd name="T39" fmla="*/ 223 h 302"/>
                <a:gd name="T40" fmla="*/ 72 w 134"/>
                <a:gd name="T41" fmla="*/ 249 h 302"/>
                <a:gd name="T42" fmla="*/ 126 w 134"/>
                <a:gd name="T43" fmla="*/ 249 h 302"/>
                <a:gd name="T44" fmla="*/ 134 w 134"/>
                <a:gd name="T45" fmla="*/ 257 h 302"/>
                <a:gd name="T46" fmla="*/ 134 w 134"/>
                <a:gd name="T4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4" h="302">
                  <a:moveTo>
                    <a:pt x="134" y="302"/>
                  </a:moveTo>
                  <a:cubicBezTo>
                    <a:pt x="118" y="302"/>
                    <a:pt x="118" y="302"/>
                    <a:pt x="118" y="302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48" y="265"/>
                    <a:pt x="30" y="246"/>
                    <a:pt x="30" y="223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5" y="181"/>
                    <a:pt x="3" y="179"/>
                    <a:pt x="1" y="177"/>
                  </a:cubicBezTo>
                  <a:cubicBezTo>
                    <a:pt x="0" y="174"/>
                    <a:pt x="0" y="171"/>
                    <a:pt x="1" y="169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1" y="98"/>
                    <a:pt x="41" y="97"/>
                    <a:pt x="41" y="96"/>
                  </a:cubicBezTo>
                  <a:cubicBezTo>
                    <a:pt x="41" y="60"/>
                    <a:pt x="55" y="26"/>
                    <a:pt x="80" y="0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69" y="34"/>
                    <a:pt x="57" y="64"/>
                    <a:pt x="57" y="96"/>
                  </a:cubicBezTo>
                  <a:cubicBezTo>
                    <a:pt x="57" y="98"/>
                    <a:pt x="57" y="99"/>
                    <a:pt x="57" y="101"/>
                  </a:cubicBezTo>
                  <a:cubicBezTo>
                    <a:pt x="57" y="103"/>
                    <a:pt x="57" y="104"/>
                    <a:pt x="56" y="106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38" y="165"/>
                    <a:pt x="38" y="165"/>
                    <a:pt x="38" y="165"/>
                  </a:cubicBezTo>
                  <a:cubicBezTo>
                    <a:pt x="42" y="165"/>
                    <a:pt x="46" y="168"/>
                    <a:pt x="46" y="173"/>
                  </a:cubicBezTo>
                  <a:cubicBezTo>
                    <a:pt x="46" y="223"/>
                    <a:pt x="46" y="223"/>
                    <a:pt x="46" y="223"/>
                  </a:cubicBezTo>
                  <a:cubicBezTo>
                    <a:pt x="46" y="237"/>
                    <a:pt x="57" y="249"/>
                    <a:pt x="72" y="249"/>
                  </a:cubicBezTo>
                  <a:cubicBezTo>
                    <a:pt x="126" y="249"/>
                    <a:pt x="126" y="249"/>
                    <a:pt x="126" y="249"/>
                  </a:cubicBezTo>
                  <a:cubicBezTo>
                    <a:pt x="130" y="249"/>
                    <a:pt x="134" y="252"/>
                    <a:pt x="134" y="257"/>
                  </a:cubicBezTo>
                  <a:lnTo>
                    <a:pt x="134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3400425" y="2674938"/>
              <a:ext cx="61913" cy="4429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856539" y="296700"/>
            <a:ext cx="286583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 flipH="1">
            <a:off x="8895645" y="671906"/>
            <a:ext cx="2472268" cy="0"/>
          </a:xfrm>
          <a:prstGeom prst="line">
            <a:avLst/>
          </a:prstGeom>
          <a:ln w="31750">
            <a:solidFill>
              <a:srgbClr val="88A4C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0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 animBg="1"/>
      <p:bldP spid="31" grpId="0" animBg="1"/>
      <p:bldP spid="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933456" y="3981979"/>
            <a:ext cx="37721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98116" y="1373555"/>
            <a:ext cx="3666388" cy="1142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4" name="자유형 3"/>
          <p:cNvSpPr/>
          <p:nvPr/>
        </p:nvSpPr>
        <p:spPr>
          <a:xfrm>
            <a:off x="3019776" y="1376052"/>
            <a:ext cx="1089378" cy="508000"/>
          </a:xfrm>
          <a:custGeom>
            <a:avLst/>
            <a:gdLst>
              <a:gd name="connsiteX0" fmla="*/ 0 w 2178756"/>
              <a:gd name="connsiteY0" fmla="*/ 1016000 h 1016000"/>
              <a:gd name="connsiteX1" fmla="*/ 519289 w 2178756"/>
              <a:gd name="connsiteY1" fmla="*/ 0 h 1016000"/>
              <a:gd name="connsiteX2" fmla="*/ 2178756 w 217875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8756" h="1016000">
                <a:moveTo>
                  <a:pt x="0" y="1016000"/>
                </a:moveTo>
                <a:lnTo>
                  <a:pt x="519289" y="0"/>
                </a:lnTo>
                <a:lnTo>
                  <a:pt x="2178756" y="0"/>
                </a:lnTo>
              </a:path>
            </a:pathLst>
          </a:custGeom>
          <a:noFill/>
          <a:ln w="44450">
            <a:solidFill>
              <a:srgbClr val="6488B0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육각형 24"/>
          <p:cNvSpPr/>
          <p:nvPr/>
        </p:nvSpPr>
        <p:spPr>
          <a:xfrm>
            <a:off x="543501" y="2965979"/>
            <a:ext cx="2261077" cy="1949204"/>
          </a:xfrm>
          <a:prstGeom prst="hexagon">
            <a:avLst/>
          </a:prstGeom>
          <a:blipFill dpi="0" rotWithShape="1">
            <a:blip r:embed="rId2">
              <a:alphaModFix amt="90000"/>
              <a:grayscl/>
            </a:blip>
            <a:srcRect/>
            <a:stretch>
              <a:fillRect l="-16000" b="-10000"/>
            </a:stretch>
          </a:blipFill>
          <a:ln w="44450">
            <a:solidFill>
              <a:srgbClr val="648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육각형 25"/>
          <p:cNvSpPr/>
          <p:nvPr/>
        </p:nvSpPr>
        <p:spPr>
          <a:xfrm>
            <a:off x="2069270" y="1884052"/>
            <a:ext cx="1228846" cy="1059349"/>
          </a:xfrm>
          <a:prstGeom prst="hexagon">
            <a:avLst/>
          </a:prstGeom>
          <a:blipFill dpi="0" rotWithShape="1">
            <a:blip r:embed="rId3">
              <a:alphaModFix amt="90000"/>
              <a:grayscl/>
            </a:blip>
            <a:srcRect/>
            <a:stretch>
              <a:fillRect l="-16000" b="-10000"/>
            </a:stretch>
          </a:blipFill>
          <a:ln w="44450">
            <a:solidFill>
              <a:srgbClr val="648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직선 연결선 28"/>
          <p:cNvCxnSpPr>
            <a:stCxn id="25" idx="4"/>
          </p:cNvCxnSpPr>
          <p:nvPr/>
        </p:nvCxnSpPr>
        <p:spPr>
          <a:xfrm flipH="1" flipV="1">
            <a:off x="199424" y="1663402"/>
            <a:ext cx="831377" cy="1302577"/>
          </a:xfrm>
          <a:prstGeom prst="line">
            <a:avLst/>
          </a:prstGeom>
          <a:noFill/>
          <a:ln w="44450">
            <a:solidFill>
              <a:srgbClr val="6488B0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육각형 35"/>
          <p:cNvSpPr/>
          <p:nvPr/>
        </p:nvSpPr>
        <p:spPr>
          <a:xfrm>
            <a:off x="1727200" y="1219122"/>
            <a:ext cx="771319" cy="664930"/>
          </a:xfrm>
          <a:prstGeom prst="hexagon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3231991" y="946586"/>
            <a:ext cx="87716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16792" y="3497383"/>
            <a:ext cx="87716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40" name="직선 연결선 39"/>
          <p:cNvCxnSpPr/>
          <p:nvPr/>
        </p:nvCxnSpPr>
        <p:spPr>
          <a:xfrm>
            <a:off x="2785294" y="3940581"/>
            <a:ext cx="1425461" cy="0"/>
          </a:xfrm>
          <a:prstGeom prst="line">
            <a:avLst/>
          </a:prstGeom>
          <a:noFill/>
          <a:ln w="44450">
            <a:solidFill>
              <a:srgbClr val="6488B0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육각형 41"/>
          <p:cNvSpPr/>
          <p:nvPr/>
        </p:nvSpPr>
        <p:spPr>
          <a:xfrm>
            <a:off x="440267" y="4915183"/>
            <a:ext cx="771319" cy="664930"/>
          </a:xfrm>
          <a:prstGeom prst="hexagon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11424878" y="183384"/>
            <a:ext cx="360000" cy="360000"/>
          </a:xfrm>
          <a:prstGeom prst="ellipse">
            <a:avLst/>
          </a:prstGeom>
          <a:solidFill>
            <a:srgbClr val="FFD72D"/>
          </a:solidFill>
          <a:ln w="44450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4" name="자유형 43"/>
          <p:cNvSpPr/>
          <p:nvPr/>
        </p:nvSpPr>
        <p:spPr>
          <a:xfrm rot="2063686">
            <a:off x="11239148" y="71869"/>
            <a:ext cx="514634" cy="914349"/>
          </a:xfrm>
          <a:custGeom>
            <a:avLst/>
            <a:gdLst>
              <a:gd name="connsiteX0" fmla="*/ 704850 w 1428751"/>
              <a:gd name="connsiteY0" fmla="*/ 133710 h 2538458"/>
              <a:gd name="connsiteX1" fmla="*/ 128850 w 1428751"/>
              <a:gd name="connsiteY1" fmla="*/ 709710 h 2538458"/>
              <a:gd name="connsiteX2" fmla="*/ 704850 w 1428751"/>
              <a:gd name="connsiteY2" fmla="*/ 1285710 h 2538458"/>
              <a:gd name="connsiteX3" fmla="*/ 1280850 w 1428751"/>
              <a:gd name="connsiteY3" fmla="*/ 709710 h 2538458"/>
              <a:gd name="connsiteX4" fmla="*/ 704850 w 1428751"/>
              <a:gd name="connsiteY4" fmla="*/ 133710 h 2538458"/>
              <a:gd name="connsiteX5" fmla="*/ 714376 w 1428751"/>
              <a:gd name="connsiteY5" fmla="*/ 0 h 2538458"/>
              <a:gd name="connsiteX6" fmla="*/ 1428751 w 1428751"/>
              <a:gd name="connsiteY6" fmla="*/ 714376 h 2538458"/>
              <a:gd name="connsiteX7" fmla="*/ 858348 w 1428751"/>
              <a:gd name="connsiteY7" fmla="*/ 1414238 h 2538458"/>
              <a:gd name="connsiteX8" fmla="*/ 853088 w 1428751"/>
              <a:gd name="connsiteY8" fmla="*/ 1414768 h 2538458"/>
              <a:gd name="connsiteX9" fmla="*/ 853088 w 1428751"/>
              <a:gd name="connsiteY9" fmla="*/ 2492219 h 2538458"/>
              <a:gd name="connsiteX10" fmla="*/ 806848 w 1428751"/>
              <a:gd name="connsiteY10" fmla="*/ 2538458 h 2538458"/>
              <a:gd name="connsiteX11" fmla="*/ 621899 w 1428751"/>
              <a:gd name="connsiteY11" fmla="*/ 2538458 h 2538458"/>
              <a:gd name="connsiteX12" fmla="*/ 575659 w 1428751"/>
              <a:gd name="connsiteY12" fmla="*/ 2492219 h 2538458"/>
              <a:gd name="connsiteX13" fmla="*/ 575659 w 1428751"/>
              <a:gd name="connsiteY13" fmla="*/ 1414768 h 2538458"/>
              <a:gd name="connsiteX14" fmla="*/ 570403 w 1428751"/>
              <a:gd name="connsiteY14" fmla="*/ 1414238 h 2538458"/>
              <a:gd name="connsiteX15" fmla="*/ 0 w 1428751"/>
              <a:gd name="connsiteY15" fmla="*/ 714376 h 2538458"/>
              <a:gd name="connsiteX16" fmla="*/ 714376 w 1428751"/>
              <a:gd name="connsiteY16" fmla="*/ 0 h 253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8751" h="2538458">
                <a:moveTo>
                  <a:pt x="704850" y="133710"/>
                </a:moveTo>
                <a:cubicBezTo>
                  <a:pt x="386734" y="133710"/>
                  <a:pt x="128850" y="391594"/>
                  <a:pt x="128850" y="709710"/>
                </a:cubicBezTo>
                <a:cubicBezTo>
                  <a:pt x="128850" y="1027826"/>
                  <a:pt x="386734" y="1285710"/>
                  <a:pt x="704850" y="1285710"/>
                </a:cubicBezTo>
                <a:cubicBezTo>
                  <a:pt x="1022966" y="1285710"/>
                  <a:pt x="1280850" y="1027826"/>
                  <a:pt x="1280850" y="709710"/>
                </a:cubicBezTo>
                <a:cubicBezTo>
                  <a:pt x="1280850" y="391594"/>
                  <a:pt x="1022966" y="133710"/>
                  <a:pt x="704850" y="133710"/>
                </a:cubicBezTo>
                <a:close/>
                <a:moveTo>
                  <a:pt x="714376" y="0"/>
                </a:moveTo>
                <a:cubicBezTo>
                  <a:pt x="1108915" y="0"/>
                  <a:pt x="1428751" y="319836"/>
                  <a:pt x="1428751" y="714376"/>
                </a:cubicBezTo>
                <a:cubicBezTo>
                  <a:pt x="1428751" y="1059598"/>
                  <a:pt x="1183877" y="1347626"/>
                  <a:pt x="858348" y="1414238"/>
                </a:cubicBezTo>
                <a:lnTo>
                  <a:pt x="853088" y="1414768"/>
                </a:lnTo>
                <a:lnTo>
                  <a:pt x="853088" y="2492219"/>
                </a:lnTo>
                <a:cubicBezTo>
                  <a:pt x="853088" y="2517757"/>
                  <a:pt x="832386" y="2538458"/>
                  <a:pt x="806848" y="2538458"/>
                </a:cubicBezTo>
                <a:lnTo>
                  <a:pt x="621899" y="2538458"/>
                </a:lnTo>
                <a:cubicBezTo>
                  <a:pt x="596361" y="2538458"/>
                  <a:pt x="575659" y="2517757"/>
                  <a:pt x="575659" y="2492219"/>
                </a:cubicBezTo>
                <a:lnTo>
                  <a:pt x="575659" y="1414768"/>
                </a:lnTo>
                <a:lnTo>
                  <a:pt x="570403" y="1414238"/>
                </a:lnTo>
                <a:cubicBezTo>
                  <a:pt x="244874" y="1347626"/>
                  <a:pt x="0" y="1059598"/>
                  <a:pt x="0" y="714376"/>
                </a:cubicBezTo>
                <a:cubicBezTo>
                  <a:pt x="0" y="319836"/>
                  <a:pt x="319836" y="0"/>
                  <a:pt x="714376" y="0"/>
                </a:cubicBezTo>
                <a:close/>
              </a:path>
            </a:pathLst>
          </a:custGeom>
          <a:solidFill>
            <a:srgbClr val="88A4C2"/>
          </a:solidFill>
          <a:ln w="508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" name="그룹 44"/>
          <p:cNvGrpSpPr/>
          <p:nvPr/>
        </p:nvGrpSpPr>
        <p:grpSpPr>
          <a:xfrm flipH="1">
            <a:off x="11508674" y="278149"/>
            <a:ext cx="545394" cy="622466"/>
            <a:chOff x="2428875" y="1976438"/>
            <a:chExt cx="1033463" cy="1141412"/>
          </a:xfrm>
          <a:solidFill>
            <a:srgbClr val="88A4C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Freeform 5"/>
            <p:cNvSpPr>
              <a:spLocks/>
            </p:cNvSpPr>
            <p:nvPr/>
          </p:nvSpPr>
          <p:spPr bwMode="auto">
            <a:xfrm>
              <a:off x="2428875" y="1976438"/>
              <a:ext cx="506413" cy="1141412"/>
            </a:xfrm>
            <a:custGeom>
              <a:avLst/>
              <a:gdLst>
                <a:gd name="T0" fmla="*/ 134 w 134"/>
                <a:gd name="T1" fmla="*/ 302 h 302"/>
                <a:gd name="T2" fmla="*/ 118 w 134"/>
                <a:gd name="T3" fmla="*/ 302 h 302"/>
                <a:gd name="T4" fmla="*/ 118 w 134"/>
                <a:gd name="T5" fmla="*/ 265 h 302"/>
                <a:gd name="T6" fmla="*/ 72 w 134"/>
                <a:gd name="T7" fmla="*/ 265 h 302"/>
                <a:gd name="T8" fmla="*/ 30 w 134"/>
                <a:gd name="T9" fmla="*/ 223 h 302"/>
                <a:gd name="T10" fmla="*/ 30 w 134"/>
                <a:gd name="T11" fmla="*/ 181 h 302"/>
                <a:gd name="T12" fmla="*/ 8 w 134"/>
                <a:gd name="T13" fmla="*/ 181 h 302"/>
                <a:gd name="T14" fmla="*/ 1 w 134"/>
                <a:gd name="T15" fmla="*/ 177 h 302"/>
                <a:gd name="T16" fmla="*/ 1 w 134"/>
                <a:gd name="T17" fmla="*/ 169 h 302"/>
                <a:gd name="T18" fmla="*/ 41 w 134"/>
                <a:gd name="T19" fmla="*/ 100 h 302"/>
                <a:gd name="T20" fmla="*/ 41 w 134"/>
                <a:gd name="T21" fmla="*/ 96 h 302"/>
                <a:gd name="T22" fmla="*/ 80 w 134"/>
                <a:gd name="T23" fmla="*/ 0 h 302"/>
                <a:gd name="T24" fmla="*/ 92 w 134"/>
                <a:gd name="T25" fmla="*/ 12 h 302"/>
                <a:gd name="T26" fmla="*/ 57 w 134"/>
                <a:gd name="T27" fmla="*/ 96 h 302"/>
                <a:gd name="T28" fmla="*/ 57 w 134"/>
                <a:gd name="T29" fmla="*/ 101 h 302"/>
                <a:gd name="T30" fmla="*/ 56 w 134"/>
                <a:gd name="T31" fmla="*/ 106 h 302"/>
                <a:gd name="T32" fmla="*/ 22 w 134"/>
                <a:gd name="T33" fmla="*/ 165 h 302"/>
                <a:gd name="T34" fmla="*/ 38 w 134"/>
                <a:gd name="T35" fmla="*/ 165 h 302"/>
                <a:gd name="T36" fmla="*/ 46 w 134"/>
                <a:gd name="T37" fmla="*/ 173 h 302"/>
                <a:gd name="T38" fmla="*/ 46 w 134"/>
                <a:gd name="T39" fmla="*/ 223 h 302"/>
                <a:gd name="T40" fmla="*/ 72 w 134"/>
                <a:gd name="T41" fmla="*/ 249 h 302"/>
                <a:gd name="T42" fmla="*/ 126 w 134"/>
                <a:gd name="T43" fmla="*/ 249 h 302"/>
                <a:gd name="T44" fmla="*/ 134 w 134"/>
                <a:gd name="T45" fmla="*/ 257 h 302"/>
                <a:gd name="T46" fmla="*/ 134 w 134"/>
                <a:gd name="T4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4" h="302">
                  <a:moveTo>
                    <a:pt x="134" y="302"/>
                  </a:moveTo>
                  <a:cubicBezTo>
                    <a:pt x="118" y="302"/>
                    <a:pt x="118" y="302"/>
                    <a:pt x="118" y="302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48" y="265"/>
                    <a:pt x="30" y="246"/>
                    <a:pt x="30" y="223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5" y="181"/>
                    <a:pt x="3" y="179"/>
                    <a:pt x="1" y="177"/>
                  </a:cubicBezTo>
                  <a:cubicBezTo>
                    <a:pt x="0" y="174"/>
                    <a:pt x="0" y="171"/>
                    <a:pt x="1" y="169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1" y="98"/>
                    <a:pt x="41" y="97"/>
                    <a:pt x="41" y="96"/>
                  </a:cubicBezTo>
                  <a:cubicBezTo>
                    <a:pt x="41" y="60"/>
                    <a:pt x="55" y="26"/>
                    <a:pt x="80" y="0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69" y="34"/>
                    <a:pt x="57" y="64"/>
                    <a:pt x="57" y="96"/>
                  </a:cubicBezTo>
                  <a:cubicBezTo>
                    <a:pt x="57" y="98"/>
                    <a:pt x="57" y="99"/>
                    <a:pt x="57" y="101"/>
                  </a:cubicBezTo>
                  <a:cubicBezTo>
                    <a:pt x="57" y="103"/>
                    <a:pt x="57" y="104"/>
                    <a:pt x="56" y="106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38" y="165"/>
                    <a:pt x="38" y="165"/>
                    <a:pt x="38" y="165"/>
                  </a:cubicBezTo>
                  <a:cubicBezTo>
                    <a:pt x="42" y="165"/>
                    <a:pt x="46" y="168"/>
                    <a:pt x="46" y="173"/>
                  </a:cubicBezTo>
                  <a:cubicBezTo>
                    <a:pt x="46" y="223"/>
                    <a:pt x="46" y="223"/>
                    <a:pt x="46" y="223"/>
                  </a:cubicBezTo>
                  <a:cubicBezTo>
                    <a:pt x="46" y="237"/>
                    <a:pt x="57" y="249"/>
                    <a:pt x="72" y="249"/>
                  </a:cubicBezTo>
                  <a:cubicBezTo>
                    <a:pt x="126" y="249"/>
                    <a:pt x="126" y="249"/>
                    <a:pt x="126" y="249"/>
                  </a:cubicBezTo>
                  <a:cubicBezTo>
                    <a:pt x="130" y="249"/>
                    <a:pt x="134" y="252"/>
                    <a:pt x="134" y="257"/>
                  </a:cubicBezTo>
                  <a:lnTo>
                    <a:pt x="134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3400425" y="2674938"/>
              <a:ext cx="61913" cy="4429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8856539" y="296700"/>
            <a:ext cx="286583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49" name="직선 연결선 48"/>
          <p:cNvCxnSpPr/>
          <p:nvPr/>
        </p:nvCxnSpPr>
        <p:spPr>
          <a:xfrm flipH="1">
            <a:off x="8895645" y="671906"/>
            <a:ext cx="2472268" cy="0"/>
          </a:xfrm>
          <a:prstGeom prst="line">
            <a:avLst/>
          </a:prstGeom>
          <a:ln w="31750">
            <a:solidFill>
              <a:srgbClr val="88A4C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" grpId="0" animBg="1"/>
      <p:bldP spid="25" grpId="0" animBg="1"/>
      <p:bldP spid="26" grpId="0" animBg="1"/>
      <p:bldP spid="36" grpId="0" animBg="1"/>
      <p:bldP spid="37" grpId="0"/>
      <p:bldP spid="39" grpId="0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육각형 43"/>
          <p:cNvSpPr/>
          <p:nvPr/>
        </p:nvSpPr>
        <p:spPr>
          <a:xfrm>
            <a:off x="7477031" y="1142035"/>
            <a:ext cx="920682" cy="793690"/>
          </a:xfrm>
          <a:prstGeom prst="hexagon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육각형 44"/>
          <p:cNvSpPr/>
          <p:nvPr/>
        </p:nvSpPr>
        <p:spPr>
          <a:xfrm>
            <a:off x="7287006" y="696810"/>
            <a:ext cx="479813" cy="413631"/>
          </a:xfrm>
          <a:prstGeom prst="hexagon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육각형 42"/>
          <p:cNvSpPr/>
          <p:nvPr/>
        </p:nvSpPr>
        <p:spPr>
          <a:xfrm>
            <a:off x="10390617" y="5906106"/>
            <a:ext cx="565539" cy="487533"/>
          </a:xfrm>
          <a:prstGeom prst="hexagon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육각형 32"/>
          <p:cNvSpPr/>
          <p:nvPr/>
        </p:nvSpPr>
        <p:spPr>
          <a:xfrm>
            <a:off x="10608507" y="4982749"/>
            <a:ext cx="1051560" cy="906517"/>
          </a:xfrm>
          <a:prstGeom prst="hexagon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육각형 37"/>
          <p:cNvSpPr/>
          <p:nvPr/>
        </p:nvSpPr>
        <p:spPr>
          <a:xfrm>
            <a:off x="11328597" y="4490077"/>
            <a:ext cx="571500" cy="492672"/>
          </a:xfrm>
          <a:prstGeom prst="hexagon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9" name="직선 연결선 38"/>
          <p:cNvCxnSpPr>
            <a:stCxn id="33" idx="1"/>
          </p:cNvCxnSpPr>
          <p:nvPr/>
        </p:nvCxnSpPr>
        <p:spPr>
          <a:xfrm>
            <a:off x="11433438" y="5889266"/>
            <a:ext cx="226629" cy="362213"/>
          </a:xfrm>
          <a:prstGeom prst="line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직선 연결선 39"/>
          <p:cNvCxnSpPr>
            <a:stCxn id="38" idx="5"/>
          </p:cNvCxnSpPr>
          <p:nvPr/>
        </p:nvCxnSpPr>
        <p:spPr>
          <a:xfrm flipV="1">
            <a:off x="11776929" y="4280039"/>
            <a:ext cx="164493" cy="210038"/>
          </a:xfrm>
          <a:prstGeom prst="line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직선 연결선 40"/>
          <p:cNvCxnSpPr>
            <a:stCxn id="33" idx="4"/>
          </p:cNvCxnSpPr>
          <p:nvPr/>
        </p:nvCxnSpPr>
        <p:spPr>
          <a:xfrm flipH="1" flipV="1">
            <a:off x="10448487" y="4376959"/>
            <a:ext cx="386649" cy="605790"/>
          </a:xfrm>
          <a:prstGeom prst="line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7" name="그룹 36"/>
          <p:cNvGrpSpPr/>
          <p:nvPr/>
        </p:nvGrpSpPr>
        <p:grpSpPr>
          <a:xfrm>
            <a:off x="6700156" y="992414"/>
            <a:ext cx="4489612" cy="5505133"/>
            <a:chOff x="6642100" y="863599"/>
            <a:chExt cx="4489612" cy="5505133"/>
          </a:xfrm>
        </p:grpSpPr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105665" y="5115949"/>
              <a:ext cx="3364530" cy="1252783"/>
            </a:xfrm>
            <a:custGeom>
              <a:avLst/>
              <a:gdLst>
                <a:gd name="T0" fmla="*/ 0 w 26"/>
                <a:gd name="T1" fmla="*/ 3 h 10"/>
                <a:gd name="T2" fmla="*/ 8 w 26"/>
                <a:gd name="T3" fmla="*/ 3 h 10"/>
                <a:gd name="T4" fmla="*/ 9 w 26"/>
                <a:gd name="T5" fmla="*/ 7 h 10"/>
                <a:gd name="T6" fmla="*/ 25 w 26"/>
                <a:gd name="T7" fmla="*/ 6 h 10"/>
                <a:gd name="T8" fmla="*/ 26 w 26"/>
                <a:gd name="T9" fmla="*/ 0 h 10"/>
                <a:gd name="T10" fmla="*/ 1 w 26"/>
                <a:gd name="T11" fmla="*/ 0 h 10"/>
                <a:gd name="T12" fmla="*/ 0 w 26"/>
                <a:gd name="T13" fmla="*/ 3 h 10"/>
                <a:gd name="connsiteX0" fmla="*/ 74 w 10074"/>
                <a:gd name="connsiteY0" fmla="*/ 3000 h 8392"/>
                <a:gd name="connsiteX1" fmla="*/ 3151 w 10074"/>
                <a:gd name="connsiteY1" fmla="*/ 3000 h 8392"/>
                <a:gd name="connsiteX2" fmla="*/ 3536 w 10074"/>
                <a:gd name="connsiteY2" fmla="*/ 7000 h 8392"/>
                <a:gd name="connsiteX3" fmla="*/ 9689 w 10074"/>
                <a:gd name="connsiteY3" fmla="*/ 6000 h 8392"/>
                <a:gd name="connsiteX4" fmla="*/ 10074 w 10074"/>
                <a:gd name="connsiteY4" fmla="*/ 0 h 8392"/>
                <a:gd name="connsiteX5" fmla="*/ 459 w 10074"/>
                <a:gd name="connsiteY5" fmla="*/ 0 h 8392"/>
                <a:gd name="connsiteX6" fmla="*/ 74 w 10074"/>
                <a:gd name="connsiteY6" fmla="*/ 3000 h 8392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3 w 9731"/>
                <a:gd name="connsiteY0" fmla="*/ 5006 h 11369"/>
                <a:gd name="connsiteX1" fmla="*/ 2859 w 9731"/>
                <a:gd name="connsiteY1" fmla="*/ 4943 h 11369"/>
                <a:gd name="connsiteX2" fmla="*/ 3241 w 9731"/>
                <a:gd name="connsiteY2" fmla="*/ 9709 h 11369"/>
                <a:gd name="connsiteX3" fmla="*/ 9349 w 9731"/>
                <a:gd name="connsiteY3" fmla="*/ 8518 h 11369"/>
                <a:gd name="connsiteX4" fmla="*/ 9731 w 9731"/>
                <a:gd name="connsiteY4" fmla="*/ 1368 h 11369"/>
                <a:gd name="connsiteX5" fmla="*/ 187 w 9731"/>
                <a:gd name="connsiteY5" fmla="*/ 1368 h 11369"/>
                <a:gd name="connsiteX6" fmla="*/ 63 w 9731"/>
                <a:gd name="connsiteY6" fmla="*/ 5006 h 1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31" h="11369">
                  <a:moveTo>
                    <a:pt x="63" y="5006"/>
                  </a:moveTo>
                  <a:cubicBezTo>
                    <a:pt x="446" y="7389"/>
                    <a:pt x="2859" y="3751"/>
                    <a:pt x="2859" y="4943"/>
                  </a:cubicBezTo>
                  <a:cubicBezTo>
                    <a:pt x="3241" y="6134"/>
                    <a:pt x="2859" y="8518"/>
                    <a:pt x="3241" y="9709"/>
                  </a:cubicBezTo>
                  <a:cubicBezTo>
                    <a:pt x="3241" y="10901"/>
                    <a:pt x="7440" y="13284"/>
                    <a:pt x="9349" y="8518"/>
                  </a:cubicBezTo>
                  <a:cubicBezTo>
                    <a:pt x="9731" y="7326"/>
                    <a:pt x="9731" y="6134"/>
                    <a:pt x="9731" y="1368"/>
                  </a:cubicBezTo>
                  <a:cubicBezTo>
                    <a:pt x="6550" y="1368"/>
                    <a:pt x="222" y="-1710"/>
                    <a:pt x="187" y="1368"/>
                  </a:cubicBezTo>
                  <a:cubicBezTo>
                    <a:pt x="167" y="3089"/>
                    <a:pt x="-124" y="3836"/>
                    <a:pt x="63" y="5006"/>
                  </a:cubicBezTo>
                  <a:close/>
                </a:path>
              </a:pathLst>
            </a:custGeom>
            <a:solidFill>
              <a:srgbClr val="ADB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6656614" y="4216550"/>
              <a:ext cx="3959558" cy="1050144"/>
            </a:xfrm>
            <a:custGeom>
              <a:avLst/>
              <a:gdLst>
                <a:gd name="T0" fmla="*/ 3 w 30"/>
                <a:gd name="T1" fmla="*/ 2 h 8"/>
                <a:gd name="T2" fmla="*/ 2 w 30"/>
                <a:gd name="T3" fmla="*/ 4 h 8"/>
                <a:gd name="T4" fmla="*/ 4 w 30"/>
                <a:gd name="T5" fmla="*/ 5 h 8"/>
                <a:gd name="T6" fmla="*/ 3 w 30"/>
                <a:gd name="T7" fmla="*/ 6 h 8"/>
                <a:gd name="T8" fmla="*/ 4 w 30"/>
                <a:gd name="T9" fmla="*/ 8 h 8"/>
                <a:gd name="T10" fmla="*/ 4 w 30"/>
                <a:gd name="T11" fmla="*/ 8 h 8"/>
                <a:gd name="T12" fmla="*/ 29 w 30"/>
                <a:gd name="T13" fmla="*/ 8 h 8"/>
                <a:gd name="T14" fmla="*/ 29 w 30"/>
                <a:gd name="T15" fmla="*/ 4 h 8"/>
                <a:gd name="T16" fmla="*/ 30 w 30"/>
                <a:gd name="T17" fmla="*/ 0 h 8"/>
                <a:gd name="T18" fmla="*/ 0 w 30"/>
                <a:gd name="T19" fmla="*/ 0 h 8"/>
                <a:gd name="T20" fmla="*/ 3 w 30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8">
                  <a:moveTo>
                    <a:pt x="3" y="2"/>
                  </a:move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4" y="5"/>
                    <a:pt x="4" y="5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3" y="6"/>
                    <a:pt x="4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6"/>
                    <a:pt x="29" y="4"/>
                  </a:cubicBezTo>
                  <a:cubicBezTo>
                    <a:pt x="29" y="3"/>
                    <a:pt x="30" y="1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lose/>
                </a:path>
              </a:pathLst>
            </a:custGeom>
            <a:solidFill>
              <a:srgbClr val="3750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6642100" y="3166406"/>
              <a:ext cx="4355514" cy="1050144"/>
            </a:xfrm>
            <a:custGeom>
              <a:avLst/>
              <a:gdLst>
                <a:gd name="T0" fmla="*/ 33 w 33"/>
                <a:gd name="T1" fmla="*/ 0 h 8"/>
                <a:gd name="T2" fmla="*/ 4 w 33"/>
                <a:gd name="T3" fmla="*/ 0 h 8"/>
                <a:gd name="T4" fmla="*/ 4 w 33"/>
                <a:gd name="T5" fmla="*/ 1 h 8"/>
                <a:gd name="T6" fmla="*/ 0 w 33"/>
                <a:gd name="T7" fmla="*/ 7 h 8"/>
                <a:gd name="T8" fmla="*/ 0 w 33"/>
                <a:gd name="T9" fmla="*/ 8 h 8"/>
                <a:gd name="T10" fmla="*/ 30 w 33"/>
                <a:gd name="T11" fmla="*/ 8 h 8"/>
                <a:gd name="T12" fmla="*/ 32 w 33"/>
                <a:gd name="T13" fmla="*/ 4 h 8"/>
                <a:gd name="T14" fmla="*/ 33 w 33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8">
                  <a:moveTo>
                    <a:pt x="3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3"/>
                    <a:pt x="0" y="5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7"/>
                    <a:pt x="32" y="5"/>
                    <a:pt x="32" y="4"/>
                  </a:cubicBezTo>
                  <a:cubicBezTo>
                    <a:pt x="33" y="3"/>
                    <a:pt x="33" y="2"/>
                    <a:pt x="33" y="0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7302548" y="863599"/>
              <a:ext cx="3695066" cy="1252664"/>
            </a:xfrm>
            <a:custGeom>
              <a:avLst/>
              <a:gdLst>
                <a:gd name="T0" fmla="*/ 23 w 28"/>
                <a:gd name="T1" fmla="*/ 4 h 9"/>
                <a:gd name="T2" fmla="*/ 5 w 28"/>
                <a:gd name="T3" fmla="*/ 3 h 9"/>
                <a:gd name="T4" fmla="*/ 0 w 28"/>
                <a:gd name="T5" fmla="*/ 9 h 9"/>
                <a:gd name="T6" fmla="*/ 28 w 28"/>
                <a:gd name="T7" fmla="*/ 9 h 9"/>
                <a:gd name="T8" fmla="*/ 23 w 2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">
                  <a:moveTo>
                    <a:pt x="23" y="4"/>
                  </a:moveTo>
                  <a:cubicBezTo>
                    <a:pt x="16" y="0"/>
                    <a:pt x="9" y="1"/>
                    <a:pt x="5" y="3"/>
                  </a:cubicBezTo>
                  <a:cubicBezTo>
                    <a:pt x="2" y="4"/>
                    <a:pt x="1" y="7"/>
                    <a:pt x="0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7"/>
                    <a:pt x="26" y="5"/>
                    <a:pt x="23" y="4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7039125" y="2116263"/>
              <a:ext cx="4092587" cy="1050144"/>
            </a:xfrm>
            <a:custGeom>
              <a:avLst/>
              <a:gdLst>
                <a:gd name="T0" fmla="*/ 30 w 31"/>
                <a:gd name="T1" fmla="*/ 0 h 8"/>
                <a:gd name="T2" fmla="*/ 2 w 31"/>
                <a:gd name="T3" fmla="*/ 0 h 8"/>
                <a:gd name="T4" fmla="*/ 0 w 31"/>
                <a:gd name="T5" fmla="*/ 5 h 8"/>
                <a:gd name="T6" fmla="*/ 1 w 31"/>
                <a:gd name="T7" fmla="*/ 8 h 8"/>
                <a:gd name="T8" fmla="*/ 30 w 31"/>
                <a:gd name="T9" fmla="*/ 8 h 8"/>
                <a:gd name="T10" fmla="*/ 30 w 31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8">
                  <a:moveTo>
                    <a:pt x="3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31" y="3"/>
                    <a:pt x="30" y="0"/>
                  </a:cubicBezTo>
                  <a:close/>
                </a:path>
              </a:pathLst>
            </a:custGeom>
            <a:solidFill>
              <a:srgbClr val="648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텍스트 개체 틀 8"/>
            <p:cNvSpPr txBox="1">
              <a:spLocks/>
            </p:cNvSpPr>
            <p:nvPr/>
          </p:nvSpPr>
          <p:spPr>
            <a:xfrm>
              <a:off x="7555270" y="1347205"/>
              <a:ext cx="784387" cy="789656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altLang="ko-KR" sz="4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01</a:t>
              </a:r>
              <a:endParaRPr lang="ko-KR" altLang="en-US" sz="4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1" name="텍스트 개체 틀 8"/>
            <p:cNvSpPr txBox="1">
              <a:spLocks/>
            </p:cNvSpPr>
            <p:nvPr/>
          </p:nvSpPr>
          <p:spPr>
            <a:xfrm>
              <a:off x="9972639" y="2180775"/>
              <a:ext cx="1026043" cy="789656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altLang="ko-KR" sz="4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02</a:t>
              </a:r>
              <a:endParaRPr lang="ko-KR" altLang="en-US" sz="4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2" name="텍스트 개체 틀 8"/>
            <p:cNvSpPr txBox="1">
              <a:spLocks/>
            </p:cNvSpPr>
            <p:nvPr/>
          </p:nvSpPr>
          <p:spPr>
            <a:xfrm>
              <a:off x="7213875" y="3280368"/>
              <a:ext cx="910601" cy="789656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altLang="ko-KR" sz="4400" dirty="0" smtClean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03</a:t>
              </a:r>
              <a:endParaRPr lang="ko-KR" altLang="en-US" sz="44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3" name="텍스트 개체 틀 8"/>
            <p:cNvSpPr txBox="1">
              <a:spLocks/>
            </p:cNvSpPr>
            <p:nvPr/>
          </p:nvSpPr>
          <p:spPr>
            <a:xfrm>
              <a:off x="9604495" y="4333001"/>
              <a:ext cx="865700" cy="789656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altLang="ko-KR" sz="4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04</a:t>
              </a:r>
              <a:endParaRPr lang="ko-KR" altLang="en-US" sz="4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24476" y="1401624"/>
              <a:ext cx="26308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lvl="0" indent="-171450" algn="ctr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05716" y="2317298"/>
              <a:ext cx="26308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lvl="0" indent="-171450" algn="ctr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01250" y="3371631"/>
              <a:ext cx="26308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lvl="0" indent="-171450" algn="ctr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98575" y="4413141"/>
              <a:ext cx="26308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lvl="0" indent="-171450" algn="ctr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99632" y="5377911"/>
              <a:ext cx="203292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lvl="0" indent="-171450" algn="ctr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 </a:t>
              </a: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입력하세요</a:t>
              </a:r>
              <a:endPara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8856539" y="71869"/>
            <a:ext cx="3197529" cy="914349"/>
            <a:chOff x="8856539" y="71869"/>
            <a:chExt cx="3197529" cy="914349"/>
          </a:xfrm>
        </p:grpSpPr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11424878" y="183384"/>
              <a:ext cx="360000" cy="360000"/>
            </a:xfrm>
            <a:prstGeom prst="ellipse">
              <a:avLst/>
            </a:prstGeom>
            <a:solidFill>
              <a:srgbClr val="FFD72D"/>
            </a:solidFill>
            <a:ln w="44450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자유형 24"/>
            <p:cNvSpPr/>
            <p:nvPr/>
          </p:nvSpPr>
          <p:spPr>
            <a:xfrm rot="2063686">
              <a:off x="11239148" y="71869"/>
              <a:ext cx="514634" cy="914349"/>
            </a:xfrm>
            <a:custGeom>
              <a:avLst/>
              <a:gdLst>
                <a:gd name="connsiteX0" fmla="*/ 704850 w 1428751"/>
                <a:gd name="connsiteY0" fmla="*/ 133710 h 2538458"/>
                <a:gd name="connsiteX1" fmla="*/ 128850 w 1428751"/>
                <a:gd name="connsiteY1" fmla="*/ 709710 h 2538458"/>
                <a:gd name="connsiteX2" fmla="*/ 704850 w 1428751"/>
                <a:gd name="connsiteY2" fmla="*/ 1285710 h 2538458"/>
                <a:gd name="connsiteX3" fmla="*/ 1280850 w 1428751"/>
                <a:gd name="connsiteY3" fmla="*/ 709710 h 2538458"/>
                <a:gd name="connsiteX4" fmla="*/ 704850 w 1428751"/>
                <a:gd name="connsiteY4" fmla="*/ 133710 h 2538458"/>
                <a:gd name="connsiteX5" fmla="*/ 714376 w 1428751"/>
                <a:gd name="connsiteY5" fmla="*/ 0 h 2538458"/>
                <a:gd name="connsiteX6" fmla="*/ 1428751 w 1428751"/>
                <a:gd name="connsiteY6" fmla="*/ 714376 h 2538458"/>
                <a:gd name="connsiteX7" fmla="*/ 858348 w 1428751"/>
                <a:gd name="connsiteY7" fmla="*/ 1414238 h 2538458"/>
                <a:gd name="connsiteX8" fmla="*/ 853088 w 1428751"/>
                <a:gd name="connsiteY8" fmla="*/ 1414768 h 2538458"/>
                <a:gd name="connsiteX9" fmla="*/ 853088 w 1428751"/>
                <a:gd name="connsiteY9" fmla="*/ 2492219 h 2538458"/>
                <a:gd name="connsiteX10" fmla="*/ 806848 w 1428751"/>
                <a:gd name="connsiteY10" fmla="*/ 2538458 h 2538458"/>
                <a:gd name="connsiteX11" fmla="*/ 621899 w 1428751"/>
                <a:gd name="connsiteY11" fmla="*/ 2538458 h 2538458"/>
                <a:gd name="connsiteX12" fmla="*/ 575659 w 1428751"/>
                <a:gd name="connsiteY12" fmla="*/ 2492219 h 2538458"/>
                <a:gd name="connsiteX13" fmla="*/ 575659 w 1428751"/>
                <a:gd name="connsiteY13" fmla="*/ 1414768 h 2538458"/>
                <a:gd name="connsiteX14" fmla="*/ 570403 w 1428751"/>
                <a:gd name="connsiteY14" fmla="*/ 1414238 h 2538458"/>
                <a:gd name="connsiteX15" fmla="*/ 0 w 1428751"/>
                <a:gd name="connsiteY15" fmla="*/ 714376 h 2538458"/>
                <a:gd name="connsiteX16" fmla="*/ 714376 w 1428751"/>
                <a:gd name="connsiteY16" fmla="*/ 0 h 253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8751" h="2538458">
                  <a:moveTo>
                    <a:pt x="704850" y="133710"/>
                  </a:moveTo>
                  <a:cubicBezTo>
                    <a:pt x="386734" y="133710"/>
                    <a:pt x="128850" y="391594"/>
                    <a:pt x="128850" y="709710"/>
                  </a:cubicBezTo>
                  <a:cubicBezTo>
                    <a:pt x="128850" y="1027826"/>
                    <a:pt x="386734" y="1285710"/>
                    <a:pt x="704850" y="1285710"/>
                  </a:cubicBezTo>
                  <a:cubicBezTo>
                    <a:pt x="1022966" y="1285710"/>
                    <a:pt x="1280850" y="1027826"/>
                    <a:pt x="1280850" y="709710"/>
                  </a:cubicBezTo>
                  <a:cubicBezTo>
                    <a:pt x="1280850" y="391594"/>
                    <a:pt x="1022966" y="133710"/>
                    <a:pt x="704850" y="133710"/>
                  </a:cubicBezTo>
                  <a:close/>
                  <a:moveTo>
                    <a:pt x="714376" y="0"/>
                  </a:moveTo>
                  <a:cubicBezTo>
                    <a:pt x="1108915" y="0"/>
                    <a:pt x="1428751" y="319836"/>
                    <a:pt x="1428751" y="714376"/>
                  </a:cubicBezTo>
                  <a:cubicBezTo>
                    <a:pt x="1428751" y="1059598"/>
                    <a:pt x="1183877" y="1347626"/>
                    <a:pt x="858348" y="1414238"/>
                  </a:cubicBezTo>
                  <a:lnTo>
                    <a:pt x="853088" y="1414768"/>
                  </a:lnTo>
                  <a:lnTo>
                    <a:pt x="853088" y="2492219"/>
                  </a:lnTo>
                  <a:cubicBezTo>
                    <a:pt x="853088" y="2517757"/>
                    <a:pt x="832386" y="2538458"/>
                    <a:pt x="806848" y="2538458"/>
                  </a:cubicBezTo>
                  <a:lnTo>
                    <a:pt x="621899" y="2538458"/>
                  </a:lnTo>
                  <a:cubicBezTo>
                    <a:pt x="596361" y="2538458"/>
                    <a:pt x="575659" y="2517757"/>
                    <a:pt x="575659" y="2492219"/>
                  </a:cubicBezTo>
                  <a:lnTo>
                    <a:pt x="575659" y="1414768"/>
                  </a:lnTo>
                  <a:lnTo>
                    <a:pt x="570403" y="1414238"/>
                  </a:lnTo>
                  <a:cubicBezTo>
                    <a:pt x="244874" y="1347626"/>
                    <a:pt x="0" y="1059598"/>
                    <a:pt x="0" y="714376"/>
                  </a:cubicBezTo>
                  <a:cubicBezTo>
                    <a:pt x="0" y="319836"/>
                    <a:pt x="319836" y="0"/>
                    <a:pt x="714376" y="0"/>
                  </a:cubicBezTo>
                  <a:close/>
                </a:path>
              </a:pathLst>
            </a:custGeom>
            <a:solidFill>
              <a:srgbClr val="88A4C2"/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7" name="그룹 26"/>
            <p:cNvGrpSpPr/>
            <p:nvPr/>
          </p:nvGrpSpPr>
          <p:grpSpPr>
            <a:xfrm flipH="1">
              <a:off x="11508674" y="278149"/>
              <a:ext cx="545394" cy="622466"/>
              <a:chOff x="2428875" y="1976438"/>
              <a:chExt cx="1033463" cy="1141412"/>
            </a:xfrm>
            <a:solidFill>
              <a:srgbClr val="88A4C2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Freeform 5"/>
              <p:cNvSpPr>
                <a:spLocks/>
              </p:cNvSpPr>
              <p:nvPr/>
            </p:nvSpPr>
            <p:spPr bwMode="auto">
              <a:xfrm>
                <a:off x="2428875" y="1976438"/>
                <a:ext cx="506413" cy="1141412"/>
              </a:xfrm>
              <a:custGeom>
                <a:avLst/>
                <a:gdLst>
                  <a:gd name="T0" fmla="*/ 134 w 134"/>
                  <a:gd name="T1" fmla="*/ 302 h 302"/>
                  <a:gd name="T2" fmla="*/ 118 w 134"/>
                  <a:gd name="T3" fmla="*/ 302 h 302"/>
                  <a:gd name="T4" fmla="*/ 118 w 134"/>
                  <a:gd name="T5" fmla="*/ 265 h 302"/>
                  <a:gd name="T6" fmla="*/ 72 w 134"/>
                  <a:gd name="T7" fmla="*/ 265 h 302"/>
                  <a:gd name="T8" fmla="*/ 30 w 134"/>
                  <a:gd name="T9" fmla="*/ 223 h 302"/>
                  <a:gd name="T10" fmla="*/ 30 w 134"/>
                  <a:gd name="T11" fmla="*/ 181 h 302"/>
                  <a:gd name="T12" fmla="*/ 8 w 134"/>
                  <a:gd name="T13" fmla="*/ 181 h 302"/>
                  <a:gd name="T14" fmla="*/ 1 w 134"/>
                  <a:gd name="T15" fmla="*/ 177 h 302"/>
                  <a:gd name="T16" fmla="*/ 1 w 134"/>
                  <a:gd name="T17" fmla="*/ 169 h 302"/>
                  <a:gd name="T18" fmla="*/ 41 w 134"/>
                  <a:gd name="T19" fmla="*/ 100 h 302"/>
                  <a:gd name="T20" fmla="*/ 41 w 134"/>
                  <a:gd name="T21" fmla="*/ 96 h 302"/>
                  <a:gd name="T22" fmla="*/ 80 w 134"/>
                  <a:gd name="T23" fmla="*/ 0 h 302"/>
                  <a:gd name="T24" fmla="*/ 92 w 134"/>
                  <a:gd name="T25" fmla="*/ 12 h 302"/>
                  <a:gd name="T26" fmla="*/ 57 w 134"/>
                  <a:gd name="T27" fmla="*/ 96 h 302"/>
                  <a:gd name="T28" fmla="*/ 57 w 134"/>
                  <a:gd name="T29" fmla="*/ 101 h 302"/>
                  <a:gd name="T30" fmla="*/ 56 w 134"/>
                  <a:gd name="T31" fmla="*/ 106 h 302"/>
                  <a:gd name="T32" fmla="*/ 22 w 134"/>
                  <a:gd name="T33" fmla="*/ 165 h 302"/>
                  <a:gd name="T34" fmla="*/ 38 w 134"/>
                  <a:gd name="T35" fmla="*/ 165 h 302"/>
                  <a:gd name="T36" fmla="*/ 46 w 134"/>
                  <a:gd name="T37" fmla="*/ 173 h 302"/>
                  <a:gd name="T38" fmla="*/ 46 w 134"/>
                  <a:gd name="T39" fmla="*/ 223 h 302"/>
                  <a:gd name="T40" fmla="*/ 72 w 134"/>
                  <a:gd name="T41" fmla="*/ 249 h 302"/>
                  <a:gd name="T42" fmla="*/ 126 w 134"/>
                  <a:gd name="T43" fmla="*/ 249 h 302"/>
                  <a:gd name="T44" fmla="*/ 134 w 134"/>
                  <a:gd name="T45" fmla="*/ 257 h 302"/>
                  <a:gd name="T46" fmla="*/ 134 w 134"/>
                  <a:gd name="T47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4" h="302">
                    <a:moveTo>
                      <a:pt x="134" y="302"/>
                    </a:moveTo>
                    <a:cubicBezTo>
                      <a:pt x="118" y="302"/>
                      <a:pt x="118" y="302"/>
                      <a:pt x="118" y="302"/>
                    </a:cubicBezTo>
                    <a:cubicBezTo>
                      <a:pt x="118" y="265"/>
                      <a:pt x="118" y="265"/>
                      <a:pt x="118" y="265"/>
                    </a:cubicBezTo>
                    <a:cubicBezTo>
                      <a:pt x="72" y="265"/>
                      <a:pt x="72" y="265"/>
                      <a:pt x="72" y="265"/>
                    </a:cubicBezTo>
                    <a:cubicBezTo>
                      <a:pt x="48" y="265"/>
                      <a:pt x="30" y="246"/>
                      <a:pt x="30" y="223"/>
                    </a:cubicBezTo>
                    <a:cubicBezTo>
                      <a:pt x="30" y="181"/>
                      <a:pt x="30" y="181"/>
                      <a:pt x="30" y="181"/>
                    </a:cubicBezTo>
                    <a:cubicBezTo>
                      <a:pt x="8" y="181"/>
                      <a:pt x="8" y="181"/>
                      <a:pt x="8" y="181"/>
                    </a:cubicBezTo>
                    <a:cubicBezTo>
                      <a:pt x="5" y="181"/>
                      <a:pt x="3" y="179"/>
                      <a:pt x="1" y="177"/>
                    </a:cubicBezTo>
                    <a:cubicBezTo>
                      <a:pt x="0" y="174"/>
                      <a:pt x="0" y="171"/>
                      <a:pt x="1" y="169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98"/>
                      <a:pt x="41" y="97"/>
                      <a:pt x="41" y="96"/>
                    </a:cubicBezTo>
                    <a:cubicBezTo>
                      <a:pt x="41" y="60"/>
                      <a:pt x="55" y="26"/>
                      <a:pt x="80" y="0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69" y="34"/>
                      <a:pt x="57" y="64"/>
                      <a:pt x="57" y="96"/>
                    </a:cubicBezTo>
                    <a:cubicBezTo>
                      <a:pt x="57" y="98"/>
                      <a:pt x="57" y="99"/>
                      <a:pt x="57" y="101"/>
                    </a:cubicBezTo>
                    <a:cubicBezTo>
                      <a:pt x="57" y="103"/>
                      <a:pt x="57" y="104"/>
                      <a:pt x="56" y="106"/>
                    </a:cubicBezTo>
                    <a:cubicBezTo>
                      <a:pt x="22" y="165"/>
                      <a:pt x="22" y="165"/>
                      <a:pt x="22" y="165"/>
                    </a:cubicBezTo>
                    <a:cubicBezTo>
                      <a:pt x="38" y="165"/>
                      <a:pt x="38" y="165"/>
                      <a:pt x="38" y="165"/>
                    </a:cubicBezTo>
                    <a:cubicBezTo>
                      <a:pt x="42" y="165"/>
                      <a:pt x="46" y="168"/>
                      <a:pt x="46" y="173"/>
                    </a:cubicBezTo>
                    <a:cubicBezTo>
                      <a:pt x="46" y="223"/>
                      <a:pt x="46" y="223"/>
                      <a:pt x="46" y="223"/>
                    </a:cubicBezTo>
                    <a:cubicBezTo>
                      <a:pt x="46" y="237"/>
                      <a:pt x="57" y="249"/>
                      <a:pt x="72" y="249"/>
                    </a:cubicBezTo>
                    <a:cubicBezTo>
                      <a:pt x="126" y="249"/>
                      <a:pt x="126" y="249"/>
                      <a:pt x="126" y="249"/>
                    </a:cubicBezTo>
                    <a:cubicBezTo>
                      <a:pt x="130" y="249"/>
                      <a:pt x="134" y="252"/>
                      <a:pt x="134" y="257"/>
                    </a:cubicBezTo>
                    <a:lnTo>
                      <a:pt x="134" y="3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Rectangle 6"/>
              <p:cNvSpPr>
                <a:spLocks noChangeArrowheads="1"/>
              </p:cNvSpPr>
              <p:nvPr/>
            </p:nvSpPr>
            <p:spPr bwMode="auto">
              <a:xfrm>
                <a:off x="3400425" y="2674938"/>
                <a:ext cx="61913" cy="4429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8856539" y="296700"/>
              <a:ext cx="2865836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endParaRPr lang="ko-KR" altLang="en-US" sz="20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31" name="직선 연결선 30"/>
            <p:cNvCxnSpPr/>
            <p:nvPr/>
          </p:nvCxnSpPr>
          <p:spPr>
            <a:xfrm flipH="1">
              <a:off x="8895645" y="671906"/>
              <a:ext cx="2472268" cy="0"/>
            </a:xfrm>
            <a:prstGeom prst="line">
              <a:avLst/>
            </a:prstGeom>
            <a:ln w="31750">
              <a:solidFill>
                <a:srgbClr val="88A4C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직선 연결선 7"/>
          <p:cNvCxnSpPr>
            <a:stCxn id="44" idx="5"/>
          </p:cNvCxnSpPr>
          <p:nvPr/>
        </p:nvCxnSpPr>
        <p:spPr>
          <a:xfrm flipV="1">
            <a:off x="8199291" y="895260"/>
            <a:ext cx="198422" cy="246775"/>
          </a:xfrm>
          <a:prstGeom prst="line">
            <a:avLst/>
          </a:prstGeom>
          <a:solidFill>
            <a:schemeClr val="accent1">
              <a:alpha val="46000"/>
            </a:schemeClr>
          </a:solidFill>
          <a:ln w="44450">
            <a:solidFill>
              <a:srgbClr val="6488B0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419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3" grpId="0" animBg="1"/>
      <p:bldP spid="33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301066" y="5235959"/>
            <a:ext cx="7890933" cy="1622041"/>
          </a:xfrm>
          <a:prstGeom prst="rect">
            <a:avLst/>
          </a:prstGeom>
          <a:solidFill>
            <a:srgbClr val="88A4C2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581988" y="5528263"/>
            <a:ext cx="7140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차트는 마우스 우 클릭 후 데이터 편집을 통해 변경하시면 됩니다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원하시는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aphicFrame>
        <p:nvGraphicFramePr>
          <p:cNvPr id="35" name="차트 34"/>
          <p:cNvGraphicFramePr/>
          <p:nvPr>
            <p:extLst>
              <p:ext uri="{D42A27DB-BD31-4B8C-83A1-F6EECF244321}">
                <p14:modId xmlns:p14="http://schemas.microsoft.com/office/powerpoint/2010/main" val="3303747850"/>
              </p:ext>
            </p:extLst>
          </p:nvPr>
        </p:nvGraphicFramePr>
        <p:xfrm>
          <a:off x="6096000" y="1366464"/>
          <a:ext cx="3657046" cy="363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직사각형 35"/>
          <p:cNvSpPr/>
          <p:nvPr/>
        </p:nvSpPr>
        <p:spPr>
          <a:xfrm>
            <a:off x="6883330" y="2489531"/>
            <a:ext cx="22810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차트</a:t>
            </a:r>
            <a:endParaRPr lang="en-US" altLang="ko-KR" sz="6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7" name="자유형 36"/>
          <p:cNvSpPr/>
          <p:nvPr/>
        </p:nvSpPr>
        <p:spPr>
          <a:xfrm>
            <a:off x="7783130" y="969438"/>
            <a:ext cx="1969916" cy="508000"/>
          </a:xfrm>
          <a:custGeom>
            <a:avLst/>
            <a:gdLst>
              <a:gd name="connsiteX0" fmla="*/ 0 w 2178756"/>
              <a:gd name="connsiteY0" fmla="*/ 1016000 h 1016000"/>
              <a:gd name="connsiteX1" fmla="*/ 519289 w 2178756"/>
              <a:gd name="connsiteY1" fmla="*/ 0 h 1016000"/>
              <a:gd name="connsiteX2" fmla="*/ 2178756 w 217875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8756" h="1016000">
                <a:moveTo>
                  <a:pt x="0" y="1016000"/>
                </a:moveTo>
                <a:lnTo>
                  <a:pt x="519289" y="0"/>
                </a:lnTo>
                <a:lnTo>
                  <a:pt x="2178756" y="0"/>
                </a:lnTo>
              </a:path>
            </a:pathLst>
          </a:custGeom>
          <a:ln w="22225"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자유형 38"/>
          <p:cNvSpPr/>
          <p:nvPr/>
        </p:nvSpPr>
        <p:spPr>
          <a:xfrm>
            <a:off x="9548878" y="2543466"/>
            <a:ext cx="1089378" cy="508000"/>
          </a:xfrm>
          <a:custGeom>
            <a:avLst/>
            <a:gdLst>
              <a:gd name="connsiteX0" fmla="*/ 0 w 2178756"/>
              <a:gd name="connsiteY0" fmla="*/ 1016000 h 1016000"/>
              <a:gd name="connsiteX1" fmla="*/ 519289 w 2178756"/>
              <a:gd name="connsiteY1" fmla="*/ 0 h 1016000"/>
              <a:gd name="connsiteX2" fmla="*/ 2178756 w 217875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8756" h="1016000">
                <a:moveTo>
                  <a:pt x="0" y="1016000"/>
                </a:moveTo>
                <a:lnTo>
                  <a:pt x="519289" y="0"/>
                </a:lnTo>
                <a:lnTo>
                  <a:pt x="2178756" y="0"/>
                </a:lnTo>
              </a:path>
            </a:pathLst>
          </a:custGeom>
          <a:ln w="22225"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자유형 40"/>
          <p:cNvSpPr/>
          <p:nvPr/>
        </p:nvSpPr>
        <p:spPr>
          <a:xfrm flipH="1">
            <a:off x="5882618" y="1427487"/>
            <a:ext cx="772731" cy="508000"/>
          </a:xfrm>
          <a:custGeom>
            <a:avLst/>
            <a:gdLst>
              <a:gd name="connsiteX0" fmla="*/ 0 w 2178756"/>
              <a:gd name="connsiteY0" fmla="*/ 1016000 h 1016000"/>
              <a:gd name="connsiteX1" fmla="*/ 519289 w 2178756"/>
              <a:gd name="connsiteY1" fmla="*/ 0 h 1016000"/>
              <a:gd name="connsiteX2" fmla="*/ 2178756 w 2178756"/>
              <a:gd name="connsiteY2" fmla="*/ 0 h 1016000"/>
              <a:gd name="connsiteX0" fmla="*/ 0 w 997903"/>
              <a:gd name="connsiteY0" fmla="*/ 1016000 h 1016000"/>
              <a:gd name="connsiteX1" fmla="*/ 519289 w 997903"/>
              <a:gd name="connsiteY1" fmla="*/ 0 h 1016000"/>
              <a:gd name="connsiteX2" fmla="*/ 997903 w 997903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903" h="1016000">
                <a:moveTo>
                  <a:pt x="0" y="1016000"/>
                </a:moveTo>
                <a:lnTo>
                  <a:pt x="519289" y="0"/>
                </a:lnTo>
                <a:lnTo>
                  <a:pt x="997903" y="0"/>
                </a:lnTo>
              </a:path>
            </a:pathLst>
          </a:custGeom>
          <a:ln w="22225"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자유형 41"/>
          <p:cNvSpPr/>
          <p:nvPr/>
        </p:nvSpPr>
        <p:spPr>
          <a:xfrm flipH="1">
            <a:off x="5250442" y="2956870"/>
            <a:ext cx="1049727" cy="458154"/>
          </a:xfrm>
          <a:custGeom>
            <a:avLst/>
            <a:gdLst>
              <a:gd name="connsiteX0" fmla="*/ 0 w 2178756"/>
              <a:gd name="connsiteY0" fmla="*/ 1016000 h 1016000"/>
              <a:gd name="connsiteX1" fmla="*/ 519289 w 2178756"/>
              <a:gd name="connsiteY1" fmla="*/ 0 h 1016000"/>
              <a:gd name="connsiteX2" fmla="*/ 2178756 w 2178756"/>
              <a:gd name="connsiteY2" fmla="*/ 0 h 1016000"/>
              <a:gd name="connsiteX0" fmla="*/ 0 w 1717106"/>
              <a:gd name="connsiteY0" fmla="*/ 1016000 h 1016000"/>
              <a:gd name="connsiteX1" fmla="*/ 519289 w 1717106"/>
              <a:gd name="connsiteY1" fmla="*/ 0 h 1016000"/>
              <a:gd name="connsiteX2" fmla="*/ 1717106 w 171710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106" h="1016000">
                <a:moveTo>
                  <a:pt x="0" y="1016000"/>
                </a:moveTo>
                <a:lnTo>
                  <a:pt x="519289" y="0"/>
                </a:lnTo>
                <a:lnTo>
                  <a:pt x="1717106" y="0"/>
                </a:lnTo>
              </a:path>
            </a:pathLst>
          </a:custGeom>
          <a:ln w="22225"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연결선 3"/>
          <p:cNvCxnSpPr/>
          <p:nvPr/>
        </p:nvCxnSpPr>
        <p:spPr>
          <a:xfrm flipH="1">
            <a:off x="4278489" y="5249333"/>
            <a:ext cx="79135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5455" y="12428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7487" y="8024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95149" y="23768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95640" y="27631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856539" y="71869"/>
            <a:ext cx="3197529" cy="914349"/>
            <a:chOff x="8856539" y="71869"/>
            <a:chExt cx="3197529" cy="914349"/>
          </a:xfrm>
        </p:grpSpPr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11424878" y="183384"/>
              <a:ext cx="360000" cy="360000"/>
            </a:xfrm>
            <a:prstGeom prst="ellipse">
              <a:avLst/>
            </a:prstGeom>
            <a:solidFill>
              <a:srgbClr val="FFD72D"/>
            </a:solidFill>
            <a:ln w="44450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자유형 22"/>
            <p:cNvSpPr/>
            <p:nvPr/>
          </p:nvSpPr>
          <p:spPr>
            <a:xfrm rot="2063686">
              <a:off x="11239148" y="71869"/>
              <a:ext cx="514634" cy="914349"/>
            </a:xfrm>
            <a:custGeom>
              <a:avLst/>
              <a:gdLst>
                <a:gd name="connsiteX0" fmla="*/ 704850 w 1428751"/>
                <a:gd name="connsiteY0" fmla="*/ 133710 h 2538458"/>
                <a:gd name="connsiteX1" fmla="*/ 128850 w 1428751"/>
                <a:gd name="connsiteY1" fmla="*/ 709710 h 2538458"/>
                <a:gd name="connsiteX2" fmla="*/ 704850 w 1428751"/>
                <a:gd name="connsiteY2" fmla="*/ 1285710 h 2538458"/>
                <a:gd name="connsiteX3" fmla="*/ 1280850 w 1428751"/>
                <a:gd name="connsiteY3" fmla="*/ 709710 h 2538458"/>
                <a:gd name="connsiteX4" fmla="*/ 704850 w 1428751"/>
                <a:gd name="connsiteY4" fmla="*/ 133710 h 2538458"/>
                <a:gd name="connsiteX5" fmla="*/ 714376 w 1428751"/>
                <a:gd name="connsiteY5" fmla="*/ 0 h 2538458"/>
                <a:gd name="connsiteX6" fmla="*/ 1428751 w 1428751"/>
                <a:gd name="connsiteY6" fmla="*/ 714376 h 2538458"/>
                <a:gd name="connsiteX7" fmla="*/ 858348 w 1428751"/>
                <a:gd name="connsiteY7" fmla="*/ 1414238 h 2538458"/>
                <a:gd name="connsiteX8" fmla="*/ 853088 w 1428751"/>
                <a:gd name="connsiteY8" fmla="*/ 1414768 h 2538458"/>
                <a:gd name="connsiteX9" fmla="*/ 853088 w 1428751"/>
                <a:gd name="connsiteY9" fmla="*/ 2492219 h 2538458"/>
                <a:gd name="connsiteX10" fmla="*/ 806848 w 1428751"/>
                <a:gd name="connsiteY10" fmla="*/ 2538458 h 2538458"/>
                <a:gd name="connsiteX11" fmla="*/ 621899 w 1428751"/>
                <a:gd name="connsiteY11" fmla="*/ 2538458 h 2538458"/>
                <a:gd name="connsiteX12" fmla="*/ 575659 w 1428751"/>
                <a:gd name="connsiteY12" fmla="*/ 2492219 h 2538458"/>
                <a:gd name="connsiteX13" fmla="*/ 575659 w 1428751"/>
                <a:gd name="connsiteY13" fmla="*/ 1414768 h 2538458"/>
                <a:gd name="connsiteX14" fmla="*/ 570403 w 1428751"/>
                <a:gd name="connsiteY14" fmla="*/ 1414238 h 2538458"/>
                <a:gd name="connsiteX15" fmla="*/ 0 w 1428751"/>
                <a:gd name="connsiteY15" fmla="*/ 714376 h 2538458"/>
                <a:gd name="connsiteX16" fmla="*/ 714376 w 1428751"/>
                <a:gd name="connsiteY16" fmla="*/ 0 h 253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8751" h="2538458">
                  <a:moveTo>
                    <a:pt x="704850" y="133710"/>
                  </a:moveTo>
                  <a:cubicBezTo>
                    <a:pt x="386734" y="133710"/>
                    <a:pt x="128850" y="391594"/>
                    <a:pt x="128850" y="709710"/>
                  </a:cubicBezTo>
                  <a:cubicBezTo>
                    <a:pt x="128850" y="1027826"/>
                    <a:pt x="386734" y="1285710"/>
                    <a:pt x="704850" y="1285710"/>
                  </a:cubicBezTo>
                  <a:cubicBezTo>
                    <a:pt x="1022966" y="1285710"/>
                    <a:pt x="1280850" y="1027826"/>
                    <a:pt x="1280850" y="709710"/>
                  </a:cubicBezTo>
                  <a:cubicBezTo>
                    <a:pt x="1280850" y="391594"/>
                    <a:pt x="1022966" y="133710"/>
                    <a:pt x="704850" y="133710"/>
                  </a:cubicBezTo>
                  <a:close/>
                  <a:moveTo>
                    <a:pt x="714376" y="0"/>
                  </a:moveTo>
                  <a:cubicBezTo>
                    <a:pt x="1108915" y="0"/>
                    <a:pt x="1428751" y="319836"/>
                    <a:pt x="1428751" y="714376"/>
                  </a:cubicBezTo>
                  <a:cubicBezTo>
                    <a:pt x="1428751" y="1059598"/>
                    <a:pt x="1183877" y="1347626"/>
                    <a:pt x="858348" y="1414238"/>
                  </a:cubicBezTo>
                  <a:lnTo>
                    <a:pt x="853088" y="1414768"/>
                  </a:lnTo>
                  <a:lnTo>
                    <a:pt x="853088" y="2492219"/>
                  </a:lnTo>
                  <a:cubicBezTo>
                    <a:pt x="853088" y="2517757"/>
                    <a:pt x="832386" y="2538458"/>
                    <a:pt x="806848" y="2538458"/>
                  </a:cubicBezTo>
                  <a:lnTo>
                    <a:pt x="621899" y="2538458"/>
                  </a:lnTo>
                  <a:cubicBezTo>
                    <a:pt x="596361" y="2538458"/>
                    <a:pt x="575659" y="2517757"/>
                    <a:pt x="575659" y="2492219"/>
                  </a:cubicBezTo>
                  <a:lnTo>
                    <a:pt x="575659" y="1414768"/>
                  </a:lnTo>
                  <a:lnTo>
                    <a:pt x="570403" y="1414238"/>
                  </a:lnTo>
                  <a:cubicBezTo>
                    <a:pt x="244874" y="1347626"/>
                    <a:pt x="0" y="1059598"/>
                    <a:pt x="0" y="714376"/>
                  </a:cubicBezTo>
                  <a:cubicBezTo>
                    <a:pt x="0" y="319836"/>
                    <a:pt x="319836" y="0"/>
                    <a:pt x="714376" y="0"/>
                  </a:cubicBezTo>
                  <a:close/>
                </a:path>
              </a:pathLst>
            </a:custGeom>
            <a:solidFill>
              <a:srgbClr val="88A4C2"/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0" name="그룹 29"/>
            <p:cNvGrpSpPr/>
            <p:nvPr/>
          </p:nvGrpSpPr>
          <p:grpSpPr>
            <a:xfrm flipH="1">
              <a:off x="11508674" y="278149"/>
              <a:ext cx="545394" cy="622466"/>
              <a:chOff x="2428875" y="1976438"/>
              <a:chExt cx="1033463" cy="1141412"/>
            </a:xfrm>
            <a:solidFill>
              <a:srgbClr val="88A4C2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Freeform 5"/>
              <p:cNvSpPr>
                <a:spLocks/>
              </p:cNvSpPr>
              <p:nvPr/>
            </p:nvSpPr>
            <p:spPr bwMode="auto">
              <a:xfrm>
                <a:off x="2428875" y="1976438"/>
                <a:ext cx="506413" cy="1141412"/>
              </a:xfrm>
              <a:custGeom>
                <a:avLst/>
                <a:gdLst>
                  <a:gd name="T0" fmla="*/ 134 w 134"/>
                  <a:gd name="T1" fmla="*/ 302 h 302"/>
                  <a:gd name="T2" fmla="*/ 118 w 134"/>
                  <a:gd name="T3" fmla="*/ 302 h 302"/>
                  <a:gd name="T4" fmla="*/ 118 w 134"/>
                  <a:gd name="T5" fmla="*/ 265 h 302"/>
                  <a:gd name="T6" fmla="*/ 72 w 134"/>
                  <a:gd name="T7" fmla="*/ 265 h 302"/>
                  <a:gd name="T8" fmla="*/ 30 w 134"/>
                  <a:gd name="T9" fmla="*/ 223 h 302"/>
                  <a:gd name="T10" fmla="*/ 30 w 134"/>
                  <a:gd name="T11" fmla="*/ 181 h 302"/>
                  <a:gd name="T12" fmla="*/ 8 w 134"/>
                  <a:gd name="T13" fmla="*/ 181 h 302"/>
                  <a:gd name="T14" fmla="*/ 1 w 134"/>
                  <a:gd name="T15" fmla="*/ 177 h 302"/>
                  <a:gd name="T16" fmla="*/ 1 w 134"/>
                  <a:gd name="T17" fmla="*/ 169 h 302"/>
                  <a:gd name="T18" fmla="*/ 41 w 134"/>
                  <a:gd name="T19" fmla="*/ 100 h 302"/>
                  <a:gd name="T20" fmla="*/ 41 w 134"/>
                  <a:gd name="T21" fmla="*/ 96 h 302"/>
                  <a:gd name="T22" fmla="*/ 80 w 134"/>
                  <a:gd name="T23" fmla="*/ 0 h 302"/>
                  <a:gd name="T24" fmla="*/ 92 w 134"/>
                  <a:gd name="T25" fmla="*/ 12 h 302"/>
                  <a:gd name="T26" fmla="*/ 57 w 134"/>
                  <a:gd name="T27" fmla="*/ 96 h 302"/>
                  <a:gd name="T28" fmla="*/ 57 w 134"/>
                  <a:gd name="T29" fmla="*/ 101 h 302"/>
                  <a:gd name="T30" fmla="*/ 56 w 134"/>
                  <a:gd name="T31" fmla="*/ 106 h 302"/>
                  <a:gd name="T32" fmla="*/ 22 w 134"/>
                  <a:gd name="T33" fmla="*/ 165 h 302"/>
                  <a:gd name="T34" fmla="*/ 38 w 134"/>
                  <a:gd name="T35" fmla="*/ 165 h 302"/>
                  <a:gd name="T36" fmla="*/ 46 w 134"/>
                  <a:gd name="T37" fmla="*/ 173 h 302"/>
                  <a:gd name="T38" fmla="*/ 46 w 134"/>
                  <a:gd name="T39" fmla="*/ 223 h 302"/>
                  <a:gd name="T40" fmla="*/ 72 w 134"/>
                  <a:gd name="T41" fmla="*/ 249 h 302"/>
                  <a:gd name="T42" fmla="*/ 126 w 134"/>
                  <a:gd name="T43" fmla="*/ 249 h 302"/>
                  <a:gd name="T44" fmla="*/ 134 w 134"/>
                  <a:gd name="T45" fmla="*/ 257 h 302"/>
                  <a:gd name="T46" fmla="*/ 134 w 134"/>
                  <a:gd name="T47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4" h="302">
                    <a:moveTo>
                      <a:pt x="134" y="302"/>
                    </a:moveTo>
                    <a:cubicBezTo>
                      <a:pt x="118" y="302"/>
                      <a:pt x="118" y="302"/>
                      <a:pt x="118" y="302"/>
                    </a:cubicBezTo>
                    <a:cubicBezTo>
                      <a:pt x="118" y="265"/>
                      <a:pt x="118" y="265"/>
                      <a:pt x="118" y="265"/>
                    </a:cubicBezTo>
                    <a:cubicBezTo>
                      <a:pt x="72" y="265"/>
                      <a:pt x="72" y="265"/>
                      <a:pt x="72" y="265"/>
                    </a:cubicBezTo>
                    <a:cubicBezTo>
                      <a:pt x="48" y="265"/>
                      <a:pt x="30" y="246"/>
                      <a:pt x="30" y="223"/>
                    </a:cubicBezTo>
                    <a:cubicBezTo>
                      <a:pt x="30" y="181"/>
                      <a:pt x="30" y="181"/>
                      <a:pt x="30" y="181"/>
                    </a:cubicBezTo>
                    <a:cubicBezTo>
                      <a:pt x="8" y="181"/>
                      <a:pt x="8" y="181"/>
                      <a:pt x="8" y="181"/>
                    </a:cubicBezTo>
                    <a:cubicBezTo>
                      <a:pt x="5" y="181"/>
                      <a:pt x="3" y="179"/>
                      <a:pt x="1" y="177"/>
                    </a:cubicBezTo>
                    <a:cubicBezTo>
                      <a:pt x="0" y="174"/>
                      <a:pt x="0" y="171"/>
                      <a:pt x="1" y="169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98"/>
                      <a:pt x="41" y="97"/>
                      <a:pt x="41" y="96"/>
                    </a:cubicBezTo>
                    <a:cubicBezTo>
                      <a:pt x="41" y="60"/>
                      <a:pt x="55" y="26"/>
                      <a:pt x="80" y="0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69" y="34"/>
                      <a:pt x="57" y="64"/>
                      <a:pt x="57" y="96"/>
                    </a:cubicBezTo>
                    <a:cubicBezTo>
                      <a:pt x="57" y="98"/>
                      <a:pt x="57" y="99"/>
                      <a:pt x="57" y="101"/>
                    </a:cubicBezTo>
                    <a:cubicBezTo>
                      <a:pt x="57" y="103"/>
                      <a:pt x="57" y="104"/>
                      <a:pt x="56" y="106"/>
                    </a:cubicBezTo>
                    <a:cubicBezTo>
                      <a:pt x="22" y="165"/>
                      <a:pt x="22" y="165"/>
                      <a:pt x="22" y="165"/>
                    </a:cubicBezTo>
                    <a:cubicBezTo>
                      <a:pt x="38" y="165"/>
                      <a:pt x="38" y="165"/>
                      <a:pt x="38" y="165"/>
                    </a:cubicBezTo>
                    <a:cubicBezTo>
                      <a:pt x="42" y="165"/>
                      <a:pt x="46" y="168"/>
                      <a:pt x="46" y="173"/>
                    </a:cubicBezTo>
                    <a:cubicBezTo>
                      <a:pt x="46" y="223"/>
                      <a:pt x="46" y="223"/>
                      <a:pt x="46" y="223"/>
                    </a:cubicBezTo>
                    <a:cubicBezTo>
                      <a:pt x="46" y="237"/>
                      <a:pt x="57" y="249"/>
                      <a:pt x="72" y="249"/>
                    </a:cubicBezTo>
                    <a:cubicBezTo>
                      <a:pt x="126" y="249"/>
                      <a:pt x="126" y="249"/>
                      <a:pt x="126" y="249"/>
                    </a:cubicBezTo>
                    <a:cubicBezTo>
                      <a:pt x="130" y="249"/>
                      <a:pt x="134" y="252"/>
                      <a:pt x="134" y="257"/>
                    </a:cubicBezTo>
                    <a:lnTo>
                      <a:pt x="134" y="3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Rectangle 6"/>
              <p:cNvSpPr>
                <a:spLocks noChangeArrowheads="1"/>
              </p:cNvSpPr>
              <p:nvPr/>
            </p:nvSpPr>
            <p:spPr bwMode="auto">
              <a:xfrm>
                <a:off x="3400425" y="2674938"/>
                <a:ext cx="61913" cy="4429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8856539" y="296700"/>
              <a:ext cx="2865836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endParaRPr lang="ko-KR" altLang="en-US" sz="20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34" name="직선 연결선 33"/>
            <p:cNvCxnSpPr/>
            <p:nvPr/>
          </p:nvCxnSpPr>
          <p:spPr>
            <a:xfrm flipH="1">
              <a:off x="8895645" y="671906"/>
              <a:ext cx="2472268" cy="0"/>
            </a:xfrm>
            <a:prstGeom prst="line">
              <a:avLst/>
            </a:prstGeom>
            <a:ln w="31750">
              <a:solidFill>
                <a:srgbClr val="88A4C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0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Graphic spid="35" grpId="0">
        <p:bldAsOne/>
      </p:bldGraphic>
      <p:bldP spid="36" grpId="0"/>
      <p:bldP spid="37" grpId="0" animBg="1"/>
      <p:bldP spid="39" grpId="0" animBg="1"/>
      <p:bldP spid="41" grpId="0" animBg="1"/>
      <p:bldP spid="42" grpId="0" animBg="1"/>
      <p:bldP spid="3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직사각형 89"/>
          <p:cNvSpPr/>
          <p:nvPr/>
        </p:nvSpPr>
        <p:spPr>
          <a:xfrm>
            <a:off x="309458" y="1678893"/>
            <a:ext cx="3815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 페이지는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좌우로 내용을 나누어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구성하시는 것을 추천 드립니다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원하시는 내용을 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원하시는 내용을 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31" name="Oval 9"/>
          <p:cNvSpPr>
            <a:spLocks noChangeArrowheads="1"/>
          </p:cNvSpPr>
          <p:nvPr/>
        </p:nvSpPr>
        <p:spPr bwMode="auto">
          <a:xfrm>
            <a:off x="11424878" y="183384"/>
            <a:ext cx="360000" cy="360000"/>
          </a:xfrm>
          <a:prstGeom prst="ellipse">
            <a:avLst/>
          </a:prstGeom>
          <a:solidFill>
            <a:srgbClr val="FFD72D"/>
          </a:solidFill>
          <a:ln w="44450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2" name="자유형 131"/>
          <p:cNvSpPr/>
          <p:nvPr/>
        </p:nvSpPr>
        <p:spPr>
          <a:xfrm rot="2063686">
            <a:off x="11239148" y="71869"/>
            <a:ext cx="514634" cy="914349"/>
          </a:xfrm>
          <a:custGeom>
            <a:avLst/>
            <a:gdLst>
              <a:gd name="connsiteX0" fmla="*/ 704850 w 1428751"/>
              <a:gd name="connsiteY0" fmla="*/ 133710 h 2538458"/>
              <a:gd name="connsiteX1" fmla="*/ 128850 w 1428751"/>
              <a:gd name="connsiteY1" fmla="*/ 709710 h 2538458"/>
              <a:gd name="connsiteX2" fmla="*/ 704850 w 1428751"/>
              <a:gd name="connsiteY2" fmla="*/ 1285710 h 2538458"/>
              <a:gd name="connsiteX3" fmla="*/ 1280850 w 1428751"/>
              <a:gd name="connsiteY3" fmla="*/ 709710 h 2538458"/>
              <a:gd name="connsiteX4" fmla="*/ 704850 w 1428751"/>
              <a:gd name="connsiteY4" fmla="*/ 133710 h 2538458"/>
              <a:gd name="connsiteX5" fmla="*/ 714376 w 1428751"/>
              <a:gd name="connsiteY5" fmla="*/ 0 h 2538458"/>
              <a:gd name="connsiteX6" fmla="*/ 1428751 w 1428751"/>
              <a:gd name="connsiteY6" fmla="*/ 714376 h 2538458"/>
              <a:gd name="connsiteX7" fmla="*/ 858348 w 1428751"/>
              <a:gd name="connsiteY7" fmla="*/ 1414238 h 2538458"/>
              <a:gd name="connsiteX8" fmla="*/ 853088 w 1428751"/>
              <a:gd name="connsiteY8" fmla="*/ 1414768 h 2538458"/>
              <a:gd name="connsiteX9" fmla="*/ 853088 w 1428751"/>
              <a:gd name="connsiteY9" fmla="*/ 2492219 h 2538458"/>
              <a:gd name="connsiteX10" fmla="*/ 806848 w 1428751"/>
              <a:gd name="connsiteY10" fmla="*/ 2538458 h 2538458"/>
              <a:gd name="connsiteX11" fmla="*/ 621899 w 1428751"/>
              <a:gd name="connsiteY11" fmla="*/ 2538458 h 2538458"/>
              <a:gd name="connsiteX12" fmla="*/ 575659 w 1428751"/>
              <a:gd name="connsiteY12" fmla="*/ 2492219 h 2538458"/>
              <a:gd name="connsiteX13" fmla="*/ 575659 w 1428751"/>
              <a:gd name="connsiteY13" fmla="*/ 1414768 h 2538458"/>
              <a:gd name="connsiteX14" fmla="*/ 570403 w 1428751"/>
              <a:gd name="connsiteY14" fmla="*/ 1414238 h 2538458"/>
              <a:gd name="connsiteX15" fmla="*/ 0 w 1428751"/>
              <a:gd name="connsiteY15" fmla="*/ 714376 h 2538458"/>
              <a:gd name="connsiteX16" fmla="*/ 714376 w 1428751"/>
              <a:gd name="connsiteY16" fmla="*/ 0 h 253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8751" h="2538458">
                <a:moveTo>
                  <a:pt x="704850" y="133710"/>
                </a:moveTo>
                <a:cubicBezTo>
                  <a:pt x="386734" y="133710"/>
                  <a:pt x="128850" y="391594"/>
                  <a:pt x="128850" y="709710"/>
                </a:cubicBezTo>
                <a:cubicBezTo>
                  <a:pt x="128850" y="1027826"/>
                  <a:pt x="386734" y="1285710"/>
                  <a:pt x="704850" y="1285710"/>
                </a:cubicBezTo>
                <a:cubicBezTo>
                  <a:pt x="1022966" y="1285710"/>
                  <a:pt x="1280850" y="1027826"/>
                  <a:pt x="1280850" y="709710"/>
                </a:cubicBezTo>
                <a:cubicBezTo>
                  <a:pt x="1280850" y="391594"/>
                  <a:pt x="1022966" y="133710"/>
                  <a:pt x="704850" y="133710"/>
                </a:cubicBezTo>
                <a:close/>
                <a:moveTo>
                  <a:pt x="714376" y="0"/>
                </a:moveTo>
                <a:cubicBezTo>
                  <a:pt x="1108915" y="0"/>
                  <a:pt x="1428751" y="319836"/>
                  <a:pt x="1428751" y="714376"/>
                </a:cubicBezTo>
                <a:cubicBezTo>
                  <a:pt x="1428751" y="1059598"/>
                  <a:pt x="1183877" y="1347626"/>
                  <a:pt x="858348" y="1414238"/>
                </a:cubicBezTo>
                <a:lnTo>
                  <a:pt x="853088" y="1414768"/>
                </a:lnTo>
                <a:lnTo>
                  <a:pt x="853088" y="2492219"/>
                </a:lnTo>
                <a:cubicBezTo>
                  <a:pt x="853088" y="2517757"/>
                  <a:pt x="832386" y="2538458"/>
                  <a:pt x="806848" y="2538458"/>
                </a:cubicBezTo>
                <a:lnTo>
                  <a:pt x="621899" y="2538458"/>
                </a:lnTo>
                <a:cubicBezTo>
                  <a:pt x="596361" y="2538458"/>
                  <a:pt x="575659" y="2517757"/>
                  <a:pt x="575659" y="2492219"/>
                </a:cubicBezTo>
                <a:lnTo>
                  <a:pt x="575659" y="1414768"/>
                </a:lnTo>
                <a:lnTo>
                  <a:pt x="570403" y="1414238"/>
                </a:lnTo>
                <a:cubicBezTo>
                  <a:pt x="244874" y="1347626"/>
                  <a:pt x="0" y="1059598"/>
                  <a:pt x="0" y="714376"/>
                </a:cubicBezTo>
                <a:cubicBezTo>
                  <a:pt x="0" y="319836"/>
                  <a:pt x="319836" y="0"/>
                  <a:pt x="714376" y="0"/>
                </a:cubicBezTo>
                <a:close/>
              </a:path>
            </a:pathLst>
          </a:custGeom>
          <a:solidFill>
            <a:srgbClr val="88A4C2"/>
          </a:solidFill>
          <a:ln w="508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1" name="그룹 140"/>
          <p:cNvGrpSpPr/>
          <p:nvPr/>
        </p:nvGrpSpPr>
        <p:grpSpPr>
          <a:xfrm flipH="1">
            <a:off x="11508674" y="278149"/>
            <a:ext cx="545394" cy="622466"/>
            <a:chOff x="2428875" y="1976438"/>
            <a:chExt cx="1033463" cy="1141412"/>
          </a:xfrm>
          <a:solidFill>
            <a:srgbClr val="88A4C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2" name="Freeform 5"/>
            <p:cNvSpPr>
              <a:spLocks/>
            </p:cNvSpPr>
            <p:nvPr/>
          </p:nvSpPr>
          <p:spPr bwMode="auto">
            <a:xfrm>
              <a:off x="2428875" y="1976438"/>
              <a:ext cx="506413" cy="1141412"/>
            </a:xfrm>
            <a:custGeom>
              <a:avLst/>
              <a:gdLst>
                <a:gd name="T0" fmla="*/ 134 w 134"/>
                <a:gd name="T1" fmla="*/ 302 h 302"/>
                <a:gd name="T2" fmla="*/ 118 w 134"/>
                <a:gd name="T3" fmla="*/ 302 h 302"/>
                <a:gd name="T4" fmla="*/ 118 w 134"/>
                <a:gd name="T5" fmla="*/ 265 h 302"/>
                <a:gd name="T6" fmla="*/ 72 w 134"/>
                <a:gd name="T7" fmla="*/ 265 h 302"/>
                <a:gd name="T8" fmla="*/ 30 w 134"/>
                <a:gd name="T9" fmla="*/ 223 h 302"/>
                <a:gd name="T10" fmla="*/ 30 w 134"/>
                <a:gd name="T11" fmla="*/ 181 h 302"/>
                <a:gd name="T12" fmla="*/ 8 w 134"/>
                <a:gd name="T13" fmla="*/ 181 h 302"/>
                <a:gd name="T14" fmla="*/ 1 w 134"/>
                <a:gd name="T15" fmla="*/ 177 h 302"/>
                <a:gd name="T16" fmla="*/ 1 w 134"/>
                <a:gd name="T17" fmla="*/ 169 h 302"/>
                <a:gd name="T18" fmla="*/ 41 w 134"/>
                <a:gd name="T19" fmla="*/ 100 h 302"/>
                <a:gd name="T20" fmla="*/ 41 w 134"/>
                <a:gd name="T21" fmla="*/ 96 h 302"/>
                <a:gd name="T22" fmla="*/ 80 w 134"/>
                <a:gd name="T23" fmla="*/ 0 h 302"/>
                <a:gd name="T24" fmla="*/ 92 w 134"/>
                <a:gd name="T25" fmla="*/ 12 h 302"/>
                <a:gd name="T26" fmla="*/ 57 w 134"/>
                <a:gd name="T27" fmla="*/ 96 h 302"/>
                <a:gd name="T28" fmla="*/ 57 w 134"/>
                <a:gd name="T29" fmla="*/ 101 h 302"/>
                <a:gd name="T30" fmla="*/ 56 w 134"/>
                <a:gd name="T31" fmla="*/ 106 h 302"/>
                <a:gd name="T32" fmla="*/ 22 w 134"/>
                <a:gd name="T33" fmla="*/ 165 h 302"/>
                <a:gd name="T34" fmla="*/ 38 w 134"/>
                <a:gd name="T35" fmla="*/ 165 h 302"/>
                <a:gd name="T36" fmla="*/ 46 w 134"/>
                <a:gd name="T37" fmla="*/ 173 h 302"/>
                <a:gd name="T38" fmla="*/ 46 w 134"/>
                <a:gd name="T39" fmla="*/ 223 h 302"/>
                <a:gd name="T40" fmla="*/ 72 w 134"/>
                <a:gd name="T41" fmla="*/ 249 h 302"/>
                <a:gd name="T42" fmla="*/ 126 w 134"/>
                <a:gd name="T43" fmla="*/ 249 h 302"/>
                <a:gd name="T44" fmla="*/ 134 w 134"/>
                <a:gd name="T45" fmla="*/ 257 h 302"/>
                <a:gd name="T46" fmla="*/ 134 w 134"/>
                <a:gd name="T4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4" h="302">
                  <a:moveTo>
                    <a:pt x="134" y="302"/>
                  </a:moveTo>
                  <a:cubicBezTo>
                    <a:pt x="118" y="302"/>
                    <a:pt x="118" y="302"/>
                    <a:pt x="118" y="302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48" y="265"/>
                    <a:pt x="30" y="246"/>
                    <a:pt x="30" y="223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5" y="181"/>
                    <a:pt x="3" y="179"/>
                    <a:pt x="1" y="177"/>
                  </a:cubicBezTo>
                  <a:cubicBezTo>
                    <a:pt x="0" y="174"/>
                    <a:pt x="0" y="171"/>
                    <a:pt x="1" y="169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1" y="98"/>
                    <a:pt x="41" y="97"/>
                    <a:pt x="41" y="96"/>
                  </a:cubicBezTo>
                  <a:cubicBezTo>
                    <a:pt x="41" y="60"/>
                    <a:pt x="55" y="26"/>
                    <a:pt x="80" y="0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69" y="34"/>
                    <a:pt x="57" y="64"/>
                    <a:pt x="57" y="96"/>
                  </a:cubicBezTo>
                  <a:cubicBezTo>
                    <a:pt x="57" y="98"/>
                    <a:pt x="57" y="99"/>
                    <a:pt x="57" y="101"/>
                  </a:cubicBezTo>
                  <a:cubicBezTo>
                    <a:pt x="57" y="103"/>
                    <a:pt x="57" y="104"/>
                    <a:pt x="56" y="106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38" y="165"/>
                    <a:pt x="38" y="165"/>
                    <a:pt x="38" y="165"/>
                  </a:cubicBezTo>
                  <a:cubicBezTo>
                    <a:pt x="42" y="165"/>
                    <a:pt x="46" y="168"/>
                    <a:pt x="46" y="173"/>
                  </a:cubicBezTo>
                  <a:cubicBezTo>
                    <a:pt x="46" y="223"/>
                    <a:pt x="46" y="223"/>
                    <a:pt x="46" y="223"/>
                  </a:cubicBezTo>
                  <a:cubicBezTo>
                    <a:pt x="46" y="237"/>
                    <a:pt x="57" y="249"/>
                    <a:pt x="72" y="249"/>
                  </a:cubicBezTo>
                  <a:cubicBezTo>
                    <a:pt x="126" y="249"/>
                    <a:pt x="126" y="249"/>
                    <a:pt x="126" y="249"/>
                  </a:cubicBezTo>
                  <a:cubicBezTo>
                    <a:pt x="130" y="249"/>
                    <a:pt x="134" y="252"/>
                    <a:pt x="134" y="257"/>
                  </a:cubicBezTo>
                  <a:lnTo>
                    <a:pt x="134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3" name="Rectangle 6"/>
            <p:cNvSpPr>
              <a:spLocks noChangeArrowheads="1"/>
            </p:cNvSpPr>
            <p:nvPr/>
          </p:nvSpPr>
          <p:spPr bwMode="auto">
            <a:xfrm>
              <a:off x="3400425" y="2674938"/>
              <a:ext cx="61913" cy="4429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8856539" y="296700"/>
            <a:ext cx="286583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145" name="직선 연결선 144"/>
          <p:cNvCxnSpPr/>
          <p:nvPr/>
        </p:nvCxnSpPr>
        <p:spPr>
          <a:xfrm flipH="1">
            <a:off x="8895645" y="671906"/>
            <a:ext cx="2472268" cy="0"/>
          </a:xfrm>
          <a:prstGeom prst="line">
            <a:avLst/>
          </a:prstGeom>
          <a:ln w="31750">
            <a:solidFill>
              <a:srgbClr val="88A4C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309458" y="3903630"/>
            <a:ext cx="2931886" cy="126168"/>
            <a:chOff x="309458" y="3903630"/>
            <a:chExt cx="2931886" cy="126168"/>
          </a:xfrm>
        </p:grpSpPr>
        <p:sp>
          <p:nvSpPr>
            <p:cNvPr id="147" name="모서리가 둥근 직사각형 146"/>
            <p:cNvSpPr/>
            <p:nvPr/>
          </p:nvSpPr>
          <p:spPr>
            <a:xfrm>
              <a:off x="310944" y="3903630"/>
              <a:ext cx="2930400" cy="12616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48" name="모서리가 둥근 직사각형 147"/>
            <p:cNvSpPr/>
            <p:nvPr/>
          </p:nvSpPr>
          <p:spPr>
            <a:xfrm>
              <a:off x="309458" y="3903630"/>
              <a:ext cx="1503759" cy="126168"/>
            </a:xfrm>
            <a:prstGeom prst="roundRect">
              <a:avLst/>
            </a:prstGeom>
            <a:solidFill>
              <a:srgbClr val="FFA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149" name="직사각형 148"/>
          <p:cNvSpPr/>
          <p:nvPr/>
        </p:nvSpPr>
        <p:spPr>
          <a:xfrm>
            <a:off x="229451" y="3489651"/>
            <a:ext cx="158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 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09459" y="4608028"/>
            <a:ext cx="2931885" cy="126168"/>
            <a:chOff x="309459" y="4608028"/>
            <a:chExt cx="2931885" cy="126168"/>
          </a:xfrm>
        </p:grpSpPr>
        <p:sp>
          <p:nvSpPr>
            <p:cNvPr id="150" name="모서리가 둥근 직사각형 149"/>
            <p:cNvSpPr/>
            <p:nvPr/>
          </p:nvSpPr>
          <p:spPr>
            <a:xfrm>
              <a:off x="310944" y="4608028"/>
              <a:ext cx="2930400" cy="12616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51" name="모서리가 둥근 직사각형 150"/>
            <p:cNvSpPr/>
            <p:nvPr/>
          </p:nvSpPr>
          <p:spPr>
            <a:xfrm>
              <a:off x="309459" y="4608028"/>
              <a:ext cx="948192" cy="126168"/>
            </a:xfrm>
            <a:prstGeom prst="roundRect">
              <a:avLst/>
            </a:prstGeom>
            <a:solidFill>
              <a:srgbClr val="ADB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152" name="직사각형 151"/>
          <p:cNvSpPr/>
          <p:nvPr/>
        </p:nvSpPr>
        <p:spPr>
          <a:xfrm>
            <a:off x="229451" y="4199182"/>
            <a:ext cx="158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2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09458" y="5312426"/>
            <a:ext cx="2931886" cy="126168"/>
            <a:chOff x="309458" y="5312426"/>
            <a:chExt cx="2931886" cy="126168"/>
          </a:xfrm>
        </p:grpSpPr>
        <p:sp>
          <p:nvSpPr>
            <p:cNvPr id="153" name="모서리가 둥근 직사각형 152"/>
            <p:cNvSpPr/>
            <p:nvPr/>
          </p:nvSpPr>
          <p:spPr>
            <a:xfrm>
              <a:off x="310944" y="5312426"/>
              <a:ext cx="2930400" cy="12616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54" name="모서리가 둥근 직사각형 153"/>
            <p:cNvSpPr/>
            <p:nvPr/>
          </p:nvSpPr>
          <p:spPr>
            <a:xfrm>
              <a:off x="309458" y="5312426"/>
              <a:ext cx="1726860" cy="126168"/>
            </a:xfrm>
            <a:prstGeom prst="roundRect">
              <a:avLst/>
            </a:prstGeom>
            <a:solidFill>
              <a:srgbClr val="6488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155" name="직사각형 154"/>
          <p:cNvSpPr/>
          <p:nvPr/>
        </p:nvSpPr>
        <p:spPr>
          <a:xfrm>
            <a:off x="229451" y="4908713"/>
            <a:ext cx="158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3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309459" y="6016825"/>
            <a:ext cx="2931885" cy="126168"/>
            <a:chOff x="309459" y="6016825"/>
            <a:chExt cx="2931885" cy="126168"/>
          </a:xfrm>
        </p:grpSpPr>
        <p:sp>
          <p:nvSpPr>
            <p:cNvPr id="156" name="모서리가 둥근 직사각형 155"/>
            <p:cNvSpPr/>
            <p:nvPr/>
          </p:nvSpPr>
          <p:spPr>
            <a:xfrm>
              <a:off x="310944" y="6016825"/>
              <a:ext cx="2930400" cy="12616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57" name="모서리가 둥근 직사각형 156"/>
            <p:cNvSpPr/>
            <p:nvPr/>
          </p:nvSpPr>
          <p:spPr>
            <a:xfrm>
              <a:off x="309459" y="6016825"/>
              <a:ext cx="1017248" cy="126168"/>
            </a:xfrm>
            <a:prstGeom prst="roundRect">
              <a:avLst/>
            </a:prstGeom>
            <a:solidFill>
              <a:srgbClr val="2637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158" name="직사각형 157"/>
          <p:cNvSpPr/>
          <p:nvPr/>
        </p:nvSpPr>
        <p:spPr>
          <a:xfrm>
            <a:off x="229451" y="5618244"/>
            <a:ext cx="158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 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4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6870610" y="1770223"/>
            <a:ext cx="5321389" cy="4345350"/>
            <a:chOff x="6870610" y="1770223"/>
            <a:chExt cx="5321389" cy="4345350"/>
          </a:xfrm>
        </p:grpSpPr>
        <p:sp>
          <p:nvSpPr>
            <p:cNvPr id="163" name="직사각형 8"/>
            <p:cNvSpPr/>
            <p:nvPr/>
          </p:nvSpPr>
          <p:spPr>
            <a:xfrm>
              <a:off x="10957916" y="2735422"/>
              <a:ext cx="866608" cy="1352061"/>
            </a:xfrm>
            <a:custGeom>
              <a:avLst/>
              <a:gdLst>
                <a:gd name="connsiteX0" fmla="*/ 0 w 696686"/>
                <a:gd name="connsiteY0" fmla="*/ 0 h 1262743"/>
                <a:gd name="connsiteX1" fmla="*/ 696686 w 696686"/>
                <a:gd name="connsiteY1" fmla="*/ 0 h 1262743"/>
                <a:gd name="connsiteX2" fmla="*/ 696686 w 696686"/>
                <a:gd name="connsiteY2" fmla="*/ 1262743 h 1262743"/>
                <a:gd name="connsiteX3" fmla="*/ 0 w 696686"/>
                <a:gd name="connsiteY3" fmla="*/ 1262743 h 1262743"/>
                <a:gd name="connsiteX4" fmla="*/ 0 w 696686"/>
                <a:gd name="connsiteY4" fmla="*/ 0 h 1262743"/>
                <a:gd name="connsiteX0" fmla="*/ 0 w 1239611"/>
                <a:gd name="connsiteY0" fmla="*/ 142875 h 1262743"/>
                <a:gd name="connsiteX1" fmla="*/ 1239611 w 1239611"/>
                <a:gd name="connsiteY1" fmla="*/ 0 h 1262743"/>
                <a:gd name="connsiteX2" fmla="*/ 1239611 w 1239611"/>
                <a:gd name="connsiteY2" fmla="*/ 1262743 h 1262743"/>
                <a:gd name="connsiteX3" fmla="*/ 542925 w 1239611"/>
                <a:gd name="connsiteY3" fmla="*/ 1262743 h 1262743"/>
                <a:gd name="connsiteX4" fmla="*/ 0 w 1239611"/>
                <a:gd name="connsiteY4" fmla="*/ 142875 h 1262743"/>
                <a:gd name="connsiteX0" fmla="*/ 0 w 1239611"/>
                <a:gd name="connsiteY0" fmla="*/ 142875 h 1272268"/>
                <a:gd name="connsiteX1" fmla="*/ 1239611 w 1239611"/>
                <a:gd name="connsiteY1" fmla="*/ 0 h 1272268"/>
                <a:gd name="connsiteX2" fmla="*/ 1239611 w 1239611"/>
                <a:gd name="connsiteY2" fmla="*/ 1262743 h 1272268"/>
                <a:gd name="connsiteX3" fmla="*/ 9525 w 1239611"/>
                <a:gd name="connsiteY3" fmla="*/ 1272268 h 1272268"/>
                <a:gd name="connsiteX4" fmla="*/ 0 w 1239611"/>
                <a:gd name="connsiteY4" fmla="*/ 142875 h 1272268"/>
                <a:gd name="connsiteX0" fmla="*/ 34018 w 1273629"/>
                <a:gd name="connsiteY0" fmla="*/ 142875 h 1417411"/>
                <a:gd name="connsiteX1" fmla="*/ 1273629 w 1273629"/>
                <a:gd name="connsiteY1" fmla="*/ 0 h 1417411"/>
                <a:gd name="connsiteX2" fmla="*/ 1273629 w 1273629"/>
                <a:gd name="connsiteY2" fmla="*/ 1262743 h 1417411"/>
                <a:gd name="connsiteX3" fmla="*/ 0 w 1273629"/>
                <a:gd name="connsiteY3" fmla="*/ 1417411 h 1417411"/>
                <a:gd name="connsiteX4" fmla="*/ 34018 w 1273629"/>
                <a:gd name="connsiteY4" fmla="*/ 142875 h 1417411"/>
                <a:gd name="connsiteX0" fmla="*/ 34018 w 1346200"/>
                <a:gd name="connsiteY0" fmla="*/ 142875 h 1436915"/>
                <a:gd name="connsiteX1" fmla="*/ 1273629 w 1346200"/>
                <a:gd name="connsiteY1" fmla="*/ 0 h 1436915"/>
                <a:gd name="connsiteX2" fmla="*/ 1346200 w 1346200"/>
                <a:gd name="connsiteY2" fmla="*/ 1436915 h 1436915"/>
                <a:gd name="connsiteX3" fmla="*/ 0 w 1346200"/>
                <a:gd name="connsiteY3" fmla="*/ 1417411 h 1436915"/>
                <a:gd name="connsiteX4" fmla="*/ 34018 w 1346200"/>
                <a:gd name="connsiteY4" fmla="*/ 142875 h 1436915"/>
                <a:gd name="connsiteX0" fmla="*/ 0 w 1471839"/>
                <a:gd name="connsiteY0" fmla="*/ 0 h 1497240"/>
                <a:gd name="connsiteX1" fmla="*/ 1399268 w 1471839"/>
                <a:gd name="connsiteY1" fmla="*/ 60325 h 1497240"/>
                <a:gd name="connsiteX2" fmla="*/ 1471839 w 1471839"/>
                <a:gd name="connsiteY2" fmla="*/ 1497240 h 1497240"/>
                <a:gd name="connsiteX3" fmla="*/ 125639 w 1471839"/>
                <a:gd name="connsiteY3" fmla="*/ 1477736 h 1497240"/>
                <a:gd name="connsiteX4" fmla="*/ 0 w 1471839"/>
                <a:gd name="connsiteY4" fmla="*/ 0 h 1497240"/>
                <a:gd name="connsiteX0" fmla="*/ 0 w 1471839"/>
                <a:gd name="connsiteY0" fmla="*/ 70304 h 1567544"/>
                <a:gd name="connsiteX1" fmla="*/ 1428296 w 1471839"/>
                <a:gd name="connsiteY1" fmla="*/ 0 h 1567544"/>
                <a:gd name="connsiteX2" fmla="*/ 1471839 w 1471839"/>
                <a:gd name="connsiteY2" fmla="*/ 1567544 h 1567544"/>
                <a:gd name="connsiteX3" fmla="*/ 125639 w 1471839"/>
                <a:gd name="connsiteY3" fmla="*/ 1548040 h 1567544"/>
                <a:gd name="connsiteX4" fmla="*/ 0 w 1471839"/>
                <a:gd name="connsiteY4" fmla="*/ 70304 h 156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839" h="1567544">
                  <a:moveTo>
                    <a:pt x="0" y="70304"/>
                  </a:moveTo>
                  <a:lnTo>
                    <a:pt x="1428296" y="0"/>
                  </a:lnTo>
                  <a:lnTo>
                    <a:pt x="1471839" y="1567544"/>
                  </a:lnTo>
                  <a:lnTo>
                    <a:pt x="125639" y="1548040"/>
                  </a:lnTo>
                  <a:lnTo>
                    <a:pt x="0" y="70304"/>
                  </a:lnTo>
                  <a:close/>
                </a:path>
              </a:pathLst>
            </a:custGeom>
            <a:solidFill>
              <a:srgbClr val="6488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4" name="직사각형 10"/>
            <p:cNvSpPr/>
            <p:nvPr/>
          </p:nvSpPr>
          <p:spPr>
            <a:xfrm>
              <a:off x="10961121" y="4845669"/>
              <a:ext cx="889041" cy="1269903"/>
            </a:xfrm>
            <a:custGeom>
              <a:avLst/>
              <a:gdLst>
                <a:gd name="connsiteX0" fmla="*/ 0 w 696686"/>
                <a:gd name="connsiteY0" fmla="*/ 0 h 1262743"/>
                <a:gd name="connsiteX1" fmla="*/ 696686 w 696686"/>
                <a:gd name="connsiteY1" fmla="*/ 0 h 1262743"/>
                <a:gd name="connsiteX2" fmla="*/ 696686 w 696686"/>
                <a:gd name="connsiteY2" fmla="*/ 1262743 h 1262743"/>
                <a:gd name="connsiteX3" fmla="*/ 0 w 696686"/>
                <a:gd name="connsiteY3" fmla="*/ 1262743 h 1262743"/>
                <a:gd name="connsiteX4" fmla="*/ 0 w 696686"/>
                <a:gd name="connsiteY4" fmla="*/ 0 h 1262743"/>
                <a:gd name="connsiteX0" fmla="*/ 0 w 1277711"/>
                <a:gd name="connsiteY0" fmla="*/ 0 h 1396093"/>
                <a:gd name="connsiteX1" fmla="*/ 1277711 w 1277711"/>
                <a:gd name="connsiteY1" fmla="*/ 133350 h 1396093"/>
                <a:gd name="connsiteX2" fmla="*/ 1277711 w 1277711"/>
                <a:gd name="connsiteY2" fmla="*/ 1396093 h 1396093"/>
                <a:gd name="connsiteX3" fmla="*/ 581025 w 1277711"/>
                <a:gd name="connsiteY3" fmla="*/ 1396093 h 1396093"/>
                <a:gd name="connsiteX4" fmla="*/ 0 w 1277711"/>
                <a:gd name="connsiteY4" fmla="*/ 0 h 1396093"/>
                <a:gd name="connsiteX0" fmla="*/ 9525 w 1287236"/>
                <a:gd name="connsiteY0" fmla="*/ 0 h 1396093"/>
                <a:gd name="connsiteX1" fmla="*/ 1287236 w 1287236"/>
                <a:gd name="connsiteY1" fmla="*/ 133350 h 1396093"/>
                <a:gd name="connsiteX2" fmla="*/ 1287236 w 1287236"/>
                <a:gd name="connsiteY2" fmla="*/ 1396093 h 1396093"/>
                <a:gd name="connsiteX3" fmla="*/ 0 w 1287236"/>
                <a:gd name="connsiteY3" fmla="*/ 1110343 h 1396093"/>
                <a:gd name="connsiteX4" fmla="*/ 9525 w 1287236"/>
                <a:gd name="connsiteY4" fmla="*/ 0 h 1396093"/>
                <a:gd name="connsiteX0" fmla="*/ 9525 w 1287236"/>
                <a:gd name="connsiteY0" fmla="*/ 0 h 1396093"/>
                <a:gd name="connsiteX1" fmla="*/ 1287236 w 1287236"/>
                <a:gd name="connsiteY1" fmla="*/ 133350 h 1396093"/>
                <a:gd name="connsiteX2" fmla="*/ 1287236 w 1287236"/>
                <a:gd name="connsiteY2" fmla="*/ 1396093 h 1396093"/>
                <a:gd name="connsiteX3" fmla="*/ 0 w 1287236"/>
                <a:gd name="connsiteY3" fmla="*/ 1119868 h 1396093"/>
                <a:gd name="connsiteX4" fmla="*/ 9525 w 1287236"/>
                <a:gd name="connsiteY4" fmla="*/ 0 h 1396093"/>
                <a:gd name="connsiteX0" fmla="*/ 85725 w 1363436"/>
                <a:gd name="connsiteY0" fmla="*/ 0 h 1396093"/>
                <a:gd name="connsiteX1" fmla="*/ 1363436 w 1363436"/>
                <a:gd name="connsiteY1" fmla="*/ 133350 h 1396093"/>
                <a:gd name="connsiteX2" fmla="*/ 1363436 w 1363436"/>
                <a:gd name="connsiteY2" fmla="*/ 1396093 h 1396093"/>
                <a:gd name="connsiteX3" fmla="*/ 0 w 1363436"/>
                <a:gd name="connsiteY3" fmla="*/ 1119868 h 1396093"/>
                <a:gd name="connsiteX4" fmla="*/ 85725 w 1363436"/>
                <a:gd name="connsiteY4" fmla="*/ 0 h 1396093"/>
                <a:gd name="connsiteX0" fmla="*/ 85725 w 1363436"/>
                <a:gd name="connsiteY0" fmla="*/ 0 h 1370693"/>
                <a:gd name="connsiteX1" fmla="*/ 1363436 w 1363436"/>
                <a:gd name="connsiteY1" fmla="*/ 107950 h 1370693"/>
                <a:gd name="connsiteX2" fmla="*/ 1363436 w 1363436"/>
                <a:gd name="connsiteY2" fmla="*/ 1370693 h 1370693"/>
                <a:gd name="connsiteX3" fmla="*/ 0 w 1363436"/>
                <a:gd name="connsiteY3" fmla="*/ 1094468 h 1370693"/>
                <a:gd name="connsiteX4" fmla="*/ 85725 w 1363436"/>
                <a:gd name="connsiteY4" fmla="*/ 0 h 1370693"/>
                <a:gd name="connsiteX0" fmla="*/ 27668 w 1363436"/>
                <a:gd name="connsiteY0" fmla="*/ 0 h 1428750"/>
                <a:gd name="connsiteX1" fmla="*/ 1363436 w 1363436"/>
                <a:gd name="connsiteY1" fmla="*/ 166007 h 1428750"/>
                <a:gd name="connsiteX2" fmla="*/ 1363436 w 1363436"/>
                <a:gd name="connsiteY2" fmla="*/ 1428750 h 1428750"/>
                <a:gd name="connsiteX3" fmla="*/ 0 w 1363436"/>
                <a:gd name="connsiteY3" fmla="*/ 1152525 h 1428750"/>
                <a:gd name="connsiteX4" fmla="*/ 27668 w 1363436"/>
                <a:gd name="connsiteY4" fmla="*/ 0 h 1428750"/>
                <a:gd name="connsiteX0" fmla="*/ 0 w 1379310"/>
                <a:gd name="connsiteY0" fmla="*/ 0 h 1385207"/>
                <a:gd name="connsiteX1" fmla="*/ 1379310 w 1379310"/>
                <a:gd name="connsiteY1" fmla="*/ 122464 h 1385207"/>
                <a:gd name="connsiteX2" fmla="*/ 1379310 w 1379310"/>
                <a:gd name="connsiteY2" fmla="*/ 1385207 h 1385207"/>
                <a:gd name="connsiteX3" fmla="*/ 15874 w 1379310"/>
                <a:gd name="connsiteY3" fmla="*/ 1108982 h 1385207"/>
                <a:gd name="connsiteX4" fmla="*/ 0 w 1379310"/>
                <a:gd name="connsiteY4" fmla="*/ 0 h 1385207"/>
                <a:gd name="connsiteX0" fmla="*/ 0 w 1393825"/>
                <a:gd name="connsiteY0" fmla="*/ 0 h 1472292"/>
                <a:gd name="connsiteX1" fmla="*/ 1393825 w 1393825"/>
                <a:gd name="connsiteY1" fmla="*/ 209549 h 1472292"/>
                <a:gd name="connsiteX2" fmla="*/ 1393825 w 1393825"/>
                <a:gd name="connsiteY2" fmla="*/ 1472292 h 1472292"/>
                <a:gd name="connsiteX3" fmla="*/ 30389 w 1393825"/>
                <a:gd name="connsiteY3" fmla="*/ 1196067 h 1472292"/>
                <a:gd name="connsiteX4" fmla="*/ 0 w 1393825"/>
                <a:gd name="connsiteY4" fmla="*/ 0 h 1472292"/>
                <a:gd name="connsiteX0" fmla="*/ 0 w 1509940"/>
                <a:gd name="connsiteY0" fmla="*/ 0 h 1472292"/>
                <a:gd name="connsiteX1" fmla="*/ 1509940 w 1509940"/>
                <a:gd name="connsiteY1" fmla="*/ 122463 h 1472292"/>
                <a:gd name="connsiteX2" fmla="*/ 1393825 w 1509940"/>
                <a:gd name="connsiteY2" fmla="*/ 1472292 h 1472292"/>
                <a:gd name="connsiteX3" fmla="*/ 30389 w 1509940"/>
                <a:gd name="connsiteY3" fmla="*/ 1196067 h 1472292"/>
                <a:gd name="connsiteX4" fmla="*/ 0 w 1509940"/>
                <a:gd name="connsiteY4" fmla="*/ 0 h 147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9940" h="1472292">
                  <a:moveTo>
                    <a:pt x="0" y="0"/>
                  </a:moveTo>
                  <a:lnTo>
                    <a:pt x="1509940" y="122463"/>
                  </a:lnTo>
                  <a:lnTo>
                    <a:pt x="1393825" y="1472292"/>
                  </a:lnTo>
                  <a:lnTo>
                    <a:pt x="30389" y="1196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11781795" y="1770223"/>
              <a:ext cx="410204" cy="1089160"/>
            </a:xfrm>
            <a:prstGeom prst="rect">
              <a:avLst/>
            </a:prstGeom>
            <a:solidFill>
              <a:srgbClr val="C3C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6" name="직사각형 165"/>
            <p:cNvSpPr/>
            <p:nvPr/>
          </p:nvSpPr>
          <p:spPr>
            <a:xfrm>
              <a:off x="11781795" y="2848094"/>
              <a:ext cx="410204" cy="1089160"/>
            </a:xfrm>
            <a:prstGeom prst="rect">
              <a:avLst/>
            </a:prstGeom>
            <a:solidFill>
              <a:srgbClr val="88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7" name="직사각형 166"/>
            <p:cNvSpPr/>
            <p:nvPr/>
          </p:nvSpPr>
          <p:spPr>
            <a:xfrm>
              <a:off x="11781795" y="3937253"/>
              <a:ext cx="410204" cy="1089160"/>
            </a:xfrm>
            <a:prstGeom prst="rect">
              <a:avLst/>
            </a:prstGeom>
            <a:solidFill>
              <a:srgbClr val="37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8" name="직사각형 167"/>
            <p:cNvSpPr/>
            <p:nvPr/>
          </p:nvSpPr>
          <p:spPr>
            <a:xfrm>
              <a:off x="11781795" y="5026413"/>
              <a:ext cx="410204" cy="1089160"/>
            </a:xfrm>
            <a:prstGeom prst="rect">
              <a:avLst/>
            </a:prstGeom>
            <a:solidFill>
              <a:srgbClr val="FFB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9" name="직사각형 7"/>
            <p:cNvSpPr/>
            <p:nvPr/>
          </p:nvSpPr>
          <p:spPr>
            <a:xfrm>
              <a:off x="11044442" y="1770224"/>
              <a:ext cx="737351" cy="1218263"/>
            </a:xfrm>
            <a:custGeom>
              <a:avLst/>
              <a:gdLst>
                <a:gd name="connsiteX0" fmla="*/ 0 w 696686"/>
                <a:gd name="connsiteY0" fmla="*/ 0 h 1262743"/>
                <a:gd name="connsiteX1" fmla="*/ 696686 w 696686"/>
                <a:gd name="connsiteY1" fmla="*/ 0 h 1262743"/>
                <a:gd name="connsiteX2" fmla="*/ 696686 w 696686"/>
                <a:gd name="connsiteY2" fmla="*/ 1262743 h 1262743"/>
                <a:gd name="connsiteX3" fmla="*/ 0 w 696686"/>
                <a:gd name="connsiteY3" fmla="*/ 1262743 h 1262743"/>
                <a:gd name="connsiteX4" fmla="*/ 0 w 696686"/>
                <a:gd name="connsiteY4" fmla="*/ 0 h 1262743"/>
                <a:gd name="connsiteX0" fmla="*/ 0 w 1190171"/>
                <a:gd name="connsiteY0" fmla="*/ 290286 h 1262743"/>
                <a:gd name="connsiteX1" fmla="*/ 1190171 w 1190171"/>
                <a:gd name="connsiteY1" fmla="*/ 0 h 1262743"/>
                <a:gd name="connsiteX2" fmla="*/ 1190171 w 1190171"/>
                <a:gd name="connsiteY2" fmla="*/ 1262743 h 1262743"/>
                <a:gd name="connsiteX3" fmla="*/ 493485 w 1190171"/>
                <a:gd name="connsiteY3" fmla="*/ 1262743 h 1262743"/>
                <a:gd name="connsiteX4" fmla="*/ 0 w 1190171"/>
                <a:gd name="connsiteY4" fmla="*/ 290286 h 1262743"/>
                <a:gd name="connsiteX0" fmla="*/ 14515 w 1204686"/>
                <a:gd name="connsiteY0" fmla="*/ 290286 h 1393372"/>
                <a:gd name="connsiteX1" fmla="*/ 1204686 w 1204686"/>
                <a:gd name="connsiteY1" fmla="*/ 0 h 1393372"/>
                <a:gd name="connsiteX2" fmla="*/ 1204686 w 1204686"/>
                <a:gd name="connsiteY2" fmla="*/ 1262743 h 1393372"/>
                <a:gd name="connsiteX3" fmla="*/ 0 w 1204686"/>
                <a:gd name="connsiteY3" fmla="*/ 1393372 h 1393372"/>
                <a:gd name="connsiteX4" fmla="*/ 14515 w 1204686"/>
                <a:gd name="connsiteY4" fmla="*/ 290286 h 1393372"/>
                <a:gd name="connsiteX0" fmla="*/ 4990 w 1204686"/>
                <a:gd name="connsiteY0" fmla="*/ 271236 h 1393372"/>
                <a:gd name="connsiteX1" fmla="*/ 1204686 w 1204686"/>
                <a:gd name="connsiteY1" fmla="*/ 0 h 1393372"/>
                <a:gd name="connsiteX2" fmla="*/ 1204686 w 1204686"/>
                <a:gd name="connsiteY2" fmla="*/ 1262743 h 1393372"/>
                <a:gd name="connsiteX3" fmla="*/ 0 w 1204686"/>
                <a:gd name="connsiteY3" fmla="*/ 1393372 h 1393372"/>
                <a:gd name="connsiteX4" fmla="*/ 4990 w 1204686"/>
                <a:gd name="connsiteY4" fmla="*/ 271236 h 1393372"/>
                <a:gd name="connsiteX0" fmla="*/ 112 w 1218858"/>
                <a:gd name="connsiteY0" fmla="*/ 290286 h 1393372"/>
                <a:gd name="connsiteX1" fmla="*/ 1218858 w 1218858"/>
                <a:gd name="connsiteY1" fmla="*/ 0 h 1393372"/>
                <a:gd name="connsiteX2" fmla="*/ 1218858 w 1218858"/>
                <a:gd name="connsiteY2" fmla="*/ 1262743 h 1393372"/>
                <a:gd name="connsiteX3" fmla="*/ 14172 w 1218858"/>
                <a:gd name="connsiteY3" fmla="*/ 1393372 h 1393372"/>
                <a:gd name="connsiteX4" fmla="*/ 112 w 1218858"/>
                <a:gd name="connsiteY4" fmla="*/ 290286 h 1393372"/>
                <a:gd name="connsiteX0" fmla="*/ 33565 w 1252311"/>
                <a:gd name="connsiteY0" fmla="*/ 290286 h 1412422"/>
                <a:gd name="connsiteX1" fmla="*/ 1252311 w 1252311"/>
                <a:gd name="connsiteY1" fmla="*/ 0 h 1412422"/>
                <a:gd name="connsiteX2" fmla="*/ 1252311 w 1252311"/>
                <a:gd name="connsiteY2" fmla="*/ 1262743 h 1412422"/>
                <a:gd name="connsiteX3" fmla="*/ 0 w 1252311"/>
                <a:gd name="connsiteY3" fmla="*/ 1412422 h 1412422"/>
                <a:gd name="connsiteX4" fmla="*/ 33565 w 1252311"/>
                <a:gd name="connsiteY4" fmla="*/ 290286 h 1412422"/>
                <a:gd name="connsiteX0" fmla="*/ 46265 w 1252311"/>
                <a:gd name="connsiteY0" fmla="*/ 264886 h 1412422"/>
                <a:gd name="connsiteX1" fmla="*/ 1252311 w 1252311"/>
                <a:gd name="connsiteY1" fmla="*/ 0 h 1412422"/>
                <a:gd name="connsiteX2" fmla="*/ 1252311 w 1252311"/>
                <a:gd name="connsiteY2" fmla="*/ 1262743 h 1412422"/>
                <a:gd name="connsiteX3" fmla="*/ 0 w 1252311"/>
                <a:gd name="connsiteY3" fmla="*/ 1412422 h 1412422"/>
                <a:gd name="connsiteX4" fmla="*/ 46265 w 1252311"/>
                <a:gd name="connsiteY4" fmla="*/ 264886 h 1412422"/>
                <a:gd name="connsiteX0" fmla="*/ 8165 w 1252311"/>
                <a:gd name="connsiteY0" fmla="*/ 264886 h 1412422"/>
                <a:gd name="connsiteX1" fmla="*/ 1252311 w 1252311"/>
                <a:gd name="connsiteY1" fmla="*/ 0 h 1412422"/>
                <a:gd name="connsiteX2" fmla="*/ 1252311 w 1252311"/>
                <a:gd name="connsiteY2" fmla="*/ 1262743 h 1412422"/>
                <a:gd name="connsiteX3" fmla="*/ 0 w 1252311"/>
                <a:gd name="connsiteY3" fmla="*/ 1412422 h 1412422"/>
                <a:gd name="connsiteX4" fmla="*/ 8165 w 1252311"/>
                <a:gd name="connsiteY4" fmla="*/ 264886 h 14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311" h="1412422">
                  <a:moveTo>
                    <a:pt x="8165" y="264886"/>
                  </a:moveTo>
                  <a:lnTo>
                    <a:pt x="1252311" y="0"/>
                  </a:lnTo>
                  <a:lnTo>
                    <a:pt x="1252311" y="1262743"/>
                  </a:lnTo>
                  <a:lnTo>
                    <a:pt x="0" y="1412422"/>
                  </a:lnTo>
                  <a:cubicBezTo>
                    <a:pt x="1663" y="1038377"/>
                    <a:pt x="6502" y="638931"/>
                    <a:pt x="8165" y="264886"/>
                  </a:cubicBezTo>
                  <a:close/>
                </a:path>
              </a:pathLst>
            </a:custGeom>
            <a:solidFill>
              <a:srgbClr val="ADB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0" name="직사각형 9"/>
            <p:cNvSpPr/>
            <p:nvPr/>
          </p:nvSpPr>
          <p:spPr>
            <a:xfrm>
              <a:off x="11035096" y="3937253"/>
              <a:ext cx="746699" cy="1089160"/>
            </a:xfrm>
            <a:custGeom>
              <a:avLst/>
              <a:gdLst>
                <a:gd name="connsiteX0" fmla="*/ 0 w 696686"/>
                <a:gd name="connsiteY0" fmla="*/ 0 h 1262743"/>
                <a:gd name="connsiteX1" fmla="*/ 696686 w 696686"/>
                <a:gd name="connsiteY1" fmla="*/ 0 h 1262743"/>
                <a:gd name="connsiteX2" fmla="*/ 696686 w 696686"/>
                <a:gd name="connsiteY2" fmla="*/ 1262743 h 1262743"/>
                <a:gd name="connsiteX3" fmla="*/ 0 w 696686"/>
                <a:gd name="connsiteY3" fmla="*/ 1262743 h 1262743"/>
                <a:gd name="connsiteX4" fmla="*/ 0 w 696686"/>
                <a:gd name="connsiteY4" fmla="*/ 0 h 1262743"/>
                <a:gd name="connsiteX0" fmla="*/ 0 w 1268186"/>
                <a:gd name="connsiteY0" fmla="*/ 9525 h 1262743"/>
                <a:gd name="connsiteX1" fmla="*/ 1268186 w 1268186"/>
                <a:gd name="connsiteY1" fmla="*/ 0 h 1262743"/>
                <a:gd name="connsiteX2" fmla="*/ 1268186 w 1268186"/>
                <a:gd name="connsiteY2" fmla="*/ 1262743 h 1262743"/>
                <a:gd name="connsiteX3" fmla="*/ 571500 w 1268186"/>
                <a:gd name="connsiteY3" fmla="*/ 1262743 h 1262743"/>
                <a:gd name="connsiteX4" fmla="*/ 0 w 1268186"/>
                <a:gd name="connsiteY4" fmla="*/ 9525 h 1262743"/>
                <a:gd name="connsiteX0" fmla="*/ 0 w 1268186"/>
                <a:gd name="connsiteY0" fmla="*/ 9525 h 1262743"/>
                <a:gd name="connsiteX1" fmla="*/ 1268186 w 1268186"/>
                <a:gd name="connsiteY1" fmla="*/ 0 h 1262743"/>
                <a:gd name="connsiteX2" fmla="*/ 1268186 w 1268186"/>
                <a:gd name="connsiteY2" fmla="*/ 1262743 h 1262743"/>
                <a:gd name="connsiteX3" fmla="*/ 0 w 1268186"/>
                <a:gd name="connsiteY3" fmla="*/ 1129393 h 1262743"/>
                <a:gd name="connsiteX4" fmla="*/ 0 w 1268186"/>
                <a:gd name="connsiteY4" fmla="*/ 9525 h 1262743"/>
                <a:gd name="connsiteX0" fmla="*/ 0 w 1268186"/>
                <a:gd name="connsiteY0" fmla="*/ 9525 h 1262743"/>
                <a:gd name="connsiteX1" fmla="*/ 1268186 w 1268186"/>
                <a:gd name="connsiteY1" fmla="*/ 0 h 1262743"/>
                <a:gd name="connsiteX2" fmla="*/ 1268186 w 1268186"/>
                <a:gd name="connsiteY2" fmla="*/ 1262743 h 1262743"/>
                <a:gd name="connsiteX3" fmla="*/ 38100 w 1268186"/>
                <a:gd name="connsiteY3" fmla="*/ 1148443 h 1262743"/>
                <a:gd name="connsiteX4" fmla="*/ 0 w 1268186"/>
                <a:gd name="connsiteY4" fmla="*/ 9525 h 126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86" h="1262743">
                  <a:moveTo>
                    <a:pt x="0" y="9525"/>
                  </a:moveTo>
                  <a:lnTo>
                    <a:pt x="1268186" y="0"/>
                  </a:lnTo>
                  <a:lnTo>
                    <a:pt x="1268186" y="1262743"/>
                  </a:lnTo>
                  <a:lnTo>
                    <a:pt x="38100" y="1148443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2637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1" name="자유형 170"/>
            <p:cNvSpPr/>
            <p:nvPr/>
          </p:nvSpPr>
          <p:spPr>
            <a:xfrm>
              <a:off x="6870610" y="4911865"/>
              <a:ext cx="4201549" cy="976875"/>
            </a:xfrm>
            <a:custGeom>
              <a:avLst/>
              <a:gdLst>
                <a:gd name="connsiteX0" fmla="*/ 870857 w 7203676"/>
                <a:gd name="connsiteY0" fmla="*/ 0 h 1051201"/>
                <a:gd name="connsiteX1" fmla="*/ 7203676 w 7203676"/>
                <a:gd name="connsiteY1" fmla="*/ 0 h 1051201"/>
                <a:gd name="connsiteX2" fmla="*/ 7203676 w 7203676"/>
                <a:gd name="connsiteY2" fmla="*/ 1050785 h 1051201"/>
                <a:gd name="connsiteX3" fmla="*/ 885371 w 7203676"/>
                <a:gd name="connsiteY3" fmla="*/ 1050785 h 1051201"/>
                <a:gd name="connsiteX4" fmla="*/ 885371 w 7203676"/>
                <a:gd name="connsiteY4" fmla="*/ 1051201 h 1051201"/>
                <a:gd name="connsiteX5" fmla="*/ 884671 w 7203676"/>
                <a:gd name="connsiteY5" fmla="*/ 1050785 h 1051201"/>
                <a:gd name="connsiteX6" fmla="*/ 870857 w 7203676"/>
                <a:gd name="connsiteY6" fmla="*/ 1050785 h 1051201"/>
                <a:gd name="connsiteX7" fmla="*/ 870857 w 7203676"/>
                <a:gd name="connsiteY7" fmla="*/ 1042585 h 1051201"/>
                <a:gd name="connsiteX8" fmla="*/ 0 w 7203676"/>
                <a:gd name="connsiteY8" fmla="*/ 525601 h 1051201"/>
                <a:gd name="connsiteX9" fmla="*/ 870857 w 7203676"/>
                <a:gd name="connsiteY9" fmla="*/ 8617 h 1051201"/>
                <a:gd name="connsiteX0" fmla="*/ 870857 w 7203676"/>
                <a:gd name="connsiteY0" fmla="*/ 0 h 1051201"/>
                <a:gd name="connsiteX1" fmla="*/ 7203676 w 7203676"/>
                <a:gd name="connsiteY1" fmla="*/ 0 h 1051201"/>
                <a:gd name="connsiteX2" fmla="*/ 7203676 w 7203676"/>
                <a:gd name="connsiteY2" fmla="*/ 1050785 h 1051201"/>
                <a:gd name="connsiteX3" fmla="*/ 885371 w 7203676"/>
                <a:gd name="connsiteY3" fmla="*/ 1050785 h 1051201"/>
                <a:gd name="connsiteX4" fmla="*/ 885371 w 7203676"/>
                <a:gd name="connsiteY4" fmla="*/ 1051201 h 1051201"/>
                <a:gd name="connsiteX5" fmla="*/ 884671 w 7203676"/>
                <a:gd name="connsiteY5" fmla="*/ 1050785 h 1051201"/>
                <a:gd name="connsiteX6" fmla="*/ 870857 w 7203676"/>
                <a:gd name="connsiteY6" fmla="*/ 1050785 h 1051201"/>
                <a:gd name="connsiteX7" fmla="*/ 0 w 7203676"/>
                <a:gd name="connsiteY7" fmla="*/ 525601 h 1051201"/>
                <a:gd name="connsiteX8" fmla="*/ 870857 w 7203676"/>
                <a:gd name="connsiteY8" fmla="*/ 8617 h 1051201"/>
                <a:gd name="connsiteX9" fmla="*/ 870857 w 7203676"/>
                <a:gd name="connsiteY9" fmla="*/ 0 h 1051201"/>
                <a:gd name="connsiteX0" fmla="*/ 870857 w 7203676"/>
                <a:gd name="connsiteY0" fmla="*/ 8617 h 1051201"/>
                <a:gd name="connsiteX1" fmla="*/ 7203676 w 7203676"/>
                <a:gd name="connsiteY1" fmla="*/ 0 h 1051201"/>
                <a:gd name="connsiteX2" fmla="*/ 7203676 w 7203676"/>
                <a:gd name="connsiteY2" fmla="*/ 1050785 h 1051201"/>
                <a:gd name="connsiteX3" fmla="*/ 885371 w 7203676"/>
                <a:gd name="connsiteY3" fmla="*/ 1050785 h 1051201"/>
                <a:gd name="connsiteX4" fmla="*/ 885371 w 7203676"/>
                <a:gd name="connsiteY4" fmla="*/ 1051201 h 1051201"/>
                <a:gd name="connsiteX5" fmla="*/ 884671 w 7203676"/>
                <a:gd name="connsiteY5" fmla="*/ 1050785 h 1051201"/>
                <a:gd name="connsiteX6" fmla="*/ 870857 w 7203676"/>
                <a:gd name="connsiteY6" fmla="*/ 1050785 h 1051201"/>
                <a:gd name="connsiteX7" fmla="*/ 0 w 7203676"/>
                <a:gd name="connsiteY7" fmla="*/ 525601 h 1051201"/>
                <a:gd name="connsiteX8" fmla="*/ 870857 w 7203676"/>
                <a:gd name="connsiteY8" fmla="*/ 8617 h 105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76" h="1051201">
                  <a:moveTo>
                    <a:pt x="870857" y="8617"/>
                  </a:moveTo>
                  <a:lnTo>
                    <a:pt x="7203676" y="0"/>
                  </a:lnTo>
                  <a:lnTo>
                    <a:pt x="7203676" y="1050785"/>
                  </a:lnTo>
                  <a:lnTo>
                    <a:pt x="885371" y="1050785"/>
                  </a:lnTo>
                  <a:lnTo>
                    <a:pt x="885371" y="1051201"/>
                  </a:lnTo>
                  <a:lnTo>
                    <a:pt x="884671" y="1050785"/>
                  </a:lnTo>
                  <a:lnTo>
                    <a:pt x="870857" y="1050785"/>
                  </a:lnTo>
                  <a:lnTo>
                    <a:pt x="0" y="525601"/>
                  </a:lnTo>
                  <a:lnTo>
                    <a:pt x="870857" y="8617"/>
                  </a:lnTo>
                  <a:close/>
                </a:path>
              </a:pathLst>
            </a:custGeom>
            <a:solidFill>
              <a:srgbClr val="FFB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2" name="자유형 171"/>
            <p:cNvSpPr/>
            <p:nvPr/>
          </p:nvSpPr>
          <p:spPr>
            <a:xfrm>
              <a:off x="7356077" y="3940360"/>
              <a:ext cx="3716083" cy="982462"/>
            </a:xfrm>
            <a:custGeom>
              <a:avLst/>
              <a:gdLst>
                <a:gd name="connsiteX0" fmla="*/ 885372 w 6371329"/>
                <a:gd name="connsiteY0" fmla="*/ 0 h 1064672"/>
                <a:gd name="connsiteX1" fmla="*/ 885372 w 6371329"/>
                <a:gd name="connsiteY1" fmla="*/ 13887 h 1064672"/>
                <a:gd name="connsiteX2" fmla="*/ 6371329 w 6371329"/>
                <a:gd name="connsiteY2" fmla="*/ 13887 h 1064672"/>
                <a:gd name="connsiteX3" fmla="*/ 6371329 w 6371329"/>
                <a:gd name="connsiteY3" fmla="*/ 1064672 h 1064672"/>
                <a:gd name="connsiteX4" fmla="*/ 875432 w 6371329"/>
                <a:gd name="connsiteY4" fmla="*/ 1064672 h 1064672"/>
                <a:gd name="connsiteX5" fmla="*/ 875432 w 6371329"/>
                <a:gd name="connsiteY5" fmla="*/ 1045300 h 1064672"/>
                <a:gd name="connsiteX6" fmla="*/ 0 w 6371329"/>
                <a:gd name="connsiteY6" fmla="*/ 525601 h 1064672"/>
                <a:gd name="connsiteX0" fmla="*/ 885372 w 6371329"/>
                <a:gd name="connsiteY0" fmla="*/ 0 h 1064672"/>
                <a:gd name="connsiteX1" fmla="*/ 885372 w 6371329"/>
                <a:gd name="connsiteY1" fmla="*/ 13887 h 1064672"/>
                <a:gd name="connsiteX2" fmla="*/ 6371329 w 6371329"/>
                <a:gd name="connsiteY2" fmla="*/ 13887 h 1064672"/>
                <a:gd name="connsiteX3" fmla="*/ 6371329 w 6371329"/>
                <a:gd name="connsiteY3" fmla="*/ 1064672 h 1064672"/>
                <a:gd name="connsiteX4" fmla="*/ 875432 w 6371329"/>
                <a:gd name="connsiteY4" fmla="*/ 1064672 h 1064672"/>
                <a:gd name="connsiteX5" fmla="*/ 0 w 6371329"/>
                <a:gd name="connsiteY5" fmla="*/ 525601 h 1064672"/>
                <a:gd name="connsiteX6" fmla="*/ 885372 w 6371329"/>
                <a:gd name="connsiteY6" fmla="*/ 0 h 1064672"/>
                <a:gd name="connsiteX0" fmla="*/ 885372 w 6371329"/>
                <a:gd name="connsiteY0" fmla="*/ 0 h 1064672"/>
                <a:gd name="connsiteX1" fmla="*/ 6371329 w 6371329"/>
                <a:gd name="connsiteY1" fmla="*/ 13887 h 1064672"/>
                <a:gd name="connsiteX2" fmla="*/ 6371329 w 6371329"/>
                <a:gd name="connsiteY2" fmla="*/ 1064672 h 1064672"/>
                <a:gd name="connsiteX3" fmla="*/ 875432 w 6371329"/>
                <a:gd name="connsiteY3" fmla="*/ 1064672 h 1064672"/>
                <a:gd name="connsiteX4" fmla="*/ 0 w 6371329"/>
                <a:gd name="connsiteY4" fmla="*/ 525601 h 1064672"/>
                <a:gd name="connsiteX5" fmla="*/ 885372 w 6371329"/>
                <a:gd name="connsiteY5" fmla="*/ 0 h 1064672"/>
                <a:gd name="connsiteX0" fmla="*/ 855539 w 6371329"/>
                <a:gd name="connsiteY0" fmla="*/ 0 h 1057214"/>
                <a:gd name="connsiteX1" fmla="*/ 6371329 w 6371329"/>
                <a:gd name="connsiteY1" fmla="*/ 6429 h 1057214"/>
                <a:gd name="connsiteX2" fmla="*/ 6371329 w 6371329"/>
                <a:gd name="connsiteY2" fmla="*/ 1057214 h 1057214"/>
                <a:gd name="connsiteX3" fmla="*/ 875432 w 6371329"/>
                <a:gd name="connsiteY3" fmla="*/ 1057214 h 1057214"/>
                <a:gd name="connsiteX4" fmla="*/ 0 w 6371329"/>
                <a:gd name="connsiteY4" fmla="*/ 518143 h 1057214"/>
                <a:gd name="connsiteX5" fmla="*/ 855539 w 6371329"/>
                <a:gd name="connsiteY5" fmla="*/ 0 h 105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1329" h="1057214">
                  <a:moveTo>
                    <a:pt x="855539" y="0"/>
                  </a:moveTo>
                  <a:lnTo>
                    <a:pt x="6371329" y="6429"/>
                  </a:lnTo>
                  <a:lnTo>
                    <a:pt x="6371329" y="1057214"/>
                  </a:lnTo>
                  <a:lnTo>
                    <a:pt x="875432" y="1057214"/>
                  </a:lnTo>
                  <a:lnTo>
                    <a:pt x="0" y="518143"/>
                  </a:lnTo>
                  <a:lnTo>
                    <a:pt x="855539" y="0"/>
                  </a:lnTo>
                  <a:close/>
                </a:path>
              </a:pathLst>
            </a:custGeom>
            <a:solidFill>
              <a:srgbClr val="37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3" name="자유형 172"/>
            <p:cNvSpPr/>
            <p:nvPr/>
          </p:nvSpPr>
          <p:spPr>
            <a:xfrm>
              <a:off x="7774741" y="2973274"/>
              <a:ext cx="3297417" cy="978042"/>
            </a:xfrm>
            <a:custGeom>
              <a:avLst/>
              <a:gdLst>
                <a:gd name="connsiteX0" fmla="*/ 879759 w 5653516"/>
                <a:gd name="connsiteY0" fmla="*/ 0 h 1052456"/>
                <a:gd name="connsiteX1" fmla="*/ 5653516 w 5653516"/>
                <a:gd name="connsiteY1" fmla="*/ 0 h 1052456"/>
                <a:gd name="connsiteX2" fmla="*/ 5653516 w 5653516"/>
                <a:gd name="connsiteY2" fmla="*/ 1050785 h 1052456"/>
                <a:gd name="connsiteX3" fmla="*/ 885372 w 5653516"/>
                <a:gd name="connsiteY3" fmla="*/ 1050785 h 1052456"/>
                <a:gd name="connsiteX4" fmla="*/ 885372 w 5653516"/>
                <a:gd name="connsiteY4" fmla="*/ 1052456 h 1052456"/>
                <a:gd name="connsiteX5" fmla="*/ 882558 w 5653516"/>
                <a:gd name="connsiteY5" fmla="*/ 1050785 h 1052456"/>
                <a:gd name="connsiteX6" fmla="*/ 879759 w 5653516"/>
                <a:gd name="connsiteY6" fmla="*/ 1050785 h 1052456"/>
                <a:gd name="connsiteX7" fmla="*/ 879759 w 5653516"/>
                <a:gd name="connsiteY7" fmla="*/ 1049124 h 1052456"/>
                <a:gd name="connsiteX8" fmla="*/ 0 w 5653516"/>
                <a:gd name="connsiteY8" fmla="*/ 526856 h 1052456"/>
                <a:gd name="connsiteX9" fmla="*/ 879759 w 5653516"/>
                <a:gd name="connsiteY9" fmla="*/ 4588 h 105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3516" h="1052456">
                  <a:moveTo>
                    <a:pt x="879759" y="0"/>
                  </a:moveTo>
                  <a:lnTo>
                    <a:pt x="5653516" y="0"/>
                  </a:lnTo>
                  <a:lnTo>
                    <a:pt x="5653516" y="1050785"/>
                  </a:lnTo>
                  <a:lnTo>
                    <a:pt x="885372" y="1050785"/>
                  </a:lnTo>
                  <a:lnTo>
                    <a:pt x="885372" y="1052456"/>
                  </a:lnTo>
                  <a:lnTo>
                    <a:pt x="882558" y="1050785"/>
                  </a:lnTo>
                  <a:lnTo>
                    <a:pt x="879759" y="1050785"/>
                  </a:lnTo>
                  <a:lnTo>
                    <a:pt x="879759" y="1049124"/>
                  </a:lnTo>
                  <a:lnTo>
                    <a:pt x="0" y="526856"/>
                  </a:lnTo>
                  <a:lnTo>
                    <a:pt x="879759" y="4588"/>
                  </a:lnTo>
                  <a:close/>
                </a:path>
              </a:pathLst>
            </a:custGeom>
            <a:solidFill>
              <a:srgbClr val="88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4" name="자유형 173"/>
            <p:cNvSpPr/>
            <p:nvPr/>
          </p:nvSpPr>
          <p:spPr>
            <a:xfrm>
              <a:off x="8161866" y="1996453"/>
              <a:ext cx="2899003" cy="976488"/>
            </a:xfrm>
            <a:custGeom>
              <a:avLst/>
              <a:gdLst>
                <a:gd name="connsiteX0" fmla="*/ 885372 w 4970423"/>
                <a:gd name="connsiteY0" fmla="*/ 0 h 1051202"/>
                <a:gd name="connsiteX1" fmla="*/ 885372 w 4970423"/>
                <a:gd name="connsiteY1" fmla="*/ 417 h 1051202"/>
                <a:gd name="connsiteX2" fmla="*/ 4970423 w 4970423"/>
                <a:gd name="connsiteY2" fmla="*/ 417 h 1051202"/>
                <a:gd name="connsiteX3" fmla="*/ 4970423 w 4970423"/>
                <a:gd name="connsiteY3" fmla="*/ 1051202 h 1051202"/>
                <a:gd name="connsiteX4" fmla="*/ 853681 w 4970423"/>
                <a:gd name="connsiteY4" fmla="*/ 1051202 h 1051202"/>
                <a:gd name="connsiteX5" fmla="*/ 853681 w 4970423"/>
                <a:gd name="connsiteY5" fmla="*/ 1032388 h 1051202"/>
                <a:gd name="connsiteX6" fmla="*/ 0 w 4970423"/>
                <a:gd name="connsiteY6" fmla="*/ 525601 h 1051202"/>
                <a:gd name="connsiteX7" fmla="*/ 853681 w 4970423"/>
                <a:gd name="connsiteY7" fmla="*/ 18814 h 1051202"/>
                <a:gd name="connsiteX8" fmla="*/ 853681 w 4970423"/>
                <a:gd name="connsiteY8" fmla="*/ 417 h 1051202"/>
                <a:gd name="connsiteX9" fmla="*/ 884670 w 4970423"/>
                <a:gd name="connsiteY9" fmla="*/ 417 h 1051202"/>
                <a:gd name="connsiteX0" fmla="*/ 885372 w 4970423"/>
                <a:gd name="connsiteY0" fmla="*/ 0 h 1051202"/>
                <a:gd name="connsiteX1" fmla="*/ 885372 w 4970423"/>
                <a:gd name="connsiteY1" fmla="*/ 417 h 1051202"/>
                <a:gd name="connsiteX2" fmla="*/ 4970423 w 4970423"/>
                <a:gd name="connsiteY2" fmla="*/ 417 h 1051202"/>
                <a:gd name="connsiteX3" fmla="*/ 4970423 w 4970423"/>
                <a:gd name="connsiteY3" fmla="*/ 1051202 h 1051202"/>
                <a:gd name="connsiteX4" fmla="*/ 853681 w 4970423"/>
                <a:gd name="connsiteY4" fmla="*/ 1051202 h 1051202"/>
                <a:gd name="connsiteX5" fmla="*/ 0 w 4970423"/>
                <a:gd name="connsiteY5" fmla="*/ 525601 h 1051202"/>
                <a:gd name="connsiteX6" fmla="*/ 853681 w 4970423"/>
                <a:gd name="connsiteY6" fmla="*/ 18814 h 1051202"/>
                <a:gd name="connsiteX7" fmla="*/ 853681 w 4970423"/>
                <a:gd name="connsiteY7" fmla="*/ 417 h 1051202"/>
                <a:gd name="connsiteX8" fmla="*/ 884670 w 4970423"/>
                <a:gd name="connsiteY8" fmla="*/ 417 h 1051202"/>
                <a:gd name="connsiteX9" fmla="*/ 885372 w 4970423"/>
                <a:gd name="connsiteY9" fmla="*/ 0 h 1051202"/>
                <a:gd name="connsiteX0" fmla="*/ 884670 w 4970423"/>
                <a:gd name="connsiteY0" fmla="*/ 0 h 1050785"/>
                <a:gd name="connsiteX1" fmla="*/ 885372 w 4970423"/>
                <a:gd name="connsiteY1" fmla="*/ 0 h 1050785"/>
                <a:gd name="connsiteX2" fmla="*/ 4970423 w 4970423"/>
                <a:gd name="connsiteY2" fmla="*/ 0 h 1050785"/>
                <a:gd name="connsiteX3" fmla="*/ 4970423 w 4970423"/>
                <a:gd name="connsiteY3" fmla="*/ 1050785 h 1050785"/>
                <a:gd name="connsiteX4" fmla="*/ 853681 w 4970423"/>
                <a:gd name="connsiteY4" fmla="*/ 1050785 h 1050785"/>
                <a:gd name="connsiteX5" fmla="*/ 0 w 4970423"/>
                <a:gd name="connsiteY5" fmla="*/ 525184 h 1050785"/>
                <a:gd name="connsiteX6" fmla="*/ 853681 w 4970423"/>
                <a:gd name="connsiteY6" fmla="*/ 18397 h 1050785"/>
                <a:gd name="connsiteX7" fmla="*/ 853681 w 4970423"/>
                <a:gd name="connsiteY7" fmla="*/ 0 h 1050785"/>
                <a:gd name="connsiteX8" fmla="*/ 884670 w 4970423"/>
                <a:gd name="connsiteY8" fmla="*/ 0 h 1050785"/>
                <a:gd name="connsiteX0" fmla="*/ 853681 w 4970423"/>
                <a:gd name="connsiteY0" fmla="*/ 0 h 1050785"/>
                <a:gd name="connsiteX1" fmla="*/ 885372 w 4970423"/>
                <a:gd name="connsiteY1" fmla="*/ 0 h 1050785"/>
                <a:gd name="connsiteX2" fmla="*/ 4970423 w 4970423"/>
                <a:gd name="connsiteY2" fmla="*/ 0 h 1050785"/>
                <a:gd name="connsiteX3" fmla="*/ 4970423 w 4970423"/>
                <a:gd name="connsiteY3" fmla="*/ 1050785 h 1050785"/>
                <a:gd name="connsiteX4" fmla="*/ 853681 w 4970423"/>
                <a:gd name="connsiteY4" fmla="*/ 1050785 h 1050785"/>
                <a:gd name="connsiteX5" fmla="*/ 0 w 4970423"/>
                <a:gd name="connsiteY5" fmla="*/ 525184 h 1050785"/>
                <a:gd name="connsiteX6" fmla="*/ 853681 w 4970423"/>
                <a:gd name="connsiteY6" fmla="*/ 18397 h 1050785"/>
                <a:gd name="connsiteX7" fmla="*/ 853681 w 4970423"/>
                <a:gd name="connsiteY7" fmla="*/ 0 h 1050785"/>
                <a:gd name="connsiteX0" fmla="*/ 853681 w 4970423"/>
                <a:gd name="connsiteY0" fmla="*/ 18397 h 1050785"/>
                <a:gd name="connsiteX1" fmla="*/ 885372 w 4970423"/>
                <a:gd name="connsiteY1" fmla="*/ 0 h 1050785"/>
                <a:gd name="connsiteX2" fmla="*/ 4970423 w 4970423"/>
                <a:gd name="connsiteY2" fmla="*/ 0 h 1050785"/>
                <a:gd name="connsiteX3" fmla="*/ 4970423 w 4970423"/>
                <a:gd name="connsiteY3" fmla="*/ 1050785 h 1050785"/>
                <a:gd name="connsiteX4" fmla="*/ 853681 w 4970423"/>
                <a:gd name="connsiteY4" fmla="*/ 1050785 h 1050785"/>
                <a:gd name="connsiteX5" fmla="*/ 0 w 4970423"/>
                <a:gd name="connsiteY5" fmla="*/ 525184 h 1050785"/>
                <a:gd name="connsiteX6" fmla="*/ 853681 w 4970423"/>
                <a:gd name="connsiteY6" fmla="*/ 18397 h 1050785"/>
                <a:gd name="connsiteX0" fmla="*/ 0 w 4970423"/>
                <a:gd name="connsiteY0" fmla="*/ 525184 h 1050785"/>
                <a:gd name="connsiteX1" fmla="*/ 885372 w 4970423"/>
                <a:gd name="connsiteY1" fmla="*/ 0 h 1050785"/>
                <a:gd name="connsiteX2" fmla="*/ 4970423 w 4970423"/>
                <a:gd name="connsiteY2" fmla="*/ 0 h 1050785"/>
                <a:gd name="connsiteX3" fmla="*/ 4970423 w 4970423"/>
                <a:gd name="connsiteY3" fmla="*/ 1050785 h 1050785"/>
                <a:gd name="connsiteX4" fmla="*/ 853681 w 4970423"/>
                <a:gd name="connsiteY4" fmla="*/ 1050785 h 1050785"/>
                <a:gd name="connsiteX5" fmla="*/ 0 w 4970423"/>
                <a:gd name="connsiteY5" fmla="*/ 525184 h 105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70423" h="1050785">
                  <a:moveTo>
                    <a:pt x="0" y="525184"/>
                  </a:moveTo>
                  <a:lnTo>
                    <a:pt x="885372" y="0"/>
                  </a:lnTo>
                  <a:lnTo>
                    <a:pt x="4970423" y="0"/>
                  </a:lnTo>
                  <a:lnTo>
                    <a:pt x="4970423" y="1050785"/>
                  </a:lnTo>
                  <a:lnTo>
                    <a:pt x="853681" y="1050785"/>
                  </a:lnTo>
                  <a:lnTo>
                    <a:pt x="0" y="525184"/>
                  </a:lnTo>
                  <a:close/>
                </a:path>
              </a:pathLst>
            </a:custGeom>
            <a:solidFill>
              <a:srgbClr val="C3C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7853574" y="2154941"/>
              <a:ext cx="3232062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  <a:buClr>
                  <a:prstClr val="white"/>
                </a:buClr>
              </a:pP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</a:t>
              </a:r>
              <a:r>
                <a:rPr lang="ko-KR" altLang="en-US" sz="14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내용을 </a:t>
              </a: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lvl="0" algn="r">
                <a:buClr>
                  <a:prstClr val="white"/>
                </a:buClr>
              </a:pP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</a:t>
              </a:r>
              <a:r>
                <a:rPr lang="ko-KR" altLang="en-US" sz="14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내용을 </a:t>
              </a: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</p:txBody>
        </p:sp>
        <p:sp>
          <p:nvSpPr>
            <p:cNvPr id="199" name="직사각형 198"/>
            <p:cNvSpPr/>
            <p:nvPr/>
          </p:nvSpPr>
          <p:spPr>
            <a:xfrm>
              <a:off x="7853574" y="3125908"/>
              <a:ext cx="3232062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  <a:buClr>
                  <a:prstClr val="white"/>
                </a:buClr>
              </a:pP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</a:t>
              </a:r>
              <a:r>
                <a:rPr lang="ko-KR" altLang="en-US" sz="14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내용을 </a:t>
              </a: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lvl="0" algn="r">
                <a:buClr>
                  <a:prstClr val="white"/>
                </a:buClr>
              </a:pP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</a:t>
              </a:r>
              <a:r>
                <a:rPr lang="ko-KR" altLang="en-US" sz="14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학습내용을 </a:t>
              </a: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</p:txBody>
        </p:sp>
        <p:sp>
          <p:nvSpPr>
            <p:cNvPr id="200" name="직사각형 199"/>
            <p:cNvSpPr/>
            <p:nvPr/>
          </p:nvSpPr>
          <p:spPr>
            <a:xfrm>
              <a:off x="7331855" y="5102709"/>
              <a:ext cx="37537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buClr>
                  <a:prstClr val="white"/>
                </a:buClr>
              </a:pP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원하시는 내용을 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lvl="0" algn="r">
                <a:buClr>
                  <a:prstClr val="white"/>
                </a:buClr>
              </a:pPr>
              <a:r>
                <a:rPr lang="ko-KR" altLang="en-US" sz="14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원하시는 학습내용을 </a:t>
              </a: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</p:txBody>
        </p:sp>
        <p:sp>
          <p:nvSpPr>
            <p:cNvPr id="201" name="직사각형 200"/>
            <p:cNvSpPr/>
            <p:nvPr/>
          </p:nvSpPr>
          <p:spPr>
            <a:xfrm>
              <a:off x="7853574" y="4096875"/>
              <a:ext cx="3232062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  <a:buClr>
                  <a:prstClr val="white"/>
                </a:buClr>
              </a:pP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</a:t>
              </a:r>
              <a:r>
                <a:rPr lang="ko-KR" altLang="en-US" sz="14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학습내용을 </a:t>
              </a: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lvl="0" algn="r">
                <a:buClr>
                  <a:prstClr val="white"/>
                </a:buClr>
              </a:pP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</a:t>
              </a:r>
              <a:r>
                <a:rPr lang="ko-KR" altLang="en-US" sz="14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원하시는 내용을 </a:t>
              </a:r>
              <a:r>
                <a:rPr lang="ko-KR" altLang="en-US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309458" y="1734525"/>
            <a:ext cx="22578" cy="1569660"/>
            <a:chOff x="309458" y="1734525"/>
            <a:chExt cx="22578" cy="1569660"/>
          </a:xfrm>
        </p:grpSpPr>
        <p:cxnSp>
          <p:nvCxnSpPr>
            <p:cNvPr id="9" name="직선 연결선 8"/>
            <p:cNvCxnSpPr/>
            <p:nvPr/>
          </p:nvCxnSpPr>
          <p:spPr>
            <a:xfrm>
              <a:off x="309458" y="1734525"/>
              <a:ext cx="0" cy="1569660"/>
            </a:xfrm>
            <a:prstGeom prst="line">
              <a:avLst/>
            </a:prstGeom>
            <a:ln w="31750">
              <a:solidFill>
                <a:srgbClr val="ADB5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직선 연결선 201"/>
            <p:cNvCxnSpPr/>
            <p:nvPr/>
          </p:nvCxnSpPr>
          <p:spPr>
            <a:xfrm>
              <a:off x="332036" y="1734525"/>
              <a:ext cx="0" cy="910245"/>
            </a:xfrm>
            <a:prstGeom prst="line">
              <a:avLst/>
            </a:prstGeom>
            <a:ln w="31750">
              <a:solidFill>
                <a:srgbClr val="ADB5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07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49" grpId="0"/>
      <p:bldP spid="152" grpId="0"/>
      <p:bldP spid="155" grpId="0"/>
      <p:bldP spid="1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양쪽 모서리가 둥근 사각형 13"/>
          <p:cNvSpPr/>
          <p:nvPr/>
        </p:nvSpPr>
        <p:spPr>
          <a:xfrm rot="10800000">
            <a:off x="6027000" y="1609130"/>
            <a:ext cx="4934614" cy="3925048"/>
          </a:xfrm>
          <a:prstGeom prst="round2SameRect">
            <a:avLst>
              <a:gd name="adj1" fmla="val 6881"/>
              <a:gd name="adj2" fmla="val 5501"/>
            </a:avLst>
          </a:prstGeom>
          <a:solidFill>
            <a:schemeClr val="bg1">
              <a:lumMod val="65000"/>
              <a:lumOff val="3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양쪽 모서리가 둥근 사각형 32"/>
          <p:cNvSpPr/>
          <p:nvPr/>
        </p:nvSpPr>
        <p:spPr>
          <a:xfrm rot="10800000">
            <a:off x="6180878" y="1803332"/>
            <a:ext cx="4934614" cy="3925048"/>
          </a:xfrm>
          <a:prstGeom prst="round2SameRect">
            <a:avLst>
              <a:gd name="adj1" fmla="val 6881"/>
              <a:gd name="adj2" fmla="val 5501"/>
            </a:avLst>
          </a:prstGeom>
          <a:solidFill>
            <a:schemeClr val="bg1">
              <a:lumMod val="65000"/>
              <a:lumOff val="3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593729" y="2063967"/>
            <a:ext cx="4432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>
            <a:off x="11424878" y="183384"/>
            <a:ext cx="360000" cy="360000"/>
          </a:xfrm>
          <a:prstGeom prst="ellipse">
            <a:avLst/>
          </a:prstGeom>
          <a:solidFill>
            <a:srgbClr val="FFD72D"/>
          </a:solidFill>
          <a:ln w="44450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5" name="자유형 24"/>
          <p:cNvSpPr/>
          <p:nvPr/>
        </p:nvSpPr>
        <p:spPr>
          <a:xfrm rot="2063686">
            <a:off x="11239148" y="71869"/>
            <a:ext cx="514634" cy="914349"/>
          </a:xfrm>
          <a:custGeom>
            <a:avLst/>
            <a:gdLst>
              <a:gd name="connsiteX0" fmla="*/ 704850 w 1428751"/>
              <a:gd name="connsiteY0" fmla="*/ 133710 h 2538458"/>
              <a:gd name="connsiteX1" fmla="*/ 128850 w 1428751"/>
              <a:gd name="connsiteY1" fmla="*/ 709710 h 2538458"/>
              <a:gd name="connsiteX2" fmla="*/ 704850 w 1428751"/>
              <a:gd name="connsiteY2" fmla="*/ 1285710 h 2538458"/>
              <a:gd name="connsiteX3" fmla="*/ 1280850 w 1428751"/>
              <a:gd name="connsiteY3" fmla="*/ 709710 h 2538458"/>
              <a:gd name="connsiteX4" fmla="*/ 704850 w 1428751"/>
              <a:gd name="connsiteY4" fmla="*/ 133710 h 2538458"/>
              <a:gd name="connsiteX5" fmla="*/ 714376 w 1428751"/>
              <a:gd name="connsiteY5" fmla="*/ 0 h 2538458"/>
              <a:gd name="connsiteX6" fmla="*/ 1428751 w 1428751"/>
              <a:gd name="connsiteY6" fmla="*/ 714376 h 2538458"/>
              <a:gd name="connsiteX7" fmla="*/ 858348 w 1428751"/>
              <a:gd name="connsiteY7" fmla="*/ 1414238 h 2538458"/>
              <a:gd name="connsiteX8" fmla="*/ 853088 w 1428751"/>
              <a:gd name="connsiteY8" fmla="*/ 1414768 h 2538458"/>
              <a:gd name="connsiteX9" fmla="*/ 853088 w 1428751"/>
              <a:gd name="connsiteY9" fmla="*/ 2492219 h 2538458"/>
              <a:gd name="connsiteX10" fmla="*/ 806848 w 1428751"/>
              <a:gd name="connsiteY10" fmla="*/ 2538458 h 2538458"/>
              <a:gd name="connsiteX11" fmla="*/ 621899 w 1428751"/>
              <a:gd name="connsiteY11" fmla="*/ 2538458 h 2538458"/>
              <a:gd name="connsiteX12" fmla="*/ 575659 w 1428751"/>
              <a:gd name="connsiteY12" fmla="*/ 2492219 h 2538458"/>
              <a:gd name="connsiteX13" fmla="*/ 575659 w 1428751"/>
              <a:gd name="connsiteY13" fmla="*/ 1414768 h 2538458"/>
              <a:gd name="connsiteX14" fmla="*/ 570403 w 1428751"/>
              <a:gd name="connsiteY14" fmla="*/ 1414238 h 2538458"/>
              <a:gd name="connsiteX15" fmla="*/ 0 w 1428751"/>
              <a:gd name="connsiteY15" fmla="*/ 714376 h 2538458"/>
              <a:gd name="connsiteX16" fmla="*/ 714376 w 1428751"/>
              <a:gd name="connsiteY16" fmla="*/ 0 h 253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8751" h="2538458">
                <a:moveTo>
                  <a:pt x="704850" y="133710"/>
                </a:moveTo>
                <a:cubicBezTo>
                  <a:pt x="386734" y="133710"/>
                  <a:pt x="128850" y="391594"/>
                  <a:pt x="128850" y="709710"/>
                </a:cubicBezTo>
                <a:cubicBezTo>
                  <a:pt x="128850" y="1027826"/>
                  <a:pt x="386734" y="1285710"/>
                  <a:pt x="704850" y="1285710"/>
                </a:cubicBezTo>
                <a:cubicBezTo>
                  <a:pt x="1022966" y="1285710"/>
                  <a:pt x="1280850" y="1027826"/>
                  <a:pt x="1280850" y="709710"/>
                </a:cubicBezTo>
                <a:cubicBezTo>
                  <a:pt x="1280850" y="391594"/>
                  <a:pt x="1022966" y="133710"/>
                  <a:pt x="704850" y="133710"/>
                </a:cubicBezTo>
                <a:close/>
                <a:moveTo>
                  <a:pt x="714376" y="0"/>
                </a:moveTo>
                <a:cubicBezTo>
                  <a:pt x="1108915" y="0"/>
                  <a:pt x="1428751" y="319836"/>
                  <a:pt x="1428751" y="714376"/>
                </a:cubicBezTo>
                <a:cubicBezTo>
                  <a:pt x="1428751" y="1059598"/>
                  <a:pt x="1183877" y="1347626"/>
                  <a:pt x="858348" y="1414238"/>
                </a:cubicBezTo>
                <a:lnTo>
                  <a:pt x="853088" y="1414768"/>
                </a:lnTo>
                <a:lnTo>
                  <a:pt x="853088" y="2492219"/>
                </a:lnTo>
                <a:cubicBezTo>
                  <a:pt x="853088" y="2517757"/>
                  <a:pt x="832386" y="2538458"/>
                  <a:pt x="806848" y="2538458"/>
                </a:cubicBezTo>
                <a:lnTo>
                  <a:pt x="621899" y="2538458"/>
                </a:lnTo>
                <a:cubicBezTo>
                  <a:pt x="596361" y="2538458"/>
                  <a:pt x="575659" y="2517757"/>
                  <a:pt x="575659" y="2492219"/>
                </a:cubicBezTo>
                <a:lnTo>
                  <a:pt x="575659" y="1414768"/>
                </a:lnTo>
                <a:lnTo>
                  <a:pt x="570403" y="1414238"/>
                </a:lnTo>
                <a:cubicBezTo>
                  <a:pt x="244874" y="1347626"/>
                  <a:pt x="0" y="1059598"/>
                  <a:pt x="0" y="714376"/>
                </a:cubicBezTo>
                <a:cubicBezTo>
                  <a:pt x="0" y="319836"/>
                  <a:pt x="319836" y="0"/>
                  <a:pt x="714376" y="0"/>
                </a:cubicBezTo>
                <a:close/>
              </a:path>
            </a:pathLst>
          </a:custGeom>
          <a:solidFill>
            <a:srgbClr val="88A4C2"/>
          </a:solidFill>
          <a:ln w="508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 flipH="1">
            <a:off x="11508674" y="278149"/>
            <a:ext cx="545394" cy="622466"/>
            <a:chOff x="2428875" y="1976438"/>
            <a:chExt cx="1033463" cy="1141412"/>
          </a:xfrm>
          <a:solidFill>
            <a:srgbClr val="88A4C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2428875" y="1976438"/>
              <a:ext cx="506413" cy="1141412"/>
            </a:xfrm>
            <a:custGeom>
              <a:avLst/>
              <a:gdLst>
                <a:gd name="T0" fmla="*/ 134 w 134"/>
                <a:gd name="T1" fmla="*/ 302 h 302"/>
                <a:gd name="T2" fmla="*/ 118 w 134"/>
                <a:gd name="T3" fmla="*/ 302 h 302"/>
                <a:gd name="T4" fmla="*/ 118 w 134"/>
                <a:gd name="T5" fmla="*/ 265 h 302"/>
                <a:gd name="T6" fmla="*/ 72 w 134"/>
                <a:gd name="T7" fmla="*/ 265 h 302"/>
                <a:gd name="T8" fmla="*/ 30 w 134"/>
                <a:gd name="T9" fmla="*/ 223 h 302"/>
                <a:gd name="T10" fmla="*/ 30 w 134"/>
                <a:gd name="T11" fmla="*/ 181 h 302"/>
                <a:gd name="T12" fmla="*/ 8 w 134"/>
                <a:gd name="T13" fmla="*/ 181 h 302"/>
                <a:gd name="T14" fmla="*/ 1 w 134"/>
                <a:gd name="T15" fmla="*/ 177 h 302"/>
                <a:gd name="T16" fmla="*/ 1 w 134"/>
                <a:gd name="T17" fmla="*/ 169 h 302"/>
                <a:gd name="T18" fmla="*/ 41 w 134"/>
                <a:gd name="T19" fmla="*/ 100 h 302"/>
                <a:gd name="T20" fmla="*/ 41 w 134"/>
                <a:gd name="T21" fmla="*/ 96 h 302"/>
                <a:gd name="T22" fmla="*/ 80 w 134"/>
                <a:gd name="T23" fmla="*/ 0 h 302"/>
                <a:gd name="T24" fmla="*/ 92 w 134"/>
                <a:gd name="T25" fmla="*/ 12 h 302"/>
                <a:gd name="T26" fmla="*/ 57 w 134"/>
                <a:gd name="T27" fmla="*/ 96 h 302"/>
                <a:gd name="T28" fmla="*/ 57 w 134"/>
                <a:gd name="T29" fmla="*/ 101 h 302"/>
                <a:gd name="T30" fmla="*/ 56 w 134"/>
                <a:gd name="T31" fmla="*/ 106 h 302"/>
                <a:gd name="T32" fmla="*/ 22 w 134"/>
                <a:gd name="T33" fmla="*/ 165 h 302"/>
                <a:gd name="T34" fmla="*/ 38 w 134"/>
                <a:gd name="T35" fmla="*/ 165 h 302"/>
                <a:gd name="T36" fmla="*/ 46 w 134"/>
                <a:gd name="T37" fmla="*/ 173 h 302"/>
                <a:gd name="T38" fmla="*/ 46 w 134"/>
                <a:gd name="T39" fmla="*/ 223 h 302"/>
                <a:gd name="T40" fmla="*/ 72 w 134"/>
                <a:gd name="T41" fmla="*/ 249 h 302"/>
                <a:gd name="T42" fmla="*/ 126 w 134"/>
                <a:gd name="T43" fmla="*/ 249 h 302"/>
                <a:gd name="T44" fmla="*/ 134 w 134"/>
                <a:gd name="T45" fmla="*/ 257 h 302"/>
                <a:gd name="T46" fmla="*/ 134 w 134"/>
                <a:gd name="T4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4" h="302">
                  <a:moveTo>
                    <a:pt x="134" y="302"/>
                  </a:moveTo>
                  <a:cubicBezTo>
                    <a:pt x="118" y="302"/>
                    <a:pt x="118" y="302"/>
                    <a:pt x="118" y="302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48" y="265"/>
                    <a:pt x="30" y="246"/>
                    <a:pt x="30" y="223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5" y="181"/>
                    <a:pt x="3" y="179"/>
                    <a:pt x="1" y="177"/>
                  </a:cubicBezTo>
                  <a:cubicBezTo>
                    <a:pt x="0" y="174"/>
                    <a:pt x="0" y="171"/>
                    <a:pt x="1" y="169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1" y="98"/>
                    <a:pt x="41" y="97"/>
                    <a:pt x="41" y="96"/>
                  </a:cubicBezTo>
                  <a:cubicBezTo>
                    <a:pt x="41" y="60"/>
                    <a:pt x="55" y="26"/>
                    <a:pt x="80" y="0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69" y="34"/>
                    <a:pt x="57" y="64"/>
                    <a:pt x="57" y="96"/>
                  </a:cubicBezTo>
                  <a:cubicBezTo>
                    <a:pt x="57" y="98"/>
                    <a:pt x="57" y="99"/>
                    <a:pt x="57" y="101"/>
                  </a:cubicBezTo>
                  <a:cubicBezTo>
                    <a:pt x="57" y="103"/>
                    <a:pt x="57" y="104"/>
                    <a:pt x="56" y="106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38" y="165"/>
                    <a:pt x="38" y="165"/>
                    <a:pt x="38" y="165"/>
                  </a:cubicBezTo>
                  <a:cubicBezTo>
                    <a:pt x="42" y="165"/>
                    <a:pt x="46" y="168"/>
                    <a:pt x="46" y="173"/>
                  </a:cubicBezTo>
                  <a:cubicBezTo>
                    <a:pt x="46" y="223"/>
                    <a:pt x="46" y="223"/>
                    <a:pt x="46" y="223"/>
                  </a:cubicBezTo>
                  <a:cubicBezTo>
                    <a:pt x="46" y="237"/>
                    <a:pt x="57" y="249"/>
                    <a:pt x="72" y="249"/>
                  </a:cubicBezTo>
                  <a:cubicBezTo>
                    <a:pt x="126" y="249"/>
                    <a:pt x="126" y="249"/>
                    <a:pt x="126" y="249"/>
                  </a:cubicBezTo>
                  <a:cubicBezTo>
                    <a:pt x="130" y="249"/>
                    <a:pt x="134" y="252"/>
                    <a:pt x="134" y="257"/>
                  </a:cubicBezTo>
                  <a:lnTo>
                    <a:pt x="134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3400425" y="2674938"/>
              <a:ext cx="61913" cy="4429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856539" y="296700"/>
            <a:ext cx="286583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 flipH="1">
            <a:off x="8895645" y="671906"/>
            <a:ext cx="2472268" cy="0"/>
          </a:xfrm>
          <a:prstGeom prst="line">
            <a:avLst/>
          </a:prstGeom>
          <a:ln w="31750">
            <a:solidFill>
              <a:srgbClr val="88A4C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6291492" y="1156926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latinLnBrk="0">
              <a:defRPr/>
            </a:pPr>
            <a:r>
              <a:rPr lang="ko-KR" altLang="en-US" sz="20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 </a:t>
            </a:r>
            <a:r>
              <a:rPr lang="ko-KR" altLang="en-US" sz="20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정리</a:t>
            </a:r>
            <a:endParaRPr lang="ko-KR" altLang="en-US" sz="20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5635037" y="1020051"/>
            <a:ext cx="605632" cy="974206"/>
            <a:chOff x="2709782" y="2072483"/>
            <a:chExt cx="938044" cy="1508917"/>
          </a:xfrm>
        </p:grpSpPr>
        <p:sp>
          <p:nvSpPr>
            <p:cNvPr id="23" name="자유형 22"/>
            <p:cNvSpPr/>
            <p:nvPr/>
          </p:nvSpPr>
          <p:spPr>
            <a:xfrm rot="2063686">
              <a:off x="2709782" y="2072483"/>
              <a:ext cx="849283" cy="1508917"/>
            </a:xfrm>
            <a:custGeom>
              <a:avLst/>
              <a:gdLst>
                <a:gd name="connsiteX0" fmla="*/ 365735 w 1659078"/>
                <a:gd name="connsiteY0" fmla="*/ 141672 h 2947678"/>
                <a:gd name="connsiteX1" fmla="*/ 829540 w 1659078"/>
                <a:gd name="connsiteY1" fmla="*/ 0 h 2947678"/>
                <a:gd name="connsiteX2" fmla="*/ 1659078 w 1659078"/>
                <a:gd name="connsiteY2" fmla="*/ 829539 h 2947678"/>
                <a:gd name="connsiteX3" fmla="*/ 996721 w 1659078"/>
                <a:gd name="connsiteY3" fmla="*/ 1642224 h 2947678"/>
                <a:gd name="connsiteX4" fmla="*/ 990613 w 1659078"/>
                <a:gd name="connsiteY4" fmla="*/ 1642840 h 2947678"/>
                <a:gd name="connsiteX5" fmla="*/ 990613 w 1659078"/>
                <a:gd name="connsiteY5" fmla="*/ 2893985 h 2947678"/>
                <a:gd name="connsiteX6" fmla="*/ 936919 w 1659078"/>
                <a:gd name="connsiteY6" fmla="*/ 2947678 h 2947678"/>
                <a:gd name="connsiteX7" fmla="*/ 722155 w 1659078"/>
                <a:gd name="connsiteY7" fmla="*/ 2947678 h 2947678"/>
                <a:gd name="connsiteX8" fmla="*/ 668460 w 1659078"/>
                <a:gd name="connsiteY8" fmla="*/ 2893985 h 2947678"/>
                <a:gd name="connsiteX9" fmla="*/ 668460 w 1659078"/>
                <a:gd name="connsiteY9" fmla="*/ 1642840 h 2947678"/>
                <a:gd name="connsiteX10" fmla="*/ 662357 w 1659078"/>
                <a:gd name="connsiteY10" fmla="*/ 1642225 h 2947678"/>
                <a:gd name="connsiteX11" fmla="*/ 0 w 1659078"/>
                <a:gd name="connsiteY11" fmla="*/ 829539 h 2947678"/>
                <a:gd name="connsiteX12" fmla="*/ 365735 w 1659078"/>
                <a:gd name="connsiteY12" fmla="*/ 141672 h 294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9078" h="2947678">
                  <a:moveTo>
                    <a:pt x="365735" y="141672"/>
                  </a:moveTo>
                  <a:cubicBezTo>
                    <a:pt x="498131" y="52228"/>
                    <a:pt x="657736" y="0"/>
                    <a:pt x="829540" y="0"/>
                  </a:cubicBezTo>
                  <a:cubicBezTo>
                    <a:pt x="1287682" y="0"/>
                    <a:pt x="1659078" y="371396"/>
                    <a:pt x="1659078" y="829539"/>
                  </a:cubicBezTo>
                  <a:cubicBezTo>
                    <a:pt x="1659078" y="1230414"/>
                    <a:pt x="1374728" y="1564874"/>
                    <a:pt x="996721" y="1642224"/>
                  </a:cubicBezTo>
                  <a:lnTo>
                    <a:pt x="990613" y="1642840"/>
                  </a:lnTo>
                  <a:lnTo>
                    <a:pt x="990613" y="2893985"/>
                  </a:lnTo>
                  <a:cubicBezTo>
                    <a:pt x="990613" y="2923640"/>
                    <a:pt x="966574" y="2947678"/>
                    <a:pt x="936919" y="2947678"/>
                  </a:cubicBezTo>
                  <a:lnTo>
                    <a:pt x="722155" y="2947678"/>
                  </a:lnTo>
                  <a:cubicBezTo>
                    <a:pt x="692500" y="2947678"/>
                    <a:pt x="668460" y="2923640"/>
                    <a:pt x="668460" y="2893985"/>
                  </a:cubicBezTo>
                  <a:lnTo>
                    <a:pt x="668460" y="1642840"/>
                  </a:lnTo>
                  <a:lnTo>
                    <a:pt x="662357" y="1642225"/>
                  </a:lnTo>
                  <a:cubicBezTo>
                    <a:pt x="284350" y="1564874"/>
                    <a:pt x="0" y="1230414"/>
                    <a:pt x="0" y="829539"/>
                  </a:cubicBezTo>
                  <a:cubicBezTo>
                    <a:pt x="0" y="543200"/>
                    <a:pt x="145077" y="290746"/>
                    <a:pt x="365735" y="141672"/>
                  </a:cubicBezTo>
                  <a:close/>
                </a:path>
              </a:pathLst>
            </a:cu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2999826" y="2233464"/>
              <a:ext cx="648000" cy="648000"/>
            </a:xfrm>
            <a:prstGeom prst="ellipse">
              <a:avLst/>
            </a:prstGeom>
            <a:gradFill flip="none" rotWithShape="1">
              <a:gsLst>
                <a:gs pos="4700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원호 31"/>
            <p:cNvSpPr/>
            <p:nvPr/>
          </p:nvSpPr>
          <p:spPr>
            <a:xfrm>
              <a:off x="3078544" y="2314151"/>
              <a:ext cx="476674" cy="476674"/>
            </a:xfrm>
            <a:prstGeom prst="arc">
              <a:avLst>
                <a:gd name="adj1" fmla="val 18684222"/>
                <a:gd name="adj2" fmla="val 1935785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4337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6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12" grpId="0" uiExpand="1" build="p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77169" y="382268"/>
            <a:ext cx="2655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 소스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90453" y="5553249"/>
            <a:ext cx="655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본</a:t>
            </a:r>
            <a:r>
              <a:rPr lang="en-US" altLang="ko-KR" dirty="0" smtClean="0"/>
              <a:t> PPT </a:t>
            </a:r>
            <a:r>
              <a:rPr lang="ko-KR" altLang="ko-KR" dirty="0" smtClean="0"/>
              <a:t>템플릿</a:t>
            </a:r>
            <a:r>
              <a:rPr lang="ko-KR" altLang="en-US" dirty="0" smtClean="0"/>
              <a:t>의 저작권은</a:t>
            </a:r>
            <a:r>
              <a:rPr lang="ko-KR" altLang="ko-KR" dirty="0" smtClean="0"/>
              <a:t> </a:t>
            </a:r>
            <a:r>
              <a:rPr lang="ko-KR" altLang="ko-KR" dirty="0"/>
              <a:t>㈜ </a:t>
            </a:r>
            <a:r>
              <a:rPr lang="ko-KR" altLang="ko-KR" dirty="0" smtClean="0"/>
              <a:t>재미</a:t>
            </a:r>
            <a:r>
              <a:rPr lang="ko-KR" altLang="en-US" dirty="0" smtClean="0"/>
              <a:t>에 있으며</a:t>
            </a:r>
            <a:r>
              <a:rPr lang="ko-KR" altLang="ko-KR" dirty="0" smtClean="0"/>
              <a:t> </a:t>
            </a:r>
            <a:r>
              <a:rPr lang="ko-KR" altLang="en-US" dirty="0" err="1"/>
              <a:t>재</a:t>
            </a:r>
            <a:r>
              <a:rPr lang="ko-KR" altLang="en-US" dirty="0" err="1" smtClean="0"/>
              <a:t>배포를</a:t>
            </a:r>
            <a:r>
              <a:rPr lang="ko-KR" altLang="en-US" dirty="0" smtClean="0"/>
              <a:t> 금합니다</a:t>
            </a:r>
            <a:r>
              <a:rPr lang="en-US" altLang="ko-KR" dirty="0" smtClean="0"/>
              <a:t>.</a:t>
            </a:r>
            <a:endParaRPr lang="ko-KR" altLang="ko-KR" dirty="0" smtClean="0"/>
          </a:p>
          <a:p>
            <a:pPr algn="ctr"/>
            <a:r>
              <a:rPr lang="ko-KR" altLang="ko-KR" dirty="0" smtClean="0"/>
              <a:t>ⓒ </a:t>
            </a:r>
            <a:r>
              <a:rPr lang="en-US" altLang="ko-KR" dirty="0" smtClean="0"/>
              <a:t>Copyright 2016 XEMI all right reserved</a:t>
            </a:r>
            <a:endParaRPr lang="ko-KR" altLang="ko-KR" dirty="0"/>
          </a:p>
        </p:txBody>
      </p:sp>
      <p:grpSp>
        <p:nvGrpSpPr>
          <p:cNvPr id="2" name="그룹 1"/>
          <p:cNvGrpSpPr/>
          <p:nvPr/>
        </p:nvGrpSpPr>
        <p:grpSpPr>
          <a:xfrm>
            <a:off x="656309" y="3533422"/>
            <a:ext cx="2076688" cy="2255514"/>
            <a:chOff x="656309" y="1427945"/>
            <a:chExt cx="4015234" cy="4360991"/>
          </a:xfrm>
        </p:grpSpPr>
        <p:sp>
          <p:nvSpPr>
            <p:cNvPr id="23" name="자유형 22"/>
            <p:cNvSpPr/>
            <p:nvPr/>
          </p:nvSpPr>
          <p:spPr>
            <a:xfrm>
              <a:off x="3476661" y="1584875"/>
              <a:ext cx="1089378" cy="508000"/>
            </a:xfrm>
            <a:custGeom>
              <a:avLst/>
              <a:gdLst>
                <a:gd name="connsiteX0" fmla="*/ 0 w 2178756"/>
                <a:gd name="connsiteY0" fmla="*/ 1016000 h 1016000"/>
                <a:gd name="connsiteX1" fmla="*/ 519289 w 2178756"/>
                <a:gd name="connsiteY1" fmla="*/ 0 h 1016000"/>
                <a:gd name="connsiteX2" fmla="*/ 2178756 w 2178756"/>
                <a:gd name="connsiteY2" fmla="*/ 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8756" h="1016000">
                  <a:moveTo>
                    <a:pt x="0" y="1016000"/>
                  </a:moveTo>
                  <a:lnTo>
                    <a:pt x="519289" y="0"/>
                  </a:lnTo>
                  <a:lnTo>
                    <a:pt x="2178756" y="0"/>
                  </a:lnTo>
                </a:path>
              </a:pathLst>
            </a:custGeom>
            <a:ln w="25400">
              <a:solidFill>
                <a:srgbClr val="6488B0"/>
              </a:solidFill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육각형 23"/>
            <p:cNvSpPr/>
            <p:nvPr/>
          </p:nvSpPr>
          <p:spPr>
            <a:xfrm>
              <a:off x="1000386" y="3174802"/>
              <a:ext cx="2261077" cy="1949204"/>
            </a:xfrm>
            <a:prstGeom prst="hexagon">
              <a:avLst/>
            </a:prstGeom>
            <a:solidFill>
              <a:schemeClr val="accent1">
                <a:alpha val="46000"/>
              </a:schemeClr>
            </a:solidFill>
            <a:ln w="44450">
              <a:solidFill>
                <a:srgbClr val="648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육각형 24"/>
            <p:cNvSpPr/>
            <p:nvPr/>
          </p:nvSpPr>
          <p:spPr>
            <a:xfrm>
              <a:off x="2526155" y="2092875"/>
              <a:ext cx="1228846" cy="1059349"/>
            </a:xfrm>
            <a:prstGeom prst="hexagon">
              <a:avLst/>
            </a:prstGeom>
            <a:solidFill>
              <a:schemeClr val="accent1">
                <a:alpha val="46000"/>
              </a:schemeClr>
            </a:solidFill>
            <a:ln w="44450">
              <a:solidFill>
                <a:srgbClr val="648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" name="직선 연결선 25"/>
            <p:cNvCxnSpPr>
              <a:stCxn id="24" idx="4"/>
            </p:cNvCxnSpPr>
            <p:nvPr/>
          </p:nvCxnSpPr>
          <p:spPr>
            <a:xfrm flipH="1" flipV="1">
              <a:off x="656309" y="1872225"/>
              <a:ext cx="831377" cy="1302577"/>
            </a:xfrm>
            <a:prstGeom prst="line">
              <a:avLst/>
            </a:prstGeom>
            <a:ln w="25400">
              <a:solidFill>
                <a:srgbClr val="6488B0"/>
              </a:solidFill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육각형 26"/>
            <p:cNvSpPr/>
            <p:nvPr/>
          </p:nvSpPr>
          <p:spPr>
            <a:xfrm>
              <a:off x="2184085" y="1427945"/>
              <a:ext cx="771319" cy="664930"/>
            </a:xfrm>
            <a:prstGeom prst="hexagon">
              <a:avLst/>
            </a:prstGeom>
            <a:solidFill>
              <a:schemeClr val="accent1">
                <a:alpha val="46000"/>
              </a:schemeClr>
            </a:solidFill>
            <a:ln w="44450">
              <a:solidFill>
                <a:srgbClr val="648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3246082" y="4149404"/>
              <a:ext cx="1425461" cy="0"/>
            </a:xfrm>
            <a:prstGeom prst="line">
              <a:avLst/>
            </a:prstGeom>
            <a:ln w="25400">
              <a:solidFill>
                <a:srgbClr val="6488B0"/>
              </a:solidFill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육각형 28"/>
            <p:cNvSpPr/>
            <p:nvPr/>
          </p:nvSpPr>
          <p:spPr>
            <a:xfrm>
              <a:off x="897152" y="5124006"/>
              <a:ext cx="771319" cy="664930"/>
            </a:xfrm>
            <a:prstGeom prst="hexagon">
              <a:avLst/>
            </a:prstGeom>
            <a:solidFill>
              <a:schemeClr val="accent1">
                <a:alpha val="46000"/>
              </a:schemeClr>
            </a:solidFill>
            <a:ln w="44450">
              <a:solidFill>
                <a:srgbClr val="648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04583" y="934500"/>
            <a:ext cx="1828800" cy="2400300"/>
            <a:chOff x="5216989" y="1360268"/>
            <a:chExt cx="1828800" cy="2400300"/>
          </a:xfrm>
        </p:grpSpPr>
        <p:sp>
          <p:nvSpPr>
            <p:cNvPr id="32" name="육각형 31"/>
            <p:cNvSpPr/>
            <p:nvPr/>
          </p:nvSpPr>
          <p:spPr>
            <a:xfrm>
              <a:off x="5377009" y="2491838"/>
              <a:ext cx="1051560" cy="906517"/>
            </a:xfrm>
            <a:prstGeom prst="hexagon">
              <a:avLst/>
            </a:prstGeom>
            <a:solidFill>
              <a:schemeClr val="accent1">
                <a:alpha val="46000"/>
              </a:schemeClr>
            </a:solidFill>
            <a:ln w="44450">
              <a:solidFill>
                <a:srgbClr val="648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육각형 32"/>
            <p:cNvSpPr/>
            <p:nvPr/>
          </p:nvSpPr>
          <p:spPr>
            <a:xfrm>
              <a:off x="6097099" y="1999166"/>
              <a:ext cx="571500" cy="492672"/>
            </a:xfrm>
            <a:prstGeom prst="hexagon">
              <a:avLst/>
            </a:prstGeom>
            <a:solidFill>
              <a:schemeClr val="accent1">
                <a:alpha val="46000"/>
              </a:schemeClr>
            </a:solidFill>
            <a:ln w="44450">
              <a:solidFill>
                <a:srgbClr val="648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4" name="직선 연결선 33"/>
            <p:cNvCxnSpPr>
              <a:stCxn id="32" idx="1"/>
            </p:cNvCxnSpPr>
            <p:nvPr/>
          </p:nvCxnSpPr>
          <p:spPr>
            <a:xfrm>
              <a:off x="6201940" y="3398355"/>
              <a:ext cx="226629" cy="362213"/>
            </a:xfrm>
            <a:prstGeom prst="line">
              <a:avLst/>
            </a:prstGeom>
            <a:solidFill>
              <a:schemeClr val="accent1">
                <a:alpha val="46000"/>
              </a:schemeClr>
            </a:solidFill>
            <a:ln w="44450">
              <a:solidFill>
                <a:srgbClr val="6488B0"/>
              </a:solidFill>
              <a:tailEnd type="diamon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직선 연결선 34"/>
            <p:cNvCxnSpPr>
              <a:stCxn id="33" idx="5"/>
            </p:cNvCxnSpPr>
            <p:nvPr/>
          </p:nvCxnSpPr>
          <p:spPr>
            <a:xfrm flipV="1">
              <a:off x="6545431" y="1360268"/>
              <a:ext cx="500358" cy="638898"/>
            </a:xfrm>
            <a:prstGeom prst="line">
              <a:avLst/>
            </a:prstGeom>
            <a:solidFill>
              <a:schemeClr val="accent1">
                <a:alpha val="46000"/>
              </a:schemeClr>
            </a:solidFill>
            <a:ln w="44450">
              <a:solidFill>
                <a:srgbClr val="6488B0"/>
              </a:solidFill>
              <a:tailEnd type="diamon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직선 연결선 35"/>
            <p:cNvCxnSpPr>
              <a:stCxn id="32" idx="4"/>
            </p:cNvCxnSpPr>
            <p:nvPr/>
          </p:nvCxnSpPr>
          <p:spPr>
            <a:xfrm flipH="1" flipV="1">
              <a:off x="5216989" y="1886048"/>
              <a:ext cx="386649" cy="605790"/>
            </a:xfrm>
            <a:prstGeom prst="line">
              <a:avLst/>
            </a:prstGeom>
            <a:solidFill>
              <a:schemeClr val="accent1">
                <a:alpha val="46000"/>
              </a:schemeClr>
            </a:solidFill>
            <a:ln w="44450">
              <a:solidFill>
                <a:srgbClr val="6488B0"/>
              </a:solidFill>
              <a:tailEnd type="diamon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8" name="그룹 37"/>
          <p:cNvGrpSpPr/>
          <p:nvPr/>
        </p:nvGrpSpPr>
        <p:grpSpPr>
          <a:xfrm>
            <a:off x="6313470" y="4110270"/>
            <a:ext cx="5543658" cy="1195945"/>
            <a:chOff x="6313470" y="4110270"/>
            <a:chExt cx="5543658" cy="1195945"/>
          </a:xfrm>
        </p:grpSpPr>
        <p:sp>
          <p:nvSpPr>
            <p:cNvPr id="39" name="타원 38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436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" name="타원 39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rgbClr val="FFB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" name="타원 40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C3C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2" name="타원 41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rgbClr val="88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타원 42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rgbClr val="FC6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타원 43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7CA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313470" y="4110270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사용색상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4828529" y="1279925"/>
            <a:ext cx="913300" cy="1469114"/>
            <a:chOff x="2709782" y="2072483"/>
            <a:chExt cx="938044" cy="1508917"/>
          </a:xfrm>
        </p:grpSpPr>
        <p:sp>
          <p:nvSpPr>
            <p:cNvPr id="47" name="자유형 46"/>
            <p:cNvSpPr/>
            <p:nvPr/>
          </p:nvSpPr>
          <p:spPr>
            <a:xfrm rot="2063686">
              <a:off x="2709782" y="2072483"/>
              <a:ext cx="849283" cy="1508917"/>
            </a:xfrm>
            <a:custGeom>
              <a:avLst/>
              <a:gdLst>
                <a:gd name="connsiteX0" fmla="*/ 365735 w 1659078"/>
                <a:gd name="connsiteY0" fmla="*/ 141672 h 2947678"/>
                <a:gd name="connsiteX1" fmla="*/ 829540 w 1659078"/>
                <a:gd name="connsiteY1" fmla="*/ 0 h 2947678"/>
                <a:gd name="connsiteX2" fmla="*/ 1659078 w 1659078"/>
                <a:gd name="connsiteY2" fmla="*/ 829539 h 2947678"/>
                <a:gd name="connsiteX3" fmla="*/ 996721 w 1659078"/>
                <a:gd name="connsiteY3" fmla="*/ 1642224 h 2947678"/>
                <a:gd name="connsiteX4" fmla="*/ 990613 w 1659078"/>
                <a:gd name="connsiteY4" fmla="*/ 1642840 h 2947678"/>
                <a:gd name="connsiteX5" fmla="*/ 990613 w 1659078"/>
                <a:gd name="connsiteY5" fmla="*/ 2893985 h 2947678"/>
                <a:gd name="connsiteX6" fmla="*/ 936919 w 1659078"/>
                <a:gd name="connsiteY6" fmla="*/ 2947678 h 2947678"/>
                <a:gd name="connsiteX7" fmla="*/ 722155 w 1659078"/>
                <a:gd name="connsiteY7" fmla="*/ 2947678 h 2947678"/>
                <a:gd name="connsiteX8" fmla="*/ 668460 w 1659078"/>
                <a:gd name="connsiteY8" fmla="*/ 2893985 h 2947678"/>
                <a:gd name="connsiteX9" fmla="*/ 668460 w 1659078"/>
                <a:gd name="connsiteY9" fmla="*/ 1642840 h 2947678"/>
                <a:gd name="connsiteX10" fmla="*/ 662357 w 1659078"/>
                <a:gd name="connsiteY10" fmla="*/ 1642225 h 2947678"/>
                <a:gd name="connsiteX11" fmla="*/ 0 w 1659078"/>
                <a:gd name="connsiteY11" fmla="*/ 829539 h 2947678"/>
                <a:gd name="connsiteX12" fmla="*/ 365735 w 1659078"/>
                <a:gd name="connsiteY12" fmla="*/ 141672 h 294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9078" h="2947678">
                  <a:moveTo>
                    <a:pt x="365735" y="141672"/>
                  </a:moveTo>
                  <a:cubicBezTo>
                    <a:pt x="498131" y="52228"/>
                    <a:pt x="657736" y="0"/>
                    <a:pt x="829540" y="0"/>
                  </a:cubicBezTo>
                  <a:cubicBezTo>
                    <a:pt x="1287682" y="0"/>
                    <a:pt x="1659078" y="371396"/>
                    <a:pt x="1659078" y="829539"/>
                  </a:cubicBezTo>
                  <a:cubicBezTo>
                    <a:pt x="1659078" y="1230414"/>
                    <a:pt x="1374728" y="1564874"/>
                    <a:pt x="996721" y="1642224"/>
                  </a:cubicBezTo>
                  <a:lnTo>
                    <a:pt x="990613" y="1642840"/>
                  </a:lnTo>
                  <a:lnTo>
                    <a:pt x="990613" y="2893985"/>
                  </a:lnTo>
                  <a:cubicBezTo>
                    <a:pt x="990613" y="2923640"/>
                    <a:pt x="966574" y="2947678"/>
                    <a:pt x="936919" y="2947678"/>
                  </a:cubicBezTo>
                  <a:lnTo>
                    <a:pt x="722155" y="2947678"/>
                  </a:lnTo>
                  <a:cubicBezTo>
                    <a:pt x="692500" y="2947678"/>
                    <a:pt x="668460" y="2923640"/>
                    <a:pt x="668460" y="2893985"/>
                  </a:cubicBezTo>
                  <a:lnTo>
                    <a:pt x="668460" y="1642840"/>
                  </a:lnTo>
                  <a:lnTo>
                    <a:pt x="662357" y="1642225"/>
                  </a:lnTo>
                  <a:cubicBezTo>
                    <a:pt x="284350" y="1564874"/>
                    <a:pt x="0" y="1230414"/>
                    <a:pt x="0" y="829539"/>
                  </a:cubicBezTo>
                  <a:cubicBezTo>
                    <a:pt x="0" y="543200"/>
                    <a:pt x="145077" y="290746"/>
                    <a:pt x="365735" y="141672"/>
                  </a:cubicBezTo>
                  <a:close/>
                </a:path>
              </a:pathLst>
            </a:cu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타원 47"/>
            <p:cNvSpPr/>
            <p:nvPr/>
          </p:nvSpPr>
          <p:spPr>
            <a:xfrm>
              <a:off x="2999826" y="2233464"/>
              <a:ext cx="648000" cy="648000"/>
            </a:xfrm>
            <a:prstGeom prst="ellipse">
              <a:avLst/>
            </a:prstGeom>
            <a:gradFill flip="none" rotWithShape="1">
              <a:gsLst>
                <a:gs pos="4700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원호 48"/>
            <p:cNvSpPr/>
            <p:nvPr/>
          </p:nvSpPr>
          <p:spPr>
            <a:xfrm>
              <a:off x="3078544" y="2314151"/>
              <a:ext cx="476674" cy="476674"/>
            </a:xfrm>
            <a:prstGeom prst="arc">
              <a:avLst>
                <a:gd name="adj1" fmla="val 18684222"/>
                <a:gd name="adj2" fmla="val 1935785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046081" y="1252900"/>
            <a:ext cx="1458185" cy="1636099"/>
            <a:chOff x="3046082" y="1252900"/>
            <a:chExt cx="814920" cy="914349"/>
          </a:xfrm>
        </p:grpSpPr>
        <p:sp>
          <p:nvSpPr>
            <p:cNvPr id="50" name="Oval 9"/>
            <p:cNvSpPr>
              <a:spLocks noChangeArrowheads="1"/>
            </p:cNvSpPr>
            <p:nvPr/>
          </p:nvSpPr>
          <p:spPr bwMode="auto">
            <a:xfrm>
              <a:off x="3231812" y="1364415"/>
              <a:ext cx="360000" cy="360000"/>
            </a:xfrm>
            <a:prstGeom prst="ellipse">
              <a:avLst/>
            </a:prstGeom>
            <a:solidFill>
              <a:srgbClr val="FFD72D"/>
            </a:solidFill>
            <a:ln w="44450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자유형 50"/>
            <p:cNvSpPr/>
            <p:nvPr/>
          </p:nvSpPr>
          <p:spPr>
            <a:xfrm rot="2063686">
              <a:off x="3046082" y="1252900"/>
              <a:ext cx="514634" cy="914349"/>
            </a:xfrm>
            <a:custGeom>
              <a:avLst/>
              <a:gdLst>
                <a:gd name="connsiteX0" fmla="*/ 704850 w 1428751"/>
                <a:gd name="connsiteY0" fmla="*/ 133710 h 2538458"/>
                <a:gd name="connsiteX1" fmla="*/ 128850 w 1428751"/>
                <a:gd name="connsiteY1" fmla="*/ 709710 h 2538458"/>
                <a:gd name="connsiteX2" fmla="*/ 704850 w 1428751"/>
                <a:gd name="connsiteY2" fmla="*/ 1285710 h 2538458"/>
                <a:gd name="connsiteX3" fmla="*/ 1280850 w 1428751"/>
                <a:gd name="connsiteY3" fmla="*/ 709710 h 2538458"/>
                <a:gd name="connsiteX4" fmla="*/ 704850 w 1428751"/>
                <a:gd name="connsiteY4" fmla="*/ 133710 h 2538458"/>
                <a:gd name="connsiteX5" fmla="*/ 714376 w 1428751"/>
                <a:gd name="connsiteY5" fmla="*/ 0 h 2538458"/>
                <a:gd name="connsiteX6" fmla="*/ 1428751 w 1428751"/>
                <a:gd name="connsiteY6" fmla="*/ 714376 h 2538458"/>
                <a:gd name="connsiteX7" fmla="*/ 858348 w 1428751"/>
                <a:gd name="connsiteY7" fmla="*/ 1414238 h 2538458"/>
                <a:gd name="connsiteX8" fmla="*/ 853088 w 1428751"/>
                <a:gd name="connsiteY8" fmla="*/ 1414768 h 2538458"/>
                <a:gd name="connsiteX9" fmla="*/ 853088 w 1428751"/>
                <a:gd name="connsiteY9" fmla="*/ 2492219 h 2538458"/>
                <a:gd name="connsiteX10" fmla="*/ 806848 w 1428751"/>
                <a:gd name="connsiteY10" fmla="*/ 2538458 h 2538458"/>
                <a:gd name="connsiteX11" fmla="*/ 621899 w 1428751"/>
                <a:gd name="connsiteY11" fmla="*/ 2538458 h 2538458"/>
                <a:gd name="connsiteX12" fmla="*/ 575659 w 1428751"/>
                <a:gd name="connsiteY12" fmla="*/ 2492219 h 2538458"/>
                <a:gd name="connsiteX13" fmla="*/ 575659 w 1428751"/>
                <a:gd name="connsiteY13" fmla="*/ 1414768 h 2538458"/>
                <a:gd name="connsiteX14" fmla="*/ 570403 w 1428751"/>
                <a:gd name="connsiteY14" fmla="*/ 1414238 h 2538458"/>
                <a:gd name="connsiteX15" fmla="*/ 0 w 1428751"/>
                <a:gd name="connsiteY15" fmla="*/ 714376 h 2538458"/>
                <a:gd name="connsiteX16" fmla="*/ 714376 w 1428751"/>
                <a:gd name="connsiteY16" fmla="*/ 0 h 253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8751" h="2538458">
                  <a:moveTo>
                    <a:pt x="704850" y="133710"/>
                  </a:moveTo>
                  <a:cubicBezTo>
                    <a:pt x="386734" y="133710"/>
                    <a:pt x="128850" y="391594"/>
                    <a:pt x="128850" y="709710"/>
                  </a:cubicBezTo>
                  <a:cubicBezTo>
                    <a:pt x="128850" y="1027826"/>
                    <a:pt x="386734" y="1285710"/>
                    <a:pt x="704850" y="1285710"/>
                  </a:cubicBezTo>
                  <a:cubicBezTo>
                    <a:pt x="1022966" y="1285710"/>
                    <a:pt x="1280850" y="1027826"/>
                    <a:pt x="1280850" y="709710"/>
                  </a:cubicBezTo>
                  <a:cubicBezTo>
                    <a:pt x="1280850" y="391594"/>
                    <a:pt x="1022966" y="133710"/>
                    <a:pt x="704850" y="133710"/>
                  </a:cubicBezTo>
                  <a:close/>
                  <a:moveTo>
                    <a:pt x="714376" y="0"/>
                  </a:moveTo>
                  <a:cubicBezTo>
                    <a:pt x="1108915" y="0"/>
                    <a:pt x="1428751" y="319836"/>
                    <a:pt x="1428751" y="714376"/>
                  </a:cubicBezTo>
                  <a:cubicBezTo>
                    <a:pt x="1428751" y="1059598"/>
                    <a:pt x="1183877" y="1347626"/>
                    <a:pt x="858348" y="1414238"/>
                  </a:cubicBezTo>
                  <a:lnTo>
                    <a:pt x="853088" y="1414768"/>
                  </a:lnTo>
                  <a:lnTo>
                    <a:pt x="853088" y="2492219"/>
                  </a:lnTo>
                  <a:cubicBezTo>
                    <a:pt x="853088" y="2517757"/>
                    <a:pt x="832386" y="2538458"/>
                    <a:pt x="806848" y="2538458"/>
                  </a:cubicBezTo>
                  <a:lnTo>
                    <a:pt x="621899" y="2538458"/>
                  </a:lnTo>
                  <a:cubicBezTo>
                    <a:pt x="596361" y="2538458"/>
                    <a:pt x="575659" y="2517757"/>
                    <a:pt x="575659" y="2492219"/>
                  </a:cubicBezTo>
                  <a:lnTo>
                    <a:pt x="575659" y="1414768"/>
                  </a:lnTo>
                  <a:lnTo>
                    <a:pt x="570403" y="1414238"/>
                  </a:lnTo>
                  <a:cubicBezTo>
                    <a:pt x="244874" y="1347626"/>
                    <a:pt x="0" y="1059598"/>
                    <a:pt x="0" y="714376"/>
                  </a:cubicBezTo>
                  <a:cubicBezTo>
                    <a:pt x="0" y="319836"/>
                    <a:pt x="319836" y="0"/>
                    <a:pt x="714376" y="0"/>
                  </a:cubicBezTo>
                  <a:close/>
                </a:path>
              </a:pathLst>
            </a:custGeom>
            <a:solidFill>
              <a:srgbClr val="88A4C2"/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2" name="그룹 51"/>
            <p:cNvGrpSpPr/>
            <p:nvPr/>
          </p:nvGrpSpPr>
          <p:grpSpPr>
            <a:xfrm flipH="1">
              <a:off x="3315608" y="1459180"/>
              <a:ext cx="545394" cy="622466"/>
              <a:chOff x="2428875" y="1976438"/>
              <a:chExt cx="1033463" cy="1141412"/>
            </a:xfrm>
            <a:solidFill>
              <a:srgbClr val="88A4C2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Freeform 5"/>
              <p:cNvSpPr>
                <a:spLocks/>
              </p:cNvSpPr>
              <p:nvPr/>
            </p:nvSpPr>
            <p:spPr bwMode="auto">
              <a:xfrm>
                <a:off x="2428875" y="1976438"/>
                <a:ext cx="506413" cy="1141412"/>
              </a:xfrm>
              <a:custGeom>
                <a:avLst/>
                <a:gdLst>
                  <a:gd name="T0" fmla="*/ 134 w 134"/>
                  <a:gd name="T1" fmla="*/ 302 h 302"/>
                  <a:gd name="T2" fmla="*/ 118 w 134"/>
                  <a:gd name="T3" fmla="*/ 302 h 302"/>
                  <a:gd name="T4" fmla="*/ 118 w 134"/>
                  <a:gd name="T5" fmla="*/ 265 h 302"/>
                  <a:gd name="T6" fmla="*/ 72 w 134"/>
                  <a:gd name="T7" fmla="*/ 265 h 302"/>
                  <a:gd name="T8" fmla="*/ 30 w 134"/>
                  <a:gd name="T9" fmla="*/ 223 h 302"/>
                  <a:gd name="T10" fmla="*/ 30 w 134"/>
                  <a:gd name="T11" fmla="*/ 181 h 302"/>
                  <a:gd name="T12" fmla="*/ 8 w 134"/>
                  <a:gd name="T13" fmla="*/ 181 h 302"/>
                  <a:gd name="T14" fmla="*/ 1 w 134"/>
                  <a:gd name="T15" fmla="*/ 177 h 302"/>
                  <a:gd name="T16" fmla="*/ 1 w 134"/>
                  <a:gd name="T17" fmla="*/ 169 h 302"/>
                  <a:gd name="T18" fmla="*/ 41 w 134"/>
                  <a:gd name="T19" fmla="*/ 100 h 302"/>
                  <a:gd name="T20" fmla="*/ 41 w 134"/>
                  <a:gd name="T21" fmla="*/ 96 h 302"/>
                  <a:gd name="T22" fmla="*/ 80 w 134"/>
                  <a:gd name="T23" fmla="*/ 0 h 302"/>
                  <a:gd name="T24" fmla="*/ 92 w 134"/>
                  <a:gd name="T25" fmla="*/ 12 h 302"/>
                  <a:gd name="T26" fmla="*/ 57 w 134"/>
                  <a:gd name="T27" fmla="*/ 96 h 302"/>
                  <a:gd name="T28" fmla="*/ 57 w 134"/>
                  <a:gd name="T29" fmla="*/ 101 h 302"/>
                  <a:gd name="T30" fmla="*/ 56 w 134"/>
                  <a:gd name="T31" fmla="*/ 106 h 302"/>
                  <a:gd name="T32" fmla="*/ 22 w 134"/>
                  <a:gd name="T33" fmla="*/ 165 h 302"/>
                  <a:gd name="T34" fmla="*/ 38 w 134"/>
                  <a:gd name="T35" fmla="*/ 165 h 302"/>
                  <a:gd name="T36" fmla="*/ 46 w 134"/>
                  <a:gd name="T37" fmla="*/ 173 h 302"/>
                  <a:gd name="T38" fmla="*/ 46 w 134"/>
                  <a:gd name="T39" fmla="*/ 223 h 302"/>
                  <a:gd name="T40" fmla="*/ 72 w 134"/>
                  <a:gd name="T41" fmla="*/ 249 h 302"/>
                  <a:gd name="T42" fmla="*/ 126 w 134"/>
                  <a:gd name="T43" fmla="*/ 249 h 302"/>
                  <a:gd name="T44" fmla="*/ 134 w 134"/>
                  <a:gd name="T45" fmla="*/ 257 h 302"/>
                  <a:gd name="T46" fmla="*/ 134 w 134"/>
                  <a:gd name="T47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4" h="302">
                    <a:moveTo>
                      <a:pt x="134" y="302"/>
                    </a:moveTo>
                    <a:cubicBezTo>
                      <a:pt x="118" y="302"/>
                      <a:pt x="118" y="302"/>
                      <a:pt x="118" y="302"/>
                    </a:cubicBezTo>
                    <a:cubicBezTo>
                      <a:pt x="118" y="265"/>
                      <a:pt x="118" y="265"/>
                      <a:pt x="118" y="265"/>
                    </a:cubicBezTo>
                    <a:cubicBezTo>
                      <a:pt x="72" y="265"/>
                      <a:pt x="72" y="265"/>
                      <a:pt x="72" y="265"/>
                    </a:cubicBezTo>
                    <a:cubicBezTo>
                      <a:pt x="48" y="265"/>
                      <a:pt x="30" y="246"/>
                      <a:pt x="30" y="223"/>
                    </a:cubicBezTo>
                    <a:cubicBezTo>
                      <a:pt x="30" y="181"/>
                      <a:pt x="30" y="181"/>
                      <a:pt x="30" y="181"/>
                    </a:cubicBezTo>
                    <a:cubicBezTo>
                      <a:pt x="8" y="181"/>
                      <a:pt x="8" y="181"/>
                      <a:pt x="8" y="181"/>
                    </a:cubicBezTo>
                    <a:cubicBezTo>
                      <a:pt x="5" y="181"/>
                      <a:pt x="3" y="179"/>
                      <a:pt x="1" y="177"/>
                    </a:cubicBezTo>
                    <a:cubicBezTo>
                      <a:pt x="0" y="174"/>
                      <a:pt x="0" y="171"/>
                      <a:pt x="1" y="169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98"/>
                      <a:pt x="41" y="97"/>
                      <a:pt x="41" y="96"/>
                    </a:cubicBezTo>
                    <a:cubicBezTo>
                      <a:pt x="41" y="60"/>
                      <a:pt x="55" y="26"/>
                      <a:pt x="80" y="0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69" y="34"/>
                      <a:pt x="57" y="64"/>
                      <a:pt x="57" y="96"/>
                    </a:cubicBezTo>
                    <a:cubicBezTo>
                      <a:pt x="57" y="98"/>
                      <a:pt x="57" y="99"/>
                      <a:pt x="57" y="101"/>
                    </a:cubicBezTo>
                    <a:cubicBezTo>
                      <a:pt x="57" y="103"/>
                      <a:pt x="57" y="104"/>
                      <a:pt x="56" y="106"/>
                    </a:cubicBezTo>
                    <a:cubicBezTo>
                      <a:pt x="22" y="165"/>
                      <a:pt x="22" y="165"/>
                      <a:pt x="22" y="165"/>
                    </a:cubicBezTo>
                    <a:cubicBezTo>
                      <a:pt x="38" y="165"/>
                      <a:pt x="38" y="165"/>
                      <a:pt x="38" y="165"/>
                    </a:cubicBezTo>
                    <a:cubicBezTo>
                      <a:pt x="42" y="165"/>
                      <a:pt x="46" y="168"/>
                      <a:pt x="46" y="173"/>
                    </a:cubicBezTo>
                    <a:cubicBezTo>
                      <a:pt x="46" y="223"/>
                      <a:pt x="46" y="223"/>
                      <a:pt x="46" y="223"/>
                    </a:cubicBezTo>
                    <a:cubicBezTo>
                      <a:pt x="46" y="237"/>
                      <a:pt x="57" y="249"/>
                      <a:pt x="72" y="249"/>
                    </a:cubicBezTo>
                    <a:cubicBezTo>
                      <a:pt x="126" y="249"/>
                      <a:pt x="126" y="249"/>
                      <a:pt x="126" y="249"/>
                    </a:cubicBezTo>
                    <a:cubicBezTo>
                      <a:pt x="130" y="249"/>
                      <a:pt x="134" y="252"/>
                      <a:pt x="134" y="257"/>
                    </a:cubicBezTo>
                    <a:lnTo>
                      <a:pt x="134" y="3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Rectangle 6"/>
              <p:cNvSpPr>
                <a:spLocks noChangeArrowheads="1"/>
              </p:cNvSpPr>
              <p:nvPr/>
            </p:nvSpPr>
            <p:spPr bwMode="auto">
              <a:xfrm>
                <a:off x="3400425" y="2674938"/>
                <a:ext cx="61913" cy="4429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73" name="그룹 72"/>
          <p:cNvGrpSpPr/>
          <p:nvPr/>
        </p:nvGrpSpPr>
        <p:grpSpPr>
          <a:xfrm>
            <a:off x="5757941" y="604956"/>
            <a:ext cx="2757977" cy="3381814"/>
            <a:chOff x="6642100" y="863599"/>
            <a:chExt cx="4489612" cy="5505133"/>
          </a:xfrm>
        </p:grpSpPr>
        <p:sp>
          <p:nvSpPr>
            <p:cNvPr id="74" name="Freeform 11"/>
            <p:cNvSpPr>
              <a:spLocks/>
            </p:cNvSpPr>
            <p:nvPr/>
          </p:nvSpPr>
          <p:spPr bwMode="auto">
            <a:xfrm>
              <a:off x="7105665" y="5115949"/>
              <a:ext cx="3364530" cy="1252783"/>
            </a:xfrm>
            <a:custGeom>
              <a:avLst/>
              <a:gdLst>
                <a:gd name="T0" fmla="*/ 0 w 26"/>
                <a:gd name="T1" fmla="*/ 3 h 10"/>
                <a:gd name="T2" fmla="*/ 8 w 26"/>
                <a:gd name="T3" fmla="*/ 3 h 10"/>
                <a:gd name="T4" fmla="*/ 9 w 26"/>
                <a:gd name="T5" fmla="*/ 7 h 10"/>
                <a:gd name="T6" fmla="*/ 25 w 26"/>
                <a:gd name="T7" fmla="*/ 6 h 10"/>
                <a:gd name="T8" fmla="*/ 26 w 26"/>
                <a:gd name="T9" fmla="*/ 0 h 10"/>
                <a:gd name="T10" fmla="*/ 1 w 26"/>
                <a:gd name="T11" fmla="*/ 0 h 10"/>
                <a:gd name="T12" fmla="*/ 0 w 26"/>
                <a:gd name="T13" fmla="*/ 3 h 10"/>
                <a:gd name="connsiteX0" fmla="*/ 74 w 10074"/>
                <a:gd name="connsiteY0" fmla="*/ 3000 h 8392"/>
                <a:gd name="connsiteX1" fmla="*/ 3151 w 10074"/>
                <a:gd name="connsiteY1" fmla="*/ 3000 h 8392"/>
                <a:gd name="connsiteX2" fmla="*/ 3536 w 10074"/>
                <a:gd name="connsiteY2" fmla="*/ 7000 h 8392"/>
                <a:gd name="connsiteX3" fmla="*/ 9689 w 10074"/>
                <a:gd name="connsiteY3" fmla="*/ 6000 h 8392"/>
                <a:gd name="connsiteX4" fmla="*/ 10074 w 10074"/>
                <a:gd name="connsiteY4" fmla="*/ 0 h 8392"/>
                <a:gd name="connsiteX5" fmla="*/ 459 w 10074"/>
                <a:gd name="connsiteY5" fmla="*/ 0 h 8392"/>
                <a:gd name="connsiteX6" fmla="*/ 74 w 10074"/>
                <a:gd name="connsiteY6" fmla="*/ 3000 h 8392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3 w 9731"/>
                <a:gd name="connsiteY0" fmla="*/ 5006 h 11369"/>
                <a:gd name="connsiteX1" fmla="*/ 2859 w 9731"/>
                <a:gd name="connsiteY1" fmla="*/ 4943 h 11369"/>
                <a:gd name="connsiteX2" fmla="*/ 3241 w 9731"/>
                <a:gd name="connsiteY2" fmla="*/ 9709 h 11369"/>
                <a:gd name="connsiteX3" fmla="*/ 9349 w 9731"/>
                <a:gd name="connsiteY3" fmla="*/ 8518 h 11369"/>
                <a:gd name="connsiteX4" fmla="*/ 9731 w 9731"/>
                <a:gd name="connsiteY4" fmla="*/ 1368 h 11369"/>
                <a:gd name="connsiteX5" fmla="*/ 187 w 9731"/>
                <a:gd name="connsiteY5" fmla="*/ 1368 h 11369"/>
                <a:gd name="connsiteX6" fmla="*/ 63 w 9731"/>
                <a:gd name="connsiteY6" fmla="*/ 5006 h 1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31" h="11369">
                  <a:moveTo>
                    <a:pt x="63" y="5006"/>
                  </a:moveTo>
                  <a:cubicBezTo>
                    <a:pt x="446" y="7389"/>
                    <a:pt x="2859" y="3751"/>
                    <a:pt x="2859" y="4943"/>
                  </a:cubicBezTo>
                  <a:cubicBezTo>
                    <a:pt x="3241" y="6134"/>
                    <a:pt x="2859" y="8518"/>
                    <a:pt x="3241" y="9709"/>
                  </a:cubicBezTo>
                  <a:cubicBezTo>
                    <a:pt x="3241" y="10901"/>
                    <a:pt x="7440" y="13284"/>
                    <a:pt x="9349" y="8518"/>
                  </a:cubicBezTo>
                  <a:cubicBezTo>
                    <a:pt x="9731" y="7326"/>
                    <a:pt x="9731" y="6134"/>
                    <a:pt x="9731" y="1368"/>
                  </a:cubicBezTo>
                  <a:cubicBezTo>
                    <a:pt x="6550" y="1368"/>
                    <a:pt x="222" y="-1710"/>
                    <a:pt x="187" y="1368"/>
                  </a:cubicBezTo>
                  <a:cubicBezTo>
                    <a:pt x="167" y="3089"/>
                    <a:pt x="-124" y="3836"/>
                    <a:pt x="63" y="5006"/>
                  </a:cubicBezTo>
                  <a:close/>
                </a:path>
              </a:pathLst>
            </a:custGeom>
            <a:solidFill>
              <a:srgbClr val="ADB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000"/>
            </a:p>
          </p:txBody>
        </p:sp>
        <p:sp>
          <p:nvSpPr>
            <p:cNvPr id="75" name="Freeform 12"/>
            <p:cNvSpPr>
              <a:spLocks/>
            </p:cNvSpPr>
            <p:nvPr/>
          </p:nvSpPr>
          <p:spPr bwMode="auto">
            <a:xfrm>
              <a:off x="6656614" y="4216550"/>
              <a:ext cx="3959558" cy="1050144"/>
            </a:xfrm>
            <a:custGeom>
              <a:avLst/>
              <a:gdLst>
                <a:gd name="T0" fmla="*/ 3 w 30"/>
                <a:gd name="T1" fmla="*/ 2 h 8"/>
                <a:gd name="T2" fmla="*/ 2 w 30"/>
                <a:gd name="T3" fmla="*/ 4 h 8"/>
                <a:gd name="T4" fmla="*/ 4 w 30"/>
                <a:gd name="T5" fmla="*/ 5 h 8"/>
                <a:gd name="T6" fmla="*/ 3 w 30"/>
                <a:gd name="T7" fmla="*/ 6 h 8"/>
                <a:gd name="T8" fmla="*/ 4 w 30"/>
                <a:gd name="T9" fmla="*/ 8 h 8"/>
                <a:gd name="T10" fmla="*/ 4 w 30"/>
                <a:gd name="T11" fmla="*/ 8 h 8"/>
                <a:gd name="T12" fmla="*/ 29 w 30"/>
                <a:gd name="T13" fmla="*/ 8 h 8"/>
                <a:gd name="T14" fmla="*/ 29 w 30"/>
                <a:gd name="T15" fmla="*/ 4 h 8"/>
                <a:gd name="T16" fmla="*/ 30 w 30"/>
                <a:gd name="T17" fmla="*/ 0 h 8"/>
                <a:gd name="T18" fmla="*/ 0 w 30"/>
                <a:gd name="T19" fmla="*/ 0 h 8"/>
                <a:gd name="T20" fmla="*/ 3 w 30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8">
                  <a:moveTo>
                    <a:pt x="3" y="2"/>
                  </a:move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4" y="5"/>
                    <a:pt x="4" y="5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3" y="6"/>
                    <a:pt x="4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6"/>
                    <a:pt x="29" y="4"/>
                  </a:cubicBezTo>
                  <a:cubicBezTo>
                    <a:pt x="29" y="3"/>
                    <a:pt x="30" y="1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lose/>
                </a:path>
              </a:pathLst>
            </a:custGeom>
            <a:solidFill>
              <a:srgbClr val="3750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000"/>
            </a:p>
          </p:txBody>
        </p:sp>
        <p:sp>
          <p:nvSpPr>
            <p:cNvPr id="76" name="Freeform 13"/>
            <p:cNvSpPr>
              <a:spLocks/>
            </p:cNvSpPr>
            <p:nvPr/>
          </p:nvSpPr>
          <p:spPr bwMode="auto">
            <a:xfrm>
              <a:off x="6642100" y="3166406"/>
              <a:ext cx="4355514" cy="1050144"/>
            </a:xfrm>
            <a:custGeom>
              <a:avLst/>
              <a:gdLst>
                <a:gd name="T0" fmla="*/ 33 w 33"/>
                <a:gd name="T1" fmla="*/ 0 h 8"/>
                <a:gd name="T2" fmla="*/ 4 w 33"/>
                <a:gd name="T3" fmla="*/ 0 h 8"/>
                <a:gd name="T4" fmla="*/ 4 w 33"/>
                <a:gd name="T5" fmla="*/ 1 h 8"/>
                <a:gd name="T6" fmla="*/ 0 w 33"/>
                <a:gd name="T7" fmla="*/ 7 h 8"/>
                <a:gd name="T8" fmla="*/ 0 w 33"/>
                <a:gd name="T9" fmla="*/ 8 h 8"/>
                <a:gd name="T10" fmla="*/ 30 w 33"/>
                <a:gd name="T11" fmla="*/ 8 h 8"/>
                <a:gd name="T12" fmla="*/ 32 w 33"/>
                <a:gd name="T13" fmla="*/ 4 h 8"/>
                <a:gd name="T14" fmla="*/ 33 w 33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8">
                  <a:moveTo>
                    <a:pt x="3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3"/>
                    <a:pt x="0" y="5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7"/>
                    <a:pt x="32" y="5"/>
                    <a:pt x="32" y="4"/>
                  </a:cubicBezTo>
                  <a:cubicBezTo>
                    <a:pt x="33" y="3"/>
                    <a:pt x="33" y="2"/>
                    <a:pt x="33" y="0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000"/>
            </a:p>
          </p:txBody>
        </p:sp>
        <p:sp>
          <p:nvSpPr>
            <p:cNvPr id="77" name="Freeform 14"/>
            <p:cNvSpPr>
              <a:spLocks/>
            </p:cNvSpPr>
            <p:nvPr/>
          </p:nvSpPr>
          <p:spPr bwMode="auto">
            <a:xfrm>
              <a:off x="7302548" y="863599"/>
              <a:ext cx="3695066" cy="1252664"/>
            </a:xfrm>
            <a:custGeom>
              <a:avLst/>
              <a:gdLst>
                <a:gd name="T0" fmla="*/ 23 w 28"/>
                <a:gd name="T1" fmla="*/ 4 h 9"/>
                <a:gd name="T2" fmla="*/ 5 w 28"/>
                <a:gd name="T3" fmla="*/ 3 h 9"/>
                <a:gd name="T4" fmla="*/ 0 w 28"/>
                <a:gd name="T5" fmla="*/ 9 h 9"/>
                <a:gd name="T6" fmla="*/ 28 w 28"/>
                <a:gd name="T7" fmla="*/ 9 h 9"/>
                <a:gd name="T8" fmla="*/ 23 w 2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">
                  <a:moveTo>
                    <a:pt x="23" y="4"/>
                  </a:moveTo>
                  <a:cubicBezTo>
                    <a:pt x="16" y="0"/>
                    <a:pt x="9" y="1"/>
                    <a:pt x="5" y="3"/>
                  </a:cubicBezTo>
                  <a:cubicBezTo>
                    <a:pt x="2" y="4"/>
                    <a:pt x="1" y="7"/>
                    <a:pt x="0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7"/>
                    <a:pt x="26" y="5"/>
                    <a:pt x="23" y="4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000"/>
            </a:p>
          </p:txBody>
        </p:sp>
        <p:sp>
          <p:nvSpPr>
            <p:cNvPr id="78" name="Freeform 15"/>
            <p:cNvSpPr>
              <a:spLocks/>
            </p:cNvSpPr>
            <p:nvPr/>
          </p:nvSpPr>
          <p:spPr bwMode="auto">
            <a:xfrm>
              <a:off x="7039125" y="2116263"/>
              <a:ext cx="4092587" cy="1050144"/>
            </a:xfrm>
            <a:custGeom>
              <a:avLst/>
              <a:gdLst>
                <a:gd name="T0" fmla="*/ 30 w 31"/>
                <a:gd name="T1" fmla="*/ 0 h 8"/>
                <a:gd name="T2" fmla="*/ 2 w 31"/>
                <a:gd name="T3" fmla="*/ 0 h 8"/>
                <a:gd name="T4" fmla="*/ 0 w 31"/>
                <a:gd name="T5" fmla="*/ 5 h 8"/>
                <a:gd name="T6" fmla="*/ 1 w 31"/>
                <a:gd name="T7" fmla="*/ 8 h 8"/>
                <a:gd name="T8" fmla="*/ 30 w 31"/>
                <a:gd name="T9" fmla="*/ 8 h 8"/>
                <a:gd name="T10" fmla="*/ 30 w 31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8">
                  <a:moveTo>
                    <a:pt x="3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31" y="3"/>
                    <a:pt x="30" y="0"/>
                  </a:cubicBezTo>
                  <a:close/>
                </a:path>
              </a:pathLst>
            </a:custGeom>
            <a:solidFill>
              <a:srgbClr val="648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000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8584258" y="817189"/>
            <a:ext cx="3607741" cy="2946016"/>
            <a:chOff x="6870610" y="1770223"/>
            <a:chExt cx="5321389" cy="4345350"/>
          </a:xfrm>
        </p:grpSpPr>
        <p:sp>
          <p:nvSpPr>
            <p:cNvPr id="88" name="직사각형 8"/>
            <p:cNvSpPr/>
            <p:nvPr/>
          </p:nvSpPr>
          <p:spPr>
            <a:xfrm>
              <a:off x="10957916" y="2735422"/>
              <a:ext cx="866608" cy="1352061"/>
            </a:xfrm>
            <a:custGeom>
              <a:avLst/>
              <a:gdLst>
                <a:gd name="connsiteX0" fmla="*/ 0 w 696686"/>
                <a:gd name="connsiteY0" fmla="*/ 0 h 1262743"/>
                <a:gd name="connsiteX1" fmla="*/ 696686 w 696686"/>
                <a:gd name="connsiteY1" fmla="*/ 0 h 1262743"/>
                <a:gd name="connsiteX2" fmla="*/ 696686 w 696686"/>
                <a:gd name="connsiteY2" fmla="*/ 1262743 h 1262743"/>
                <a:gd name="connsiteX3" fmla="*/ 0 w 696686"/>
                <a:gd name="connsiteY3" fmla="*/ 1262743 h 1262743"/>
                <a:gd name="connsiteX4" fmla="*/ 0 w 696686"/>
                <a:gd name="connsiteY4" fmla="*/ 0 h 1262743"/>
                <a:gd name="connsiteX0" fmla="*/ 0 w 1239611"/>
                <a:gd name="connsiteY0" fmla="*/ 142875 h 1262743"/>
                <a:gd name="connsiteX1" fmla="*/ 1239611 w 1239611"/>
                <a:gd name="connsiteY1" fmla="*/ 0 h 1262743"/>
                <a:gd name="connsiteX2" fmla="*/ 1239611 w 1239611"/>
                <a:gd name="connsiteY2" fmla="*/ 1262743 h 1262743"/>
                <a:gd name="connsiteX3" fmla="*/ 542925 w 1239611"/>
                <a:gd name="connsiteY3" fmla="*/ 1262743 h 1262743"/>
                <a:gd name="connsiteX4" fmla="*/ 0 w 1239611"/>
                <a:gd name="connsiteY4" fmla="*/ 142875 h 1262743"/>
                <a:gd name="connsiteX0" fmla="*/ 0 w 1239611"/>
                <a:gd name="connsiteY0" fmla="*/ 142875 h 1272268"/>
                <a:gd name="connsiteX1" fmla="*/ 1239611 w 1239611"/>
                <a:gd name="connsiteY1" fmla="*/ 0 h 1272268"/>
                <a:gd name="connsiteX2" fmla="*/ 1239611 w 1239611"/>
                <a:gd name="connsiteY2" fmla="*/ 1262743 h 1272268"/>
                <a:gd name="connsiteX3" fmla="*/ 9525 w 1239611"/>
                <a:gd name="connsiteY3" fmla="*/ 1272268 h 1272268"/>
                <a:gd name="connsiteX4" fmla="*/ 0 w 1239611"/>
                <a:gd name="connsiteY4" fmla="*/ 142875 h 1272268"/>
                <a:gd name="connsiteX0" fmla="*/ 34018 w 1273629"/>
                <a:gd name="connsiteY0" fmla="*/ 142875 h 1417411"/>
                <a:gd name="connsiteX1" fmla="*/ 1273629 w 1273629"/>
                <a:gd name="connsiteY1" fmla="*/ 0 h 1417411"/>
                <a:gd name="connsiteX2" fmla="*/ 1273629 w 1273629"/>
                <a:gd name="connsiteY2" fmla="*/ 1262743 h 1417411"/>
                <a:gd name="connsiteX3" fmla="*/ 0 w 1273629"/>
                <a:gd name="connsiteY3" fmla="*/ 1417411 h 1417411"/>
                <a:gd name="connsiteX4" fmla="*/ 34018 w 1273629"/>
                <a:gd name="connsiteY4" fmla="*/ 142875 h 1417411"/>
                <a:gd name="connsiteX0" fmla="*/ 34018 w 1346200"/>
                <a:gd name="connsiteY0" fmla="*/ 142875 h 1436915"/>
                <a:gd name="connsiteX1" fmla="*/ 1273629 w 1346200"/>
                <a:gd name="connsiteY1" fmla="*/ 0 h 1436915"/>
                <a:gd name="connsiteX2" fmla="*/ 1346200 w 1346200"/>
                <a:gd name="connsiteY2" fmla="*/ 1436915 h 1436915"/>
                <a:gd name="connsiteX3" fmla="*/ 0 w 1346200"/>
                <a:gd name="connsiteY3" fmla="*/ 1417411 h 1436915"/>
                <a:gd name="connsiteX4" fmla="*/ 34018 w 1346200"/>
                <a:gd name="connsiteY4" fmla="*/ 142875 h 1436915"/>
                <a:gd name="connsiteX0" fmla="*/ 0 w 1471839"/>
                <a:gd name="connsiteY0" fmla="*/ 0 h 1497240"/>
                <a:gd name="connsiteX1" fmla="*/ 1399268 w 1471839"/>
                <a:gd name="connsiteY1" fmla="*/ 60325 h 1497240"/>
                <a:gd name="connsiteX2" fmla="*/ 1471839 w 1471839"/>
                <a:gd name="connsiteY2" fmla="*/ 1497240 h 1497240"/>
                <a:gd name="connsiteX3" fmla="*/ 125639 w 1471839"/>
                <a:gd name="connsiteY3" fmla="*/ 1477736 h 1497240"/>
                <a:gd name="connsiteX4" fmla="*/ 0 w 1471839"/>
                <a:gd name="connsiteY4" fmla="*/ 0 h 1497240"/>
                <a:gd name="connsiteX0" fmla="*/ 0 w 1471839"/>
                <a:gd name="connsiteY0" fmla="*/ 70304 h 1567544"/>
                <a:gd name="connsiteX1" fmla="*/ 1428296 w 1471839"/>
                <a:gd name="connsiteY1" fmla="*/ 0 h 1567544"/>
                <a:gd name="connsiteX2" fmla="*/ 1471839 w 1471839"/>
                <a:gd name="connsiteY2" fmla="*/ 1567544 h 1567544"/>
                <a:gd name="connsiteX3" fmla="*/ 125639 w 1471839"/>
                <a:gd name="connsiteY3" fmla="*/ 1548040 h 1567544"/>
                <a:gd name="connsiteX4" fmla="*/ 0 w 1471839"/>
                <a:gd name="connsiteY4" fmla="*/ 70304 h 156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839" h="1567544">
                  <a:moveTo>
                    <a:pt x="0" y="70304"/>
                  </a:moveTo>
                  <a:lnTo>
                    <a:pt x="1428296" y="0"/>
                  </a:lnTo>
                  <a:lnTo>
                    <a:pt x="1471839" y="1567544"/>
                  </a:lnTo>
                  <a:lnTo>
                    <a:pt x="125639" y="1548040"/>
                  </a:lnTo>
                  <a:lnTo>
                    <a:pt x="0" y="70304"/>
                  </a:lnTo>
                  <a:close/>
                </a:path>
              </a:pathLst>
            </a:custGeom>
            <a:solidFill>
              <a:srgbClr val="6488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직사각형 10"/>
            <p:cNvSpPr/>
            <p:nvPr/>
          </p:nvSpPr>
          <p:spPr>
            <a:xfrm>
              <a:off x="10961121" y="4845669"/>
              <a:ext cx="889041" cy="1269903"/>
            </a:xfrm>
            <a:custGeom>
              <a:avLst/>
              <a:gdLst>
                <a:gd name="connsiteX0" fmla="*/ 0 w 696686"/>
                <a:gd name="connsiteY0" fmla="*/ 0 h 1262743"/>
                <a:gd name="connsiteX1" fmla="*/ 696686 w 696686"/>
                <a:gd name="connsiteY1" fmla="*/ 0 h 1262743"/>
                <a:gd name="connsiteX2" fmla="*/ 696686 w 696686"/>
                <a:gd name="connsiteY2" fmla="*/ 1262743 h 1262743"/>
                <a:gd name="connsiteX3" fmla="*/ 0 w 696686"/>
                <a:gd name="connsiteY3" fmla="*/ 1262743 h 1262743"/>
                <a:gd name="connsiteX4" fmla="*/ 0 w 696686"/>
                <a:gd name="connsiteY4" fmla="*/ 0 h 1262743"/>
                <a:gd name="connsiteX0" fmla="*/ 0 w 1277711"/>
                <a:gd name="connsiteY0" fmla="*/ 0 h 1396093"/>
                <a:gd name="connsiteX1" fmla="*/ 1277711 w 1277711"/>
                <a:gd name="connsiteY1" fmla="*/ 133350 h 1396093"/>
                <a:gd name="connsiteX2" fmla="*/ 1277711 w 1277711"/>
                <a:gd name="connsiteY2" fmla="*/ 1396093 h 1396093"/>
                <a:gd name="connsiteX3" fmla="*/ 581025 w 1277711"/>
                <a:gd name="connsiteY3" fmla="*/ 1396093 h 1396093"/>
                <a:gd name="connsiteX4" fmla="*/ 0 w 1277711"/>
                <a:gd name="connsiteY4" fmla="*/ 0 h 1396093"/>
                <a:gd name="connsiteX0" fmla="*/ 9525 w 1287236"/>
                <a:gd name="connsiteY0" fmla="*/ 0 h 1396093"/>
                <a:gd name="connsiteX1" fmla="*/ 1287236 w 1287236"/>
                <a:gd name="connsiteY1" fmla="*/ 133350 h 1396093"/>
                <a:gd name="connsiteX2" fmla="*/ 1287236 w 1287236"/>
                <a:gd name="connsiteY2" fmla="*/ 1396093 h 1396093"/>
                <a:gd name="connsiteX3" fmla="*/ 0 w 1287236"/>
                <a:gd name="connsiteY3" fmla="*/ 1110343 h 1396093"/>
                <a:gd name="connsiteX4" fmla="*/ 9525 w 1287236"/>
                <a:gd name="connsiteY4" fmla="*/ 0 h 1396093"/>
                <a:gd name="connsiteX0" fmla="*/ 9525 w 1287236"/>
                <a:gd name="connsiteY0" fmla="*/ 0 h 1396093"/>
                <a:gd name="connsiteX1" fmla="*/ 1287236 w 1287236"/>
                <a:gd name="connsiteY1" fmla="*/ 133350 h 1396093"/>
                <a:gd name="connsiteX2" fmla="*/ 1287236 w 1287236"/>
                <a:gd name="connsiteY2" fmla="*/ 1396093 h 1396093"/>
                <a:gd name="connsiteX3" fmla="*/ 0 w 1287236"/>
                <a:gd name="connsiteY3" fmla="*/ 1119868 h 1396093"/>
                <a:gd name="connsiteX4" fmla="*/ 9525 w 1287236"/>
                <a:gd name="connsiteY4" fmla="*/ 0 h 1396093"/>
                <a:gd name="connsiteX0" fmla="*/ 85725 w 1363436"/>
                <a:gd name="connsiteY0" fmla="*/ 0 h 1396093"/>
                <a:gd name="connsiteX1" fmla="*/ 1363436 w 1363436"/>
                <a:gd name="connsiteY1" fmla="*/ 133350 h 1396093"/>
                <a:gd name="connsiteX2" fmla="*/ 1363436 w 1363436"/>
                <a:gd name="connsiteY2" fmla="*/ 1396093 h 1396093"/>
                <a:gd name="connsiteX3" fmla="*/ 0 w 1363436"/>
                <a:gd name="connsiteY3" fmla="*/ 1119868 h 1396093"/>
                <a:gd name="connsiteX4" fmla="*/ 85725 w 1363436"/>
                <a:gd name="connsiteY4" fmla="*/ 0 h 1396093"/>
                <a:gd name="connsiteX0" fmla="*/ 85725 w 1363436"/>
                <a:gd name="connsiteY0" fmla="*/ 0 h 1370693"/>
                <a:gd name="connsiteX1" fmla="*/ 1363436 w 1363436"/>
                <a:gd name="connsiteY1" fmla="*/ 107950 h 1370693"/>
                <a:gd name="connsiteX2" fmla="*/ 1363436 w 1363436"/>
                <a:gd name="connsiteY2" fmla="*/ 1370693 h 1370693"/>
                <a:gd name="connsiteX3" fmla="*/ 0 w 1363436"/>
                <a:gd name="connsiteY3" fmla="*/ 1094468 h 1370693"/>
                <a:gd name="connsiteX4" fmla="*/ 85725 w 1363436"/>
                <a:gd name="connsiteY4" fmla="*/ 0 h 1370693"/>
                <a:gd name="connsiteX0" fmla="*/ 27668 w 1363436"/>
                <a:gd name="connsiteY0" fmla="*/ 0 h 1428750"/>
                <a:gd name="connsiteX1" fmla="*/ 1363436 w 1363436"/>
                <a:gd name="connsiteY1" fmla="*/ 166007 h 1428750"/>
                <a:gd name="connsiteX2" fmla="*/ 1363436 w 1363436"/>
                <a:gd name="connsiteY2" fmla="*/ 1428750 h 1428750"/>
                <a:gd name="connsiteX3" fmla="*/ 0 w 1363436"/>
                <a:gd name="connsiteY3" fmla="*/ 1152525 h 1428750"/>
                <a:gd name="connsiteX4" fmla="*/ 27668 w 1363436"/>
                <a:gd name="connsiteY4" fmla="*/ 0 h 1428750"/>
                <a:gd name="connsiteX0" fmla="*/ 0 w 1379310"/>
                <a:gd name="connsiteY0" fmla="*/ 0 h 1385207"/>
                <a:gd name="connsiteX1" fmla="*/ 1379310 w 1379310"/>
                <a:gd name="connsiteY1" fmla="*/ 122464 h 1385207"/>
                <a:gd name="connsiteX2" fmla="*/ 1379310 w 1379310"/>
                <a:gd name="connsiteY2" fmla="*/ 1385207 h 1385207"/>
                <a:gd name="connsiteX3" fmla="*/ 15874 w 1379310"/>
                <a:gd name="connsiteY3" fmla="*/ 1108982 h 1385207"/>
                <a:gd name="connsiteX4" fmla="*/ 0 w 1379310"/>
                <a:gd name="connsiteY4" fmla="*/ 0 h 1385207"/>
                <a:gd name="connsiteX0" fmla="*/ 0 w 1393825"/>
                <a:gd name="connsiteY0" fmla="*/ 0 h 1472292"/>
                <a:gd name="connsiteX1" fmla="*/ 1393825 w 1393825"/>
                <a:gd name="connsiteY1" fmla="*/ 209549 h 1472292"/>
                <a:gd name="connsiteX2" fmla="*/ 1393825 w 1393825"/>
                <a:gd name="connsiteY2" fmla="*/ 1472292 h 1472292"/>
                <a:gd name="connsiteX3" fmla="*/ 30389 w 1393825"/>
                <a:gd name="connsiteY3" fmla="*/ 1196067 h 1472292"/>
                <a:gd name="connsiteX4" fmla="*/ 0 w 1393825"/>
                <a:gd name="connsiteY4" fmla="*/ 0 h 1472292"/>
                <a:gd name="connsiteX0" fmla="*/ 0 w 1509940"/>
                <a:gd name="connsiteY0" fmla="*/ 0 h 1472292"/>
                <a:gd name="connsiteX1" fmla="*/ 1509940 w 1509940"/>
                <a:gd name="connsiteY1" fmla="*/ 122463 h 1472292"/>
                <a:gd name="connsiteX2" fmla="*/ 1393825 w 1509940"/>
                <a:gd name="connsiteY2" fmla="*/ 1472292 h 1472292"/>
                <a:gd name="connsiteX3" fmla="*/ 30389 w 1509940"/>
                <a:gd name="connsiteY3" fmla="*/ 1196067 h 1472292"/>
                <a:gd name="connsiteX4" fmla="*/ 0 w 1509940"/>
                <a:gd name="connsiteY4" fmla="*/ 0 h 147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9940" h="1472292">
                  <a:moveTo>
                    <a:pt x="0" y="0"/>
                  </a:moveTo>
                  <a:lnTo>
                    <a:pt x="1509940" y="122463"/>
                  </a:lnTo>
                  <a:lnTo>
                    <a:pt x="1393825" y="1472292"/>
                  </a:lnTo>
                  <a:lnTo>
                    <a:pt x="30389" y="1196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11781795" y="1770223"/>
              <a:ext cx="410204" cy="1089160"/>
            </a:xfrm>
            <a:prstGeom prst="rect">
              <a:avLst/>
            </a:prstGeom>
            <a:solidFill>
              <a:srgbClr val="C3C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11781795" y="2848094"/>
              <a:ext cx="410204" cy="1089160"/>
            </a:xfrm>
            <a:prstGeom prst="rect">
              <a:avLst/>
            </a:prstGeom>
            <a:solidFill>
              <a:srgbClr val="88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11781795" y="3937253"/>
              <a:ext cx="410204" cy="1089160"/>
            </a:xfrm>
            <a:prstGeom prst="rect">
              <a:avLst/>
            </a:prstGeom>
            <a:solidFill>
              <a:srgbClr val="37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1781795" y="5026413"/>
              <a:ext cx="410204" cy="1089160"/>
            </a:xfrm>
            <a:prstGeom prst="rect">
              <a:avLst/>
            </a:prstGeom>
            <a:solidFill>
              <a:srgbClr val="FFB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직사각형 7"/>
            <p:cNvSpPr/>
            <p:nvPr/>
          </p:nvSpPr>
          <p:spPr>
            <a:xfrm>
              <a:off x="11044442" y="1770224"/>
              <a:ext cx="737351" cy="1218263"/>
            </a:xfrm>
            <a:custGeom>
              <a:avLst/>
              <a:gdLst>
                <a:gd name="connsiteX0" fmla="*/ 0 w 696686"/>
                <a:gd name="connsiteY0" fmla="*/ 0 h 1262743"/>
                <a:gd name="connsiteX1" fmla="*/ 696686 w 696686"/>
                <a:gd name="connsiteY1" fmla="*/ 0 h 1262743"/>
                <a:gd name="connsiteX2" fmla="*/ 696686 w 696686"/>
                <a:gd name="connsiteY2" fmla="*/ 1262743 h 1262743"/>
                <a:gd name="connsiteX3" fmla="*/ 0 w 696686"/>
                <a:gd name="connsiteY3" fmla="*/ 1262743 h 1262743"/>
                <a:gd name="connsiteX4" fmla="*/ 0 w 696686"/>
                <a:gd name="connsiteY4" fmla="*/ 0 h 1262743"/>
                <a:gd name="connsiteX0" fmla="*/ 0 w 1190171"/>
                <a:gd name="connsiteY0" fmla="*/ 290286 h 1262743"/>
                <a:gd name="connsiteX1" fmla="*/ 1190171 w 1190171"/>
                <a:gd name="connsiteY1" fmla="*/ 0 h 1262743"/>
                <a:gd name="connsiteX2" fmla="*/ 1190171 w 1190171"/>
                <a:gd name="connsiteY2" fmla="*/ 1262743 h 1262743"/>
                <a:gd name="connsiteX3" fmla="*/ 493485 w 1190171"/>
                <a:gd name="connsiteY3" fmla="*/ 1262743 h 1262743"/>
                <a:gd name="connsiteX4" fmla="*/ 0 w 1190171"/>
                <a:gd name="connsiteY4" fmla="*/ 290286 h 1262743"/>
                <a:gd name="connsiteX0" fmla="*/ 14515 w 1204686"/>
                <a:gd name="connsiteY0" fmla="*/ 290286 h 1393372"/>
                <a:gd name="connsiteX1" fmla="*/ 1204686 w 1204686"/>
                <a:gd name="connsiteY1" fmla="*/ 0 h 1393372"/>
                <a:gd name="connsiteX2" fmla="*/ 1204686 w 1204686"/>
                <a:gd name="connsiteY2" fmla="*/ 1262743 h 1393372"/>
                <a:gd name="connsiteX3" fmla="*/ 0 w 1204686"/>
                <a:gd name="connsiteY3" fmla="*/ 1393372 h 1393372"/>
                <a:gd name="connsiteX4" fmla="*/ 14515 w 1204686"/>
                <a:gd name="connsiteY4" fmla="*/ 290286 h 1393372"/>
                <a:gd name="connsiteX0" fmla="*/ 4990 w 1204686"/>
                <a:gd name="connsiteY0" fmla="*/ 271236 h 1393372"/>
                <a:gd name="connsiteX1" fmla="*/ 1204686 w 1204686"/>
                <a:gd name="connsiteY1" fmla="*/ 0 h 1393372"/>
                <a:gd name="connsiteX2" fmla="*/ 1204686 w 1204686"/>
                <a:gd name="connsiteY2" fmla="*/ 1262743 h 1393372"/>
                <a:gd name="connsiteX3" fmla="*/ 0 w 1204686"/>
                <a:gd name="connsiteY3" fmla="*/ 1393372 h 1393372"/>
                <a:gd name="connsiteX4" fmla="*/ 4990 w 1204686"/>
                <a:gd name="connsiteY4" fmla="*/ 271236 h 1393372"/>
                <a:gd name="connsiteX0" fmla="*/ 112 w 1218858"/>
                <a:gd name="connsiteY0" fmla="*/ 290286 h 1393372"/>
                <a:gd name="connsiteX1" fmla="*/ 1218858 w 1218858"/>
                <a:gd name="connsiteY1" fmla="*/ 0 h 1393372"/>
                <a:gd name="connsiteX2" fmla="*/ 1218858 w 1218858"/>
                <a:gd name="connsiteY2" fmla="*/ 1262743 h 1393372"/>
                <a:gd name="connsiteX3" fmla="*/ 14172 w 1218858"/>
                <a:gd name="connsiteY3" fmla="*/ 1393372 h 1393372"/>
                <a:gd name="connsiteX4" fmla="*/ 112 w 1218858"/>
                <a:gd name="connsiteY4" fmla="*/ 290286 h 1393372"/>
                <a:gd name="connsiteX0" fmla="*/ 33565 w 1252311"/>
                <a:gd name="connsiteY0" fmla="*/ 290286 h 1412422"/>
                <a:gd name="connsiteX1" fmla="*/ 1252311 w 1252311"/>
                <a:gd name="connsiteY1" fmla="*/ 0 h 1412422"/>
                <a:gd name="connsiteX2" fmla="*/ 1252311 w 1252311"/>
                <a:gd name="connsiteY2" fmla="*/ 1262743 h 1412422"/>
                <a:gd name="connsiteX3" fmla="*/ 0 w 1252311"/>
                <a:gd name="connsiteY3" fmla="*/ 1412422 h 1412422"/>
                <a:gd name="connsiteX4" fmla="*/ 33565 w 1252311"/>
                <a:gd name="connsiteY4" fmla="*/ 290286 h 1412422"/>
                <a:gd name="connsiteX0" fmla="*/ 46265 w 1252311"/>
                <a:gd name="connsiteY0" fmla="*/ 264886 h 1412422"/>
                <a:gd name="connsiteX1" fmla="*/ 1252311 w 1252311"/>
                <a:gd name="connsiteY1" fmla="*/ 0 h 1412422"/>
                <a:gd name="connsiteX2" fmla="*/ 1252311 w 1252311"/>
                <a:gd name="connsiteY2" fmla="*/ 1262743 h 1412422"/>
                <a:gd name="connsiteX3" fmla="*/ 0 w 1252311"/>
                <a:gd name="connsiteY3" fmla="*/ 1412422 h 1412422"/>
                <a:gd name="connsiteX4" fmla="*/ 46265 w 1252311"/>
                <a:gd name="connsiteY4" fmla="*/ 264886 h 1412422"/>
                <a:gd name="connsiteX0" fmla="*/ 8165 w 1252311"/>
                <a:gd name="connsiteY0" fmla="*/ 264886 h 1412422"/>
                <a:gd name="connsiteX1" fmla="*/ 1252311 w 1252311"/>
                <a:gd name="connsiteY1" fmla="*/ 0 h 1412422"/>
                <a:gd name="connsiteX2" fmla="*/ 1252311 w 1252311"/>
                <a:gd name="connsiteY2" fmla="*/ 1262743 h 1412422"/>
                <a:gd name="connsiteX3" fmla="*/ 0 w 1252311"/>
                <a:gd name="connsiteY3" fmla="*/ 1412422 h 1412422"/>
                <a:gd name="connsiteX4" fmla="*/ 8165 w 1252311"/>
                <a:gd name="connsiteY4" fmla="*/ 264886 h 14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311" h="1412422">
                  <a:moveTo>
                    <a:pt x="8165" y="264886"/>
                  </a:moveTo>
                  <a:lnTo>
                    <a:pt x="1252311" y="0"/>
                  </a:lnTo>
                  <a:lnTo>
                    <a:pt x="1252311" y="1262743"/>
                  </a:lnTo>
                  <a:lnTo>
                    <a:pt x="0" y="1412422"/>
                  </a:lnTo>
                  <a:cubicBezTo>
                    <a:pt x="1663" y="1038377"/>
                    <a:pt x="6502" y="638931"/>
                    <a:pt x="8165" y="264886"/>
                  </a:cubicBezTo>
                  <a:close/>
                </a:path>
              </a:pathLst>
            </a:custGeom>
            <a:solidFill>
              <a:srgbClr val="ADB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직사각형 9"/>
            <p:cNvSpPr/>
            <p:nvPr/>
          </p:nvSpPr>
          <p:spPr>
            <a:xfrm>
              <a:off x="11035096" y="3937253"/>
              <a:ext cx="746699" cy="1089160"/>
            </a:xfrm>
            <a:custGeom>
              <a:avLst/>
              <a:gdLst>
                <a:gd name="connsiteX0" fmla="*/ 0 w 696686"/>
                <a:gd name="connsiteY0" fmla="*/ 0 h 1262743"/>
                <a:gd name="connsiteX1" fmla="*/ 696686 w 696686"/>
                <a:gd name="connsiteY1" fmla="*/ 0 h 1262743"/>
                <a:gd name="connsiteX2" fmla="*/ 696686 w 696686"/>
                <a:gd name="connsiteY2" fmla="*/ 1262743 h 1262743"/>
                <a:gd name="connsiteX3" fmla="*/ 0 w 696686"/>
                <a:gd name="connsiteY3" fmla="*/ 1262743 h 1262743"/>
                <a:gd name="connsiteX4" fmla="*/ 0 w 696686"/>
                <a:gd name="connsiteY4" fmla="*/ 0 h 1262743"/>
                <a:gd name="connsiteX0" fmla="*/ 0 w 1268186"/>
                <a:gd name="connsiteY0" fmla="*/ 9525 h 1262743"/>
                <a:gd name="connsiteX1" fmla="*/ 1268186 w 1268186"/>
                <a:gd name="connsiteY1" fmla="*/ 0 h 1262743"/>
                <a:gd name="connsiteX2" fmla="*/ 1268186 w 1268186"/>
                <a:gd name="connsiteY2" fmla="*/ 1262743 h 1262743"/>
                <a:gd name="connsiteX3" fmla="*/ 571500 w 1268186"/>
                <a:gd name="connsiteY3" fmla="*/ 1262743 h 1262743"/>
                <a:gd name="connsiteX4" fmla="*/ 0 w 1268186"/>
                <a:gd name="connsiteY4" fmla="*/ 9525 h 1262743"/>
                <a:gd name="connsiteX0" fmla="*/ 0 w 1268186"/>
                <a:gd name="connsiteY0" fmla="*/ 9525 h 1262743"/>
                <a:gd name="connsiteX1" fmla="*/ 1268186 w 1268186"/>
                <a:gd name="connsiteY1" fmla="*/ 0 h 1262743"/>
                <a:gd name="connsiteX2" fmla="*/ 1268186 w 1268186"/>
                <a:gd name="connsiteY2" fmla="*/ 1262743 h 1262743"/>
                <a:gd name="connsiteX3" fmla="*/ 0 w 1268186"/>
                <a:gd name="connsiteY3" fmla="*/ 1129393 h 1262743"/>
                <a:gd name="connsiteX4" fmla="*/ 0 w 1268186"/>
                <a:gd name="connsiteY4" fmla="*/ 9525 h 1262743"/>
                <a:gd name="connsiteX0" fmla="*/ 0 w 1268186"/>
                <a:gd name="connsiteY0" fmla="*/ 9525 h 1262743"/>
                <a:gd name="connsiteX1" fmla="*/ 1268186 w 1268186"/>
                <a:gd name="connsiteY1" fmla="*/ 0 h 1262743"/>
                <a:gd name="connsiteX2" fmla="*/ 1268186 w 1268186"/>
                <a:gd name="connsiteY2" fmla="*/ 1262743 h 1262743"/>
                <a:gd name="connsiteX3" fmla="*/ 38100 w 1268186"/>
                <a:gd name="connsiteY3" fmla="*/ 1148443 h 1262743"/>
                <a:gd name="connsiteX4" fmla="*/ 0 w 1268186"/>
                <a:gd name="connsiteY4" fmla="*/ 9525 h 126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86" h="1262743">
                  <a:moveTo>
                    <a:pt x="0" y="9525"/>
                  </a:moveTo>
                  <a:lnTo>
                    <a:pt x="1268186" y="0"/>
                  </a:lnTo>
                  <a:lnTo>
                    <a:pt x="1268186" y="1262743"/>
                  </a:lnTo>
                  <a:lnTo>
                    <a:pt x="38100" y="1148443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2637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자유형 95"/>
            <p:cNvSpPr/>
            <p:nvPr/>
          </p:nvSpPr>
          <p:spPr>
            <a:xfrm>
              <a:off x="6870610" y="4911865"/>
              <a:ext cx="4201549" cy="976875"/>
            </a:xfrm>
            <a:custGeom>
              <a:avLst/>
              <a:gdLst>
                <a:gd name="connsiteX0" fmla="*/ 870857 w 7203676"/>
                <a:gd name="connsiteY0" fmla="*/ 0 h 1051201"/>
                <a:gd name="connsiteX1" fmla="*/ 7203676 w 7203676"/>
                <a:gd name="connsiteY1" fmla="*/ 0 h 1051201"/>
                <a:gd name="connsiteX2" fmla="*/ 7203676 w 7203676"/>
                <a:gd name="connsiteY2" fmla="*/ 1050785 h 1051201"/>
                <a:gd name="connsiteX3" fmla="*/ 885371 w 7203676"/>
                <a:gd name="connsiteY3" fmla="*/ 1050785 h 1051201"/>
                <a:gd name="connsiteX4" fmla="*/ 885371 w 7203676"/>
                <a:gd name="connsiteY4" fmla="*/ 1051201 h 1051201"/>
                <a:gd name="connsiteX5" fmla="*/ 884671 w 7203676"/>
                <a:gd name="connsiteY5" fmla="*/ 1050785 h 1051201"/>
                <a:gd name="connsiteX6" fmla="*/ 870857 w 7203676"/>
                <a:gd name="connsiteY6" fmla="*/ 1050785 h 1051201"/>
                <a:gd name="connsiteX7" fmla="*/ 870857 w 7203676"/>
                <a:gd name="connsiteY7" fmla="*/ 1042585 h 1051201"/>
                <a:gd name="connsiteX8" fmla="*/ 0 w 7203676"/>
                <a:gd name="connsiteY8" fmla="*/ 525601 h 1051201"/>
                <a:gd name="connsiteX9" fmla="*/ 870857 w 7203676"/>
                <a:gd name="connsiteY9" fmla="*/ 8617 h 1051201"/>
                <a:gd name="connsiteX0" fmla="*/ 870857 w 7203676"/>
                <a:gd name="connsiteY0" fmla="*/ 0 h 1051201"/>
                <a:gd name="connsiteX1" fmla="*/ 7203676 w 7203676"/>
                <a:gd name="connsiteY1" fmla="*/ 0 h 1051201"/>
                <a:gd name="connsiteX2" fmla="*/ 7203676 w 7203676"/>
                <a:gd name="connsiteY2" fmla="*/ 1050785 h 1051201"/>
                <a:gd name="connsiteX3" fmla="*/ 885371 w 7203676"/>
                <a:gd name="connsiteY3" fmla="*/ 1050785 h 1051201"/>
                <a:gd name="connsiteX4" fmla="*/ 885371 w 7203676"/>
                <a:gd name="connsiteY4" fmla="*/ 1051201 h 1051201"/>
                <a:gd name="connsiteX5" fmla="*/ 884671 w 7203676"/>
                <a:gd name="connsiteY5" fmla="*/ 1050785 h 1051201"/>
                <a:gd name="connsiteX6" fmla="*/ 870857 w 7203676"/>
                <a:gd name="connsiteY6" fmla="*/ 1050785 h 1051201"/>
                <a:gd name="connsiteX7" fmla="*/ 0 w 7203676"/>
                <a:gd name="connsiteY7" fmla="*/ 525601 h 1051201"/>
                <a:gd name="connsiteX8" fmla="*/ 870857 w 7203676"/>
                <a:gd name="connsiteY8" fmla="*/ 8617 h 1051201"/>
                <a:gd name="connsiteX9" fmla="*/ 870857 w 7203676"/>
                <a:gd name="connsiteY9" fmla="*/ 0 h 1051201"/>
                <a:gd name="connsiteX0" fmla="*/ 870857 w 7203676"/>
                <a:gd name="connsiteY0" fmla="*/ 8617 h 1051201"/>
                <a:gd name="connsiteX1" fmla="*/ 7203676 w 7203676"/>
                <a:gd name="connsiteY1" fmla="*/ 0 h 1051201"/>
                <a:gd name="connsiteX2" fmla="*/ 7203676 w 7203676"/>
                <a:gd name="connsiteY2" fmla="*/ 1050785 h 1051201"/>
                <a:gd name="connsiteX3" fmla="*/ 885371 w 7203676"/>
                <a:gd name="connsiteY3" fmla="*/ 1050785 h 1051201"/>
                <a:gd name="connsiteX4" fmla="*/ 885371 w 7203676"/>
                <a:gd name="connsiteY4" fmla="*/ 1051201 h 1051201"/>
                <a:gd name="connsiteX5" fmla="*/ 884671 w 7203676"/>
                <a:gd name="connsiteY5" fmla="*/ 1050785 h 1051201"/>
                <a:gd name="connsiteX6" fmla="*/ 870857 w 7203676"/>
                <a:gd name="connsiteY6" fmla="*/ 1050785 h 1051201"/>
                <a:gd name="connsiteX7" fmla="*/ 0 w 7203676"/>
                <a:gd name="connsiteY7" fmla="*/ 525601 h 1051201"/>
                <a:gd name="connsiteX8" fmla="*/ 870857 w 7203676"/>
                <a:gd name="connsiteY8" fmla="*/ 8617 h 105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76" h="1051201">
                  <a:moveTo>
                    <a:pt x="870857" y="8617"/>
                  </a:moveTo>
                  <a:lnTo>
                    <a:pt x="7203676" y="0"/>
                  </a:lnTo>
                  <a:lnTo>
                    <a:pt x="7203676" y="1050785"/>
                  </a:lnTo>
                  <a:lnTo>
                    <a:pt x="885371" y="1050785"/>
                  </a:lnTo>
                  <a:lnTo>
                    <a:pt x="885371" y="1051201"/>
                  </a:lnTo>
                  <a:lnTo>
                    <a:pt x="884671" y="1050785"/>
                  </a:lnTo>
                  <a:lnTo>
                    <a:pt x="870857" y="1050785"/>
                  </a:lnTo>
                  <a:lnTo>
                    <a:pt x="0" y="525601"/>
                  </a:lnTo>
                  <a:lnTo>
                    <a:pt x="870857" y="8617"/>
                  </a:lnTo>
                  <a:close/>
                </a:path>
              </a:pathLst>
            </a:custGeom>
            <a:solidFill>
              <a:srgbClr val="FFB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자유형 96"/>
            <p:cNvSpPr/>
            <p:nvPr/>
          </p:nvSpPr>
          <p:spPr>
            <a:xfrm>
              <a:off x="7356077" y="3940360"/>
              <a:ext cx="3716083" cy="982462"/>
            </a:xfrm>
            <a:custGeom>
              <a:avLst/>
              <a:gdLst>
                <a:gd name="connsiteX0" fmla="*/ 885372 w 6371329"/>
                <a:gd name="connsiteY0" fmla="*/ 0 h 1064672"/>
                <a:gd name="connsiteX1" fmla="*/ 885372 w 6371329"/>
                <a:gd name="connsiteY1" fmla="*/ 13887 h 1064672"/>
                <a:gd name="connsiteX2" fmla="*/ 6371329 w 6371329"/>
                <a:gd name="connsiteY2" fmla="*/ 13887 h 1064672"/>
                <a:gd name="connsiteX3" fmla="*/ 6371329 w 6371329"/>
                <a:gd name="connsiteY3" fmla="*/ 1064672 h 1064672"/>
                <a:gd name="connsiteX4" fmla="*/ 875432 w 6371329"/>
                <a:gd name="connsiteY4" fmla="*/ 1064672 h 1064672"/>
                <a:gd name="connsiteX5" fmla="*/ 875432 w 6371329"/>
                <a:gd name="connsiteY5" fmla="*/ 1045300 h 1064672"/>
                <a:gd name="connsiteX6" fmla="*/ 0 w 6371329"/>
                <a:gd name="connsiteY6" fmla="*/ 525601 h 1064672"/>
                <a:gd name="connsiteX0" fmla="*/ 885372 w 6371329"/>
                <a:gd name="connsiteY0" fmla="*/ 0 h 1064672"/>
                <a:gd name="connsiteX1" fmla="*/ 885372 w 6371329"/>
                <a:gd name="connsiteY1" fmla="*/ 13887 h 1064672"/>
                <a:gd name="connsiteX2" fmla="*/ 6371329 w 6371329"/>
                <a:gd name="connsiteY2" fmla="*/ 13887 h 1064672"/>
                <a:gd name="connsiteX3" fmla="*/ 6371329 w 6371329"/>
                <a:gd name="connsiteY3" fmla="*/ 1064672 h 1064672"/>
                <a:gd name="connsiteX4" fmla="*/ 875432 w 6371329"/>
                <a:gd name="connsiteY4" fmla="*/ 1064672 h 1064672"/>
                <a:gd name="connsiteX5" fmla="*/ 0 w 6371329"/>
                <a:gd name="connsiteY5" fmla="*/ 525601 h 1064672"/>
                <a:gd name="connsiteX6" fmla="*/ 885372 w 6371329"/>
                <a:gd name="connsiteY6" fmla="*/ 0 h 1064672"/>
                <a:gd name="connsiteX0" fmla="*/ 885372 w 6371329"/>
                <a:gd name="connsiteY0" fmla="*/ 0 h 1064672"/>
                <a:gd name="connsiteX1" fmla="*/ 6371329 w 6371329"/>
                <a:gd name="connsiteY1" fmla="*/ 13887 h 1064672"/>
                <a:gd name="connsiteX2" fmla="*/ 6371329 w 6371329"/>
                <a:gd name="connsiteY2" fmla="*/ 1064672 h 1064672"/>
                <a:gd name="connsiteX3" fmla="*/ 875432 w 6371329"/>
                <a:gd name="connsiteY3" fmla="*/ 1064672 h 1064672"/>
                <a:gd name="connsiteX4" fmla="*/ 0 w 6371329"/>
                <a:gd name="connsiteY4" fmla="*/ 525601 h 1064672"/>
                <a:gd name="connsiteX5" fmla="*/ 885372 w 6371329"/>
                <a:gd name="connsiteY5" fmla="*/ 0 h 1064672"/>
                <a:gd name="connsiteX0" fmla="*/ 855539 w 6371329"/>
                <a:gd name="connsiteY0" fmla="*/ 0 h 1057214"/>
                <a:gd name="connsiteX1" fmla="*/ 6371329 w 6371329"/>
                <a:gd name="connsiteY1" fmla="*/ 6429 h 1057214"/>
                <a:gd name="connsiteX2" fmla="*/ 6371329 w 6371329"/>
                <a:gd name="connsiteY2" fmla="*/ 1057214 h 1057214"/>
                <a:gd name="connsiteX3" fmla="*/ 875432 w 6371329"/>
                <a:gd name="connsiteY3" fmla="*/ 1057214 h 1057214"/>
                <a:gd name="connsiteX4" fmla="*/ 0 w 6371329"/>
                <a:gd name="connsiteY4" fmla="*/ 518143 h 1057214"/>
                <a:gd name="connsiteX5" fmla="*/ 855539 w 6371329"/>
                <a:gd name="connsiteY5" fmla="*/ 0 h 105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1329" h="1057214">
                  <a:moveTo>
                    <a:pt x="855539" y="0"/>
                  </a:moveTo>
                  <a:lnTo>
                    <a:pt x="6371329" y="6429"/>
                  </a:lnTo>
                  <a:lnTo>
                    <a:pt x="6371329" y="1057214"/>
                  </a:lnTo>
                  <a:lnTo>
                    <a:pt x="875432" y="1057214"/>
                  </a:lnTo>
                  <a:lnTo>
                    <a:pt x="0" y="518143"/>
                  </a:lnTo>
                  <a:lnTo>
                    <a:pt x="855539" y="0"/>
                  </a:lnTo>
                  <a:close/>
                </a:path>
              </a:pathLst>
            </a:custGeom>
            <a:solidFill>
              <a:srgbClr val="37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자유형 97"/>
            <p:cNvSpPr/>
            <p:nvPr/>
          </p:nvSpPr>
          <p:spPr>
            <a:xfrm>
              <a:off x="7774741" y="2973274"/>
              <a:ext cx="3297417" cy="978042"/>
            </a:xfrm>
            <a:custGeom>
              <a:avLst/>
              <a:gdLst>
                <a:gd name="connsiteX0" fmla="*/ 879759 w 5653516"/>
                <a:gd name="connsiteY0" fmla="*/ 0 h 1052456"/>
                <a:gd name="connsiteX1" fmla="*/ 5653516 w 5653516"/>
                <a:gd name="connsiteY1" fmla="*/ 0 h 1052456"/>
                <a:gd name="connsiteX2" fmla="*/ 5653516 w 5653516"/>
                <a:gd name="connsiteY2" fmla="*/ 1050785 h 1052456"/>
                <a:gd name="connsiteX3" fmla="*/ 885372 w 5653516"/>
                <a:gd name="connsiteY3" fmla="*/ 1050785 h 1052456"/>
                <a:gd name="connsiteX4" fmla="*/ 885372 w 5653516"/>
                <a:gd name="connsiteY4" fmla="*/ 1052456 h 1052456"/>
                <a:gd name="connsiteX5" fmla="*/ 882558 w 5653516"/>
                <a:gd name="connsiteY5" fmla="*/ 1050785 h 1052456"/>
                <a:gd name="connsiteX6" fmla="*/ 879759 w 5653516"/>
                <a:gd name="connsiteY6" fmla="*/ 1050785 h 1052456"/>
                <a:gd name="connsiteX7" fmla="*/ 879759 w 5653516"/>
                <a:gd name="connsiteY7" fmla="*/ 1049124 h 1052456"/>
                <a:gd name="connsiteX8" fmla="*/ 0 w 5653516"/>
                <a:gd name="connsiteY8" fmla="*/ 526856 h 1052456"/>
                <a:gd name="connsiteX9" fmla="*/ 879759 w 5653516"/>
                <a:gd name="connsiteY9" fmla="*/ 4588 h 105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3516" h="1052456">
                  <a:moveTo>
                    <a:pt x="879759" y="0"/>
                  </a:moveTo>
                  <a:lnTo>
                    <a:pt x="5653516" y="0"/>
                  </a:lnTo>
                  <a:lnTo>
                    <a:pt x="5653516" y="1050785"/>
                  </a:lnTo>
                  <a:lnTo>
                    <a:pt x="885372" y="1050785"/>
                  </a:lnTo>
                  <a:lnTo>
                    <a:pt x="885372" y="1052456"/>
                  </a:lnTo>
                  <a:lnTo>
                    <a:pt x="882558" y="1050785"/>
                  </a:lnTo>
                  <a:lnTo>
                    <a:pt x="879759" y="1050785"/>
                  </a:lnTo>
                  <a:lnTo>
                    <a:pt x="879759" y="1049124"/>
                  </a:lnTo>
                  <a:lnTo>
                    <a:pt x="0" y="526856"/>
                  </a:lnTo>
                  <a:lnTo>
                    <a:pt x="879759" y="4588"/>
                  </a:lnTo>
                  <a:close/>
                </a:path>
              </a:pathLst>
            </a:custGeom>
            <a:solidFill>
              <a:srgbClr val="88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자유형 98"/>
            <p:cNvSpPr/>
            <p:nvPr/>
          </p:nvSpPr>
          <p:spPr>
            <a:xfrm>
              <a:off x="8161866" y="1996453"/>
              <a:ext cx="2899003" cy="976488"/>
            </a:xfrm>
            <a:custGeom>
              <a:avLst/>
              <a:gdLst>
                <a:gd name="connsiteX0" fmla="*/ 885372 w 4970423"/>
                <a:gd name="connsiteY0" fmla="*/ 0 h 1051202"/>
                <a:gd name="connsiteX1" fmla="*/ 885372 w 4970423"/>
                <a:gd name="connsiteY1" fmla="*/ 417 h 1051202"/>
                <a:gd name="connsiteX2" fmla="*/ 4970423 w 4970423"/>
                <a:gd name="connsiteY2" fmla="*/ 417 h 1051202"/>
                <a:gd name="connsiteX3" fmla="*/ 4970423 w 4970423"/>
                <a:gd name="connsiteY3" fmla="*/ 1051202 h 1051202"/>
                <a:gd name="connsiteX4" fmla="*/ 853681 w 4970423"/>
                <a:gd name="connsiteY4" fmla="*/ 1051202 h 1051202"/>
                <a:gd name="connsiteX5" fmla="*/ 853681 w 4970423"/>
                <a:gd name="connsiteY5" fmla="*/ 1032388 h 1051202"/>
                <a:gd name="connsiteX6" fmla="*/ 0 w 4970423"/>
                <a:gd name="connsiteY6" fmla="*/ 525601 h 1051202"/>
                <a:gd name="connsiteX7" fmla="*/ 853681 w 4970423"/>
                <a:gd name="connsiteY7" fmla="*/ 18814 h 1051202"/>
                <a:gd name="connsiteX8" fmla="*/ 853681 w 4970423"/>
                <a:gd name="connsiteY8" fmla="*/ 417 h 1051202"/>
                <a:gd name="connsiteX9" fmla="*/ 884670 w 4970423"/>
                <a:gd name="connsiteY9" fmla="*/ 417 h 1051202"/>
                <a:gd name="connsiteX0" fmla="*/ 885372 w 4970423"/>
                <a:gd name="connsiteY0" fmla="*/ 0 h 1051202"/>
                <a:gd name="connsiteX1" fmla="*/ 885372 w 4970423"/>
                <a:gd name="connsiteY1" fmla="*/ 417 h 1051202"/>
                <a:gd name="connsiteX2" fmla="*/ 4970423 w 4970423"/>
                <a:gd name="connsiteY2" fmla="*/ 417 h 1051202"/>
                <a:gd name="connsiteX3" fmla="*/ 4970423 w 4970423"/>
                <a:gd name="connsiteY3" fmla="*/ 1051202 h 1051202"/>
                <a:gd name="connsiteX4" fmla="*/ 853681 w 4970423"/>
                <a:gd name="connsiteY4" fmla="*/ 1051202 h 1051202"/>
                <a:gd name="connsiteX5" fmla="*/ 0 w 4970423"/>
                <a:gd name="connsiteY5" fmla="*/ 525601 h 1051202"/>
                <a:gd name="connsiteX6" fmla="*/ 853681 w 4970423"/>
                <a:gd name="connsiteY6" fmla="*/ 18814 h 1051202"/>
                <a:gd name="connsiteX7" fmla="*/ 853681 w 4970423"/>
                <a:gd name="connsiteY7" fmla="*/ 417 h 1051202"/>
                <a:gd name="connsiteX8" fmla="*/ 884670 w 4970423"/>
                <a:gd name="connsiteY8" fmla="*/ 417 h 1051202"/>
                <a:gd name="connsiteX9" fmla="*/ 885372 w 4970423"/>
                <a:gd name="connsiteY9" fmla="*/ 0 h 1051202"/>
                <a:gd name="connsiteX0" fmla="*/ 884670 w 4970423"/>
                <a:gd name="connsiteY0" fmla="*/ 0 h 1050785"/>
                <a:gd name="connsiteX1" fmla="*/ 885372 w 4970423"/>
                <a:gd name="connsiteY1" fmla="*/ 0 h 1050785"/>
                <a:gd name="connsiteX2" fmla="*/ 4970423 w 4970423"/>
                <a:gd name="connsiteY2" fmla="*/ 0 h 1050785"/>
                <a:gd name="connsiteX3" fmla="*/ 4970423 w 4970423"/>
                <a:gd name="connsiteY3" fmla="*/ 1050785 h 1050785"/>
                <a:gd name="connsiteX4" fmla="*/ 853681 w 4970423"/>
                <a:gd name="connsiteY4" fmla="*/ 1050785 h 1050785"/>
                <a:gd name="connsiteX5" fmla="*/ 0 w 4970423"/>
                <a:gd name="connsiteY5" fmla="*/ 525184 h 1050785"/>
                <a:gd name="connsiteX6" fmla="*/ 853681 w 4970423"/>
                <a:gd name="connsiteY6" fmla="*/ 18397 h 1050785"/>
                <a:gd name="connsiteX7" fmla="*/ 853681 w 4970423"/>
                <a:gd name="connsiteY7" fmla="*/ 0 h 1050785"/>
                <a:gd name="connsiteX8" fmla="*/ 884670 w 4970423"/>
                <a:gd name="connsiteY8" fmla="*/ 0 h 1050785"/>
                <a:gd name="connsiteX0" fmla="*/ 853681 w 4970423"/>
                <a:gd name="connsiteY0" fmla="*/ 0 h 1050785"/>
                <a:gd name="connsiteX1" fmla="*/ 885372 w 4970423"/>
                <a:gd name="connsiteY1" fmla="*/ 0 h 1050785"/>
                <a:gd name="connsiteX2" fmla="*/ 4970423 w 4970423"/>
                <a:gd name="connsiteY2" fmla="*/ 0 h 1050785"/>
                <a:gd name="connsiteX3" fmla="*/ 4970423 w 4970423"/>
                <a:gd name="connsiteY3" fmla="*/ 1050785 h 1050785"/>
                <a:gd name="connsiteX4" fmla="*/ 853681 w 4970423"/>
                <a:gd name="connsiteY4" fmla="*/ 1050785 h 1050785"/>
                <a:gd name="connsiteX5" fmla="*/ 0 w 4970423"/>
                <a:gd name="connsiteY5" fmla="*/ 525184 h 1050785"/>
                <a:gd name="connsiteX6" fmla="*/ 853681 w 4970423"/>
                <a:gd name="connsiteY6" fmla="*/ 18397 h 1050785"/>
                <a:gd name="connsiteX7" fmla="*/ 853681 w 4970423"/>
                <a:gd name="connsiteY7" fmla="*/ 0 h 1050785"/>
                <a:gd name="connsiteX0" fmla="*/ 853681 w 4970423"/>
                <a:gd name="connsiteY0" fmla="*/ 18397 h 1050785"/>
                <a:gd name="connsiteX1" fmla="*/ 885372 w 4970423"/>
                <a:gd name="connsiteY1" fmla="*/ 0 h 1050785"/>
                <a:gd name="connsiteX2" fmla="*/ 4970423 w 4970423"/>
                <a:gd name="connsiteY2" fmla="*/ 0 h 1050785"/>
                <a:gd name="connsiteX3" fmla="*/ 4970423 w 4970423"/>
                <a:gd name="connsiteY3" fmla="*/ 1050785 h 1050785"/>
                <a:gd name="connsiteX4" fmla="*/ 853681 w 4970423"/>
                <a:gd name="connsiteY4" fmla="*/ 1050785 h 1050785"/>
                <a:gd name="connsiteX5" fmla="*/ 0 w 4970423"/>
                <a:gd name="connsiteY5" fmla="*/ 525184 h 1050785"/>
                <a:gd name="connsiteX6" fmla="*/ 853681 w 4970423"/>
                <a:gd name="connsiteY6" fmla="*/ 18397 h 1050785"/>
                <a:gd name="connsiteX0" fmla="*/ 0 w 4970423"/>
                <a:gd name="connsiteY0" fmla="*/ 525184 h 1050785"/>
                <a:gd name="connsiteX1" fmla="*/ 885372 w 4970423"/>
                <a:gd name="connsiteY1" fmla="*/ 0 h 1050785"/>
                <a:gd name="connsiteX2" fmla="*/ 4970423 w 4970423"/>
                <a:gd name="connsiteY2" fmla="*/ 0 h 1050785"/>
                <a:gd name="connsiteX3" fmla="*/ 4970423 w 4970423"/>
                <a:gd name="connsiteY3" fmla="*/ 1050785 h 1050785"/>
                <a:gd name="connsiteX4" fmla="*/ 853681 w 4970423"/>
                <a:gd name="connsiteY4" fmla="*/ 1050785 h 1050785"/>
                <a:gd name="connsiteX5" fmla="*/ 0 w 4970423"/>
                <a:gd name="connsiteY5" fmla="*/ 525184 h 105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70423" h="1050785">
                  <a:moveTo>
                    <a:pt x="0" y="525184"/>
                  </a:moveTo>
                  <a:lnTo>
                    <a:pt x="885372" y="0"/>
                  </a:lnTo>
                  <a:lnTo>
                    <a:pt x="4970423" y="0"/>
                  </a:lnTo>
                  <a:lnTo>
                    <a:pt x="4970423" y="1050785"/>
                  </a:lnTo>
                  <a:lnTo>
                    <a:pt x="853681" y="1050785"/>
                  </a:lnTo>
                  <a:lnTo>
                    <a:pt x="0" y="525184"/>
                  </a:lnTo>
                  <a:close/>
                </a:path>
              </a:pathLst>
            </a:custGeom>
            <a:solidFill>
              <a:srgbClr val="C3C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9025010" y="3694119"/>
            <a:ext cx="3011893" cy="540147"/>
            <a:chOff x="229451" y="3489651"/>
            <a:chExt cx="3011893" cy="540147"/>
          </a:xfrm>
        </p:grpSpPr>
        <p:sp>
          <p:nvSpPr>
            <p:cNvPr id="101" name="모서리가 둥근 직사각형 100"/>
            <p:cNvSpPr/>
            <p:nvPr/>
          </p:nvSpPr>
          <p:spPr>
            <a:xfrm>
              <a:off x="310944" y="3903630"/>
              <a:ext cx="2930400" cy="12616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02" name="모서리가 둥근 직사각형 101"/>
            <p:cNvSpPr/>
            <p:nvPr/>
          </p:nvSpPr>
          <p:spPr>
            <a:xfrm>
              <a:off x="309458" y="3903630"/>
              <a:ext cx="1503759" cy="126168"/>
            </a:xfrm>
            <a:prstGeom prst="roundRect">
              <a:avLst/>
            </a:prstGeom>
            <a:solidFill>
              <a:srgbClr val="FFA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229451" y="3489651"/>
              <a:ext cx="15837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prstClr val="white"/>
                </a:buClr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 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aphicFrame>
        <p:nvGraphicFramePr>
          <p:cNvPr id="105" name="차트 104"/>
          <p:cNvGraphicFramePr/>
          <p:nvPr>
            <p:extLst>
              <p:ext uri="{D42A27DB-BD31-4B8C-83A1-F6EECF244321}">
                <p14:modId xmlns:p14="http://schemas.microsoft.com/office/powerpoint/2010/main" val="1635150738"/>
              </p:ext>
            </p:extLst>
          </p:nvPr>
        </p:nvGraphicFramePr>
        <p:xfrm>
          <a:off x="3456339" y="3253104"/>
          <a:ext cx="2005737" cy="1991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74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6649</TotalTime>
  <Words>318</Words>
  <Application>Microsoft Office PowerPoint</Application>
  <PresentationFormat>와이드스크린</PresentationFormat>
  <Paragraphs>89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HY강M</vt:lpstr>
      <vt:lpstr>조선일보명조</vt:lpstr>
      <vt:lpstr>HY견고딕</vt:lpstr>
      <vt:lpstr>Calibri Light</vt:lpstr>
      <vt:lpstr>Arial</vt:lpstr>
      <vt:lpstr>Wingdings</vt:lpstr>
      <vt:lpstr>맑은 고딕</vt:lpstr>
      <vt:lpstr>HY강B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철학</dc:title>
  <dc:creator>goni@xemi.co.kr</dc:creator>
  <cp:lastModifiedBy>goni@xemi.co.kr</cp:lastModifiedBy>
  <cp:revision>285</cp:revision>
  <dcterms:created xsi:type="dcterms:W3CDTF">2016-07-07T04:59:49Z</dcterms:created>
  <dcterms:modified xsi:type="dcterms:W3CDTF">2016-08-29T05:45:17Z</dcterms:modified>
</cp:coreProperties>
</file>