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3" r:id="rId5"/>
    <p:sldId id="262" r:id="rId6"/>
    <p:sldId id="267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99C6"/>
    <a:srgbClr val="A2B5D8"/>
    <a:srgbClr val="A6DEB5"/>
    <a:srgbClr val="E99BA6"/>
    <a:srgbClr val="D6DFEE"/>
    <a:srgbClr val="F53C8A"/>
    <a:srgbClr val="F191AC"/>
    <a:srgbClr val="74D1D9"/>
    <a:srgbClr val="F4342F"/>
    <a:srgbClr val="8342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972" y="1020"/>
      </p:cViewPr>
      <p:guideLst>
        <p:guide orient="horz" pos="2160"/>
        <p:guide pos="3817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radarChart>
        <c:radarStyle val="fill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rgbClr val="A2B5D8"/>
            </a:solidFill>
            <a:ln>
              <a:noFill/>
            </a:ln>
            <a:effectLst/>
          </c:spPr>
          <c:cat>
            <c:strRef>
              <c:f>Sheet1!$A$2:$A$6</c:f>
              <c:strCache>
                <c:ptCount val="5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</c:v>
                </c:pt>
                <c:pt idx="1">
                  <c:v>32</c:v>
                </c:pt>
                <c:pt idx="2">
                  <c:v>28</c:v>
                </c:pt>
                <c:pt idx="3">
                  <c:v>12</c:v>
                </c:pt>
                <c:pt idx="4">
                  <c:v>15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계열 2</c:v>
                </c:pt>
              </c:strCache>
            </c:strRef>
          </c:tx>
          <c:spPr>
            <a:solidFill>
              <a:srgbClr val="E99BA6"/>
            </a:solidFill>
            <a:ln>
              <a:noFill/>
            </a:ln>
            <a:effectLst/>
          </c:spPr>
          <c:cat>
            <c:strRef>
              <c:f>Sheet1!$A$2:$A$6</c:f>
              <c:strCache>
                <c:ptCount val="5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12</c:v>
                </c:pt>
                <c:pt idx="1">
                  <c:v>12</c:v>
                </c:pt>
                <c:pt idx="2">
                  <c:v>12</c:v>
                </c:pt>
                <c:pt idx="3">
                  <c:v>21</c:v>
                </c:pt>
                <c:pt idx="4">
                  <c:v>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0020328"/>
        <c:axId val="440021896"/>
      </c:radarChart>
      <c:catAx>
        <c:axId val="440020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440021896"/>
        <c:crosses val="autoZero"/>
        <c:auto val="1"/>
        <c:lblAlgn val="ctr"/>
        <c:lblOffset val="100"/>
        <c:noMultiLvlLbl val="0"/>
      </c:catAx>
      <c:valAx>
        <c:axId val="440021896"/>
        <c:scaling>
          <c:orientation val="minMax"/>
        </c:scaling>
        <c:delete val="0"/>
        <c:axPos val="l"/>
        <c:majorGridlines>
          <c:spPr>
            <a:ln w="2540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440020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radarChart>
        <c:radarStyle val="fill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rgbClr val="A2B5D8"/>
            </a:solidFill>
            <a:ln>
              <a:noFill/>
            </a:ln>
            <a:effectLst/>
          </c:spPr>
          <c:cat>
            <c:strRef>
              <c:f>Sheet1!$A$2:$A$6</c:f>
              <c:strCache>
                <c:ptCount val="5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</c:v>
                </c:pt>
                <c:pt idx="1">
                  <c:v>32</c:v>
                </c:pt>
                <c:pt idx="2">
                  <c:v>28</c:v>
                </c:pt>
                <c:pt idx="3">
                  <c:v>12</c:v>
                </c:pt>
                <c:pt idx="4">
                  <c:v>15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계열 2</c:v>
                </c:pt>
              </c:strCache>
            </c:strRef>
          </c:tx>
          <c:spPr>
            <a:solidFill>
              <a:srgbClr val="E99BA6"/>
            </a:solidFill>
            <a:ln>
              <a:noFill/>
            </a:ln>
            <a:effectLst/>
          </c:spPr>
          <c:cat>
            <c:strRef>
              <c:f>Sheet1!$A$2:$A$6</c:f>
              <c:strCache>
                <c:ptCount val="5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12</c:v>
                </c:pt>
                <c:pt idx="1">
                  <c:v>12</c:v>
                </c:pt>
                <c:pt idx="2">
                  <c:v>12</c:v>
                </c:pt>
                <c:pt idx="3">
                  <c:v>21</c:v>
                </c:pt>
                <c:pt idx="4">
                  <c:v>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0022680"/>
        <c:axId val="440023072"/>
      </c:radarChart>
      <c:catAx>
        <c:axId val="440022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440023072"/>
        <c:crosses val="autoZero"/>
        <c:auto val="1"/>
        <c:lblAlgn val="ctr"/>
        <c:lblOffset val="100"/>
        <c:noMultiLvlLbl val="0"/>
      </c:catAx>
      <c:valAx>
        <c:axId val="440023072"/>
        <c:scaling>
          <c:orientation val="minMax"/>
        </c:scaling>
        <c:delete val="0"/>
        <c:axPos val="l"/>
        <c:majorGridlines>
          <c:spPr>
            <a:ln w="2540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440022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bstract-1271_rzzjpkkle__D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직사각형 4"/>
          <p:cNvSpPr/>
          <p:nvPr userDrawn="1"/>
        </p:nvSpPr>
        <p:spPr>
          <a:xfrm>
            <a:off x="-43542" y="0"/>
            <a:ext cx="12235542" cy="6858000"/>
          </a:xfrm>
          <a:prstGeom prst="rect">
            <a:avLst/>
          </a:prstGeom>
          <a:solidFill>
            <a:schemeClr val="bg1">
              <a:alpha val="52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5"/>
                <a:stretch>
                  <a:fillRect/>
                </a:stretch>
              </a:blip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-68942" y="0"/>
            <a:ext cx="12324442" cy="6858000"/>
          </a:xfrm>
          <a:prstGeom prst="rect">
            <a:avLst/>
          </a:prstGeom>
          <a:gradFill flip="none" rotWithShape="1">
            <a:gsLst>
              <a:gs pos="54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84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5"/>
                <a:stretch>
                  <a:fillRect/>
                </a:stretch>
              </a:blip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1982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xplosion - 891">
            <a:hlinkClick r:id="" action="ppaction://media"/>
          </p:cNvPr>
          <p:cNvPicPr>
            <a:picLocks noChangeAspect="1"/>
          </p:cNvPicPr>
          <p:nvPr userDrawn="1">
            <a:videoFile r:link="rId1"/>
            <p:extLst>
              <p:ext uri="{DAA4B4D4-6D71-4841-9C94-3DE7FCFB9230}">
                <p14:media xmlns:p14="http://schemas.microsoft.com/office/powerpoint/2010/main" r:embed="rId2">
                  <p14:trim st="1178"/>
                </p14:media>
              </p:ext>
            </p:extLst>
          </p:nvPr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15874"/>
            <a:ext cx="12192000" cy="6842125"/>
          </a:xfrm>
          <a:prstGeom prst="rect">
            <a:avLst/>
          </a:prstGeom>
        </p:spPr>
      </p:pic>
      <p:sp>
        <p:nvSpPr>
          <p:cNvPr id="5" name="직사각형 4"/>
          <p:cNvSpPr/>
          <p:nvPr userDrawn="1"/>
        </p:nvSpPr>
        <p:spPr>
          <a:xfrm>
            <a:off x="-18142" y="-1"/>
            <a:ext cx="12235542" cy="6858000"/>
          </a:xfrm>
          <a:prstGeom prst="rect">
            <a:avLst/>
          </a:prstGeom>
          <a:solidFill>
            <a:schemeClr val="bg1">
              <a:alpha val="52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5"/>
                <a:stretch>
                  <a:fillRect/>
                </a:stretch>
              </a:blip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직사각형 5"/>
          <p:cNvSpPr/>
          <p:nvPr userDrawn="1"/>
        </p:nvSpPr>
        <p:spPr>
          <a:xfrm>
            <a:off x="-25400" y="15874"/>
            <a:ext cx="12076386" cy="6858000"/>
          </a:xfrm>
          <a:prstGeom prst="rect">
            <a:avLst/>
          </a:prstGeom>
          <a:gradFill flip="none" rotWithShape="1">
            <a:gsLst>
              <a:gs pos="61000">
                <a:srgbClr val="000000"/>
              </a:gs>
              <a:gs pos="45000">
                <a:sysClr val="windowText" lastClr="000000"/>
              </a:gs>
              <a:gs pos="15000">
                <a:srgbClr val="000000">
                  <a:alpha val="65000"/>
                </a:srgbClr>
              </a:gs>
              <a:gs pos="0">
                <a:srgbClr val="000000">
                  <a:alpha val="0"/>
                </a:srgbClr>
              </a:gs>
              <a:gs pos="100000">
                <a:sysClr val="windowText" lastClr="000000">
                  <a:alpha val="0"/>
                </a:sysClr>
              </a:gs>
              <a:gs pos="87000">
                <a:sysClr val="windowText" lastClr="000000">
                  <a:alpha val="7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5"/>
                <a:stretch>
                  <a:fillRect/>
                </a:stretch>
              </a:blip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7390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오른쪽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 userDrawn="1"/>
        </p:nvSpPr>
        <p:spPr>
          <a:xfrm>
            <a:off x="4205514" y="0"/>
            <a:ext cx="10069286" cy="6858000"/>
          </a:xfrm>
          <a:prstGeom prst="rect">
            <a:avLst/>
          </a:prstGeom>
          <a:blipFill dpi="0" rotWithShape="1">
            <a:blip r:embed="rId2">
              <a:alphaModFix amt="2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0" y="0"/>
            <a:ext cx="10960100" cy="6858000"/>
          </a:xfrm>
          <a:prstGeom prst="rect">
            <a:avLst/>
          </a:prstGeom>
          <a:gradFill flip="none" rotWithShape="1">
            <a:gsLst>
              <a:gs pos="39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4003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0.16718 0 " pathEditMode="relative" rAng="0" ptsTypes="AA">
                                      <p:cBhvr>
                                        <p:cTn id="1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오른쪽배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1344706" y="0"/>
            <a:ext cx="10847293" cy="6858000"/>
          </a:xfrm>
          <a:prstGeom prst="rect">
            <a:avLst/>
          </a:prstGeom>
          <a:blipFill dpi="0" rotWithShape="1">
            <a:blip r:embed="rId2">
              <a:alphaModFix amt="19000"/>
            </a:blip>
            <a:srcRect/>
            <a:stretch>
              <a:fillRect l="10000" t="21000" r="-2000" b="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10000"/>
                </a:sysClr>
              </a:gs>
              <a:gs pos="7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7281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오른쪽배경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 flipH="1">
            <a:off x="1509485" y="0"/>
            <a:ext cx="10668001" cy="6858000"/>
          </a:xfrm>
          <a:prstGeom prst="rect">
            <a:avLst/>
          </a:prstGeom>
          <a:blipFill dpi="0" rotWithShape="1">
            <a:blip r:embed="rId2">
              <a:alphaModFix amt="2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785585" y="0"/>
            <a:ext cx="9535886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5387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왼쪽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 flipH="1">
            <a:off x="0" y="0"/>
            <a:ext cx="9390743" cy="6858000"/>
          </a:xfrm>
          <a:prstGeom prst="rect">
            <a:avLst/>
          </a:prstGeom>
          <a:blipFill dpi="0" rotWithShape="0">
            <a:blip r:embed="rId2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 flipH="1">
            <a:off x="2046514" y="0"/>
            <a:ext cx="8127999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3620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양쪽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 userDrawn="1"/>
        </p:nvSpPr>
        <p:spPr>
          <a:xfrm flipH="1">
            <a:off x="655" y="0"/>
            <a:ext cx="12191343" cy="6858000"/>
          </a:xfrm>
          <a:prstGeom prst="rect">
            <a:avLst/>
          </a:prstGeom>
          <a:blipFill dpi="0" rotWithShape="1">
            <a:blip r:embed="rId2">
              <a:alphaModFix amt="4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직사각형 7"/>
          <p:cNvSpPr/>
          <p:nvPr userDrawn="1"/>
        </p:nvSpPr>
        <p:spPr>
          <a:xfrm>
            <a:off x="115613" y="0"/>
            <a:ext cx="12076386" cy="6858000"/>
          </a:xfrm>
          <a:prstGeom prst="rect">
            <a:avLst/>
          </a:prstGeom>
          <a:gradFill flip="none" rotWithShape="1">
            <a:gsLst>
              <a:gs pos="52000">
                <a:sysClr val="windowText" lastClr="000000"/>
              </a:gs>
              <a:gs pos="15000">
                <a:srgbClr val="000000">
                  <a:alpha val="65000"/>
                </a:srgbClr>
              </a:gs>
              <a:gs pos="0">
                <a:srgbClr val="000000">
                  <a:alpha val="0"/>
                </a:srgbClr>
              </a:gs>
              <a:gs pos="100000">
                <a:sysClr val="windowText" lastClr="000000">
                  <a:alpha val="0"/>
                </a:sysClr>
              </a:gs>
              <a:gs pos="87000">
                <a:sysClr val="windowText" lastClr="000000">
                  <a:alpha val="7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588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빈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915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03E4321A-160E-4817-AD05-EFD264CF529E}" type="datetimeFigureOut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2016-09-07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A1AE7FCD-E1CB-4BEF-98E4-020D0A6DAF8F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8648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72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480011" y="6416098"/>
            <a:ext cx="2678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600" dirty="0">
                <a:solidFill>
                  <a:prstClr val="white">
                    <a:lumMod val="50000"/>
                    <a:lumOff val="50000"/>
                  </a:prstClr>
                </a:solidFill>
                <a:latin typeface="+mn-ea"/>
              </a:rPr>
              <a:t>XEMI </a:t>
            </a:r>
            <a:r>
              <a:rPr lang="ko-KR" altLang="en-US" sz="1600" dirty="0">
                <a:solidFill>
                  <a:prstClr val="white">
                    <a:lumMod val="50000"/>
                    <a:lumOff val="50000"/>
                  </a:prstClr>
                </a:solidFill>
                <a:latin typeface="+mn-ea"/>
              </a:rPr>
              <a:t>블랙스튜디오 템플릿</a:t>
            </a:r>
            <a:endParaRPr lang="en-US" altLang="ko-KR" sz="1600" dirty="0">
              <a:solidFill>
                <a:prstClr val="white">
                  <a:lumMod val="50000"/>
                  <a:lumOff val="50000"/>
                </a:prstClr>
              </a:solidFill>
              <a:latin typeface="+mn-ea"/>
            </a:endParaRPr>
          </a:p>
        </p:txBody>
      </p:sp>
      <p:sp>
        <p:nvSpPr>
          <p:cNvPr id="13" name="제목 1"/>
          <p:cNvSpPr txBox="1">
            <a:spLocks/>
          </p:cNvSpPr>
          <p:nvPr/>
        </p:nvSpPr>
        <p:spPr>
          <a:xfrm>
            <a:off x="4259262" y="1920796"/>
            <a:ext cx="8982075" cy="2187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KBIZ한마음고딕 B" panose="02020503020101020101" pitchFamily="18" charset="-127"/>
                <a:ea typeface="KBIZ한마음고딕 B" panose="02020503020101020101" pitchFamily="18" charset="-127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ko-KR" altLang="en-US" b="1" dirty="0" smtClean="0">
                <a:latin typeface="+mn-ea"/>
                <a:ea typeface="+mn-ea"/>
              </a:rPr>
              <a:t>제목을 입력하세요</a:t>
            </a:r>
            <a:endParaRPr lang="ko-KR" altLang="en-US" sz="2200" b="1" dirty="0">
              <a:latin typeface="+mn-ea"/>
              <a:ea typeface="+mn-ea"/>
            </a:endParaRPr>
          </a:p>
        </p:txBody>
      </p:sp>
      <p:cxnSp>
        <p:nvCxnSpPr>
          <p:cNvPr id="20" name="직선 연결선 19"/>
          <p:cNvCxnSpPr/>
          <p:nvPr/>
        </p:nvCxnSpPr>
        <p:spPr>
          <a:xfrm flipH="1">
            <a:off x="5842000" y="3538529"/>
            <a:ext cx="6350000" cy="0"/>
          </a:xfrm>
          <a:prstGeom prst="line">
            <a:avLst/>
          </a:prstGeom>
          <a:ln w="38100">
            <a:solidFill>
              <a:srgbClr val="8099C6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/>
          <p:cNvSpPr/>
          <p:nvPr/>
        </p:nvSpPr>
        <p:spPr>
          <a:xfrm>
            <a:off x="4673599" y="3677484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o-KR" altLang="en-US" sz="2200" b="1" dirty="0" smtClean="0">
                <a:solidFill>
                  <a:schemeClr val="tx1">
                    <a:lumMod val="65000"/>
                  </a:schemeClr>
                </a:solidFill>
                <a:latin typeface="+mn-ea"/>
                <a:cs typeface="+mj-cs"/>
              </a:rPr>
              <a:t>부제목을 입력하세요</a:t>
            </a:r>
            <a:endParaRPr lang="ko-KR" altLang="en-US" dirty="0">
              <a:solidFill>
                <a:schemeClr val="tx1">
                  <a:lumMod val="65000"/>
                </a:schemeClr>
              </a:solidFill>
              <a:latin typeface="+mn-ea"/>
            </a:endParaRPr>
          </a:p>
        </p:txBody>
      </p:sp>
      <p:pic>
        <p:nvPicPr>
          <p:cNvPr id="14" name="Picture 6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916" y="2804287"/>
            <a:ext cx="1034283" cy="103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142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8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제목 1"/>
          <p:cNvSpPr txBox="1">
            <a:spLocks/>
          </p:cNvSpPr>
          <p:nvPr/>
        </p:nvSpPr>
        <p:spPr>
          <a:xfrm>
            <a:off x="7332010" y="199178"/>
            <a:ext cx="4615619" cy="409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400" b="1" dirty="0" smtClean="0">
                <a:solidFill>
                  <a:prstClr val="white"/>
                </a:solidFill>
                <a:latin typeface="+mn-ea"/>
                <a:ea typeface="+mn-ea"/>
              </a:rPr>
              <a:t>학습목표 및 내용</a:t>
            </a:r>
            <a:endParaRPr lang="ko-KR" altLang="en-US" sz="2400" b="1" dirty="0">
              <a:solidFill>
                <a:prstClr val="white"/>
              </a:solidFill>
              <a:latin typeface="+mn-ea"/>
              <a:ea typeface="+mn-ea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6286500" y="1335597"/>
            <a:ext cx="5167695" cy="2370155"/>
            <a:chOff x="5880100" y="1489079"/>
            <a:chExt cx="5631399" cy="2370155"/>
          </a:xfrm>
        </p:grpSpPr>
        <p:sp>
          <p:nvSpPr>
            <p:cNvPr id="33" name="순서도: 병합 32"/>
            <p:cNvSpPr/>
            <p:nvPr/>
          </p:nvSpPr>
          <p:spPr>
            <a:xfrm rot="2314167">
              <a:off x="6358529" y="1553555"/>
              <a:ext cx="317018" cy="205742"/>
            </a:xfrm>
            <a:prstGeom prst="flowChartMerge">
              <a:avLst/>
            </a:prstGeom>
            <a:gradFill flip="none" rotWithShape="1">
              <a:gsLst>
                <a:gs pos="0">
                  <a:srgbClr val="A2B5D8"/>
                </a:gs>
                <a:gs pos="50000">
                  <a:srgbClr val="A2B5D8"/>
                </a:gs>
                <a:gs pos="98000">
                  <a:srgbClr val="D6DFEE"/>
                </a:gs>
              </a:gsLst>
              <a:lin ang="5400000" scaled="1"/>
              <a:tileRect/>
            </a:gra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sz="2000" b="1" dirty="0">
                <a:latin typeface="+mn-ea"/>
              </a:endParaRPr>
            </a:p>
          </p:txBody>
        </p:sp>
        <p:sp>
          <p:nvSpPr>
            <p:cNvPr id="34" name="순서도: 병합 33"/>
            <p:cNvSpPr/>
            <p:nvPr/>
          </p:nvSpPr>
          <p:spPr>
            <a:xfrm rot="19260000">
              <a:off x="10813778" y="1578339"/>
              <a:ext cx="317018" cy="205742"/>
            </a:xfrm>
            <a:prstGeom prst="flowChartMerge">
              <a:avLst/>
            </a:prstGeom>
            <a:gradFill flip="none" rotWithShape="1">
              <a:gsLst>
                <a:gs pos="0">
                  <a:srgbClr val="A2B5D8"/>
                </a:gs>
                <a:gs pos="50000">
                  <a:srgbClr val="A2B5D8"/>
                </a:gs>
                <a:gs pos="98000">
                  <a:srgbClr val="D6DFEE"/>
                </a:gs>
              </a:gsLst>
              <a:lin ang="5400000" scaled="1"/>
              <a:tileRect/>
            </a:gra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sz="2000" b="1" dirty="0">
                <a:latin typeface="+mn-ea"/>
              </a:endParaRPr>
            </a:p>
          </p:txBody>
        </p:sp>
        <p:sp>
          <p:nvSpPr>
            <p:cNvPr id="35" name="직사각형 34"/>
            <p:cNvSpPr>
              <a:spLocks/>
            </p:cNvSpPr>
            <p:nvPr/>
          </p:nvSpPr>
          <p:spPr>
            <a:xfrm>
              <a:off x="5880100" y="1705413"/>
              <a:ext cx="5631399" cy="215382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57150" cap="rnd">
              <a:solidFill>
                <a:srgbClr val="A2B5D8"/>
              </a:solidFill>
            </a:ln>
            <a:effectLst>
              <a:outerShdw blurRad="127000" sx="102000" sy="102000" algn="c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sz="2000" b="1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36" name="사다리꼴 35"/>
            <p:cNvSpPr/>
            <p:nvPr/>
          </p:nvSpPr>
          <p:spPr>
            <a:xfrm rot="10800000">
              <a:off x="6458846" y="1489079"/>
              <a:ext cx="4565060" cy="462919"/>
            </a:xfrm>
            <a:prstGeom prst="trapezoid">
              <a:avLst>
                <a:gd name="adj" fmla="val 54525"/>
              </a:avLst>
            </a:prstGeom>
            <a:gradFill flip="none" rotWithShape="1">
              <a:gsLst>
                <a:gs pos="0">
                  <a:srgbClr val="A2B5D8"/>
                </a:gs>
                <a:gs pos="50000">
                  <a:srgbClr val="A2B5D8"/>
                </a:gs>
                <a:gs pos="98000">
                  <a:srgbClr val="D6DFEE"/>
                </a:gs>
              </a:gsLst>
              <a:lin ang="5400000" scaled="1"/>
              <a:tileRect/>
            </a:gra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sz="2000" b="1" dirty="0">
                <a:latin typeface="+mn-ea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561979" y="1545726"/>
              <a:ext cx="23241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smtClean="0">
                  <a:solidFill>
                    <a:schemeClr val="bg1"/>
                  </a:solidFill>
                  <a:effectLst>
                    <a:glow rad="139700">
                      <a:srgbClr val="D6DFEE">
                        <a:alpha val="40000"/>
                      </a:srgbClr>
                    </a:glow>
                  </a:effectLst>
                  <a:latin typeface="+mn-ea"/>
                </a:rPr>
                <a:t>학습 목표</a:t>
              </a:r>
              <a:endParaRPr lang="ko-KR" altLang="en-US" sz="1600" b="1" dirty="0">
                <a:solidFill>
                  <a:schemeClr val="bg1"/>
                </a:solidFill>
                <a:effectLst>
                  <a:glow rad="139700">
                    <a:srgbClr val="D6DFEE">
                      <a:alpha val="40000"/>
                    </a:srgbClr>
                  </a:glow>
                </a:effectLst>
                <a:latin typeface="+mn-ea"/>
              </a:endParaRPr>
            </a:p>
          </p:txBody>
        </p:sp>
        <p:sp>
          <p:nvSpPr>
            <p:cNvPr id="41" name="Rectangle 11"/>
            <p:cNvSpPr>
              <a:spLocks noChangeArrowheads="1"/>
            </p:cNvSpPr>
            <p:nvPr/>
          </p:nvSpPr>
          <p:spPr bwMode="auto">
            <a:xfrm>
              <a:off x="6198326" y="2073284"/>
              <a:ext cx="5019451" cy="1571636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vert="horz" wrap="square" lIns="291495" tIns="286905" rIns="291495" bIns="286905" numCol="1" anchor="ctr" anchorCtr="0" compatLnSpc="1">
              <a:prstTxWarp prst="textNoShape">
                <a:avLst/>
              </a:prstTxWarp>
            </a:bodyPr>
            <a:lstStyle/>
            <a:p>
              <a:pPr marL="177800" lvl="0" indent="-177800" fontAlgn="base">
                <a:lnSpc>
                  <a:spcPct val="150000"/>
                </a:lnSpc>
                <a:spcBef>
                  <a:spcPts val="800"/>
                </a:spcBef>
                <a:spcAft>
                  <a:spcPct val="0"/>
                </a:spcAft>
                <a:buFont typeface="+mj-lt"/>
                <a:buAutoNum type="romanUcPeriod"/>
              </a:pPr>
              <a:r>
                <a:rPr kumimoji="1" lang="en-US" altLang="ko-KR" sz="1400" b="1" dirty="0" smtClean="0">
                  <a:latin typeface="+mn-ea"/>
                </a:rPr>
                <a:t> </a:t>
              </a:r>
              <a:r>
                <a:rPr lang="ko-KR" alt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이곳에 학습 목표를 적어 </a:t>
              </a:r>
              <a:r>
                <a:rPr lang="ko-KR" alt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주십시오</a:t>
              </a:r>
              <a:r>
                <a:rPr lang="en-US" altLang="ko-K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.</a:t>
              </a:r>
            </a:p>
            <a:p>
              <a:pPr marL="177800" lvl="0" indent="-177800" fontAlgn="base">
                <a:lnSpc>
                  <a:spcPct val="150000"/>
                </a:lnSpc>
                <a:spcBef>
                  <a:spcPts val="800"/>
                </a:spcBef>
                <a:spcAft>
                  <a:spcPct val="0"/>
                </a:spcAft>
                <a:buFont typeface="+mj-lt"/>
                <a:buAutoNum type="romanUcPeriod"/>
              </a:pPr>
              <a:r>
                <a:rPr lang="ko-KR" alt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 이곳에 </a:t>
              </a:r>
              <a:r>
                <a:rPr lang="ko-KR" alt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학습 목표를 적어 </a:t>
              </a:r>
              <a:r>
                <a:rPr lang="ko-KR" alt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주십시오</a:t>
              </a:r>
              <a:r>
                <a:rPr lang="en-US" altLang="ko-K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.</a:t>
              </a:r>
            </a:p>
            <a:p>
              <a:pPr marL="177800" lvl="0" indent="-177800" fontAlgn="base">
                <a:lnSpc>
                  <a:spcPct val="150000"/>
                </a:lnSpc>
                <a:spcBef>
                  <a:spcPts val="800"/>
                </a:spcBef>
                <a:spcAft>
                  <a:spcPct val="0"/>
                </a:spcAft>
                <a:buFont typeface="+mj-lt"/>
                <a:buAutoNum type="romanUcPeriod"/>
              </a:pPr>
              <a:r>
                <a:rPr lang="ko-KR" alt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 이곳에 </a:t>
              </a:r>
              <a:r>
                <a:rPr lang="ko-KR" alt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학습 목표를 적어 </a:t>
              </a:r>
              <a:r>
                <a:rPr lang="ko-KR" alt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주십시오</a:t>
              </a:r>
              <a:r>
                <a:rPr lang="en-US" altLang="ko-K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.</a:t>
              </a:r>
            </a:p>
            <a:p>
              <a:pPr marL="177800" lvl="0" indent="-177800" fontAlgn="base">
                <a:lnSpc>
                  <a:spcPct val="150000"/>
                </a:lnSpc>
                <a:spcBef>
                  <a:spcPts val="800"/>
                </a:spcBef>
                <a:spcAft>
                  <a:spcPct val="0"/>
                </a:spcAft>
                <a:buFont typeface="+mj-lt"/>
                <a:buAutoNum type="romanUcPeriod"/>
              </a:pPr>
              <a:r>
                <a:rPr lang="ko-KR" alt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 이곳에 </a:t>
              </a:r>
              <a:r>
                <a:rPr lang="ko-KR" alt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학습 목표를 적어 </a:t>
              </a:r>
              <a:r>
                <a:rPr lang="ko-KR" alt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주십시오</a:t>
              </a:r>
              <a:r>
                <a:rPr lang="en-US" altLang="ko-K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.</a:t>
              </a:r>
              <a:endParaRPr kumimoji="1" lang="ko-KR" altLang="ko-KR" sz="1400" b="1" dirty="0" smtClean="0">
                <a:latin typeface="+mn-ea"/>
              </a:endParaRPr>
            </a:p>
          </p:txBody>
        </p:sp>
      </p:grpSp>
      <p:grpSp>
        <p:nvGrpSpPr>
          <p:cNvPr id="43" name="그룹 42"/>
          <p:cNvGrpSpPr/>
          <p:nvPr/>
        </p:nvGrpSpPr>
        <p:grpSpPr>
          <a:xfrm>
            <a:off x="6286500" y="4073623"/>
            <a:ext cx="5167695" cy="2370155"/>
            <a:chOff x="5880100" y="1489079"/>
            <a:chExt cx="5631399" cy="2370155"/>
          </a:xfrm>
        </p:grpSpPr>
        <p:sp>
          <p:nvSpPr>
            <p:cNvPr id="44" name="순서도: 병합 43"/>
            <p:cNvSpPr/>
            <p:nvPr/>
          </p:nvSpPr>
          <p:spPr>
            <a:xfrm rot="2314167">
              <a:off x="6358529" y="1553555"/>
              <a:ext cx="317018" cy="205742"/>
            </a:xfrm>
            <a:prstGeom prst="flowChartMerge">
              <a:avLst/>
            </a:prstGeom>
            <a:gradFill flip="none" rotWithShape="1">
              <a:gsLst>
                <a:gs pos="0">
                  <a:srgbClr val="A2B5D8"/>
                </a:gs>
                <a:gs pos="50000">
                  <a:srgbClr val="A2B5D8"/>
                </a:gs>
                <a:gs pos="98000">
                  <a:srgbClr val="D6DFEE"/>
                </a:gs>
              </a:gsLst>
              <a:lin ang="5400000" scaled="1"/>
              <a:tileRect/>
            </a:gra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sz="2000" b="1" dirty="0">
                <a:latin typeface="+mn-ea"/>
              </a:endParaRPr>
            </a:p>
          </p:txBody>
        </p:sp>
        <p:sp>
          <p:nvSpPr>
            <p:cNvPr id="45" name="순서도: 병합 44"/>
            <p:cNvSpPr/>
            <p:nvPr/>
          </p:nvSpPr>
          <p:spPr>
            <a:xfrm rot="19260000">
              <a:off x="10813778" y="1578339"/>
              <a:ext cx="317018" cy="205742"/>
            </a:xfrm>
            <a:prstGeom prst="flowChartMerge">
              <a:avLst/>
            </a:prstGeom>
            <a:gradFill flip="none" rotWithShape="1">
              <a:gsLst>
                <a:gs pos="0">
                  <a:srgbClr val="A2B5D8"/>
                </a:gs>
                <a:gs pos="50000">
                  <a:srgbClr val="A2B5D8"/>
                </a:gs>
                <a:gs pos="98000">
                  <a:srgbClr val="D6DFEE"/>
                </a:gs>
              </a:gsLst>
              <a:lin ang="5400000" scaled="1"/>
              <a:tileRect/>
            </a:gra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sz="2000" b="1" dirty="0">
                <a:latin typeface="+mn-ea"/>
              </a:endParaRPr>
            </a:p>
          </p:txBody>
        </p:sp>
        <p:sp>
          <p:nvSpPr>
            <p:cNvPr id="46" name="직사각형 45"/>
            <p:cNvSpPr>
              <a:spLocks/>
            </p:cNvSpPr>
            <p:nvPr/>
          </p:nvSpPr>
          <p:spPr>
            <a:xfrm>
              <a:off x="5880100" y="1705413"/>
              <a:ext cx="5631399" cy="215382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57150" cap="rnd">
              <a:solidFill>
                <a:srgbClr val="A2B5D8"/>
              </a:solidFill>
            </a:ln>
            <a:effectLst>
              <a:outerShdw blurRad="127000" sx="102000" sy="102000" algn="c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sz="2000" b="1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47" name="사다리꼴 46"/>
            <p:cNvSpPr/>
            <p:nvPr/>
          </p:nvSpPr>
          <p:spPr>
            <a:xfrm rot="10800000">
              <a:off x="6458846" y="1489079"/>
              <a:ext cx="4565060" cy="462919"/>
            </a:xfrm>
            <a:prstGeom prst="trapezoid">
              <a:avLst>
                <a:gd name="adj" fmla="val 54525"/>
              </a:avLst>
            </a:prstGeom>
            <a:gradFill flip="none" rotWithShape="1">
              <a:gsLst>
                <a:gs pos="0">
                  <a:srgbClr val="A2B5D8"/>
                </a:gs>
                <a:gs pos="50000">
                  <a:srgbClr val="A2B5D8"/>
                </a:gs>
                <a:gs pos="98000">
                  <a:srgbClr val="D6DFEE"/>
                </a:gs>
              </a:gsLst>
              <a:lin ang="5400000" scaled="1"/>
              <a:tileRect/>
            </a:gra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sz="2000" b="1" dirty="0">
                <a:latin typeface="+mn-ea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561979" y="1545726"/>
              <a:ext cx="23241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smtClean="0">
                  <a:solidFill>
                    <a:schemeClr val="bg1"/>
                  </a:solidFill>
                  <a:effectLst>
                    <a:glow rad="139700">
                      <a:srgbClr val="D6DFEE">
                        <a:alpha val="40000"/>
                      </a:srgbClr>
                    </a:glow>
                  </a:effectLst>
                  <a:latin typeface="+mn-ea"/>
                </a:rPr>
                <a:t>학습 내용</a:t>
              </a:r>
              <a:endParaRPr lang="ko-KR" altLang="en-US" sz="1600" b="1" dirty="0">
                <a:solidFill>
                  <a:schemeClr val="bg1"/>
                </a:solidFill>
                <a:effectLst>
                  <a:glow rad="139700">
                    <a:srgbClr val="D6DFEE">
                      <a:alpha val="40000"/>
                    </a:srgbClr>
                  </a:glow>
                </a:effectLst>
                <a:latin typeface="+mn-ea"/>
              </a:endParaRPr>
            </a:p>
          </p:txBody>
        </p:sp>
        <p:sp>
          <p:nvSpPr>
            <p:cNvPr id="49" name="Rectangle 11"/>
            <p:cNvSpPr>
              <a:spLocks noChangeArrowheads="1"/>
            </p:cNvSpPr>
            <p:nvPr/>
          </p:nvSpPr>
          <p:spPr bwMode="auto">
            <a:xfrm>
              <a:off x="6198326" y="2047884"/>
              <a:ext cx="5019451" cy="1571636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vert="horz" wrap="square" lIns="291495" tIns="286905" rIns="291495" bIns="286905" numCol="1" anchor="ctr" anchorCtr="0" compatLnSpc="1">
              <a:prstTxWarp prst="textNoShape">
                <a:avLst/>
              </a:prstTxWarp>
            </a:bodyPr>
            <a:lstStyle/>
            <a:p>
              <a:pPr marL="177800" lvl="0" indent="-177800" fontAlgn="base">
                <a:lnSpc>
                  <a:spcPct val="150000"/>
                </a:lnSpc>
                <a:spcBef>
                  <a:spcPts val="800"/>
                </a:spcBef>
                <a:spcAft>
                  <a:spcPct val="0"/>
                </a:spcAft>
                <a:buFont typeface="+mj-lt"/>
                <a:buAutoNum type="romanUcPeriod"/>
              </a:pPr>
              <a:r>
                <a:rPr kumimoji="1" lang="en-US" altLang="ko-KR" sz="1400" b="1" dirty="0" smtClean="0">
                  <a:latin typeface="+mn-ea"/>
                </a:rPr>
                <a:t> </a:t>
              </a:r>
              <a:r>
                <a:rPr lang="ko-KR" alt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이곳에 학습 </a:t>
              </a:r>
              <a:r>
                <a:rPr lang="ko-KR" alt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내용을 </a:t>
              </a:r>
              <a:r>
                <a:rPr lang="ko-KR" alt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적어 </a:t>
              </a:r>
              <a:r>
                <a:rPr lang="ko-KR" alt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주십시오</a:t>
              </a:r>
              <a:r>
                <a:rPr lang="en-US" altLang="ko-K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.</a:t>
              </a:r>
            </a:p>
            <a:p>
              <a:pPr marL="177800" lvl="0" indent="-177800" fontAlgn="base">
                <a:lnSpc>
                  <a:spcPct val="150000"/>
                </a:lnSpc>
                <a:spcBef>
                  <a:spcPts val="800"/>
                </a:spcBef>
                <a:spcAft>
                  <a:spcPct val="0"/>
                </a:spcAft>
                <a:buFont typeface="+mj-lt"/>
                <a:buAutoNum type="romanUcPeriod"/>
              </a:pPr>
              <a:r>
                <a:rPr lang="ko-KR" alt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 이곳에 </a:t>
              </a:r>
              <a:r>
                <a:rPr lang="ko-KR" alt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학습 내용을</a:t>
              </a:r>
              <a:r>
                <a:rPr lang="ko-KR" alt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 </a:t>
              </a:r>
              <a:r>
                <a:rPr lang="ko-KR" alt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적어 </a:t>
              </a:r>
              <a:r>
                <a:rPr lang="ko-KR" alt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주십시오</a:t>
              </a:r>
              <a:r>
                <a:rPr lang="en-US" altLang="ko-K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.</a:t>
              </a:r>
            </a:p>
            <a:p>
              <a:pPr marL="177800" lvl="0" indent="-177800" fontAlgn="base">
                <a:lnSpc>
                  <a:spcPct val="150000"/>
                </a:lnSpc>
                <a:spcBef>
                  <a:spcPts val="800"/>
                </a:spcBef>
                <a:spcAft>
                  <a:spcPct val="0"/>
                </a:spcAft>
                <a:buFont typeface="+mj-lt"/>
                <a:buAutoNum type="romanUcPeriod"/>
              </a:pPr>
              <a:r>
                <a:rPr lang="ko-KR" alt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 이곳에 </a:t>
              </a:r>
              <a:r>
                <a:rPr lang="ko-KR" alt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학습 내용을</a:t>
              </a:r>
              <a:r>
                <a:rPr lang="ko-KR" alt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 </a:t>
              </a:r>
              <a:r>
                <a:rPr lang="ko-KR" alt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적어 </a:t>
              </a:r>
              <a:r>
                <a:rPr lang="ko-KR" alt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주십시오</a:t>
              </a:r>
              <a:r>
                <a:rPr lang="en-US" altLang="ko-K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.</a:t>
              </a:r>
            </a:p>
            <a:p>
              <a:pPr marL="177800" lvl="0" indent="-177800" fontAlgn="base">
                <a:lnSpc>
                  <a:spcPct val="150000"/>
                </a:lnSpc>
                <a:spcBef>
                  <a:spcPts val="800"/>
                </a:spcBef>
                <a:spcAft>
                  <a:spcPct val="0"/>
                </a:spcAft>
                <a:buFont typeface="+mj-lt"/>
                <a:buAutoNum type="romanUcPeriod"/>
              </a:pPr>
              <a:r>
                <a:rPr lang="ko-KR" alt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 이곳에 </a:t>
              </a:r>
              <a:r>
                <a:rPr lang="ko-KR" alt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학습 내용을</a:t>
              </a:r>
              <a:r>
                <a:rPr lang="ko-KR" alt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 </a:t>
              </a:r>
              <a:r>
                <a:rPr lang="ko-KR" alt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적어 </a:t>
              </a:r>
              <a:r>
                <a:rPr lang="ko-KR" alt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주십시오</a:t>
              </a:r>
              <a:r>
                <a:rPr lang="en-US" altLang="ko-KR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rPr>
                <a:t>.</a:t>
              </a:r>
              <a:endParaRPr kumimoji="1" lang="ko-KR" altLang="ko-KR" sz="1400" b="1" dirty="0" smtClean="0">
                <a:latin typeface="+mn-ea"/>
              </a:endParaRPr>
            </a:p>
          </p:txBody>
        </p:sp>
      </p:grpSp>
      <p:grpSp>
        <p:nvGrpSpPr>
          <p:cNvPr id="51" name="그룹 50"/>
          <p:cNvGrpSpPr/>
          <p:nvPr/>
        </p:nvGrpSpPr>
        <p:grpSpPr>
          <a:xfrm>
            <a:off x="6658288" y="354367"/>
            <a:ext cx="5019048" cy="676786"/>
            <a:chOff x="638950" y="5173210"/>
            <a:chExt cx="5019048" cy="676786"/>
          </a:xfrm>
        </p:grpSpPr>
        <p:pic>
          <p:nvPicPr>
            <p:cNvPr id="52" name="Picture 67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950" y="5173210"/>
              <a:ext cx="676786" cy="676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3" name="직선 연결선 52"/>
            <p:cNvCxnSpPr/>
            <p:nvPr/>
          </p:nvCxnSpPr>
          <p:spPr>
            <a:xfrm flipH="1">
              <a:off x="1301222" y="5477654"/>
              <a:ext cx="4356776" cy="0"/>
            </a:xfrm>
            <a:prstGeom prst="line">
              <a:avLst/>
            </a:prstGeom>
            <a:ln w="25400">
              <a:solidFill>
                <a:srgbClr val="A2B5D8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3743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모서리가 둥근 직사각형 45"/>
          <p:cNvSpPr/>
          <p:nvPr/>
        </p:nvSpPr>
        <p:spPr>
          <a:xfrm>
            <a:off x="1603750" y="1409352"/>
            <a:ext cx="3445459" cy="628967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+mn-ea"/>
            </a:endParaRPr>
          </a:p>
        </p:txBody>
      </p:sp>
      <p:sp>
        <p:nvSpPr>
          <p:cNvPr id="31" name="제목 1"/>
          <p:cNvSpPr txBox="1">
            <a:spLocks/>
          </p:cNvSpPr>
          <p:nvPr/>
        </p:nvSpPr>
        <p:spPr>
          <a:xfrm>
            <a:off x="7332010" y="199178"/>
            <a:ext cx="4615619" cy="409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400" b="1" dirty="0" smtClean="0">
                <a:solidFill>
                  <a:prstClr val="white"/>
                </a:solidFill>
                <a:latin typeface="+mn-ea"/>
                <a:ea typeface="+mn-ea"/>
              </a:rPr>
              <a:t>텍스트를 입력하세요</a:t>
            </a:r>
            <a:endParaRPr lang="ko-KR" altLang="en-US" sz="2400" b="1" dirty="0">
              <a:solidFill>
                <a:prstClr val="white"/>
              </a:solidFill>
              <a:latin typeface="+mn-ea"/>
              <a:ea typeface="+mn-e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044351" y="1477224"/>
            <a:ext cx="2749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제목을 입력하세요</a:t>
            </a:r>
            <a:endParaRPr lang="ko-KR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36" name="텍스트 개체 틀 8"/>
          <p:cNvSpPr txBox="1">
            <a:spLocks/>
          </p:cNvSpPr>
          <p:nvPr/>
        </p:nvSpPr>
        <p:spPr>
          <a:xfrm>
            <a:off x="586824" y="2507370"/>
            <a:ext cx="5897709" cy="288893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 smtClean="0">
                <a:solidFill>
                  <a:prstClr val="white"/>
                </a:solidFill>
                <a:latin typeface="+mn-ea"/>
              </a:rPr>
              <a:t>판서 시 줄 간격은 </a:t>
            </a:r>
            <a:r>
              <a:rPr lang="en-US" altLang="ko-KR" sz="1600" dirty="0" smtClean="0">
                <a:solidFill>
                  <a:prstClr val="white"/>
                </a:solidFill>
                <a:latin typeface="+mn-ea"/>
              </a:rPr>
              <a:t>1.5</a:t>
            </a:r>
            <a:r>
              <a:rPr lang="ko-KR" altLang="en-US" sz="1600" dirty="0" smtClean="0">
                <a:solidFill>
                  <a:prstClr val="white"/>
                </a:solidFill>
                <a:latin typeface="+mn-ea"/>
              </a:rPr>
              <a:t>로 설정하시는 것을 권장합니다</a:t>
            </a:r>
            <a:r>
              <a:rPr lang="en-US" altLang="ko-KR" sz="1600" dirty="0" smtClean="0">
                <a:solidFill>
                  <a:prstClr val="white"/>
                </a:solidFill>
                <a:latin typeface="+mn-ea"/>
              </a:rPr>
              <a:t>.</a:t>
            </a:r>
            <a:r>
              <a:rPr lang="ko-KR" altLang="en-US" sz="1600" dirty="0" smtClean="0">
                <a:solidFill>
                  <a:prstClr val="white"/>
                </a:solidFill>
                <a:latin typeface="+mn-ea"/>
              </a:rPr>
              <a:t> </a:t>
            </a:r>
            <a:endParaRPr lang="en-US" altLang="ko-KR" sz="1600" dirty="0" smtClean="0">
              <a:solidFill>
                <a:prstClr val="white"/>
              </a:solidFill>
              <a:latin typeface="+mn-ea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solidFill>
                  <a:prstClr val="white"/>
                </a:solidFill>
                <a:latin typeface="+mn-ea"/>
              </a:rPr>
              <a:t>줄 간격은 </a:t>
            </a:r>
            <a:r>
              <a:rPr lang="en-US" altLang="ko-KR" sz="1600" dirty="0">
                <a:solidFill>
                  <a:prstClr val="white"/>
                </a:solidFill>
                <a:latin typeface="+mn-ea"/>
              </a:rPr>
              <a:t>1.5</a:t>
            </a:r>
            <a:r>
              <a:rPr lang="ko-KR" altLang="en-US" sz="1600" dirty="0">
                <a:solidFill>
                  <a:prstClr val="white"/>
                </a:solidFill>
                <a:latin typeface="+mn-ea"/>
              </a:rPr>
              <a:t>로 </a:t>
            </a:r>
            <a:r>
              <a:rPr lang="ko-KR" altLang="en-US" sz="1600" dirty="0" smtClean="0">
                <a:solidFill>
                  <a:prstClr val="white"/>
                </a:solidFill>
                <a:latin typeface="+mn-ea"/>
              </a:rPr>
              <a:t>설정되어 있습니다</a:t>
            </a:r>
            <a:r>
              <a:rPr lang="en-US" altLang="ko-KR" sz="1600" dirty="0" smtClean="0">
                <a:solidFill>
                  <a:prstClr val="white"/>
                </a:solidFill>
                <a:latin typeface="+mn-ea"/>
              </a:rPr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 smtClean="0">
                <a:solidFill>
                  <a:prstClr val="white"/>
                </a:solidFill>
                <a:latin typeface="+mn-ea"/>
              </a:rPr>
              <a:t>홈의 단락에서 줄 간격</a:t>
            </a:r>
            <a:r>
              <a:rPr lang="en-US" altLang="ko-KR" sz="1600" dirty="0" smtClean="0">
                <a:solidFill>
                  <a:prstClr val="white"/>
                </a:solidFill>
                <a:latin typeface="+mn-ea"/>
              </a:rPr>
              <a:t>, </a:t>
            </a:r>
            <a:r>
              <a:rPr lang="ko-KR" altLang="en-US" sz="1600" dirty="0" smtClean="0">
                <a:solidFill>
                  <a:prstClr val="white"/>
                </a:solidFill>
                <a:latin typeface="+mn-ea"/>
              </a:rPr>
              <a:t>글머리 기호 수정 가능합니다</a:t>
            </a:r>
            <a:r>
              <a:rPr lang="en-US" altLang="ko-KR" sz="1600" dirty="0" smtClean="0">
                <a:solidFill>
                  <a:prstClr val="white"/>
                </a:solidFill>
                <a:latin typeface="+mn-ea"/>
              </a:rPr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 smtClean="0">
                <a:solidFill>
                  <a:prstClr val="white"/>
                </a:solidFill>
                <a:latin typeface="+mn-ea"/>
              </a:rPr>
              <a:t>사진 이미지는 그림서식</a:t>
            </a:r>
            <a:r>
              <a:rPr lang="en-US" altLang="ko-KR" sz="1600" dirty="0" smtClean="0">
                <a:solidFill>
                  <a:prstClr val="white"/>
                </a:solidFill>
                <a:latin typeface="+mn-ea"/>
              </a:rPr>
              <a:t>_</a:t>
            </a:r>
            <a:r>
              <a:rPr lang="ko-KR" altLang="en-US" sz="1600" dirty="0" smtClean="0">
                <a:solidFill>
                  <a:prstClr val="white"/>
                </a:solidFill>
                <a:latin typeface="+mn-ea"/>
              </a:rPr>
              <a:t>채우기에서 변경 가능합니다</a:t>
            </a:r>
            <a:r>
              <a:rPr lang="en-US" altLang="ko-KR" sz="1600" dirty="0" smtClean="0">
                <a:solidFill>
                  <a:prstClr val="white"/>
                </a:solidFill>
                <a:latin typeface="+mn-ea"/>
              </a:rPr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 smtClean="0">
                <a:solidFill>
                  <a:prstClr val="white"/>
                </a:solidFill>
                <a:latin typeface="+mn-ea"/>
              </a:rPr>
              <a:t>이곳에 </a:t>
            </a:r>
            <a:r>
              <a:rPr lang="ko-KR" altLang="en-US" sz="1600" dirty="0">
                <a:solidFill>
                  <a:prstClr val="white"/>
                </a:solidFill>
                <a:latin typeface="+mn-ea"/>
              </a:rPr>
              <a:t>텍스트를 입력하세요</a:t>
            </a:r>
            <a:r>
              <a:rPr lang="en-US" altLang="ko-KR" sz="1600" dirty="0" smtClean="0">
                <a:solidFill>
                  <a:prstClr val="white"/>
                </a:solidFill>
                <a:latin typeface="+mn-ea"/>
              </a:rPr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solidFill>
                  <a:prstClr val="white"/>
                </a:solidFill>
                <a:latin typeface="+mn-ea"/>
              </a:rPr>
              <a:t>이곳에 텍스트를 입력하세요</a:t>
            </a:r>
            <a:r>
              <a:rPr lang="en-US" altLang="ko-KR" sz="1600" dirty="0" smtClean="0">
                <a:solidFill>
                  <a:prstClr val="white"/>
                </a:solidFill>
                <a:latin typeface="+mn-ea"/>
              </a:rPr>
              <a:t>.</a:t>
            </a:r>
            <a:endParaRPr lang="ko-KR" altLang="en-US" sz="1600" dirty="0">
              <a:solidFill>
                <a:prstClr val="white"/>
              </a:solidFill>
              <a:latin typeface="+mn-ea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171750" y="5652667"/>
            <a:ext cx="4107698" cy="461665"/>
            <a:chOff x="1481830" y="5766967"/>
            <a:chExt cx="4107698" cy="461665"/>
          </a:xfrm>
        </p:grpSpPr>
        <p:sp>
          <p:nvSpPr>
            <p:cNvPr id="37" name="자유형 36"/>
            <p:cNvSpPr/>
            <p:nvPr/>
          </p:nvSpPr>
          <p:spPr>
            <a:xfrm>
              <a:off x="5269487" y="5766967"/>
              <a:ext cx="320041" cy="274321"/>
            </a:xfrm>
            <a:custGeom>
              <a:avLst/>
              <a:gdLst>
                <a:gd name="connsiteX0" fmla="*/ 828802 w 1450404"/>
                <a:gd name="connsiteY0" fmla="*/ 0 h 1243203"/>
                <a:gd name="connsiteX1" fmla="*/ 1398604 w 1450404"/>
                <a:gd name="connsiteY1" fmla="*/ 0 h 1243203"/>
                <a:gd name="connsiteX2" fmla="*/ 1450404 w 1450404"/>
                <a:gd name="connsiteY2" fmla="*/ 56979 h 1243203"/>
                <a:gd name="connsiteX3" fmla="*/ 1450404 w 1450404"/>
                <a:gd name="connsiteY3" fmla="*/ 611243 h 1243203"/>
                <a:gd name="connsiteX4" fmla="*/ 1416733 w 1450404"/>
                <a:gd name="connsiteY4" fmla="*/ 818444 h 1243203"/>
                <a:gd name="connsiteX5" fmla="*/ 1313133 w 1450404"/>
                <a:gd name="connsiteY5" fmla="*/ 1017873 h 1243203"/>
                <a:gd name="connsiteX6" fmla="*/ 1134424 w 1450404"/>
                <a:gd name="connsiteY6" fmla="*/ 1162911 h 1243203"/>
                <a:gd name="connsiteX7" fmla="*/ 885782 w 1450404"/>
                <a:gd name="connsiteY7" fmla="*/ 1243203 h 1243203"/>
                <a:gd name="connsiteX8" fmla="*/ 777002 w 1450404"/>
                <a:gd name="connsiteY8" fmla="*/ 1072261 h 1243203"/>
                <a:gd name="connsiteX9" fmla="*/ 1108524 w 1450404"/>
                <a:gd name="connsiteY9" fmla="*/ 916861 h 1243203"/>
                <a:gd name="connsiteX10" fmla="*/ 1175862 w 1450404"/>
                <a:gd name="connsiteY10" fmla="*/ 621602 h 1243203"/>
                <a:gd name="connsiteX11" fmla="*/ 823623 w 1450404"/>
                <a:gd name="connsiteY11" fmla="*/ 621602 h 1243203"/>
                <a:gd name="connsiteX12" fmla="*/ 777002 w 1450404"/>
                <a:gd name="connsiteY12" fmla="*/ 559443 h 1243203"/>
                <a:gd name="connsiteX13" fmla="*/ 777002 w 1450404"/>
                <a:gd name="connsiteY13" fmla="*/ 51800 h 1243203"/>
                <a:gd name="connsiteX14" fmla="*/ 51801 w 1450404"/>
                <a:gd name="connsiteY14" fmla="*/ 0 h 1243203"/>
                <a:gd name="connsiteX15" fmla="*/ 621602 w 1450404"/>
                <a:gd name="connsiteY15" fmla="*/ 0 h 1243203"/>
                <a:gd name="connsiteX16" fmla="*/ 673402 w 1450404"/>
                <a:gd name="connsiteY16" fmla="*/ 56979 h 1243203"/>
                <a:gd name="connsiteX17" fmla="*/ 673402 w 1450404"/>
                <a:gd name="connsiteY17" fmla="*/ 611243 h 1243203"/>
                <a:gd name="connsiteX18" fmla="*/ 639731 w 1450404"/>
                <a:gd name="connsiteY18" fmla="*/ 818444 h 1243203"/>
                <a:gd name="connsiteX19" fmla="*/ 536131 w 1450404"/>
                <a:gd name="connsiteY19" fmla="*/ 1017873 h 1243203"/>
                <a:gd name="connsiteX20" fmla="*/ 357422 w 1450404"/>
                <a:gd name="connsiteY20" fmla="*/ 1162911 h 1243203"/>
                <a:gd name="connsiteX21" fmla="*/ 108780 w 1450404"/>
                <a:gd name="connsiteY21" fmla="*/ 1243203 h 1243203"/>
                <a:gd name="connsiteX22" fmla="*/ 0 w 1450404"/>
                <a:gd name="connsiteY22" fmla="*/ 1072261 h 1243203"/>
                <a:gd name="connsiteX23" fmla="*/ 331522 w 1450404"/>
                <a:gd name="connsiteY23" fmla="*/ 916861 h 1243203"/>
                <a:gd name="connsiteX24" fmla="*/ 398864 w 1450404"/>
                <a:gd name="connsiteY24" fmla="*/ 621602 h 1243203"/>
                <a:gd name="connsiteX25" fmla="*/ 46622 w 1450404"/>
                <a:gd name="connsiteY25" fmla="*/ 621602 h 1243203"/>
                <a:gd name="connsiteX26" fmla="*/ 0 w 1450404"/>
                <a:gd name="connsiteY26" fmla="*/ 559443 h 1243203"/>
                <a:gd name="connsiteX27" fmla="*/ 0 w 1450404"/>
                <a:gd name="connsiteY27" fmla="*/ 51800 h 1243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50404" h="1243203">
                  <a:moveTo>
                    <a:pt x="828802" y="0"/>
                  </a:moveTo>
                  <a:lnTo>
                    <a:pt x="1398604" y="0"/>
                  </a:lnTo>
                  <a:lnTo>
                    <a:pt x="1450404" y="56979"/>
                  </a:lnTo>
                  <a:lnTo>
                    <a:pt x="1450404" y="611243"/>
                  </a:lnTo>
                  <a:cubicBezTo>
                    <a:pt x="1450404" y="676856"/>
                    <a:pt x="1439179" y="745923"/>
                    <a:pt x="1416733" y="818444"/>
                  </a:cubicBezTo>
                  <a:cubicBezTo>
                    <a:pt x="1394287" y="890961"/>
                    <a:pt x="1359754" y="957440"/>
                    <a:pt x="1313133" y="1017873"/>
                  </a:cubicBezTo>
                  <a:cubicBezTo>
                    <a:pt x="1266512" y="1078307"/>
                    <a:pt x="1206945" y="1126653"/>
                    <a:pt x="1134424" y="1162911"/>
                  </a:cubicBezTo>
                  <a:cubicBezTo>
                    <a:pt x="1061903" y="1199174"/>
                    <a:pt x="979024" y="1225936"/>
                    <a:pt x="885782" y="1243203"/>
                  </a:cubicBezTo>
                  <a:lnTo>
                    <a:pt x="777002" y="1072261"/>
                  </a:lnTo>
                  <a:cubicBezTo>
                    <a:pt x="942761" y="1048090"/>
                    <a:pt x="1053270" y="996290"/>
                    <a:pt x="1108524" y="916861"/>
                  </a:cubicBezTo>
                  <a:cubicBezTo>
                    <a:pt x="1153416" y="844344"/>
                    <a:pt x="1175862" y="745923"/>
                    <a:pt x="1175862" y="621602"/>
                  </a:cubicBezTo>
                  <a:lnTo>
                    <a:pt x="823623" y="621602"/>
                  </a:lnTo>
                  <a:lnTo>
                    <a:pt x="777002" y="559443"/>
                  </a:lnTo>
                  <a:lnTo>
                    <a:pt x="777002" y="51800"/>
                  </a:lnTo>
                  <a:close/>
                  <a:moveTo>
                    <a:pt x="51801" y="0"/>
                  </a:moveTo>
                  <a:lnTo>
                    <a:pt x="621602" y="0"/>
                  </a:lnTo>
                  <a:lnTo>
                    <a:pt x="673402" y="56979"/>
                  </a:lnTo>
                  <a:lnTo>
                    <a:pt x="673402" y="611243"/>
                  </a:lnTo>
                  <a:cubicBezTo>
                    <a:pt x="673402" y="676856"/>
                    <a:pt x="662181" y="745923"/>
                    <a:pt x="639731" y="818444"/>
                  </a:cubicBezTo>
                  <a:cubicBezTo>
                    <a:pt x="617285" y="890961"/>
                    <a:pt x="582752" y="957440"/>
                    <a:pt x="536131" y="1017873"/>
                  </a:cubicBezTo>
                  <a:cubicBezTo>
                    <a:pt x="489514" y="1078307"/>
                    <a:pt x="429943" y="1126653"/>
                    <a:pt x="357422" y="1162911"/>
                  </a:cubicBezTo>
                  <a:cubicBezTo>
                    <a:pt x="284901" y="1199174"/>
                    <a:pt x="202022" y="1225936"/>
                    <a:pt x="108780" y="1243203"/>
                  </a:cubicBezTo>
                  <a:lnTo>
                    <a:pt x="0" y="1072261"/>
                  </a:lnTo>
                  <a:cubicBezTo>
                    <a:pt x="165764" y="1048090"/>
                    <a:pt x="276268" y="996290"/>
                    <a:pt x="331522" y="916861"/>
                  </a:cubicBezTo>
                  <a:cubicBezTo>
                    <a:pt x="376414" y="844344"/>
                    <a:pt x="398864" y="745923"/>
                    <a:pt x="398864" y="621602"/>
                  </a:cubicBezTo>
                  <a:lnTo>
                    <a:pt x="46622" y="621602"/>
                  </a:lnTo>
                  <a:lnTo>
                    <a:pt x="0" y="559443"/>
                  </a:lnTo>
                  <a:lnTo>
                    <a:pt x="0" y="51800"/>
                  </a:lnTo>
                  <a:close/>
                </a:path>
              </a:pathLst>
            </a:custGeom>
            <a:solidFill>
              <a:srgbClr val="A2B5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latin typeface="+mn-ea"/>
              </a:endParaRPr>
            </a:p>
          </p:txBody>
        </p:sp>
        <p:sp>
          <p:nvSpPr>
            <p:cNvPr id="38" name="자유형 37"/>
            <p:cNvSpPr/>
            <p:nvPr/>
          </p:nvSpPr>
          <p:spPr>
            <a:xfrm>
              <a:off x="1481830" y="5766967"/>
              <a:ext cx="320041" cy="274321"/>
            </a:xfrm>
            <a:custGeom>
              <a:avLst/>
              <a:gdLst>
                <a:gd name="connsiteX0" fmla="*/ 828802 w 1450404"/>
                <a:gd name="connsiteY0" fmla="*/ 0 h 1243203"/>
                <a:gd name="connsiteX1" fmla="*/ 1398603 w 1450404"/>
                <a:gd name="connsiteY1" fmla="*/ 0 h 1243203"/>
                <a:gd name="connsiteX2" fmla="*/ 1450404 w 1450404"/>
                <a:gd name="connsiteY2" fmla="*/ 51800 h 1243203"/>
                <a:gd name="connsiteX3" fmla="*/ 1450404 w 1450404"/>
                <a:gd name="connsiteY3" fmla="*/ 559443 h 1243203"/>
                <a:gd name="connsiteX4" fmla="*/ 1403782 w 1450404"/>
                <a:gd name="connsiteY4" fmla="*/ 621602 h 1243203"/>
                <a:gd name="connsiteX5" fmla="*/ 1051544 w 1450404"/>
                <a:gd name="connsiteY5" fmla="*/ 621602 h 1243203"/>
                <a:gd name="connsiteX6" fmla="*/ 1118882 w 1450404"/>
                <a:gd name="connsiteY6" fmla="*/ 916861 h 1243203"/>
                <a:gd name="connsiteX7" fmla="*/ 1450404 w 1450404"/>
                <a:gd name="connsiteY7" fmla="*/ 1072261 h 1243203"/>
                <a:gd name="connsiteX8" fmla="*/ 1341624 w 1450404"/>
                <a:gd name="connsiteY8" fmla="*/ 1243203 h 1243203"/>
                <a:gd name="connsiteX9" fmla="*/ 1095574 w 1450404"/>
                <a:gd name="connsiteY9" fmla="*/ 1162911 h 1243203"/>
                <a:gd name="connsiteX10" fmla="*/ 919452 w 1450404"/>
                <a:gd name="connsiteY10" fmla="*/ 1017874 h 1243203"/>
                <a:gd name="connsiteX11" fmla="*/ 813265 w 1450404"/>
                <a:gd name="connsiteY11" fmla="*/ 818444 h 1243203"/>
                <a:gd name="connsiteX12" fmla="*/ 777002 w 1450404"/>
                <a:gd name="connsiteY12" fmla="*/ 611243 h 1243203"/>
                <a:gd name="connsiteX13" fmla="*/ 777002 w 1450404"/>
                <a:gd name="connsiteY13" fmla="*/ 56979 h 1243203"/>
                <a:gd name="connsiteX14" fmla="*/ 51800 w 1450404"/>
                <a:gd name="connsiteY14" fmla="*/ 0 h 1243203"/>
                <a:gd name="connsiteX15" fmla="*/ 621602 w 1450404"/>
                <a:gd name="connsiteY15" fmla="*/ 0 h 1243203"/>
                <a:gd name="connsiteX16" fmla="*/ 673402 w 1450404"/>
                <a:gd name="connsiteY16" fmla="*/ 51800 h 1243203"/>
                <a:gd name="connsiteX17" fmla="*/ 673402 w 1450404"/>
                <a:gd name="connsiteY17" fmla="*/ 559443 h 1243203"/>
                <a:gd name="connsiteX18" fmla="*/ 626781 w 1450404"/>
                <a:gd name="connsiteY18" fmla="*/ 621602 h 1243203"/>
                <a:gd name="connsiteX19" fmla="*/ 274543 w 1450404"/>
                <a:gd name="connsiteY19" fmla="*/ 621602 h 1243203"/>
                <a:gd name="connsiteX20" fmla="*/ 341880 w 1450404"/>
                <a:gd name="connsiteY20" fmla="*/ 916861 h 1243203"/>
                <a:gd name="connsiteX21" fmla="*/ 673402 w 1450404"/>
                <a:gd name="connsiteY21" fmla="*/ 1072261 h 1243203"/>
                <a:gd name="connsiteX22" fmla="*/ 564622 w 1450404"/>
                <a:gd name="connsiteY22" fmla="*/ 1243203 h 1243203"/>
                <a:gd name="connsiteX23" fmla="*/ 318572 w 1450404"/>
                <a:gd name="connsiteY23" fmla="*/ 1162911 h 1243203"/>
                <a:gd name="connsiteX24" fmla="*/ 142451 w 1450404"/>
                <a:gd name="connsiteY24" fmla="*/ 1017874 h 1243203"/>
                <a:gd name="connsiteX25" fmla="*/ 36263 w 1450404"/>
                <a:gd name="connsiteY25" fmla="*/ 818444 h 1243203"/>
                <a:gd name="connsiteX26" fmla="*/ 0 w 1450404"/>
                <a:gd name="connsiteY26" fmla="*/ 611243 h 1243203"/>
                <a:gd name="connsiteX27" fmla="*/ 0 w 1450404"/>
                <a:gd name="connsiteY27" fmla="*/ 56979 h 1243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50404" h="1243203">
                  <a:moveTo>
                    <a:pt x="828802" y="0"/>
                  </a:moveTo>
                  <a:lnTo>
                    <a:pt x="1398603" y="0"/>
                  </a:lnTo>
                  <a:lnTo>
                    <a:pt x="1450404" y="51800"/>
                  </a:lnTo>
                  <a:lnTo>
                    <a:pt x="1450404" y="559443"/>
                  </a:lnTo>
                  <a:lnTo>
                    <a:pt x="1403782" y="621602"/>
                  </a:lnTo>
                  <a:lnTo>
                    <a:pt x="1051544" y="621602"/>
                  </a:lnTo>
                  <a:cubicBezTo>
                    <a:pt x="1051544" y="745923"/>
                    <a:pt x="1073990" y="844344"/>
                    <a:pt x="1118882" y="916861"/>
                  </a:cubicBezTo>
                  <a:cubicBezTo>
                    <a:pt x="1174136" y="996290"/>
                    <a:pt x="1284645" y="1048090"/>
                    <a:pt x="1450404" y="1072261"/>
                  </a:cubicBezTo>
                  <a:lnTo>
                    <a:pt x="1341624" y="1243203"/>
                  </a:lnTo>
                  <a:cubicBezTo>
                    <a:pt x="1248382" y="1225936"/>
                    <a:pt x="1166365" y="1199174"/>
                    <a:pt x="1095574" y="1162911"/>
                  </a:cubicBezTo>
                  <a:cubicBezTo>
                    <a:pt x="1024782" y="1126653"/>
                    <a:pt x="966073" y="1078307"/>
                    <a:pt x="919452" y="1017874"/>
                  </a:cubicBezTo>
                  <a:cubicBezTo>
                    <a:pt x="872831" y="957440"/>
                    <a:pt x="837436" y="890961"/>
                    <a:pt x="813265" y="818444"/>
                  </a:cubicBezTo>
                  <a:cubicBezTo>
                    <a:pt x="789090" y="745923"/>
                    <a:pt x="777002" y="676856"/>
                    <a:pt x="777002" y="611243"/>
                  </a:cubicBezTo>
                  <a:lnTo>
                    <a:pt x="777002" y="56979"/>
                  </a:lnTo>
                  <a:close/>
                  <a:moveTo>
                    <a:pt x="51800" y="0"/>
                  </a:moveTo>
                  <a:lnTo>
                    <a:pt x="621602" y="0"/>
                  </a:lnTo>
                  <a:lnTo>
                    <a:pt x="673402" y="51800"/>
                  </a:lnTo>
                  <a:lnTo>
                    <a:pt x="673402" y="559443"/>
                  </a:lnTo>
                  <a:lnTo>
                    <a:pt x="626781" y="621602"/>
                  </a:lnTo>
                  <a:lnTo>
                    <a:pt x="274543" y="621602"/>
                  </a:lnTo>
                  <a:cubicBezTo>
                    <a:pt x="274543" y="745923"/>
                    <a:pt x="296988" y="844344"/>
                    <a:pt x="341880" y="916861"/>
                  </a:cubicBezTo>
                  <a:cubicBezTo>
                    <a:pt x="397135" y="996290"/>
                    <a:pt x="507643" y="1048090"/>
                    <a:pt x="673402" y="1072261"/>
                  </a:cubicBezTo>
                  <a:lnTo>
                    <a:pt x="564622" y="1243203"/>
                  </a:lnTo>
                  <a:cubicBezTo>
                    <a:pt x="471381" y="1225936"/>
                    <a:pt x="389364" y="1199174"/>
                    <a:pt x="318572" y="1162911"/>
                  </a:cubicBezTo>
                  <a:cubicBezTo>
                    <a:pt x="247780" y="1126653"/>
                    <a:pt x="189072" y="1078307"/>
                    <a:pt x="142451" y="1017874"/>
                  </a:cubicBezTo>
                  <a:cubicBezTo>
                    <a:pt x="95830" y="957440"/>
                    <a:pt x="60434" y="890961"/>
                    <a:pt x="36263" y="818444"/>
                  </a:cubicBezTo>
                  <a:cubicBezTo>
                    <a:pt x="12088" y="745923"/>
                    <a:pt x="0" y="676856"/>
                    <a:pt x="0" y="611243"/>
                  </a:cubicBezTo>
                  <a:lnTo>
                    <a:pt x="0" y="56979"/>
                  </a:lnTo>
                  <a:close/>
                </a:path>
              </a:pathLst>
            </a:custGeom>
            <a:solidFill>
              <a:srgbClr val="A2B5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latin typeface="+mn-ea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750501" y="5766967"/>
              <a:ext cx="34676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400" b="1" i="1" dirty="0" smtClean="0">
                  <a:latin typeface="+mn-ea"/>
                </a:rPr>
                <a:t>학습내용을 입력하세요</a:t>
              </a:r>
              <a:r>
                <a:rPr lang="en-US" altLang="ko-KR" sz="2400" b="1" i="1" dirty="0" smtClean="0">
                  <a:latin typeface="+mn-ea"/>
                </a:rPr>
                <a:t>.</a:t>
              </a:r>
              <a:endParaRPr lang="ko-KR" altLang="en-US" sz="2400" b="1" i="1" dirty="0">
                <a:latin typeface="+mn-ea"/>
              </a:endParaRPr>
            </a:p>
          </p:txBody>
        </p:sp>
      </p:grpSp>
      <p:sp>
        <p:nvSpPr>
          <p:cNvPr id="42" name="육각형 41"/>
          <p:cNvSpPr/>
          <p:nvPr/>
        </p:nvSpPr>
        <p:spPr>
          <a:xfrm>
            <a:off x="1288156" y="1402056"/>
            <a:ext cx="703866" cy="612000"/>
          </a:xfrm>
          <a:prstGeom prst="hexagon">
            <a:avLst/>
          </a:prstGeom>
          <a:solidFill>
            <a:schemeClr val="tx1"/>
          </a:solidFill>
          <a:ln w="88900">
            <a:solidFill>
              <a:srgbClr val="A2B5D8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altLang="ko-KR" sz="1600" b="1" dirty="0" smtClean="0">
              <a:solidFill>
                <a:prstClr val="white"/>
              </a:solidFill>
              <a:latin typeface="+mn-ea"/>
            </a:endParaRPr>
          </a:p>
        </p:txBody>
      </p:sp>
      <p:grpSp>
        <p:nvGrpSpPr>
          <p:cNvPr id="48" name="그룹 47"/>
          <p:cNvGrpSpPr/>
          <p:nvPr/>
        </p:nvGrpSpPr>
        <p:grpSpPr>
          <a:xfrm>
            <a:off x="6658288" y="354367"/>
            <a:ext cx="5019048" cy="676786"/>
            <a:chOff x="638950" y="5173210"/>
            <a:chExt cx="5019048" cy="676786"/>
          </a:xfrm>
        </p:grpSpPr>
        <p:pic>
          <p:nvPicPr>
            <p:cNvPr id="49" name="Picture 67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950" y="5173210"/>
              <a:ext cx="676786" cy="676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0" name="직선 연결선 49"/>
            <p:cNvCxnSpPr/>
            <p:nvPr/>
          </p:nvCxnSpPr>
          <p:spPr>
            <a:xfrm flipH="1">
              <a:off x="1301222" y="5477654"/>
              <a:ext cx="4356776" cy="0"/>
            </a:xfrm>
            <a:prstGeom prst="line">
              <a:avLst/>
            </a:prstGeom>
            <a:ln w="25400">
              <a:solidFill>
                <a:srgbClr val="A2B5D8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9849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75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35" grpId="0"/>
      <p:bldP spid="36" grpId="0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6409339" y="3472692"/>
            <a:ext cx="5805030" cy="1047876"/>
            <a:chOff x="6409339" y="3472692"/>
            <a:chExt cx="5805030" cy="1047876"/>
          </a:xfrm>
        </p:grpSpPr>
        <p:sp>
          <p:nvSpPr>
            <p:cNvPr id="78" name="직사각형 77"/>
            <p:cNvSpPr/>
            <p:nvPr/>
          </p:nvSpPr>
          <p:spPr>
            <a:xfrm>
              <a:off x="6409339" y="3472692"/>
              <a:ext cx="5805030" cy="1047876"/>
            </a:xfrm>
            <a:prstGeom prst="rect">
              <a:avLst/>
            </a:prstGeom>
            <a:solidFill>
              <a:schemeClr val="tx1">
                <a:lumMod val="50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latin typeface="+mn-ea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085652" y="3597956"/>
              <a:ext cx="3847528" cy="7833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 smtClean="0">
                  <a:latin typeface="+mn-ea"/>
                </a:rPr>
                <a:t>줄 </a:t>
              </a:r>
              <a:r>
                <a:rPr lang="ko-KR" altLang="en-US" sz="1600" dirty="0">
                  <a:latin typeface="+mn-ea"/>
                </a:rPr>
                <a:t>간격은 </a:t>
              </a:r>
              <a:r>
                <a:rPr lang="en-US" altLang="ko-KR" sz="1600" dirty="0">
                  <a:latin typeface="+mn-ea"/>
                </a:rPr>
                <a:t>1.5</a:t>
              </a:r>
              <a:r>
                <a:rPr lang="ko-KR" altLang="en-US" sz="1600" dirty="0">
                  <a:latin typeface="+mn-ea"/>
                </a:rPr>
                <a:t>로 설정 되어 있습니다</a:t>
              </a:r>
              <a:r>
                <a:rPr lang="en-US" altLang="ko-KR" sz="1600" dirty="0">
                  <a:latin typeface="+mn-ea"/>
                </a:rPr>
                <a:t>.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latin typeface="+mn-ea"/>
                </a:rPr>
                <a:t>서식의 단락에서 수정 가능합니다</a:t>
              </a:r>
              <a:r>
                <a:rPr lang="en-US" altLang="ko-KR" sz="1600" dirty="0">
                  <a:latin typeface="+mn-ea"/>
                </a:rPr>
                <a:t>.</a:t>
              </a: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7035651" y="2020119"/>
            <a:ext cx="5156349" cy="1047876"/>
            <a:chOff x="7035651" y="2020119"/>
            <a:chExt cx="5156349" cy="1047876"/>
          </a:xfrm>
        </p:grpSpPr>
        <p:sp>
          <p:nvSpPr>
            <p:cNvPr id="10" name="직사각형 9"/>
            <p:cNvSpPr/>
            <p:nvPr/>
          </p:nvSpPr>
          <p:spPr>
            <a:xfrm>
              <a:off x="7035651" y="2020119"/>
              <a:ext cx="5156349" cy="1047876"/>
            </a:xfrm>
            <a:prstGeom prst="rect">
              <a:avLst/>
            </a:prstGeom>
            <a:solidFill>
              <a:schemeClr val="tx1">
                <a:lumMod val="50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latin typeface="+mn-ea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7719008" y="2147754"/>
              <a:ext cx="3847528" cy="7833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 smtClean="0">
                  <a:latin typeface="+mn-ea"/>
                </a:rPr>
                <a:t>줄 </a:t>
              </a:r>
              <a:r>
                <a:rPr lang="ko-KR" altLang="en-US" sz="1600" dirty="0">
                  <a:latin typeface="+mn-ea"/>
                </a:rPr>
                <a:t>간격은 </a:t>
              </a:r>
              <a:r>
                <a:rPr lang="en-US" altLang="ko-KR" sz="1600" dirty="0">
                  <a:latin typeface="+mn-ea"/>
                </a:rPr>
                <a:t>1.5</a:t>
              </a:r>
              <a:r>
                <a:rPr lang="ko-KR" altLang="en-US" sz="1600" dirty="0">
                  <a:latin typeface="+mn-ea"/>
                </a:rPr>
                <a:t>로 설정 되어 있습니다</a:t>
              </a:r>
              <a:r>
                <a:rPr lang="en-US" altLang="ko-KR" sz="1600" dirty="0">
                  <a:latin typeface="+mn-ea"/>
                </a:rPr>
                <a:t>.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latin typeface="+mn-ea"/>
                </a:rPr>
                <a:t>서식의 단락에서 수정 가능합니다</a:t>
              </a:r>
              <a:r>
                <a:rPr lang="en-US" altLang="ko-KR" sz="1600" dirty="0">
                  <a:latin typeface="+mn-ea"/>
                </a:rPr>
                <a:t>.</a:t>
              </a:r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6658288" y="354367"/>
            <a:ext cx="5019048" cy="676786"/>
            <a:chOff x="638950" y="5173210"/>
            <a:chExt cx="5019048" cy="676786"/>
          </a:xfrm>
        </p:grpSpPr>
        <p:pic>
          <p:nvPicPr>
            <p:cNvPr id="25" name="Picture 67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950" y="5173210"/>
              <a:ext cx="676786" cy="676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6" name="직선 연결선 25"/>
            <p:cNvCxnSpPr/>
            <p:nvPr/>
          </p:nvCxnSpPr>
          <p:spPr>
            <a:xfrm flipH="1">
              <a:off x="1301222" y="5477654"/>
              <a:ext cx="4356776" cy="0"/>
            </a:xfrm>
            <a:prstGeom prst="line">
              <a:avLst/>
            </a:prstGeom>
            <a:ln w="25400">
              <a:solidFill>
                <a:srgbClr val="A2B5D8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제목 1"/>
          <p:cNvSpPr txBox="1">
            <a:spLocks/>
          </p:cNvSpPr>
          <p:nvPr/>
        </p:nvSpPr>
        <p:spPr>
          <a:xfrm>
            <a:off x="7332010" y="199178"/>
            <a:ext cx="4615619" cy="409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400" b="1" dirty="0" smtClean="0">
                <a:solidFill>
                  <a:prstClr val="white"/>
                </a:solidFill>
                <a:latin typeface="+mn-ea"/>
                <a:ea typeface="+mn-ea"/>
              </a:rPr>
              <a:t>텍스트를 입력하세요</a:t>
            </a:r>
            <a:endParaRPr lang="ko-KR" altLang="en-US" sz="2400" b="1" dirty="0">
              <a:solidFill>
                <a:prstClr val="white"/>
              </a:solidFill>
              <a:latin typeface="+mn-ea"/>
              <a:ea typeface="+mn-ea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5806617" y="1890518"/>
            <a:ext cx="1589011" cy="1368000"/>
            <a:chOff x="5881688" y="2257460"/>
            <a:chExt cx="1589011" cy="1368000"/>
          </a:xfrm>
        </p:grpSpPr>
        <p:sp>
          <p:nvSpPr>
            <p:cNvPr id="47" name="육각형 46"/>
            <p:cNvSpPr/>
            <p:nvPr/>
          </p:nvSpPr>
          <p:spPr>
            <a:xfrm>
              <a:off x="5881688" y="2257460"/>
              <a:ext cx="1589011" cy="1368000"/>
            </a:xfrm>
            <a:prstGeom prst="hexagon">
              <a:avLst/>
            </a:prstGeom>
            <a:solidFill>
              <a:srgbClr val="E99BA6"/>
            </a:solidFill>
            <a:ln w="88900">
              <a:solidFill>
                <a:srgbClr val="E99BA6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ko-KR" altLang="en-US" sz="1600" dirty="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56" name="육각형 55"/>
            <p:cNvSpPr/>
            <p:nvPr/>
          </p:nvSpPr>
          <p:spPr>
            <a:xfrm>
              <a:off x="6068426" y="2437460"/>
              <a:ext cx="1215535" cy="1008000"/>
            </a:xfrm>
            <a:prstGeom prst="hexagon">
              <a:avLst/>
            </a:prstGeom>
            <a:solidFill>
              <a:schemeClr val="tx1"/>
            </a:solidFill>
            <a:ln w="88900">
              <a:noFill/>
            </a:ln>
            <a:effectLst>
              <a:outerShdw blurRad="63500" sx="111000" sy="111000" algn="ctr" rotWithShape="0">
                <a:prstClr val="black">
                  <a:alpha val="3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endParaRPr lang="ko-KR" altLang="en-US" sz="1600" dirty="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6316735" y="2583384"/>
              <a:ext cx="718916" cy="716152"/>
            </a:xfrm>
            <a:custGeom>
              <a:avLst/>
              <a:gdLst>
                <a:gd name="T0" fmla="*/ 0 w 107"/>
                <a:gd name="T1" fmla="*/ 53 h 107"/>
                <a:gd name="T2" fmla="*/ 107 w 107"/>
                <a:gd name="T3" fmla="*/ 53 h 107"/>
                <a:gd name="T4" fmla="*/ 83 w 107"/>
                <a:gd name="T5" fmla="*/ 52 h 107"/>
                <a:gd name="T6" fmla="*/ 92 w 107"/>
                <a:gd name="T7" fmla="*/ 20 h 107"/>
                <a:gd name="T8" fmla="*/ 83 w 107"/>
                <a:gd name="T9" fmla="*/ 52 h 107"/>
                <a:gd name="T10" fmla="*/ 15 w 107"/>
                <a:gd name="T11" fmla="*/ 20 h 107"/>
                <a:gd name="T12" fmla="*/ 23 w 107"/>
                <a:gd name="T13" fmla="*/ 52 h 107"/>
                <a:gd name="T14" fmla="*/ 31 w 107"/>
                <a:gd name="T15" fmla="*/ 26 h 107"/>
                <a:gd name="T16" fmla="*/ 52 w 107"/>
                <a:gd name="T17" fmla="*/ 52 h 107"/>
                <a:gd name="T18" fmla="*/ 31 w 107"/>
                <a:gd name="T19" fmla="*/ 26 h 107"/>
                <a:gd name="T20" fmla="*/ 72 w 107"/>
                <a:gd name="T21" fmla="*/ 17 h 107"/>
                <a:gd name="T22" fmla="*/ 55 w 107"/>
                <a:gd name="T23" fmla="*/ 26 h 107"/>
                <a:gd name="T24" fmla="*/ 52 w 107"/>
                <a:gd name="T25" fmla="*/ 26 h 107"/>
                <a:gd name="T26" fmla="*/ 35 w 107"/>
                <a:gd name="T27" fmla="*/ 17 h 107"/>
                <a:gd name="T28" fmla="*/ 52 w 107"/>
                <a:gd name="T29" fmla="*/ 26 h 107"/>
                <a:gd name="T30" fmla="*/ 52 w 107"/>
                <a:gd name="T31" fmla="*/ 77 h 107"/>
                <a:gd name="T32" fmla="*/ 26 w 107"/>
                <a:gd name="T33" fmla="*/ 55 h 107"/>
                <a:gd name="T34" fmla="*/ 52 w 107"/>
                <a:gd name="T35" fmla="*/ 81 h 107"/>
                <a:gd name="T36" fmla="*/ 35 w 107"/>
                <a:gd name="T37" fmla="*/ 89 h 107"/>
                <a:gd name="T38" fmla="*/ 52 w 107"/>
                <a:gd name="T39" fmla="*/ 81 h 107"/>
                <a:gd name="T40" fmla="*/ 75 w 107"/>
                <a:gd name="T41" fmla="*/ 83 h 107"/>
                <a:gd name="T42" fmla="*/ 55 w 107"/>
                <a:gd name="T43" fmla="*/ 103 h 107"/>
                <a:gd name="T44" fmla="*/ 55 w 107"/>
                <a:gd name="T45" fmla="*/ 77 h 107"/>
                <a:gd name="T46" fmla="*/ 80 w 107"/>
                <a:gd name="T47" fmla="*/ 55 h 107"/>
                <a:gd name="T48" fmla="*/ 55 w 107"/>
                <a:gd name="T49" fmla="*/ 77 h 107"/>
                <a:gd name="T50" fmla="*/ 55 w 107"/>
                <a:gd name="T51" fmla="*/ 29 h 107"/>
                <a:gd name="T52" fmla="*/ 80 w 107"/>
                <a:gd name="T53" fmla="*/ 52 h 107"/>
                <a:gd name="T54" fmla="*/ 92 w 107"/>
                <a:gd name="T55" fmla="*/ 20 h 107"/>
                <a:gd name="T56" fmla="*/ 92 w 107"/>
                <a:gd name="T57" fmla="*/ 20 h 107"/>
                <a:gd name="T58" fmla="*/ 90 w 107"/>
                <a:gd name="T59" fmla="*/ 18 h 107"/>
                <a:gd name="T60" fmla="*/ 90 w 107"/>
                <a:gd name="T61" fmla="*/ 18 h 107"/>
                <a:gd name="T62" fmla="*/ 66 w 107"/>
                <a:gd name="T63" fmla="*/ 4 h 107"/>
                <a:gd name="T64" fmla="*/ 41 w 107"/>
                <a:gd name="T65" fmla="*/ 4 h 107"/>
                <a:gd name="T66" fmla="*/ 17 w 107"/>
                <a:gd name="T67" fmla="*/ 18 h 107"/>
                <a:gd name="T68" fmla="*/ 16 w 107"/>
                <a:gd name="T69" fmla="*/ 20 h 107"/>
                <a:gd name="T70" fmla="*/ 16 w 107"/>
                <a:gd name="T71" fmla="*/ 20 h 107"/>
                <a:gd name="T72" fmla="*/ 17 w 107"/>
                <a:gd name="T73" fmla="*/ 18 h 107"/>
                <a:gd name="T74" fmla="*/ 3 w 107"/>
                <a:gd name="T75" fmla="*/ 55 h 107"/>
                <a:gd name="T76" fmla="*/ 28 w 107"/>
                <a:gd name="T77" fmla="*/ 81 h 107"/>
                <a:gd name="T78" fmla="*/ 17 w 107"/>
                <a:gd name="T79" fmla="*/ 88 h 107"/>
                <a:gd name="T80" fmla="*/ 17 w 107"/>
                <a:gd name="T81" fmla="*/ 88 h 107"/>
                <a:gd name="T82" fmla="*/ 41 w 107"/>
                <a:gd name="T83" fmla="*/ 102 h 107"/>
                <a:gd name="T84" fmla="*/ 66 w 107"/>
                <a:gd name="T85" fmla="*/ 102 h 107"/>
                <a:gd name="T86" fmla="*/ 90 w 107"/>
                <a:gd name="T87" fmla="*/ 88 h 107"/>
                <a:gd name="T88" fmla="*/ 90 w 107"/>
                <a:gd name="T89" fmla="*/ 88 h 107"/>
                <a:gd name="T90" fmla="*/ 79 w 107"/>
                <a:gd name="T91" fmla="*/ 81 h 107"/>
                <a:gd name="T92" fmla="*/ 104 w 107"/>
                <a:gd name="T93" fmla="*/ 55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7" h="107">
                  <a:moveTo>
                    <a:pt x="53" y="0"/>
                  </a:moveTo>
                  <a:cubicBezTo>
                    <a:pt x="24" y="0"/>
                    <a:pt x="0" y="23"/>
                    <a:pt x="0" y="53"/>
                  </a:cubicBezTo>
                  <a:cubicBezTo>
                    <a:pt x="0" y="83"/>
                    <a:pt x="24" y="107"/>
                    <a:pt x="53" y="107"/>
                  </a:cubicBezTo>
                  <a:cubicBezTo>
                    <a:pt x="83" y="107"/>
                    <a:pt x="107" y="83"/>
                    <a:pt x="107" y="53"/>
                  </a:cubicBezTo>
                  <a:cubicBezTo>
                    <a:pt x="107" y="23"/>
                    <a:pt x="83" y="0"/>
                    <a:pt x="53" y="0"/>
                  </a:cubicBezTo>
                  <a:close/>
                  <a:moveTo>
                    <a:pt x="83" y="52"/>
                  </a:moveTo>
                  <a:cubicBezTo>
                    <a:pt x="83" y="42"/>
                    <a:pt x="82" y="33"/>
                    <a:pt x="79" y="25"/>
                  </a:cubicBezTo>
                  <a:cubicBezTo>
                    <a:pt x="84" y="24"/>
                    <a:pt x="88" y="22"/>
                    <a:pt x="92" y="20"/>
                  </a:cubicBezTo>
                  <a:cubicBezTo>
                    <a:pt x="99" y="29"/>
                    <a:pt x="104" y="40"/>
                    <a:pt x="104" y="52"/>
                  </a:cubicBezTo>
                  <a:lnTo>
                    <a:pt x="83" y="52"/>
                  </a:lnTo>
                  <a:close/>
                  <a:moveTo>
                    <a:pt x="3" y="52"/>
                  </a:moveTo>
                  <a:cubicBezTo>
                    <a:pt x="3" y="40"/>
                    <a:pt x="8" y="29"/>
                    <a:pt x="15" y="20"/>
                  </a:cubicBezTo>
                  <a:cubicBezTo>
                    <a:pt x="19" y="22"/>
                    <a:pt x="23" y="24"/>
                    <a:pt x="28" y="25"/>
                  </a:cubicBezTo>
                  <a:cubicBezTo>
                    <a:pt x="25" y="33"/>
                    <a:pt x="24" y="42"/>
                    <a:pt x="23" y="52"/>
                  </a:cubicBezTo>
                  <a:lnTo>
                    <a:pt x="3" y="52"/>
                  </a:lnTo>
                  <a:close/>
                  <a:moveTo>
                    <a:pt x="31" y="26"/>
                  </a:moveTo>
                  <a:cubicBezTo>
                    <a:pt x="37" y="28"/>
                    <a:pt x="45" y="28"/>
                    <a:pt x="52" y="29"/>
                  </a:cubicBezTo>
                  <a:cubicBezTo>
                    <a:pt x="52" y="52"/>
                    <a:pt x="52" y="52"/>
                    <a:pt x="52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7" y="42"/>
                    <a:pt x="28" y="34"/>
                    <a:pt x="31" y="26"/>
                  </a:cubicBezTo>
                  <a:close/>
                  <a:moveTo>
                    <a:pt x="55" y="3"/>
                  </a:moveTo>
                  <a:cubicBezTo>
                    <a:pt x="61" y="3"/>
                    <a:pt x="67" y="8"/>
                    <a:pt x="72" y="17"/>
                  </a:cubicBezTo>
                  <a:cubicBezTo>
                    <a:pt x="73" y="19"/>
                    <a:pt x="74" y="21"/>
                    <a:pt x="75" y="23"/>
                  </a:cubicBezTo>
                  <a:cubicBezTo>
                    <a:pt x="69" y="25"/>
                    <a:pt x="62" y="25"/>
                    <a:pt x="55" y="26"/>
                  </a:cubicBezTo>
                  <a:lnTo>
                    <a:pt x="55" y="3"/>
                  </a:lnTo>
                  <a:close/>
                  <a:moveTo>
                    <a:pt x="52" y="26"/>
                  </a:moveTo>
                  <a:cubicBezTo>
                    <a:pt x="45" y="25"/>
                    <a:pt x="38" y="25"/>
                    <a:pt x="32" y="23"/>
                  </a:cubicBezTo>
                  <a:cubicBezTo>
                    <a:pt x="33" y="21"/>
                    <a:pt x="34" y="19"/>
                    <a:pt x="35" y="17"/>
                  </a:cubicBezTo>
                  <a:cubicBezTo>
                    <a:pt x="40" y="8"/>
                    <a:pt x="46" y="3"/>
                    <a:pt x="52" y="3"/>
                  </a:cubicBezTo>
                  <a:lnTo>
                    <a:pt x="52" y="26"/>
                  </a:lnTo>
                  <a:close/>
                  <a:moveTo>
                    <a:pt x="52" y="55"/>
                  </a:moveTo>
                  <a:cubicBezTo>
                    <a:pt x="52" y="77"/>
                    <a:pt x="52" y="77"/>
                    <a:pt x="52" y="77"/>
                  </a:cubicBezTo>
                  <a:cubicBezTo>
                    <a:pt x="45" y="78"/>
                    <a:pt x="37" y="78"/>
                    <a:pt x="31" y="80"/>
                  </a:cubicBezTo>
                  <a:cubicBezTo>
                    <a:pt x="28" y="72"/>
                    <a:pt x="27" y="64"/>
                    <a:pt x="26" y="55"/>
                  </a:cubicBezTo>
                  <a:lnTo>
                    <a:pt x="52" y="55"/>
                  </a:lnTo>
                  <a:close/>
                  <a:moveTo>
                    <a:pt x="52" y="81"/>
                  </a:moveTo>
                  <a:cubicBezTo>
                    <a:pt x="52" y="103"/>
                    <a:pt x="52" y="103"/>
                    <a:pt x="52" y="103"/>
                  </a:cubicBezTo>
                  <a:cubicBezTo>
                    <a:pt x="46" y="103"/>
                    <a:pt x="40" y="98"/>
                    <a:pt x="35" y="89"/>
                  </a:cubicBezTo>
                  <a:cubicBezTo>
                    <a:pt x="34" y="87"/>
                    <a:pt x="33" y="85"/>
                    <a:pt x="32" y="83"/>
                  </a:cubicBezTo>
                  <a:cubicBezTo>
                    <a:pt x="38" y="81"/>
                    <a:pt x="45" y="81"/>
                    <a:pt x="52" y="81"/>
                  </a:cubicBezTo>
                  <a:close/>
                  <a:moveTo>
                    <a:pt x="55" y="81"/>
                  </a:moveTo>
                  <a:cubicBezTo>
                    <a:pt x="62" y="81"/>
                    <a:pt x="69" y="81"/>
                    <a:pt x="75" y="83"/>
                  </a:cubicBezTo>
                  <a:cubicBezTo>
                    <a:pt x="74" y="85"/>
                    <a:pt x="73" y="87"/>
                    <a:pt x="72" y="89"/>
                  </a:cubicBezTo>
                  <a:cubicBezTo>
                    <a:pt x="67" y="98"/>
                    <a:pt x="61" y="103"/>
                    <a:pt x="55" y="103"/>
                  </a:cubicBezTo>
                  <a:lnTo>
                    <a:pt x="55" y="81"/>
                  </a:lnTo>
                  <a:close/>
                  <a:moveTo>
                    <a:pt x="55" y="77"/>
                  </a:moveTo>
                  <a:cubicBezTo>
                    <a:pt x="55" y="55"/>
                    <a:pt x="55" y="55"/>
                    <a:pt x="55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64"/>
                    <a:pt x="79" y="72"/>
                    <a:pt x="76" y="80"/>
                  </a:cubicBezTo>
                  <a:cubicBezTo>
                    <a:pt x="70" y="79"/>
                    <a:pt x="63" y="78"/>
                    <a:pt x="55" y="77"/>
                  </a:cubicBezTo>
                  <a:close/>
                  <a:moveTo>
                    <a:pt x="55" y="52"/>
                  </a:moveTo>
                  <a:cubicBezTo>
                    <a:pt x="55" y="29"/>
                    <a:pt x="55" y="29"/>
                    <a:pt x="55" y="29"/>
                  </a:cubicBezTo>
                  <a:cubicBezTo>
                    <a:pt x="63" y="28"/>
                    <a:pt x="70" y="28"/>
                    <a:pt x="76" y="26"/>
                  </a:cubicBezTo>
                  <a:cubicBezTo>
                    <a:pt x="79" y="34"/>
                    <a:pt x="80" y="42"/>
                    <a:pt x="80" y="52"/>
                  </a:cubicBezTo>
                  <a:lnTo>
                    <a:pt x="55" y="52"/>
                  </a:lnTo>
                  <a:close/>
                  <a:moveTo>
                    <a:pt x="92" y="20"/>
                  </a:moveTo>
                  <a:cubicBezTo>
                    <a:pt x="92" y="20"/>
                    <a:pt x="91" y="20"/>
                    <a:pt x="91" y="20"/>
                  </a:cubicBezTo>
                  <a:cubicBezTo>
                    <a:pt x="91" y="20"/>
                    <a:pt x="92" y="20"/>
                    <a:pt x="92" y="20"/>
                  </a:cubicBezTo>
                  <a:close/>
                  <a:moveTo>
                    <a:pt x="90" y="18"/>
                  </a:moveTo>
                  <a:cubicBezTo>
                    <a:pt x="90" y="18"/>
                    <a:pt x="90" y="18"/>
                    <a:pt x="90" y="18"/>
                  </a:cubicBezTo>
                  <a:cubicBezTo>
                    <a:pt x="90" y="18"/>
                    <a:pt x="90" y="18"/>
                    <a:pt x="90" y="18"/>
                  </a:cubicBezTo>
                  <a:close/>
                  <a:moveTo>
                    <a:pt x="90" y="18"/>
                  </a:moveTo>
                  <a:cubicBezTo>
                    <a:pt x="86" y="20"/>
                    <a:pt x="82" y="21"/>
                    <a:pt x="78" y="22"/>
                  </a:cubicBezTo>
                  <a:cubicBezTo>
                    <a:pt x="75" y="14"/>
                    <a:pt x="71" y="8"/>
                    <a:pt x="66" y="4"/>
                  </a:cubicBezTo>
                  <a:cubicBezTo>
                    <a:pt x="75" y="6"/>
                    <a:pt x="83" y="11"/>
                    <a:pt x="90" y="18"/>
                  </a:cubicBezTo>
                  <a:close/>
                  <a:moveTo>
                    <a:pt x="41" y="4"/>
                  </a:moveTo>
                  <a:cubicBezTo>
                    <a:pt x="36" y="8"/>
                    <a:pt x="32" y="14"/>
                    <a:pt x="29" y="22"/>
                  </a:cubicBezTo>
                  <a:cubicBezTo>
                    <a:pt x="25" y="21"/>
                    <a:pt x="21" y="20"/>
                    <a:pt x="17" y="18"/>
                  </a:cubicBezTo>
                  <a:cubicBezTo>
                    <a:pt x="24" y="11"/>
                    <a:pt x="32" y="6"/>
                    <a:pt x="41" y="4"/>
                  </a:cubicBezTo>
                  <a:close/>
                  <a:moveTo>
                    <a:pt x="16" y="20"/>
                  </a:moveTo>
                  <a:cubicBezTo>
                    <a:pt x="16" y="20"/>
                    <a:pt x="15" y="20"/>
                    <a:pt x="15" y="20"/>
                  </a:cubicBezTo>
                  <a:cubicBezTo>
                    <a:pt x="15" y="20"/>
                    <a:pt x="16" y="20"/>
                    <a:pt x="16" y="20"/>
                  </a:cubicBezTo>
                  <a:close/>
                  <a:moveTo>
                    <a:pt x="17" y="18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lose/>
                  <a:moveTo>
                    <a:pt x="3" y="55"/>
                  </a:moveTo>
                  <a:cubicBezTo>
                    <a:pt x="23" y="55"/>
                    <a:pt x="23" y="55"/>
                    <a:pt x="23" y="55"/>
                  </a:cubicBezTo>
                  <a:cubicBezTo>
                    <a:pt x="24" y="64"/>
                    <a:pt x="25" y="73"/>
                    <a:pt x="28" y="81"/>
                  </a:cubicBezTo>
                  <a:cubicBezTo>
                    <a:pt x="23" y="82"/>
                    <a:pt x="19" y="84"/>
                    <a:pt x="15" y="86"/>
                  </a:cubicBezTo>
                  <a:cubicBezTo>
                    <a:pt x="16" y="86"/>
                    <a:pt x="16" y="87"/>
                    <a:pt x="17" y="88"/>
                  </a:cubicBezTo>
                  <a:cubicBezTo>
                    <a:pt x="9" y="79"/>
                    <a:pt x="3" y="68"/>
                    <a:pt x="3" y="55"/>
                  </a:cubicBezTo>
                  <a:close/>
                  <a:moveTo>
                    <a:pt x="17" y="88"/>
                  </a:moveTo>
                  <a:cubicBezTo>
                    <a:pt x="21" y="86"/>
                    <a:pt x="25" y="85"/>
                    <a:pt x="29" y="84"/>
                  </a:cubicBezTo>
                  <a:cubicBezTo>
                    <a:pt x="32" y="92"/>
                    <a:pt x="36" y="98"/>
                    <a:pt x="41" y="102"/>
                  </a:cubicBezTo>
                  <a:cubicBezTo>
                    <a:pt x="32" y="100"/>
                    <a:pt x="24" y="95"/>
                    <a:pt x="17" y="88"/>
                  </a:cubicBezTo>
                  <a:close/>
                  <a:moveTo>
                    <a:pt x="66" y="102"/>
                  </a:moveTo>
                  <a:cubicBezTo>
                    <a:pt x="71" y="98"/>
                    <a:pt x="75" y="92"/>
                    <a:pt x="78" y="84"/>
                  </a:cubicBezTo>
                  <a:cubicBezTo>
                    <a:pt x="82" y="85"/>
                    <a:pt x="86" y="86"/>
                    <a:pt x="90" y="88"/>
                  </a:cubicBezTo>
                  <a:cubicBezTo>
                    <a:pt x="83" y="95"/>
                    <a:pt x="75" y="100"/>
                    <a:pt x="66" y="102"/>
                  </a:cubicBezTo>
                  <a:close/>
                  <a:moveTo>
                    <a:pt x="90" y="88"/>
                  </a:moveTo>
                  <a:cubicBezTo>
                    <a:pt x="91" y="87"/>
                    <a:pt x="91" y="86"/>
                    <a:pt x="92" y="86"/>
                  </a:cubicBezTo>
                  <a:cubicBezTo>
                    <a:pt x="88" y="84"/>
                    <a:pt x="84" y="82"/>
                    <a:pt x="79" y="81"/>
                  </a:cubicBezTo>
                  <a:cubicBezTo>
                    <a:pt x="82" y="73"/>
                    <a:pt x="83" y="64"/>
                    <a:pt x="83" y="55"/>
                  </a:cubicBezTo>
                  <a:cubicBezTo>
                    <a:pt x="104" y="55"/>
                    <a:pt x="104" y="55"/>
                    <a:pt x="104" y="55"/>
                  </a:cubicBezTo>
                  <a:cubicBezTo>
                    <a:pt x="104" y="68"/>
                    <a:pt x="98" y="79"/>
                    <a:pt x="90" y="88"/>
                  </a:cubicBezTo>
                  <a:close/>
                </a:path>
              </a:pathLst>
            </a:custGeom>
            <a:solidFill>
              <a:srgbClr val="E99BA6"/>
            </a:solidFill>
            <a:ln w="25400">
              <a:solidFill>
                <a:srgbClr val="E99BA6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5198849" y="3348851"/>
            <a:ext cx="1589011" cy="1368000"/>
            <a:chOff x="5281215" y="3764181"/>
            <a:chExt cx="1589011" cy="1368000"/>
          </a:xfrm>
        </p:grpSpPr>
        <p:sp>
          <p:nvSpPr>
            <p:cNvPr id="74" name="육각형 73"/>
            <p:cNvSpPr/>
            <p:nvPr/>
          </p:nvSpPr>
          <p:spPr>
            <a:xfrm>
              <a:off x="5281215" y="3764181"/>
              <a:ext cx="1589011" cy="1368000"/>
            </a:xfrm>
            <a:prstGeom prst="hexagon">
              <a:avLst/>
            </a:prstGeom>
            <a:solidFill>
              <a:srgbClr val="A2B5D8"/>
            </a:solidFill>
            <a:ln w="88900">
              <a:solidFill>
                <a:srgbClr val="A2B5D8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ko-KR" altLang="en-US" sz="1600" dirty="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75" name="육각형 74"/>
            <p:cNvSpPr/>
            <p:nvPr/>
          </p:nvSpPr>
          <p:spPr>
            <a:xfrm>
              <a:off x="5467953" y="3944181"/>
              <a:ext cx="1215535" cy="1008000"/>
            </a:xfrm>
            <a:prstGeom prst="hexagon">
              <a:avLst/>
            </a:prstGeom>
            <a:solidFill>
              <a:schemeClr val="tx1"/>
            </a:solidFill>
            <a:ln w="88900">
              <a:noFill/>
            </a:ln>
            <a:effectLst>
              <a:outerShdw blurRad="63500" sx="111000" sy="111000" algn="ctr" rotWithShape="0">
                <a:prstClr val="black">
                  <a:alpha val="3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endParaRPr lang="ko-KR" altLang="en-US" sz="1600" dirty="0">
                <a:solidFill>
                  <a:prstClr val="white"/>
                </a:solidFill>
                <a:latin typeface="+mn-ea"/>
              </a:endParaRPr>
            </a:p>
          </p:txBody>
        </p:sp>
        <p:grpSp>
          <p:nvGrpSpPr>
            <p:cNvPr id="57" name="그룹 56"/>
            <p:cNvGrpSpPr/>
            <p:nvPr/>
          </p:nvGrpSpPr>
          <p:grpSpPr>
            <a:xfrm>
              <a:off x="5694806" y="4182491"/>
              <a:ext cx="787229" cy="531381"/>
              <a:chOff x="6024563" y="5632450"/>
              <a:chExt cx="508000" cy="342901"/>
            </a:xfrm>
            <a:solidFill>
              <a:srgbClr val="A2B5D8"/>
            </a:solidFill>
          </p:grpSpPr>
          <p:sp>
            <p:nvSpPr>
              <p:cNvPr id="58" name="Freeform 20"/>
              <p:cNvSpPr>
                <a:spLocks/>
              </p:cNvSpPr>
              <p:nvPr/>
            </p:nvSpPr>
            <p:spPr bwMode="auto">
              <a:xfrm>
                <a:off x="6189663" y="5651500"/>
                <a:ext cx="285750" cy="158750"/>
              </a:xfrm>
              <a:custGeom>
                <a:avLst/>
                <a:gdLst>
                  <a:gd name="T0" fmla="*/ 29 w 75"/>
                  <a:gd name="T1" fmla="*/ 0 h 41"/>
                  <a:gd name="T2" fmla="*/ 28 w 75"/>
                  <a:gd name="T3" fmla="*/ 0 h 41"/>
                  <a:gd name="T4" fmla="*/ 2 w 75"/>
                  <a:gd name="T5" fmla="*/ 10 h 41"/>
                  <a:gd name="T6" fmla="*/ 0 w 75"/>
                  <a:gd name="T7" fmla="*/ 14 h 41"/>
                  <a:gd name="T8" fmla="*/ 1 w 75"/>
                  <a:gd name="T9" fmla="*/ 16 h 41"/>
                  <a:gd name="T10" fmla="*/ 6 w 75"/>
                  <a:gd name="T11" fmla="*/ 17 h 41"/>
                  <a:gd name="T12" fmla="*/ 14 w 75"/>
                  <a:gd name="T13" fmla="*/ 16 h 41"/>
                  <a:gd name="T14" fmla="*/ 25 w 75"/>
                  <a:gd name="T15" fmla="*/ 13 h 41"/>
                  <a:gd name="T16" fmla="*/ 60 w 75"/>
                  <a:gd name="T17" fmla="*/ 41 h 41"/>
                  <a:gd name="T18" fmla="*/ 75 w 75"/>
                  <a:gd name="T19" fmla="*/ 35 h 41"/>
                  <a:gd name="T20" fmla="*/ 63 w 75"/>
                  <a:gd name="T21" fmla="*/ 4 h 41"/>
                  <a:gd name="T22" fmla="*/ 29 w 75"/>
                  <a:gd name="T2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5" h="41">
                    <a:moveTo>
                      <a:pt x="29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27" y="0"/>
                      <a:pt x="9" y="7"/>
                      <a:pt x="2" y="10"/>
                    </a:cubicBezTo>
                    <a:cubicBezTo>
                      <a:pt x="2" y="11"/>
                      <a:pt x="0" y="12"/>
                      <a:pt x="0" y="14"/>
                    </a:cubicBezTo>
                    <a:cubicBezTo>
                      <a:pt x="0" y="15"/>
                      <a:pt x="0" y="15"/>
                      <a:pt x="1" y="16"/>
                    </a:cubicBezTo>
                    <a:cubicBezTo>
                      <a:pt x="2" y="17"/>
                      <a:pt x="4" y="17"/>
                      <a:pt x="6" y="17"/>
                    </a:cubicBezTo>
                    <a:cubicBezTo>
                      <a:pt x="10" y="17"/>
                      <a:pt x="14" y="16"/>
                      <a:pt x="14" y="16"/>
                    </a:cubicBezTo>
                    <a:cubicBezTo>
                      <a:pt x="15" y="15"/>
                      <a:pt x="23" y="13"/>
                      <a:pt x="25" y="13"/>
                    </a:cubicBezTo>
                    <a:cubicBezTo>
                      <a:pt x="27" y="13"/>
                      <a:pt x="52" y="34"/>
                      <a:pt x="60" y="41"/>
                    </a:cubicBezTo>
                    <a:cubicBezTo>
                      <a:pt x="75" y="35"/>
                      <a:pt x="75" y="35"/>
                      <a:pt x="75" y="35"/>
                    </a:cubicBezTo>
                    <a:cubicBezTo>
                      <a:pt x="63" y="4"/>
                      <a:pt x="63" y="4"/>
                      <a:pt x="63" y="4"/>
                    </a:cubicBezTo>
                    <a:cubicBezTo>
                      <a:pt x="60" y="3"/>
                      <a:pt x="33" y="0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59" name="Freeform 21"/>
              <p:cNvSpPr>
                <a:spLocks/>
              </p:cNvSpPr>
              <p:nvPr/>
            </p:nvSpPr>
            <p:spPr bwMode="auto">
              <a:xfrm>
                <a:off x="6437313" y="5632450"/>
                <a:ext cx="95250" cy="161925"/>
              </a:xfrm>
              <a:custGeom>
                <a:avLst/>
                <a:gdLst>
                  <a:gd name="T0" fmla="*/ 9 w 25"/>
                  <a:gd name="T1" fmla="*/ 0 h 42"/>
                  <a:gd name="T2" fmla="*/ 8 w 25"/>
                  <a:gd name="T3" fmla="*/ 0 h 42"/>
                  <a:gd name="T4" fmla="*/ 3 w 25"/>
                  <a:gd name="T5" fmla="*/ 3 h 42"/>
                  <a:gd name="T6" fmla="*/ 1 w 25"/>
                  <a:gd name="T7" fmla="*/ 4 h 42"/>
                  <a:gd name="T8" fmla="*/ 1 w 25"/>
                  <a:gd name="T9" fmla="*/ 7 h 42"/>
                  <a:gd name="T10" fmla="*/ 13 w 25"/>
                  <a:gd name="T11" fmla="*/ 39 h 42"/>
                  <a:gd name="T12" fmla="*/ 18 w 25"/>
                  <a:gd name="T13" fmla="*/ 41 h 42"/>
                  <a:gd name="T14" fmla="*/ 23 w 25"/>
                  <a:gd name="T15" fmla="*/ 39 h 42"/>
                  <a:gd name="T16" fmla="*/ 25 w 25"/>
                  <a:gd name="T17" fmla="*/ 37 h 42"/>
                  <a:gd name="T18" fmla="*/ 25 w 25"/>
                  <a:gd name="T19" fmla="*/ 35 h 42"/>
                  <a:gd name="T20" fmla="*/ 12 w 25"/>
                  <a:gd name="T21" fmla="*/ 3 h 42"/>
                  <a:gd name="T22" fmla="*/ 9 w 25"/>
                  <a:gd name="T2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5" h="42">
                    <a:moveTo>
                      <a:pt x="9" y="0"/>
                    </a:moveTo>
                    <a:cubicBezTo>
                      <a:pt x="9" y="0"/>
                      <a:pt x="8" y="0"/>
                      <a:pt x="8" y="0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0" y="5"/>
                      <a:pt x="0" y="6"/>
                      <a:pt x="1" y="7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4" y="41"/>
                      <a:pt x="16" y="42"/>
                      <a:pt x="18" y="41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4" y="39"/>
                      <a:pt x="25" y="38"/>
                      <a:pt x="25" y="37"/>
                    </a:cubicBezTo>
                    <a:cubicBezTo>
                      <a:pt x="25" y="37"/>
                      <a:pt x="25" y="36"/>
                      <a:pt x="25" y="35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1"/>
                      <a:pt x="10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60" name="Freeform 22"/>
              <p:cNvSpPr>
                <a:spLocks/>
              </p:cNvSpPr>
              <p:nvPr/>
            </p:nvSpPr>
            <p:spPr bwMode="auto">
              <a:xfrm>
                <a:off x="6024563" y="5651500"/>
                <a:ext cx="57150" cy="169863"/>
              </a:xfrm>
              <a:custGeom>
                <a:avLst/>
                <a:gdLst>
                  <a:gd name="T0" fmla="*/ 0 w 15"/>
                  <a:gd name="T1" fmla="*/ 40 h 44"/>
                  <a:gd name="T2" fmla="*/ 1 w 15"/>
                  <a:gd name="T3" fmla="*/ 42 h 44"/>
                  <a:gd name="T4" fmla="*/ 3 w 15"/>
                  <a:gd name="T5" fmla="*/ 43 h 44"/>
                  <a:gd name="T6" fmla="*/ 9 w 15"/>
                  <a:gd name="T7" fmla="*/ 44 h 44"/>
                  <a:gd name="T8" fmla="*/ 13 w 15"/>
                  <a:gd name="T9" fmla="*/ 41 h 44"/>
                  <a:gd name="T10" fmla="*/ 15 w 15"/>
                  <a:gd name="T11" fmla="*/ 4 h 44"/>
                  <a:gd name="T12" fmla="*/ 14 w 15"/>
                  <a:gd name="T13" fmla="*/ 2 h 44"/>
                  <a:gd name="T14" fmla="*/ 12 w 15"/>
                  <a:gd name="T15" fmla="*/ 0 h 44"/>
                  <a:gd name="T16" fmla="*/ 7 w 15"/>
                  <a:gd name="T17" fmla="*/ 0 h 44"/>
                  <a:gd name="T18" fmla="*/ 6 w 15"/>
                  <a:gd name="T19" fmla="*/ 0 h 44"/>
                  <a:gd name="T20" fmla="*/ 3 w 15"/>
                  <a:gd name="T21" fmla="*/ 3 h 44"/>
                  <a:gd name="T22" fmla="*/ 0 w 15"/>
                  <a:gd name="T23" fmla="*/ 4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" h="44">
                    <a:moveTo>
                      <a:pt x="0" y="40"/>
                    </a:moveTo>
                    <a:cubicBezTo>
                      <a:pt x="0" y="41"/>
                      <a:pt x="0" y="42"/>
                      <a:pt x="1" y="42"/>
                    </a:cubicBezTo>
                    <a:cubicBezTo>
                      <a:pt x="2" y="43"/>
                      <a:pt x="2" y="43"/>
                      <a:pt x="3" y="43"/>
                    </a:cubicBezTo>
                    <a:cubicBezTo>
                      <a:pt x="9" y="44"/>
                      <a:pt x="9" y="44"/>
                      <a:pt x="9" y="44"/>
                    </a:cubicBezTo>
                    <a:cubicBezTo>
                      <a:pt x="11" y="44"/>
                      <a:pt x="12" y="42"/>
                      <a:pt x="13" y="41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3"/>
                      <a:pt x="15" y="2"/>
                      <a:pt x="14" y="2"/>
                    </a:cubicBezTo>
                    <a:cubicBezTo>
                      <a:pt x="14" y="1"/>
                      <a:pt x="13" y="1"/>
                      <a:pt x="12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3" y="1"/>
                      <a:pt x="3" y="3"/>
                    </a:cubicBezTo>
                    <a:lnTo>
                      <a:pt x="0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61" name="Freeform 23"/>
              <p:cNvSpPr>
                <a:spLocks/>
              </p:cNvSpPr>
              <p:nvPr/>
            </p:nvSpPr>
            <p:spPr bwMode="auto">
              <a:xfrm>
                <a:off x="6170613" y="5910263"/>
                <a:ext cx="63500" cy="65088"/>
              </a:xfrm>
              <a:custGeom>
                <a:avLst/>
                <a:gdLst>
                  <a:gd name="T0" fmla="*/ 17 w 17"/>
                  <a:gd name="T1" fmla="*/ 5 h 17"/>
                  <a:gd name="T2" fmla="*/ 15 w 17"/>
                  <a:gd name="T3" fmla="*/ 2 h 17"/>
                  <a:gd name="T4" fmla="*/ 8 w 17"/>
                  <a:gd name="T5" fmla="*/ 3 h 17"/>
                  <a:gd name="T6" fmla="*/ 6 w 17"/>
                  <a:gd name="T7" fmla="*/ 6 h 17"/>
                  <a:gd name="T8" fmla="*/ 5 w 17"/>
                  <a:gd name="T9" fmla="*/ 6 h 17"/>
                  <a:gd name="T10" fmla="*/ 3 w 17"/>
                  <a:gd name="T11" fmla="*/ 9 h 17"/>
                  <a:gd name="T12" fmla="*/ 4 w 17"/>
                  <a:gd name="T13" fmla="*/ 16 h 17"/>
                  <a:gd name="T14" fmla="*/ 7 w 17"/>
                  <a:gd name="T15" fmla="*/ 17 h 17"/>
                  <a:gd name="T16" fmla="*/ 11 w 17"/>
                  <a:gd name="T17" fmla="*/ 15 h 17"/>
                  <a:gd name="T18" fmla="*/ 14 w 17"/>
                  <a:gd name="T19" fmla="*/ 11 h 17"/>
                  <a:gd name="T20" fmla="*/ 14 w 17"/>
                  <a:gd name="T21" fmla="*/ 11 h 17"/>
                  <a:gd name="T22" fmla="*/ 16 w 17"/>
                  <a:gd name="T23" fmla="*/ 9 h 17"/>
                  <a:gd name="T24" fmla="*/ 17 w 17"/>
                  <a:gd name="T25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" h="17">
                    <a:moveTo>
                      <a:pt x="17" y="5"/>
                    </a:moveTo>
                    <a:cubicBezTo>
                      <a:pt x="17" y="4"/>
                      <a:pt x="16" y="3"/>
                      <a:pt x="15" y="2"/>
                    </a:cubicBezTo>
                    <a:cubicBezTo>
                      <a:pt x="12" y="0"/>
                      <a:pt x="10" y="0"/>
                      <a:pt x="8" y="3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12"/>
                      <a:pt x="3" y="15"/>
                      <a:pt x="4" y="16"/>
                    </a:cubicBezTo>
                    <a:cubicBezTo>
                      <a:pt x="5" y="17"/>
                      <a:pt x="6" y="17"/>
                      <a:pt x="7" y="17"/>
                    </a:cubicBezTo>
                    <a:cubicBezTo>
                      <a:pt x="8" y="17"/>
                      <a:pt x="9" y="17"/>
                      <a:pt x="11" y="15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8"/>
                      <a:pt x="17" y="6"/>
                      <a:pt x="17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65" name="Freeform 24"/>
              <p:cNvSpPr>
                <a:spLocks/>
              </p:cNvSpPr>
              <p:nvPr/>
            </p:nvSpPr>
            <p:spPr bwMode="auto">
              <a:xfrm>
                <a:off x="6127751" y="5878513"/>
                <a:ext cx="73025" cy="74613"/>
              </a:xfrm>
              <a:custGeom>
                <a:avLst/>
                <a:gdLst>
                  <a:gd name="T0" fmla="*/ 2 w 19"/>
                  <a:gd name="T1" fmla="*/ 11 h 19"/>
                  <a:gd name="T2" fmla="*/ 3 w 19"/>
                  <a:gd name="T3" fmla="*/ 18 h 19"/>
                  <a:gd name="T4" fmla="*/ 10 w 19"/>
                  <a:gd name="T5" fmla="*/ 17 h 19"/>
                  <a:gd name="T6" fmla="*/ 17 w 19"/>
                  <a:gd name="T7" fmla="*/ 9 h 19"/>
                  <a:gd name="T8" fmla="*/ 16 w 19"/>
                  <a:gd name="T9" fmla="*/ 2 h 19"/>
                  <a:gd name="T10" fmla="*/ 9 w 19"/>
                  <a:gd name="T11" fmla="*/ 3 h 19"/>
                  <a:gd name="T12" fmla="*/ 5 w 19"/>
                  <a:gd name="T13" fmla="*/ 7 h 19"/>
                  <a:gd name="T14" fmla="*/ 5 w 19"/>
                  <a:gd name="T15" fmla="*/ 7 h 19"/>
                  <a:gd name="T16" fmla="*/ 5 w 19"/>
                  <a:gd name="T17" fmla="*/ 7 h 19"/>
                  <a:gd name="T18" fmla="*/ 2 w 19"/>
                  <a:gd name="T19" fmla="*/ 1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19">
                    <a:moveTo>
                      <a:pt x="2" y="11"/>
                    </a:moveTo>
                    <a:cubicBezTo>
                      <a:pt x="0" y="13"/>
                      <a:pt x="1" y="15"/>
                      <a:pt x="3" y="18"/>
                    </a:cubicBezTo>
                    <a:cubicBezTo>
                      <a:pt x="6" y="19"/>
                      <a:pt x="8" y="19"/>
                      <a:pt x="10" y="17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9" y="5"/>
                      <a:pt x="17" y="3"/>
                      <a:pt x="16" y="2"/>
                    </a:cubicBezTo>
                    <a:cubicBezTo>
                      <a:pt x="13" y="0"/>
                      <a:pt x="11" y="0"/>
                      <a:pt x="9" y="3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lnTo>
                      <a:pt x="2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66" name="Freeform 25"/>
              <p:cNvSpPr>
                <a:spLocks/>
              </p:cNvSpPr>
              <p:nvPr/>
            </p:nvSpPr>
            <p:spPr bwMode="auto">
              <a:xfrm>
                <a:off x="6092826" y="5845175"/>
                <a:ext cx="69850" cy="76200"/>
              </a:xfrm>
              <a:custGeom>
                <a:avLst/>
                <a:gdLst>
                  <a:gd name="T0" fmla="*/ 2 w 18"/>
                  <a:gd name="T1" fmla="*/ 11 h 20"/>
                  <a:gd name="T2" fmla="*/ 1 w 18"/>
                  <a:gd name="T3" fmla="*/ 15 h 20"/>
                  <a:gd name="T4" fmla="*/ 3 w 18"/>
                  <a:gd name="T5" fmla="*/ 18 h 20"/>
                  <a:gd name="T6" fmla="*/ 9 w 18"/>
                  <a:gd name="T7" fmla="*/ 17 h 20"/>
                  <a:gd name="T8" fmla="*/ 16 w 18"/>
                  <a:gd name="T9" fmla="*/ 9 h 20"/>
                  <a:gd name="T10" fmla="*/ 18 w 18"/>
                  <a:gd name="T11" fmla="*/ 5 h 20"/>
                  <a:gd name="T12" fmla="*/ 16 w 18"/>
                  <a:gd name="T13" fmla="*/ 2 h 20"/>
                  <a:gd name="T14" fmla="*/ 9 w 18"/>
                  <a:gd name="T15" fmla="*/ 3 h 20"/>
                  <a:gd name="T16" fmla="*/ 5 w 18"/>
                  <a:gd name="T17" fmla="*/ 7 h 20"/>
                  <a:gd name="T18" fmla="*/ 5 w 18"/>
                  <a:gd name="T19" fmla="*/ 7 h 20"/>
                  <a:gd name="T20" fmla="*/ 5 w 18"/>
                  <a:gd name="T21" fmla="*/ 7 h 20"/>
                  <a:gd name="T22" fmla="*/ 2 w 18"/>
                  <a:gd name="T23" fmla="*/ 1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" h="20">
                    <a:moveTo>
                      <a:pt x="2" y="11"/>
                    </a:moveTo>
                    <a:cubicBezTo>
                      <a:pt x="1" y="12"/>
                      <a:pt x="0" y="13"/>
                      <a:pt x="1" y="15"/>
                    </a:cubicBezTo>
                    <a:cubicBezTo>
                      <a:pt x="1" y="16"/>
                      <a:pt x="2" y="17"/>
                      <a:pt x="3" y="18"/>
                    </a:cubicBezTo>
                    <a:cubicBezTo>
                      <a:pt x="5" y="20"/>
                      <a:pt x="7" y="20"/>
                      <a:pt x="9" y="17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8"/>
                      <a:pt x="18" y="6"/>
                      <a:pt x="18" y="5"/>
                    </a:cubicBezTo>
                    <a:cubicBezTo>
                      <a:pt x="17" y="4"/>
                      <a:pt x="17" y="3"/>
                      <a:pt x="16" y="2"/>
                    </a:cubicBezTo>
                    <a:cubicBezTo>
                      <a:pt x="13" y="0"/>
                      <a:pt x="11" y="0"/>
                      <a:pt x="9" y="3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lnTo>
                      <a:pt x="2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71" name="Freeform 26"/>
              <p:cNvSpPr>
                <a:spLocks/>
              </p:cNvSpPr>
              <p:nvPr/>
            </p:nvSpPr>
            <p:spPr bwMode="auto">
              <a:xfrm>
                <a:off x="6062663" y="5810250"/>
                <a:ext cx="68263" cy="68263"/>
              </a:xfrm>
              <a:custGeom>
                <a:avLst/>
                <a:gdLst>
                  <a:gd name="T0" fmla="*/ 8 w 18"/>
                  <a:gd name="T1" fmla="*/ 17 h 18"/>
                  <a:gd name="T2" fmla="*/ 15 w 18"/>
                  <a:gd name="T3" fmla="*/ 9 h 18"/>
                  <a:gd name="T4" fmla="*/ 14 w 18"/>
                  <a:gd name="T5" fmla="*/ 1 h 18"/>
                  <a:gd name="T6" fmla="*/ 8 w 18"/>
                  <a:gd name="T7" fmla="*/ 2 h 18"/>
                  <a:gd name="T8" fmla="*/ 5 w 18"/>
                  <a:gd name="T9" fmla="*/ 5 h 18"/>
                  <a:gd name="T10" fmla="*/ 5 w 18"/>
                  <a:gd name="T11" fmla="*/ 5 h 18"/>
                  <a:gd name="T12" fmla="*/ 5 w 18"/>
                  <a:gd name="T13" fmla="*/ 6 h 18"/>
                  <a:gd name="T14" fmla="*/ 2 w 18"/>
                  <a:gd name="T15" fmla="*/ 9 h 18"/>
                  <a:gd name="T16" fmla="*/ 0 w 18"/>
                  <a:gd name="T17" fmla="*/ 13 h 18"/>
                  <a:gd name="T18" fmla="*/ 2 w 18"/>
                  <a:gd name="T19" fmla="*/ 16 h 18"/>
                  <a:gd name="T20" fmla="*/ 6 w 18"/>
                  <a:gd name="T21" fmla="*/ 18 h 18"/>
                  <a:gd name="T22" fmla="*/ 8 w 18"/>
                  <a:gd name="T23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" h="18">
                    <a:moveTo>
                      <a:pt x="8" y="17"/>
                    </a:moveTo>
                    <a:cubicBezTo>
                      <a:pt x="15" y="9"/>
                      <a:pt x="15" y="9"/>
                      <a:pt x="15" y="9"/>
                    </a:cubicBezTo>
                    <a:cubicBezTo>
                      <a:pt x="18" y="5"/>
                      <a:pt x="15" y="2"/>
                      <a:pt x="14" y="1"/>
                    </a:cubicBezTo>
                    <a:cubicBezTo>
                      <a:pt x="12" y="0"/>
                      <a:pt x="10" y="0"/>
                      <a:pt x="8" y="2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1"/>
                      <a:pt x="0" y="12"/>
                      <a:pt x="0" y="13"/>
                    </a:cubicBezTo>
                    <a:cubicBezTo>
                      <a:pt x="0" y="15"/>
                      <a:pt x="1" y="16"/>
                      <a:pt x="2" y="16"/>
                    </a:cubicBezTo>
                    <a:cubicBezTo>
                      <a:pt x="3" y="17"/>
                      <a:pt x="4" y="18"/>
                      <a:pt x="6" y="18"/>
                    </a:cubicBezTo>
                    <a:cubicBezTo>
                      <a:pt x="7" y="18"/>
                      <a:pt x="7" y="18"/>
                      <a:pt x="8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72" name="Freeform 27"/>
              <p:cNvSpPr>
                <a:spLocks/>
              </p:cNvSpPr>
              <p:nvPr/>
            </p:nvSpPr>
            <p:spPr bwMode="auto">
              <a:xfrm>
                <a:off x="6086476" y="5667375"/>
                <a:ext cx="336550" cy="285750"/>
              </a:xfrm>
              <a:custGeom>
                <a:avLst/>
                <a:gdLst>
                  <a:gd name="T0" fmla="*/ 85 w 88"/>
                  <a:gd name="T1" fmla="*/ 47 h 74"/>
                  <a:gd name="T2" fmla="*/ 84 w 88"/>
                  <a:gd name="T3" fmla="*/ 40 h 74"/>
                  <a:gd name="T4" fmla="*/ 82 w 88"/>
                  <a:gd name="T5" fmla="*/ 37 h 74"/>
                  <a:gd name="T6" fmla="*/ 51 w 88"/>
                  <a:gd name="T7" fmla="*/ 12 h 74"/>
                  <a:gd name="T8" fmla="*/ 42 w 88"/>
                  <a:gd name="T9" fmla="*/ 15 h 74"/>
                  <a:gd name="T10" fmla="*/ 42 w 88"/>
                  <a:gd name="T11" fmla="*/ 15 h 74"/>
                  <a:gd name="T12" fmla="*/ 33 w 88"/>
                  <a:gd name="T13" fmla="*/ 16 h 74"/>
                  <a:gd name="T14" fmla="*/ 26 w 88"/>
                  <a:gd name="T15" fmla="*/ 15 h 74"/>
                  <a:gd name="T16" fmla="*/ 23 w 88"/>
                  <a:gd name="T17" fmla="*/ 10 h 74"/>
                  <a:gd name="T18" fmla="*/ 28 w 88"/>
                  <a:gd name="T19" fmla="*/ 3 h 74"/>
                  <a:gd name="T20" fmla="*/ 2 w 88"/>
                  <a:gd name="T21" fmla="*/ 0 h 74"/>
                  <a:gd name="T22" fmla="*/ 0 w 88"/>
                  <a:gd name="T23" fmla="*/ 37 h 74"/>
                  <a:gd name="T24" fmla="*/ 5 w 88"/>
                  <a:gd name="T25" fmla="*/ 34 h 74"/>
                  <a:gd name="T26" fmla="*/ 10 w 88"/>
                  <a:gd name="T27" fmla="*/ 36 h 74"/>
                  <a:gd name="T28" fmla="*/ 14 w 88"/>
                  <a:gd name="T29" fmla="*/ 43 h 74"/>
                  <a:gd name="T30" fmla="*/ 20 w 88"/>
                  <a:gd name="T31" fmla="*/ 45 h 74"/>
                  <a:gd name="T32" fmla="*/ 23 w 88"/>
                  <a:gd name="T33" fmla="*/ 53 h 74"/>
                  <a:gd name="T34" fmla="*/ 29 w 88"/>
                  <a:gd name="T35" fmla="*/ 54 h 74"/>
                  <a:gd name="T36" fmla="*/ 32 w 88"/>
                  <a:gd name="T37" fmla="*/ 61 h 74"/>
                  <a:gd name="T38" fmla="*/ 39 w 88"/>
                  <a:gd name="T39" fmla="*/ 62 h 74"/>
                  <a:gd name="T40" fmla="*/ 42 w 88"/>
                  <a:gd name="T41" fmla="*/ 71 h 74"/>
                  <a:gd name="T42" fmla="*/ 44 w 88"/>
                  <a:gd name="T43" fmla="*/ 73 h 74"/>
                  <a:gd name="T44" fmla="*/ 44 w 88"/>
                  <a:gd name="T45" fmla="*/ 73 h 74"/>
                  <a:gd name="T46" fmla="*/ 44 w 88"/>
                  <a:gd name="T47" fmla="*/ 74 h 74"/>
                  <a:gd name="T48" fmla="*/ 47 w 88"/>
                  <a:gd name="T49" fmla="*/ 74 h 74"/>
                  <a:gd name="T50" fmla="*/ 50 w 88"/>
                  <a:gd name="T51" fmla="*/ 73 h 74"/>
                  <a:gd name="T52" fmla="*/ 51 w 88"/>
                  <a:gd name="T53" fmla="*/ 67 h 74"/>
                  <a:gd name="T54" fmla="*/ 51 w 88"/>
                  <a:gd name="T55" fmla="*/ 67 h 74"/>
                  <a:gd name="T56" fmla="*/ 40 w 88"/>
                  <a:gd name="T57" fmla="*/ 57 h 74"/>
                  <a:gd name="T58" fmla="*/ 39 w 88"/>
                  <a:gd name="T59" fmla="*/ 56 h 74"/>
                  <a:gd name="T60" fmla="*/ 39 w 88"/>
                  <a:gd name="T61" fmla="*/ 55 h 74"/>
                  <a:gd name="T62" fmla="*/ 42 w 88"/>
                  <a:gd name="T63" fmla="*/ 55 h 74"/>
                  <a:gd name="T64" fmla="*/ 57 w 88"/>
                  <a:gd name="T65" fmla="*/ 67 h 74"/>
                  <a:gd name="T66" fmla="*/ 59 w 88"/>
                  <a:gd name="T67" fmla="*/ 68 h 74"/>
                  <a:gd name="T68" fmla="*/ 63 w 88"/>
                  <a:gd name="T69" fmla="*/ 66 h 74"/>
                  <a:gd name="T70" fmla="*/ 64 w 88"/>
                  <a:gd name="T71" fmla="*/ 62 h 74"/>
                  <a:gd name="T72" fmla="*/ 62 w 88"/>
                  <a:gd name="T73" fmla="*/ 59 h 74"/>
                  <a:gd name="T74" fmla="*/ 60 w 88"/>
                  <a:gd name="T75" fmla="*/ 57 h 74"/>
                  <a:gd name="T76" fmla="*/ 60 w 88"/>
                  <a:gd name="T77" fmla="*/ 57 h 74"/>
                  <a:gd name="T78" fmla="*/ 52 w 88"/>
                  <a:gd name="T79" fmla="*/ 51 h 74"/>
                  <a:gd name="T80" fmla="*/ 52 w 88"/>
                  <a:gd name="T81" fmla="*/ 49 h 74"/>
                  <a:gd name="T82" fmla="*/ 52 w 88"/>
                  <a:gd name="T83" fmla="*/ 48 h 74"/>
                  <a:gd name="T84" fmla="*/ 55 w 88"/>
                  <a:gd name="T85" fmla="*/ 48 h 74"/>
                  <a:gd name="T86" fmla="*/ 68 w 88"/>
                  <a:gd name="T87" fmla="*/ 59 h 74"/>
                  <a:gd name="T88" fmla="*/ 71 w 88"/>
                  <a:gd name="T89" fmla="*/ 60 h 74"/>
                  <a:gd name="T90" fmla="*/ 76 w 88"/>
                  <a:gd name="T91" fmla="*/ 57 h 74"/>
                  <a:gd name="T92" fmla="*/ 77 w 88"/>
                  <a:gd name="T93" fmla="*/ 54 h 74"/>
                  <a:gd name="T94" fmla="*/ 75 w 88"/>
                  <a:gd name="T95" fmla="*/ 50 h 74"/>
                  <a:gd name="T96" fmla="*/ 71 w 88"/>
                  <a:gd name="T97" fmla="*/ 47 h 74"/>
                  <a:gd name="T98" fmla="*/ 71 w 88"/>
                  <a:gd name="T99" fmla="*/ 47 h 74"/>
                  <a:gd name="T100" fmla="*/ 64 w 88"/>
                  <a:gd name="T101" fmla="*/ 41 h 74"/>
                  <a:gd name="T102" fmla="*/ 64 w 88"/>
                  <a:gd name="T103" fmla="*/ 39 h 74"/>
                  <a:gd name="T104" fmla="*/ 66 w 88"/>
                  <a:gd name="T105" fmla="*/ 39 h 74"/>
                  <a:gd name="T106" fmla="*/ 78 w 88"/>
                  <a:gd name="T107" fmla="*/ 48 h 74"/>
                  <a:gd name="T108" fmla="*/ 85 w 88"/>
                  <a:gd name="T109" fmla="*/ 47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88" h="74">
                    <a:moveTo>
                      <a:pt x="85" y="47"/>
                    </a:moveTo>
                    <a:cubicBezTo>
                      <a:pt x="87" y="45"/>
                      <a:pt x="88" y="42"/>
                      <a:pt x="84" y="40"/>
                    </a:cubicBezTo>
                    <a:cubicBezTo>
                      <a:pt x="82" y="37"/>
                      <a:pt x="82" y="37"/>
                      <a:pt x="82" y="37"/>
                    </a:cubicBezTo>
                    <a:cubicBezTo>
                      <a:pt x="69" y="26"/>
                      <a:pt x="55" y="14"/>
                      <a:pt x="51" y="12"/>
                    </a:cubicBezTo>
                    <a:cubicBezTo>
                      <a:pt x="50" y="12"/>
                      <a:pt x="46" y="14"/>
                      <a:pt x="42" y="15"/>
                    </a:cubicBezTo>
                    <a:cubicBezTo>
                      <a:pt x="42" y="15"/>
                      <a:pt x="42" y="15"/>
                      <a:pt x="42" y="15"/>
                    </a:cubicBezTo>
                    <a:cubicBezTo>
                      <a:pt x="42" y="15"/>
                      <a:pt x="37" y="16"/>
                      <a:pt x="33" y="16"/>
                    </a:cubicBezTo>
                    <a:cubicBezTo>
                      <a:pt x="30" y="16"/>
                      <a:pt x="28" y="16"/>
                      <a:pt x="26" y="15"/>
                    </a:cubicBezTo>
                    <a:cubicBezTo>
                      <a:pt x="24" y="13"/>
                      <a:pt x="23" y="11"/>
                      <a:pt x="23" y="10"/>
                    </a:cubicBezTo>
                    <a:cubicBezTo>
                      <a:pt x="24" y="7"/>
                      <a:pt x="26" y="4"/>
                      <a:pt x="28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2" y="35"/>
                      <a:pt x="4" y="34"/>
                      <a:pt x="5" y="34"/>
                    </a:cubicBezTo>
                    <a:cubicBezTo>
                      <a:pt x="7" y="34"/>
                      <a:pt x="9" y="35"/>
                      <a:pt x="10" y="36"/>
                    </a:cubicBezTo>
                    <a:cubicBezTo>
                      <a:pt x="13" y="38"/>
                      <a:pt x="14" y="41"/>
                      <a:pt x="14" y="43"/>
                    </a:cubicBezTo>
                    <a:cubicBezTo>
                      <a:pt x="16" y="43"/>
                      <a:pt x="18" y="44"/>
                      <a:pt x="20" y="45"/>
                    </a:cubicBezTo>
                    <a:cubicBezTo>
                      <a:pt x="22" y="47"/>
                      <a:pt x="23" y="50"/>
                      <a:pt x="23" y="53"/>
                    </a:cubicBezTo>
                    <a:cubicBezTo>
                      <a:pt x="25" y="52"/>
                      <a:pt x="27" y="53"/>
                      <a:pt x="29" y="54"/>
                    </a:cubicBezTo>
                    <a:cubicBezTo>
                      <a:pt x="31" y="56"/>
                      <a:pt x="32" y="58"/>
                      <a:pt x="32" y="61"/>
                    </a:cubicBezTo>
                    <a:cubicBezTo>
                      <a:pt x="34" y="60"/>
                      <a:pt x="37" y="61"/>
                      <a:pt x="39" y="62"/>
                    </a:cubicBezTo>
                    <a:cubicBezTo>
                      <a:pt x="42" y="65"/>
                      <a:pt x="43" y="68"/>
                      <a:pt x="42" y="71"/>
                    </a:cubicBezTo>
                    <a:cubicBezTo>
                      <a:pt x="44" y="73"/>
                      <a:pt x="44" y="73"/>
                      <a:pt x="44" y="73"/>
                    </a:cubicBezTo>
                    <a:cubicBezTo>
                      <a:pt x="44" y="73"/>
                      <a:pt x="44" y="73"/>
                      <a:pt x="44" y="73"/>
                    </a:cubicBezTo>
                    <a:cubicBezTo>
                      <a:pt x="44" y="74"/>
                      <a:pt x="44" y="74"/>
                      <a:pt x="44" y="74"/>
                    </a:cubicBezTo>
                    <a:cubicBezTo>
                      <a:pt x="45" y="74"/>
                      <a:pt x="46" y="74"/>
                      <a:pt x="47" y="74"/>
                    </a:cubicBezTo>
                    <a:cubicBezTo>
                      <a:pt x="49" y="74"/>
                      <a:pt x="50" y="73"/>
                      <a:pt x="50" y="73"/>
                    </a:cubicBezTo>
                    <a:cubicBezTo>
                      <a:pt x="52" y="71"/>
                      <a:pt x="53" y="69"/>
                      <a:pt x="51" y="67"/>
                    </a:cubicBezTo>
                    <a:cubicBezTo>
                      <a:pt x="51" y="67"/>
                      <a:pt x="51" y="67"/>
                      <a:pt x="51" y="67"/>
                    </a:cubicBezTo>
                    <a:cubicBezTo>
                      <a:pt x="40" y="57"/>
                      <a:pt x="40" y="57"/>
                      <a:pt x="40" y="57"/>
                    </a:cubicBezTo>
                    <a:cubicBezTo>
                      <a:pt x="39" y="57"/>
                      <a:pt x="39" y="57"/>
                      <a:pt x="39" y="56"/>
                    </a:cubicBezTo>
                    <a:cubicBezTo>
                      <a:pt x="39" y="56"/>
                      <a:pt x="39" y="55"/>
                      <a:pt x="39" y="55"/>
                    </a:cubicBezTo>
                    <a:cubicBezTo>
                      <a:pt x="40" y="54"/>
                      <a:pt x="41" y="54"/>
                      <a:pt x="42" y="55"/>
                    </a:cubicBezTo>
                    <a:cubicBezTo>
                      <a:pt x="57" y="67"/>
                      <a:pt x="57" y="67"/>
                      <a:pt x="57" y="67"/>
                    </a:cubicBezTo>
                    <a:cubicBezTo>
                      <a:pt x="57" y="68"/>
                      <a:pt x="58" y="68"/>
                      <a:pt x="59" y="68"/>
                    </a:cubicBezTo>
                    <a:cubicBezTo>
                      <a:pt x="61" y="68"/>
                      <a:pt x="62" y="67"/>
                      <a:pt x="63" y="66"/>
                    </a:cubicBezTo>
                    <a:cubicBezTo>
                      <a:pt x="64" y="65"/>
                      <a:pt x="64" y="64"/>
                      <a:pt x="64" y="62"/>
                    </a:cubicBezTo>
                    <a:cubicBezTo>
                      <a:pt x="64" y="61"/>
                      <a:pt x="63" y="60"/>
                      <a:pt x="62" y="59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52" y="51"/>
                      <a:pt x="52" y="51"/>
                      <a:pt x="52" y="51"/>
                    </a:cubicBezTo>
                    <a:cubicBezTo>
                      <a:pt x="52" y="50"/>
                      <a:pt x="52" y="50"/>
                      <a:pt x="52" y="49"/>
                    </a:cubicBezTo>
                    <a:cubicBezTo>
                      <a:pt x="52" y="49"/>
                      <a:pt x="52" y="49"/>
                      <a:pt x="52" y="48"/>
                    </a:cubicBezTo>
                    <a:cubicBezTo>
                      <a:pt x="53" y="47"/>
                      <a:pt x="54" y="47"/>
                      <a:pt x="55" y="48"/>
                    </a:cubicBezTo>
                    <a:cubicBezTo>
                      <a:pt x="68" y="59"/>
                      <a:pt x="68" y="59"/>
                      <a:pt x="68" y="59"/>
                    </a:cubicBezTo>
                    <a:cubicBezTo>
                      <a:pt x="69" y="59"/>
                      <a:pt x="70" y="60"/>
                      <a:pt x="71" y="60"/>
                    </a:cubicBezTo>
                    <a:cubicBezTo>
                      <a:pt x="73" y="60"/>
                      <a:pt x="74" y="59"/>
                      <a:pt x="76" y="57"/>
                    </a:cubicBezTo>
                    <a:cubicBezTo>
                      <a:pt x="77" y="56"/>
                      <a:pt x="77" y="55"/>
                      <a:pt x="77" y="54"/>
                    </a:cubicBezTo>
                    <a:cubicBezTo>
                      <a:pt x="77" y="53"/>
                      <a:pt x="76" y="52"/>
                      <a:pt x="75" y="50"/>
                    </a:cubicBezTo>
                    <a:cubicBezTo>
                      <a:pt x="71" y="47"/>
                      <a:pt x="71" y="47"/>
                      <a:pt x="71" y="47"/>
                    </a:cubicBezTo>
                    <a:cubicBezTo>
                      <a:pt x="71" y="47"/>
                      <a:pt x="71" y="47"/>
                      <a:pt x="71" y="47"/>
                    </a:cubicBezTo>
                    <a:cubicBezTo>
                      <a:pt x="64" y="41"/>
                      <a:pt x="64" y="41"/>
                      <a:pt x="64" y="41"/>
                    </a:cubicBezTo>
                    <a:cubicBezTo>
                      <a:pt x="63" y="41"/>
                      <a:pt x="63" y="40"/>
                      <a:pt x="64" y="39"/>
                    </a:cubicBezTo>
                    <a:cubicBezTo>
                      <a:pt x="64" y="38"/>
                      <a:pt x="65" y="38"/>
                      <a:pt x="66" y="39"/>
                    </a:cubicBezTo>
                    <a:cubicBezTo>
                      <a:pt x="78" y="48"/>
                      <a:pt x="78" y="48"/>
                      <a:pt x="78" y="48"/>
                    </a:cubicBezTo>
                    <a:cubicBezTo>
                      <a:pt x="80" y="50"/>
                      <a:pt x="83" y="49"/>
                      <a:pt x="85" y="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</p:grpSp>
      </p:grpSp>
      <p:grpSp>
        <p:nvGrpSpPr>
          <p:cNvPr id="12" name="그룹 11"/>
          <p:cNvGrpSpPr/>
          <p:nvPr/>
        </p:nvGrpSpPr>
        <p:grpSpPr>
          <a:xfrm>
            <a:off x="6092241" y="5447508"/>
            <a:ext cx="5778203" cy="628967"/>
            <a:chOff x="6528097" y="5715000"/>
            <a:chExt cx="5778203" cy="628967"/>
          </a:xfrm>
        </p:grpSpPr>
        <p:sp>
          <p:nvSpPr>
            <p:cNvPr id="11" name="모서리가 둥근 직사각형 10"/>
            <p:cNvSpPr/>
            <p:nvPr/>
          </p:nvSpPr>
          <p:spPr>
            <a:xfrm>
              <a:off x="6528097" y="5715000"/>
              <a:ext cx="5778203" cy="628967"/>
            </a:xfrm>
            <a:prstGeom prst="roundRect">
              <a:avLst>
                <a:gd name="adj" fmla="val 50000"/>
              </a:avLst>
            </a:prstGeom>
            <a:solidFill>
              <a:srgbClr val="A2B5D8">
                <a:alpha val="70000"/>
              </a:srgb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latin typeface="+mn-ea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849301" y="5763465"/>
              <a:ext cx="31357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400" b="1" dirty="0" smtClean="0">
                  <a:latin typeface="+mn-ea"/>
                </a:rPr>
                <a:t>텍스트를 입력하세요</a:t>
              </a:r>
              <a:r>
                <a:rPr lang="en-US" altLang="ko-KR" sz="2400" b="1" dirty="0" smtClean="0">
                  <a:latin typeface="+mn-ea"/>
                </a:rPr>
                <a:t>.</a:t>
              </a:r>
              <a:endParaRPr lang="ko-KR" altLang="en-US" sz="2400" b="1" dirty="0"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954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그룹 225"/>
          <p:cNvGrpSpPr/>
          <p:nvPr/>
        </p:nvGrpSpPr>
        <p:grpSpPr>
          <a:xfrm>
            <a:off x="6570335" y="3200417"/>
            <a:ext cx="1610542" cy="1369838"/>
            <a:chOff x="6572969" y="3200417"/>
            <a:chExt cx="1610542" cy="1369838"/>
          </a:xfrm>
        </p:grpSpPr>
        <p:sp>
          <p:nvSpPr>
            <p:cNvPr id="143" name="육각형 142"/>
            <p:cNvSpPr/>
            <p:nvPr/>
          </p:nvSpPr>
          <p:spPr>
            <a:xfrm>
              <a:off x="6572969" y="3201336"/>
              <a:ext cx="1589011" cy="1368000"/>
            </a:xfrm>
            <a:prstGeom prst="hexagon">
              <a:avLst/>
            </a:prstGeom>
            <a:solidFill>
              <a:srgbClr val="74D1D9"/>
            </a:solidFill>
            <a:ln w="88900">
              <a:solidFill>
                <a:srgbClr val="74D1D9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ko-KR" altLang="en-US" sz="1600" dirty="0">
                <a:solidFill>
                  <a:prstClr val="white"/>
                </a:solidFill>
                <a:latin typeface="+mn-ea"/>
              </a:endParaRPr>
            </a:p>
          </p:txBody>
        </p:sp>
        <p:grpSp>
          <p:nvGrpSpPr>
            <p:cNvPr id="185" name="그룹 184"/>
            <p:cNvGrpSpPr/>
            <p:nvPr/>
          </p:nvGrpSpPr>
          <p:grpSpPr>
            <a:xfrm>
              <a:off x="6932226" y="3200417"/>
              <a:ext cx="1251285" cy="1369838"/>
              <a:chOff x="1155071" y="2741247"/>
              <a:chExt cx="1251285" cy="1369838"/>
            </a:xfrm>
          </p:grpSpPr>
          <p:sp>
            <p:nvSpPr>
              <p:cNvPr id="186" name="자유형 185"/>
              <p:cNvSpPr/>
              <p:nvPr/>
            </p:nvSpPr>
            <p:spPr>
              <a:xfrm>
                <a:off x="1157903" y="2741247"/>
                <a:ext cx="1248453" cy="1369838"/>
              </a:xfrm>
              <a:custGeom>
                <a:avLst/>
                <a:gdLst>
                  <a:gd name="connsiteX0" fmla="*/ 1902 w 1248453"/>
                  <a:gd name="connsiteY0" fmla="*/ 0 h 1369838"/>
                  <a:gd name="connsiteX1" fmla="*/ 905994 w 1248453"/>
                  <a:gd name="connsiteY1" fmla="*/ 0 h 1369838"/>
                  <a:gd name="connsiteX2" fmla="*/ 1248453 w 1248453"/>
                  <a:gd name="connsiteY2" fmla="*/ 684919 h 1369838"/>
                  <a:gd name="connsiteX3" fmla="*/ 905994 w 1248453"/>
                  <a:gd name="connsiteY3" fmla="*/ 1369838 h 1369838"/>
                  <a:gd name="connsiteX4" fmla="*/ 902482 w 1248453"/>
                  <a:gd name="connsiteY4" fmla="*/ 1369838 h 1369838"/>
                  <a:gd name="connsiteX5" fmla="*/ 0 w 1248453"/>
                  <a:gd name="connsiteY5" fmla="*/ 3803 h 1369838"/>
                  <a:gd name="connsiteX6" fmla="*/ 1902 w 1248453"/>
                  <a:gd name="connsiteY6" fmla="*/ 0 h 1369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8453" h="1369838">
                    <a:moveTo>
                      <a:pt x="1902" y="0"/>
                    </a:moveTo>
                    <a:lnTo>
                      <a:pt x="905994" y="0"/>
                    </a:lnTo>
                    <a:lnTo>
                      <a:pt x="1248453" y="684919"/>
                    </a:lnTo>
                    <a:lnTo>
                      <a:pt x="905994" y="1369838"/>
                    </a:lnTo>
                    <a:lnTo>
                      <a:pt x="902482" y="1369838"/>
                    </a:lnTo>
                    <a:lnTo>
                      <a:pt x="0" y="3803"/>
                    </a:lnTo>
                    <a:lnTo>
                      <a:pt x="1902" y="0"/>
                    </a:lnTo>
                    <a:close/>
                  </a:path>
                </a:pathLst>
              </a:custGeom>
              <a:solidFill>
                <a:schemeClr val="tx1">
                  <a:alpha val="30000"/>
                </a:schemeClr>
              </a:solidFill>
              <a:ln w="88900">
                <a:noFill/>
              </a:ln>
            </p:spPr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600" dirty="0">
                  <a:solidFill>
                    <a:prstClr val="white"/>
                  </a:solidFill>
                  <a:latin typeface="+mn-ea"/>
                </a:endParaRPr>
              </a:p>
            </p:txBody>
          </p:sp>
          <p:sp>
            <p:nvSpPr>
              <p:cNvPr id="187" name="자유형 186"/>
              <p:cNvSpPr/>
              <p:nvPr/>
            </p:nvSpPr>
            <p:spPr>
              <a:xfrm>
                <a:off x="1155071" y="2745492"/>
                <a:ext cx="1240026" cy="1365593"/>
              </a:xfrm>
              <a:custGeom>
                <a:avLst/>
                <a:gdLst>
                  <a:gd name="connsiteX0" fmla="*/ 899690 w 1240026"/>
                  <a:gd name="connsiteY0" fmla="*/ 0 h 1365593"/>
                  <a:gd name="connsiteX1" fmla="*/ 1240026 w 1240026"/>
                  <a:gd name="connsiteY1" fmla="*/ 680674 h 1365593"/>
                  <a:gd name="connsiteX2" fmla="*/ 897567 w 1240026"/>
                  <a:gd name="connsiteY2" fmla="*/ 1365593 h 1365593"/>
                  <a:gd name="connsiteX3" fmla="*/ 0 w 1240026"/>
                  <a:gd name="connsiteY3" fmla="*/ 1365593 h 1365593"/>
                  <a:gd name="connsiteX4" fmla="*/ 899690 w 1240026"/>
                  <a:gd name="connsiteY4" fmla="*/ 0 h 1365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0026" h="1365593">
                    <a:moveTo>
                      <a:pt x="899690" y="0"/>
                    </a:moveTo>
                    <a:lnTo>
                      <a:pt x="1240026" y="680674"/>
                    </a:lnTo>
                    <a:lnTo>
                      <a:pt x="897567" y="1365593"/>
                    </a:lnTo>
                    <a:lnTo>
                      <a:pt x="0" y="1365593"/>
                    </a:lnTo>
                    <a:lnTo>
                      <a:pt x="899690" y="0"/>
                    </a:lnTo>
                    <a:close/>
                  </a:path>
                </a:pathLst>
              </a:custGeom>
              <a:solidFill>
                <a:schemeClr val="tx1">
                  <a:alpha val="30000"/>
                </a:schemeClr>
              </a:solidFill>
              <a:ln w="88900">
                <a:noFill/>
              </a:ln>
            </p:spPr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600" dirty="0">
                  <a:solidFill>
                    <a:prstClr val="white"/>
                  </a:solidFill>
                  <a:latin typeface="+mn-ea"/>
                </a:endParaRPr>
              </a:p>
            </p:txBody>
          </p:sp>
        </p:grpSp>
        <p:grpSp>
          <p:nvGrpSpPr>
            <p:cNvPr id="146" name="그룹 145"/>
            <p:cNvGrpSpPr/>
            <p:nvPr/>
          </p:nvGrpSpPr>
          <p:grpSpPr>
            <a:xfrm>
              <a:off x="6808868" y="3439060"/>
              <a:ext cx="1117213" cy="892552"/>
              <a:chOff x="5983105" y="3723534"/>
              <a:chExt cx="1117213" cy="892552"/>
            </a:xfrm>
          </p:grpSpPr>
          <p:sp>
            <p:nvSpPr>
              <p:cNvPr id="147" name="TextBox 146"/>
              <p:cNvSpPr txBox="1"/>
              <p:nvPr/>
            </p:nvSpPr>
            <p:spPr>
              <a:xfrm>
                <a:off x="6001719" y="3723534"/>
                <a:ext cx="1088118" cy="892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 latinLnBrk="0">
                  <a:defRPr/>
                </a:pPr>
                <a:r>
                  <a:rPr lang="en-US" altLang="ko-KR" sz="2000" b="1" kern="0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rPr>
                  <a:t>STEP2</a:t>
                </a:r>
              </a:p>
              <a:p>
                <a:pPr lvl="0" algn="ctr" latinLnBrk="0">
                  <a:defRPr/>
                </a:pPr>
                <a:endParaRPr lang="en-US" altLang="ko-KR" sz="20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  <a:p>
                <a:pPr lvl="0" algn="ctr" latinLnBrk="0"/>
                <a:r>
                  <a:rPr lang="en-US" altLang="ko-KR" sz="1200" b="1" dirty="0">
                    <a:solidFill>
                      <a:prstClr val="white">
                        <a:lumMod val="5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rPr>
                  <a:t>(TEXT TEXT</a:t>
                </a:r>
                <a:r>
                  <a:rPr lang="en-US" altLang="ko-KR" sz="1200" b="1" dirty="0" smtClean="0">
                    <a:solidFill>
                      <a:prstClr val="white">
                        <a:lumMod val="5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rPr>
                  <a:t>)</a:t>
                </a:r>
                <a:endParaRPr lang="ko-KR" altLang="en-US" sz="12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</p:txBody>
          </p:sp>
          <p:cxnSp>
            <p:nvCxnSpPr>
              <p:cNvPr id="148" name="직선 연결선 147"/>
              <p:cNvCxnSpPr/>
              <p:nvPr/>
            </p:nvCxnSpPr>
            <p:spPr>
              <a:xfrm>
                <a:off x="5983105" y="4206723"/>
                <a:ext cx="1117213" cy="0"/>
              </a:xfrm>
              <a:prstGeom prst="line">
                <a:avLst/>
              </a:prstGeom>
              <a:noFill/>
              <a:ln w="34925" cap="rnd" cmpd="sng" algn="ctr">
                <a:solidFill>
                  <a:sysClr val="window" lastClr="FFFFFF"/>
                </a:solidFill>
                <a:prstDash val="solid"/>
                <a:round/>
              </a:ln>
              <a:effectLst/>
            </p:spPr>
          </p:cxnSp>
        </p:grpSp>
      </p:grpSp>
      <p:grpSp>
        <p:nvGrpSpPr>
          <p:cNvPr id="234" name="그룹 233"/>
          <p:cNvGrpSpPr/>
          <p:nvPr/>
        </p:nvGrpSpPr>
        <p:grpSpPr>
          <a:xfrm>
            <a:off x="7967101" y="2396234"/>
            <a:ext cx="1591891" cy="1369838"/>
            <a:chOff x="7975521" y="2396234"/>
            <a:chExt cx="1591891" cy="1369838"/>
          </a:xfrm>
        </p:grpSpPr>
        <p:sp>
          <p:nvSpPr>
            <p:cNvPr id="140" name="육각형 139"/>
            <p:cNvSpPr/>
            <p:nvPr/>
          </p:nvSpPr>
          <p:spPr>
            <a:xfrm>
              <a:off x="7975521" y="2397153"/>
              <a:ext cx="1589011" cy="1368000"/>
            </a:xfrm>
            <a:prstGeom prst="hexagon">
              <a:avLst/>
            </a:prstGeom>
            <a:solidFill>
              <a:srgbClr val="E99BA6"/>
            </a:solidFill>
            <a:ln w="88900">
              <a:solidFill>
                <a:srgbClr val="E99BA6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ko-KR" altLang="en-US" sz="1600" dirty="0">
                <a:solidFill>
                  <a:prstClr val="white"/>
                </a:solidFill>
                <a:latin typeface="+mn-ea"/>
              </a:endParaRPr>
            </a:p>
          </p:txBody>
        </p:sp>
        <p:grpSp>
          <p:nvGrpSpPr>
            <p:cNvPr id="78" name="그룹 77"/>
            <p:cNvGrpSpPr/>
            <p:nvPr/>
          </p:nvGrpSpPr>
          <p:grpSpPr>
            <a:xfrm>
              <a:off x="8316127" y="2396234"/>
              <a:ext cx="1251285" cy="1369838"/>
              <a:chOff x="1174121" y="2741247"/>
              <a:chExt cx="1251285" cy="1369838"/>
            </a:xfrm>
          </p:grpSpPr>
          <p:sp>
            <p:nvSpPr>
              <p:cNvPr id="180" name="자유형 179"/>
              <p:cNvSpPr/>
              <p:nvPr/>
            </p:nvSpPr>
            <p:spPr>
              <a:xfrm>
                <a:off x="1176953" y="2741247"/>
                <a:ext cx="1248453" cy="1369838"/>
              </a:xfrm>
              <a:custGeom>
                <a:avLst/>
                <a:gdLst>
                  <a:gd name="connsiteX0" fmla="*/ 1902 w 1248453"/>
                  <a:gd name="connsiteY0" fmla="*/ 0 h 1369838"/>
                  <a:gd name="connsiteX1" fmla="*/ 905994 w 1248453"/>
                  <a:gd name="connsiteY1" fmla="*/ 0 h 1369838"/>
                  <a:gd name="connsiteX2" fmla="*/ 1248453 w 1248453"/>
                  <a:gd name="connsiteY2" fmla="*/ 684919 h 1369838"/>
                  <a:gd name="connsiteX3" fmla="*/ 905994 w 1248453"/>
                  <a:gd name="connsiteY3" fmla="*/ 1369838 h 1369838"/>
                  <a:gd name="connsiteX4" fmla="*/ 902482 w 1248453"/>
                  <a:gd name="connsiteY4" fmla="*/ 1369838 h 1369838"/>
                  <a:gd name="connsiteX5" fmla="*/ 0 w 1248453"/>
                  <a:gd name="connsiteY5" fmla="*/ 3803 h 1369838"/>
                  <a:gd name="connsiteX6" fmla="*/ 1902 w 1248453"/>
                  <a:gd name="connsiteY6" fmla="*/ 0 h 1369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8453" h="1369838">
                    <a:moveTo>
                      <a:pt x="1902" y="0"/>
                    </a:moveTo>
                    <a:lnTo>
                      <a:pt x="905994" y="0"/>
                    </a:lnTo>
                    <a:lnTo>
                      <a:pt x="1248453" y="684919"/>
                    </a:lnTo>
                    <a:lnTo>
                      <a:pt x="905994" y="1369838"/>
                    </a:lnTo>
                    <a:lnTo>
                      <a:pt x="902482" y="1369838"/>
                    </a:lnTo>
                    <a:lnTo>
                      <a:pt x="0" y="3803"/>
                    </a:lnTo>
                    <a:lnTo>
                      <a:pt x="1902" y="0"/>
                    </a:lnTo>
                    <a:close/>
                  </a:path>
                </a:pathLst>
              </a:custGeom>
              <a:solidFill>
                <a:schemeClr val="tx1">
                  <a:alpha val="30000"/>
                </a:schemeClr>
              </a:solidFill>
              <a:ln w="88900">
                <a:noFill/>
              </a:ln>
            </p:spPr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600" dirty="0">
                  <a:solidFill>
                    <a:prstClr val="white"/>
                  </a:solidFill>
                  <a:latin typeface="+mn-ea"/>
                </a:endParaRPr>
              </a:p>
            </p:txBody>
          </p:sp>
          <p:sp>
            <p:nvSpPr>
              <p:cNvPr id="183" name="자유형 182"/>
              <p:cNvSpPr/>
              <p:nvPr/>
            </p:nvSpPr>
            <p:spPr>
              <a:xfrm>
                <a:off x="1174121" y="2745492"/>
                <a:ext cx="1240026" cy="1365593"/>
              </a:xfrm>
              <a:custGeom>
                <a:avLst/>
                <a:gdLst>
                  <a:gd name="connsiteX0" fmla="*/ 899690 w 1240026"/>
                  <a:gd name="connsiteY0" fmla="*/ 0 h 1365593"/>
                  <a:gd name="connsiteX1" fmla="*/ 1240026 w 1240026"/>
                  <a:gd name="connsiteY1" fmla="*/ 680674 h 1365593"/>
                  <a:gd name="connsiteX2" fmla="*/ 897567 w 1240026"/>
                  <a:gd name="connsiteY2" fmla="*/ 1365593 h 1365593"/>
                  <a:gd name="connsiteX3" fmla="*/ 0 w 1240026"/>
                  <a:gd name="connsiteY3" fmla="*/ 1365593 h 1365593"/>
                  <a:gd name="connsiteX4" fmla="*/ 899690 w 1240026"/>
                  <a:gd name="connsiteY4" fmla="*/ 0 h 1365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0026" h="1365593">
                    <a:moveTo>
                      <a:pt x="899690" y="0"/>
                    </a:moveTo>
                    <a:lnTo>
                      <a:pt x="1240026" y="680674"/>
                    </a:lnTo>
                    <a:lnTo>
                      <a:pt x="897567" y="1365593"/>
                    </a:lnTo>
                    <a:lnTo>
                      <a:pt x="0" y="1365593"/>
                    </a:lnTo>
                    <a:lnTo>
                      <a:pt x="899690" y="0"/>
                    </a:lnTo>
                    <a:close/>
                  </a:path>
                </a:pathLst>
              </a:custGeom>
              <a:solidFill>
                <a:schemeClr val="tx1">
                  <a:alpha val="30000"/>
                </a:schemeClr>
              </a:solidFill>
              <a:ln w="88900">
                <a:noFill/>
              </a:ln>
            </p:spPr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600" dirty="0">
                  <a:solidFill>
                    <a:prstClr val="white"/>
                  </a:solidFill>
                  <a:latin typeface="+mn-ea"/>
                </a:endParaRPr>
              </a:p>
            </p:txBody>
          </p:sp>
        </p:grpSp>
        <p:grpSp>
          <p:nvGrpSpPr>
            <p:cNvPr id="149" name="그룹 148"/>
            <p:cNvGrpSpPr/>
            <p:nvPr/>
          </p:nvGrpSpPr>
          <p:grpSpPr>
            <a:xfrm>
              <a:off x="8211420" y="2634877"/>
              <a:ext cx="1117213" cy="892552"/>
              <a:chOff x="7377529" y="2937572"/>
              <a:chExt cx="1117213" cy="892552"/>
            </a:xfrm>
          </p:grpSpPr>
          <p:sp>
            <p:nvSpPr>
              <p:cNvPr id="150" name="TextBox 149"/>
              <p:cNvSpPr txBox="1"/>
              <p:nvPr/>
            </p:nvSpPr>
            <p:spPr>
              <a:xfrm>
                <a:off x="7392073" y="2937572"/>
                <a:ext cx="1088118" cy="892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ko-KR" sz="2000" b="1" kern="0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rPr>
                  <a:t>STEP1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ko-KR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n-ea"/>
                </a:endParaRPr>
              </a:p>
              <a:p>
                <a:pPr lvl="0" algn="ctr" latinLnBrk="0"/>
                <a:r>
                  <a:rPr lang="en-US" altLang="ko-KR" sz="1200" b="1" dirty="0" smtClean="0">
                    <a:solidFill>
                      <a:prstClr val="white">
                        <a:lumMod val="5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rPr>
                  <a:t>(TEXT TEXT)</a:t>
                </a:r>
                <a:endParaRPr kumimoji="0" lang="ko-KR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n-ea"/>
                </a:endParaRPr>
              </a:p>
            </p:txBody>
          </p:sp>
          <p:cxnSp>
            <p:nvCxnSpPr>
              <p:cNvPr id="151" name="직선 연결선 150"/>
              <p:cNvCxnSpPr/>
              <p:nvPr/>
            </p:nvCxnSpPr>
            <p:spPr>
              <a:xfrm>
                <a:off x="7377529" y="3408062"/>
                <a:ext cx="1117213" cy="0"/>
              </a:xfrm>
              <a:prstGeom prst="line">
                <a:avLst/>
              </a:prstGeom>
              <a:noFill/>
              <a:ln w="34925" cap="rnd" cmpd="sng" algn="ctr">
                <a:solidFill>
                  <a:sysClr val="window" lastClr="FFFFFF"/>
                </a:solidFill>
                <a:prstDash val="solid"/>
                <a:round/>
              </a:ln>
              <a:effectLst/>
            </p:spPr>
          </p:cxnSp>
        </p:grpSp>
      </p:grpSp>
      <p:grpSp>
        <p:nvGrpSpPr>
          <p:cNvPr id="235" name="그룹 234"/>
          <p:cNvGrpSpPr/>
          <p:nvPr/>
        </p:nvGrpSpPr>
        <p:grpSpPr>
          <a:xfrm>
            <a:off x="7959394" y="3963918"/>
            <a:ext cx="1604425" cy="1369926"/>
            <a:chOff x="7958681" y="3963918"/>
            <a:chExt cx="1604425" cy="1369926"/>
          </a:xfrm>
        </p:grpSpPr>
        <p:sp>
          <p:nvSpPr>
            <p:cNvPr id="137" name="육각형 136"/>
            <p:cNvSpPr/>
            <p:nvPr/>
          </p:nvSpPr>
          <p:spPr>
            <a:xfrm>
              <a:off x="7958681" y="3965844"/>
              <a:ext cx="1589011" cy="1368000"/>
            </a:xfrm>
            <a:prstGeom prst="hexagon">
              <a:avLst/>
            </a:prstGeom>
            <a:solidFill>
              <a:srgbClr val="A6DEB5"/>
            </a:solidFill>
            <a:ln w="88900">
              <a:solidFill>
                <a:srgbClr val="A6DEB5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ko-KR" altLang="en-US" sz="1600" dirty="0">
                <a:solidFill>
                  <a:prstClr val="white"/>
                </a:solidFill>
                <a:latin typeface="+mn-ea"/>
              </a:endParaRPr>
            </a:p>
          </p:txBody>
        </p:sp>
        <p:grpSp>
          <p:nvGrpSpPr>
            <p:cNvPr id="188" name="그룹 187"/>
            <p:cNvGrpSpPr/>
            <p:nvPr/>
          </p:nvGrpSpPr>
          <p:grpSpPr>
            <a:xfrm>
              <a:off x="8311821" y="3963918"/>
              <a:ext cx="1251285" cy="1369838"/>
              <a:chOff x="1155071" y="2741247"/>
              <a:chExt cx="1251285" cy="1369838"/>
            </a:xfrm>
          </p:grpSpPr>
          <p:sp>
            <p:nvSpPr>
              <p:cNvPr id="189" name="자유형 188"/>
              <p:cNvSpPr/>
              <p:nvPr/>
            </p:nvSpPr>
            <p:spPr>
              <a:xfrm>
                <a:off x="1157903" y="2741247"/>
                <a:ext cx="1248453" cy="1369838"/>
              </a:xfrm>
              <a:custGeom>
                <a:avLst/>
                <a:gdLst>
                  <a:gd name="connsiteX0" fmla="*/ 1902 w 1248453"/>
                  <a:gd name="connsiteY0" fmla="*/ 0 h 1369838"/>
                  <a:gd name="connsiteX1" fmla="*/ 905994 w 1248453"/>
                  <a:gd name="connsiteY1" fmla="*/ 0 h 1369838"/>
                  <a:gd name="connsiteX2" fmla="*/ 1248453 w 1248453"/>
                  <a:gd name="connsiteY2" fmla="*/ 684919 h 1369838"/>
                  <a:gd name="connsiteX3" fmla="*/ 905994 w 1248453"/>
                  <a:gd name="connsiteY3" fmla="*/ 1369838 h 1369838"/>
                  <a:gd name="connsiteX4" fmla="*/ 902482 w 1248453"/>
                  <a:gd name="connsiteY4" fmla="*/ 1369838 h 1369838"/>
                  <a:gd name="connsiteX5" fmla="*/ 0 w 1248453"/>
                  <a:gd name="connsiteY5" fmla="*/ 3803 h 1369838"/>
                  <a:gd name="connsiteX6" fmla="*/ 1902 w 1248453"/>
                  <a:gd name="connsiteY6" fmla="*/ 0 h 1369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8453" h="1369838">
                    <a:moveTo>
                      <a:pt x="1902" y="0"/>
                    </a:moveTo>
                    <a:lnTo>
                      <a:pt x="905994" y="0"/>
                    </a:lnTo>
                    <a:lnTo>
                      <a:pt x="1248453" y="684919"/>
                    </a:lnTo>
                    <a:lnTo>
                      <a:pt x="905994" y="1369838"/>
                    </a:lnTo>
                    <a:lnTo>
                      <a:pt x="902482" y="1369838"/>
                    </a:lnTo>
                    <a:lnTo>
                      <a:pt x="0" y="3803"/>
                    </a:lnTo>
                    <a:lnTo>
                      <a:pt x="1902" y="0"/>
                    </a:lnTo>
                    <a:close/>
                  </a:path>
                </a:pathLst>
              </a:custGeom>
              <a:solidFill>
                <a:schemeClr val="tx1">
                  <a:alpha val="30000"/>
                </a:schemeClr>
              </a:solidFill>
              <a:ln w="88900">
                <a:noFill/>
              </a:ln>
            </p:spPr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600" dirty="0">
                  <a:solidFill>
                    <a:prstClr val="white"/>
                  </a:solidFill>
                  <a:latin typeface="+mn-ea"/>
                </a:endParaRPr>
              </a:p>
            </p:txBody>
          </p:sp>
          <p:sp>
            <p:nvSpPr>
              <p:cNvPr id="190" name="자유형 189"/>
              <p:cNvSpPr/>
              <p:nvPr/>
            </p:nvSpPr>
            <p:spPr>
              <a:xfrm>
                <a:off x="1155071" y="2745492"/>
                <a:ext cx="1240026" cy="1365593"/>
              </a:xfrm>
              <a:custGeom>
                <a:avLst/>
                <a:gdLst>
                  <a:gd name="connsiteX0" fmla="*/ 899690 w 1240026"/>
                  <a:gd name="connsiteY0" fmla="*/ 0 h 1365593"/>
                  <a:gd name="connsiteX1" fmla="*/ 1240026 w 1240026"/>
                  <a:gd name="connsiteY1" fmla="*/ 680674 h 1365593"/>
                  <a:gd name="connsiteX2" fmla="*/ 897567 w 1240026"/>
                  <a:gd name="connsiteY2" fmla="*/ 1365593 h 1365593"/>
                  <a:gd name="connsiteX3" fmla="*/ 0 w 1240026"/>
                  <a:gd name="connsiteY3" fmla="*/ 1365593 h 1365593"/>
                  <a:gd name="connsiteX4" fmla="*/ 899690 w 1240026"/>
                  <a:gd name="connsiteY4" fmla="*/ 0 h 1365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0026" h="1365593">
                    <a:moveTo>
                      <a:pt x="899690" y="0"/>
                    </a:moveTo>
                    <a:lnTo>
                      <a:pt x="1240026" y="680674"/>
                    </a:lnTo>
                    <a:lnTo>
                      <a:pt x="897567" y="1365593"/>
                    </a:lnTo>
                    <a:lnTo>
                      <a:pt x="0" y="1365593"/>
                    </a:lnTo>
                    <a:lnTo>
                      <a:pt x="899690" y="0"/>
                    </a:lnTo>
                    <a:close/>
                  </a:path>
                </a:pathLst>
              </a:custGeom>
              <a:solidFill>
                <a:schemeClr val="tx1">
                  <a:alpha val="30000"/>
                </a:schemeClr>
              </a:solidFill>
              <a:ln w="88900">
                <a:noFill/>
              </a:ln>
            </p:spPr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600" dirty="0">
                  <a:solidFill>
                    <a:prstClr val="white"/>
                  </a:solidFill>
                  <a:latin typeface="+mn-ea"/>
                </a:endParaRPr>
              </a:p>
            </p:txBody>
          </p:sp>
        </p:grpSp>
        <p:grpSp>
          <p:nvGrpSpPr>
            <p:cNvPr id="153" name="그룹 152"/>
            <p:cNvGrpSpPr/>
            <p:nvPr/>
          </p:nvGrpSpPr>
          <p:grpSpPr>
            <a:xfrm>
              <a:off x="8194580" y="4203568"/>
              <a:ext cx="1117213" cy="892552"/>
              <a:chOff x="7402591" y="4494346"/>
              <a:chExt cx="1117213" cy="892552"/>
            </a:xfrm>
          </p:grpSpPr>
          <p:sp>
            <p:nvSpPr>
              <p:cNvPr id="154" name="TextBox 153"/>
              <p:cNvSpPr txBox="1"/>
              <p:nvPr/>
            </p:nvSpPr>
            <p:spPr>
              <a:xfrm>
                <a:off x="7417140" y="4494346"/>
                <a:ext cx="1088118" cy="892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 latinLnBrk="0">
                  <a:defRPr/>
                </a:pPr>
                <a:r>
                  <a:rPr lang="en-US" altLang="ko-KR" sz="2000" b="1" kern="0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rPr>
                  <a:t>STEP4</a:t>
                </a:r>
              </a:p>
              <a:p>
                <a:pPr lvl="0" algn="ctr" latinLnBrk="0">
                  <a:defRPr/>
                </a:pPr>
                <a:endParaRPr lang="en-US" altLang="ko-KR" sz="20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  <a:p>
                <a:pPr lvl="0" algn="ctr" latinLnBrk="0"/>
                <a:r>
                  <a:rPr lang="en-US" altLang="ko-KR" sz="1200" b="1" dirty="0">
                    <a:solidFill>
                      <a:prstClr val="white">
                        <a:lumMod val="5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rPr>
                  <a:t>(TEXT TEXT</a:t>
                </a:r>
                <a:r>
                  <a:rPr lang="en-US" altLang="ko-KR" sz="1200" b="1" dirty="0" smtClean="0">
                    <a:solidFill>
                      <a:prstClr val="white">
                        <a:lumMod val="5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rPr>
                  <a:t>)</a:t>
                </a:r>
                <a:endParaRPr lang="ko-KR" altLang="en-US" sz="12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</p:txBody>
          </p:sp>
          <p:cxnSp>
            <p:nvCxnSpPr>
              <p:cNvPr id="155" name="직선 연결선 154"/>
              <p:cNvCxnSpPr/>
              <p:nvPr/>
            </p:nvCxnSpPr>
            <p:spPr>
              <a:xfrm>
                <a:off x="7402591" y="4977537"/>
                <a:ext cx="1117213" cy="0"/>
              </a:xfrm>
              <a:prstGeom prst="line">
                <a:avLst/>
              </a:prstGeom>
              <a:noFill/>
              <a:ln w="34925" cap="rnd" cmpd="sng" algn="ctr">
                <a:solidFill>
                  <a:sysClr val="window" lastClr="FFFFFF"/>
                </a:solidFill>
                <a:prstDash val="solid"/>
                <a:round/>
              </a:ln>
              <a:effectLst/>
            </p:spPr>
          </p:cxnSp>
        </p:grpSp>
      </p:grpSp>
      <p:grpSp>
        <p:nvGrpSpPr>
          <p:cNvPr id="236" name="그룹 235"/>
          <p:cNvGrpSpPr/>
          <p:nvPr/>
        </p:nvGrpSpPr>
        <p:grpSpPr>
          <a:xfrm>
            <a:off x="9346724" y="3195030"/>
            <a:ext cx="1597291" cy="1380612"/>
            <a:chOff x="9337654" y="3195030"/>
            <a:chExt cx="1597291" cy="1380612"/>
          </a:xfrm>
        </p:grpSpPr>
        <p:sp>
          <p:nvSpPr>
            <p:cNvPr id="195" name="육각형 194"/>
            <p:cNvSpPr/>
            <p:nvPr/>
          </p:nvSpPr>
          <p:spPr>
            <a:xfrm>
              <a:off x="9337654" y="3195030"/>
              <a:ext cx="1589011" cy="1368000"/>
            </a:xfrm>
            <a:prstGeom prst="hexagon">
              <a:avLst/>
            </a:prstGeom>
            <a:solidFill>
              <a:schemeClr val="accent2">
                <a:lumMod val="60000"/>
                <a:lumOff val="40000"/>
              </a:schemeClr>
            </a:solidFill>
            <a:ln w="88900">
              <a:solidFill>
                <a:schemeClr val="accent2">
                  <a:lumMod val="60000"/>
                  <a:lumOff val="40000"/>
                </a:schemeClr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ko-KR" altLang="en-US" sz="1600" dirty="0">
                <a:solidFill>
                  <a:prstClr val="white"/>
                </a:solidFill>
                <a:latin typeface="+mn-ea"/>
              </a:endParaRPr>
            </a:p>
          </p:txBody>
        </p:sp>
        <p:grpSp>
          <p:nvGrpSpPr>
            <p:cNvPr id="196" name="그룹 195"/>
            <p:cNvGrpSpPr/>
            <p:nvPr/>
          </p:nvGrpSpPr>
          <p:grpSpPr>
            <a:xfrm>
              <a:off x="9683660" y="3205804"/>
              <a:ext cx="1251285" cy="1369838"/>
              <a:chOff x="1155071" y="2741247"/>
              <a:chExt cx="1251285" cy="1369838"/>
            </a:xfrm>
          </p:grpSpPr>
          <p:sp>
            <p:nvSpPr>
              <p:cNvPr id="200" name="자유형 199"/>
              <p:cNvSpPr/>
              <p:nvPr/>
            </p:nvSpPr>
            <p:spPr>
              <a:xfrm>
                <a:off x="1157903" y="2741247"/>
                <a:ext cx="1248453" cy="1369838"/>
              </a:xfrm>
              <a:custGeom>
                <a:avLst/>
                <a:gdLst>
                  <a:gd name="connsiteX0" fmla="*/ 1902 w 1248453"/>
                  <a:gd name="connsiteY0" fmla="*/ 0 h 1369838"/>
                  <a:gd name="connsiteX1" fmla="*/ 905994 w 1248453"/>
                  <a:gd name="connsiteY1" fmla="*/ 0 h 1369838"/>
                  <a:gd name="connsiteX2" fmla="*/ 1248453 w 1248453"/>
                  <a:gd name="connsiteY2" fmla="*/ 684919 h 1369838"/>
                  <a:gd name="connsiteX3" fmla="*/ 905994 w 1248453"/>
                  <a:gd name="connsiteY3" fmla="*/ 1369838 h 1369838"/>
                  <a:gd name="connsiteX4" fmla="*/ 902482 w 1248453"/>
                  <a:gd name="connsiteY4" fmla="*/ 1369838 h 1369838"/>
                  <a:gd name="connsiteX5" fmla="*/ 0 w 1248453"/>
                  <a:gd name="connsiteY5" fmla="*/ 3803 h 1369838"/>
                  <a:gd name="connsiteX6" fmla="*/ 1902 w 1248453"/>
                  <a:gd name="connsiteY6" fmla="*/ 0 h 1369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48453" h="1369838">
                    <a:moveTo>
                      <a:pt x="1902" y="0"/>
                    </a:moveTo>
                    <a:lnTo>
                      <a:pt x="905994" y="0"/>
                    </a:lnTo>
                    <a:lnTo>
                      <a:pt x="1248453" y="684919"/>
                    </a:lnTo>
                    <a:lnTo>
                      <a:pt x="905994" y="1369838"/>
                    </a:lnTo>
                    <a:lnTo>
                      <a:pt x="902482" y="1369838"/>
                    </a:lnTo>
                    <a:lnTo>
                      <a:pt x="0" y="3803"/>
                    </a:lnTo>
                    <a:lnTo>
                      <a:pt x="1902" y="0"/>
                    </a:lnTo>
                    <a:close/>
                  </a:path>
                </a:pathLst>
              </a:custGeom>
              <a:solidFill>
                <a:schemeClr val="tx1">
                  <a:alpha val="30000"/>
                </a:schemeClr>
              </a:solidFill>
              <a:ln w="88900">
                <a:noFill/>
              </a:ln>
            </p:spPr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600" dirty="0">
                  <a:solidFill>
                    <a:prstClr val="white"/>
                  </a:solidFill>
                  <a:latin typeface="+mn-ea"/>
                </a:endParaRPr>
              </a:p>
            </p:txBody>
          </p:sp>
          <p:sp>
            <p:nvSpPr>
              <p:cNvPr id="201" name="자유형 200"/>
              <p:cNvSpPr/>
              <p:nvPr/>
            </p:nvSpPr>
            <p:spPr>
              <a:xfrm>
                <a:off x="1155071" y="2745492"/>
                <a:ext cx="1240026" cy="1365593"/>
              </a:xfrm>
              <a:custGeom>
                <a:avLst/>
                <a:gdLst>
                  <a:gd name="connsiteX0" fmla="*/ 899690 w 1240026"/>
                  <a:gd name="connsiteY0" fmla="*/ 0 h 1365593"/>
                  <a:gd name="connsiteX1" fmla="*/ 1240026 w 1240026"/>
                  <a:gd name="connsiteY1" fmla="*/ 680674 h 1365593"/>
                  <a:gd name="connsiteX2" fmla="*/ 897567 w 1240026"/>
                  <a:gd name="connsiteY2" fmla="*/ 1365593 h 1365593"/>
                  <a:gd name="connsiteX3" fmla="*/ 0 w 1240026"/>
                  <a:gd name="connsiteY3" fmla="*/ 1365593 h 1365593"/>
                  <a:gd name="connsiteX4" fmla="*/ 899690 w 1240026"/>
                  <a:gd name="connsiteY4" fmla="*/ 0 h 1365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0026" h="1365593">
                    <a:moveTo>
                      <a:pt x="899690" y="0"/>
                    </a:moveTo>
                    <a:lnTo>
                      <a:pt x="1240026" y="680674"/>
                    </a:lnTo>
                    <a:lnTo>
                      <a:pt x="897567" y="1365593"/>
                    </a:lnTo>
                    <a:lnTo>
                      <a:pt x="0" y="1365593"/>
                    </a:lnTo>
                    <a:lnTo>
                      <a:pt x="899690" y="0"/>
                    </a:lnTo>
                    <a:close/>
                  </a:path>
                </a:pathLst>
              </a:custGeom>
              <a:solidFill>
                <a:schemeClr val="tx1">
                  <a:alpha val="30000"/>
                </a:schemeClr>
              </a:solidFill>
              <a:ln w="88900">
                <a:noFill/>
              </a:ln>
            </p:spPr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sz="1600" dirty="0">
                  <a:solidFill>
                    <a:prstClr val="white"/>
                  </a:solidFill>
                  <a:latin typeface="+mn-ea"/>
                </a:endParaRPr>
              </a:p>
            </p:txBody>
          </p:sp>
        </p:grpSp>
        <p:grpSp>
          <p:nvGrpSpPr>
            <p:cNvPr id="197" name="그룹 196"/>
            <p:cNvGrpSpPr/>
            <p:nvPr/>
          </p:nvGrpSpPr>
          <p:grpSpPr>
            <a:xfrm>
              <a:off x="9573553" y="3432754"/>
              <a:ext cx="1117213" cy="892552"/>
              <a:chOff x="5983105" y="3723534"/>
              <a:chExt cx="1117213" cy="892552"/>
            </a:xfrm>
          </p:grpSpPr>
          <p:sp>
            <p:nvSpPr>
              <p:cNvPr id="198" name="TextBox 197"/>
              <p:cNvSpPr txBox="1"/>
              <p:nvPr/>
            </p:nvSpPr>
            <p:spPr>
              <a:xfrm>
                <a:off x="6001719" y="3723534"/>
                <a:ext cx="1088118" cy="892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 latinLnBrk="0">
                  <a:defRPr/>
                </a:pPr>
                <a:r>
                  <a:rPr lang="en-US" altLang="ko-KR" sz="2000" b="1" kern="0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rPr>
                  <a:t>STEP3</a:t>
                </a:r>
              </a:p>
              <a:p>
                <a:pPr lvl="0" algn="ctr" latinLnBrk="0">
                  <a:defRPr/>
                </a:pPr>
                <a:endParaRPr lang="en-US" altLang="ko-KR" sz="20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  <a:p>
                <a:pPr lvl="0" algn="ctr" latinLnBrk="0"/>
                <a:r>
                  <a:rPr lang="en-US" altLang="ko-KR" sz="1200" b="1" dirty="0">
                    <a:solidFill>
                      <a:prstClr val="white">
                        <a:lumMod val="5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rPr>
                  <a:t>(TEXT TEXT</a:t>
                </a:r>
                <a:r>
                  <a:rPr lang="en-US" altLang="ko-KR" sz="1200" b="1" dirty="0" smtClean="0">
                    <a:solidFill>
                      <a:prstClr val="white">
                        <a:lumMod val="50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ea"/>
                  </a:rPr>
                  <a:t>)</a:t>
                </a:r>
                <a:endParaRPr lang="ko-KR" altLang="en-US" sz="12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</a:endParaRPr>
              </a:p>
            </p:txBody>
          </p:sp>
          <p:cxnSp>
            <p:nvCxnSpPr>
              <p:cNvPr id="199" name="직선 연결선 198"/>
              <p:cNvCxnSpPr/>
              <p:nvPr/>
            </p:nvCxnSpPr>
            <p:spPr>
              <a:xfrm>
                <a:off x="5983105" y="4206723"/>
                <a:ext cx="1117213" cy="0"/>
              </a:xfrm>
              <a:prstGeom prst="line">
                <a:avLst/>
              </a:prstGeom>
              <a:noFill/>
              <a:ln w="34925" cap="rnd" cmpd="sng" algn="ctr">
                <a:solidFill>
                  <a:sysClr val="window" lastClr="FFFFFF"/>
                </a:solidFill>
                <a:prstDash val="solid"/>
                <a:round/>
              </a:ln>
              <a:effectLst/>
            </p:spPr>
          </p:cxnSp>
        </p:grpSp>
      </p:grpSp>
      <p:grpSp>
        <p:nvGrpSpPr>
          <p:cNvPr id="224" name="그룹 223"/>
          <p:cNvGrpSpPr/>
          <p:nvPr/>
        </p:nvGrpSpPr>
        <p:grpSpPr>
          <a:xfrm>
            <a:off x="6581101" y="1628363"/>
            <a:ext cx="1589011" cy="1368000"/>
            <a:chOff x="6542301" y="1628363"/>
            <a:chExt cx="1589011" cy="1368000"/>
          </a:xfrm>
        </p:grpSpPr>
        <p:sp>
          <p:nvSpPr>
            <p:cNvPr id="145" name="직사각형 144"/>
            <p:cNvSpPr/>
            <p:nvPr/>
          </p:nvSpPr>
          <p:spPr>
            <a:xfrm>
              <a:off x="6595777" y="2019976"/>
              <a:ext cx="148205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6213" indent="-176213">
                <a:buFont typeface="Arial" panose="020B0604020202020204" pitchFamily="34" charset="0"/>
                <a:buChar char="•"/>
              </a:pPr>
              <a:r>
                <a:rPr lang="en-US" altLang="ko-KR" b="1" dirty="0" smtClean="0">
                  <a:solidFill>
                    <a:prstClr val="white"/>
                  </a:solidFill>
                  <a:latin typeface="+mn-ea"/>
                </a:rPr>
                <a:t>TEXT</a:t>
              </a:r>
            </a:p>
            <a:p>
              <a:r>
                <a:rPr lang="ko-KR" altLang="en-US" sz="1400" b="1" dirty="0" smtClean="0">
                  <a:solidFill>
                    <a:prstClr val="white">
                      <a:lumMod val="50000"/>
                    </a:prstClr>
                  </a:solidFill>
                  <a:latin typeface="+mn-ea"/>
                </a:rPr>
                <a:t> </a:t>
              </a:r>
              <a:r>
                <a:rPr lang="en-US" altLang="ko-KR" sz="1400" b="1" dirty="0" smtClean="0">
                  <a:solidFill>
                    <a:prstClr val="white">
                      <a:lumMod val="50000"/>
                    </a:prstClr>
                  </a:solidFill>
                  <a:latin typeface="+mn-ea"/>
                </a:rPr>
                <a:t>(TEXT TEXT)</a:t>
              </a:r>
              <a:endParaRPr lang="en-US" altLang="ko-KR" sz="1400" b="1" dirty="0">
                <a:solidFill>
                  <a:prstClr val="white">
                    <a:lumMod val="50000"/>
                  </a:prstClr>
                </a:solidFill>
                <a:latin typeface="+mn-ea"/>
              </a:endParaRPr>
            </a:p>
          </p:txBody>
        </p:sp>
        <p:sp>
          <p:nvSpPr>
            <p:cNvPr id="202" name="육각형 201"/>
            <p:cNvSpPr/>
            <p:nvPr/>
          </p:nvSpPr>
          <p:spPr>
            <a:xfrm>
              <a:off x="6542301" y="1628363"/>
              <a:ext cx="1589011" cy="1368000"/>
            </a:xfrm>
            <a:prstGeom prst="hexagon">
              <a:avLst/>
            </a:prstGeom>
            <a:noFill/>
            <a:ln w="38100">
              <a:solidFill>
                <a:srgbClr val="E99BA6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ko-KR" altLang="en-US" sz="1600" dirty="0">
                <a:solidFill>
                  <a:prstClr val="white"/>
                </a:solidFill>
                <a:latin typeface="+mn-ea"/>
              </a:endParaRPr>
            </a:p>
          </p:txBody>
        </p:sp>
      </p:grpSp>
      <p:grpSp>
        <p:nvGrpSpPr>
          <p:cNvPr id="225" name="그룹 224"/>
          <p:cNvGrpSpPr/>
          <p:nvPr/>
        </p:nvGrpSpPr>
        <p:grpSpPr>
          <a:xfrm>
            <a:off x="9350864" y="1628363"/>
            <a:ext cx="1589011" cy="1368000"/>
            <a:chOff x="9330394" y="1628363"/>
            <a:chExt cx="1589011" cy="1368000"/>
          </a:xfrm>
        </p:grpSpPr>
        <p:sp>
          <p:nvSpPr>
            <p:cNvPr id="203" name="육각형 202"/>
            <p:cNvSpPr/>
            <p:nvPr/>
          </p:nvSpPr>
          <p:spPr>
            <a:xfrm>
              <a:off x="9330394" y="1628363"/>
              <a:ext cx="1589011" cy="1368000"/>
            </a:xfrm>
            <a:prstGeom prst="hexagon">
              <a:avLst/>
            </a:prstGeom>
            <a:noFill/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ko-KR" altLang="en-US" sz="1600" dirty="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207" name="직사각형 206"/>
            <p:cNvSpPr/>
            <p:nvPr/>
          </p:nvSpPr>
          <p:spPr>
            <a:xfrm>
              <a:off x="9383870" y="2019976"/>
              <a:ext cx="148205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6213" indent="-176213">
                <a:buFont typeface="Arial" panose="020B0604020202020204" pitchFamily="34" charset="0"/>
                <a:buChar char="•"/>
              </a:pPr>
              <a:r>
                <a:rPr lang="en-US" altLang="ko-KR" b="1" dirty="0" smtClean="0">
                  <a:solidFill>
                    <a:prstClr val="white"/>
                  </a:solidFill>
                  <a:latin typeface="+mn-ea"/>
                </a:rPr>
                <a:t>TEXT</a:t>
              </a:r>
            </a:p>
            <a:p>
              <a:r>
                <a:rPr lang="ko-KR" altLang="en-US" sz="1400" b="1" dirty="0" smtClean="0">
                  <a:solidFill>
                    <a:prstClr val="white">
                      <a:lumMod val="50000"/>
                    </a:prstClr>
                  </a:solidFill>
                  <a:latin typeface="+mn-ea"/>
                </a:rPr>
                <a:t> </a:t>
              </a:r>
              <a:r>
                <a:rPr lang="en-US" altLang="ko-KR" sz="1400" b="1" dirty="0" smtClean="0">
                  <a:solidFill>
                    <a:prstClr val="white">
                      <a:lumMod val="50000"/>
                    </a:prstClr>
                  </a:solidFill>
                  <a:latin typeface="+mn-ea"/>
                </a:rPr>
                <a:t>(TEXT TEXT)</a:t>
              </a:r>
              <a:endParaRPr lang="en-US" altLang="ko-KR" sz="1400" b="1" dirty="0">
                <a:solidFill>
                  <a:prstClr val="white">
                    <a:lumMod val="50000"/>
                  </a:prstClr>
                </a:solidFill>
                <a:latin typeface="+mn-ea"/>
              </a:endParaRPr>
            </a:p>
          </p:txBody>
        </p:sp>
      </p:grpSp>
      <p:grpSp>
        <p:nvGrpSpPr>
          <p:cNvPr id="114" name="그룹 113"/>
          <p:cNvGrpSpPr/>
          <p:nvPr/>
        </p:nvGrpSpPr>
        <p:grpSpPr>
          <a:xfrm>
            <a:off x="9350864" y="4703041"/>
            <a:ext cx="1589011" cy="1368000"/>
            <a:chOff x="9330394" y="4703041"/>
            <a:chExt cx="1589011" cy="1368000"/>
          </a:xfrm>
        </p:grpSpPr>
        <p:sp>
          <p:nvSpPr>
            <p:cNvPr id="204" name="육각형 203"/>
            <p:cNvSpPr/>
            <p:nvPr/>
          </p:nvSpPr>
          <p:spPr>
            <a:xfrm>
              <a:off x="9330394" y="4703041"/>
              <a:ext cx="1589011" cy="1368000"/>
            </a:xfrm>
            <a:prstGeom prst="hexagon">
              <a:avLst/>
            </a:prstGeom>
            <a:noFill/>
            <a:ln w="38100">
              <a:solidFill>
                <a:srgbClr val="A6DEB5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ko-KR" altLang="en-US" sz="1600" dirty="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208" name="직사각형 207"/>
            <p:cNvSpPr/>
            <p:nvPr/>
          </p:nvSpPr>
          <p:spPr>
            <a:xfrm>
              <a:off x="9383870" y="5094654"/>
              <a:ext cx="148205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6213" indent="-176213">
                <a:buFont typeface="Arial" panose="020B0604020202020204" pitchFamily="34" charset="0"/>
                <a:buChar char="•"/>
              </a:pPr>
              <a:r>
                <a:rPr lang="en-US" altLang="ko-KR" b="1" dirty="0" smtClean="0">
                  <a:solidFill>
                    <a:prstClr val="white"/>
                  </a:solidFill>
                  <a:latin typeface="+mn-ea"/>
                </a:rPr>
                <a:t>TEXT</a:t>
              </a:r>
            </a:p>
            <a:p>
              <a:r>
                <a:rPr lang="ko-KR" altLang="en-US" sz="1400" b="1" dirty="0" smtClean="0">
                  <a:solidFill>
                    <a:prstClr val="white">
                      <a:lumMod val="50000"/>
                    </a:prstClr>
                  </a:solidFill>
                  <a:latin typeface="+mn-ea"/>
                </a:rPr>
                <a:t> </a:t>
              </a:r>
              <a:r>
                <a:rPr lang="en-US" altLang="ko-KR" sz="1400" b="1" dirty="0" smtClean="0">
                  <a:solidFill>
                    <a:prstClr val="white">
                      <a:lumMod val="50000"/>
                    </a:prstClr>
                  </a:solidFill>
                  <a:latin typeface="+mn-ea"/>
                </a:rPr>
                <a:t>(TEXT TEXT)</a:t>
              </a:r>
              <a:endParaRPr lang="en-US" altLang="ko-KR" sz="1400" b="1" dirty="0">
                <a:solidFill>
                  <a:prstClr val="white">
                    <a:lumMod val="50000"/>
                  </a:prstClr>
                </a:solidFill>
                <a:latin typeface="+mn-ea"/>
              </a:endParaRPr>
            </a:p>
          </p:txBody>
        </p:sp>
      </p:grpSp>
      <p:grpSp>
        <p:nvGrpSpPr>
          <p:cNvPr id="115" name="그룹 114"/>
          <p:cNvGrpSpPr/>
          <p:nvPr/>
        </p:nvGrpSpPr>
        <p:grpSpPr>
          <a:xfrm>
            <a:off x="6581101" y="4703041"/>
            <a:ext cx="1589011" cy="1368000"/>
            <a:chOff x="6542301" y="4703041"/>
            <a:chExt cx="1589011" cy="1368000"/>
          </a:xfrm>
        </p:grpSpPr>
        <p:sp>
          <p:nvSpPr>
            <p:cNvPr id="205" name="육각형 204"/>
            <p:cNvSpPr/>
            <p:nvPr/>
          </p:nvSpPr>
          <p:spPr>
            <a:xfrm>
              <a:off x="6542301" y="4703041"/>
              <a:ext cx="1589011" cy="1368000"/>
            </a:xfrm>
            <a:prstGeom prst="hexagon">
              <a:avLst/>
            </a:prstGeom>
            <a:noFill/>
            <a:ln w="38100">
              <a:solidFill>
                <a:srgbClr val="74D1D9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ko-KR" altLang="en-US" sz="1600" dirty="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209" name="직사각형 208"/>
            <p:cNvSpPr/>
            <p:nvPr/>
          </p:nvSpPr>
          <p:spPr>
            <a:xfrm>
              <a:off x="6595777" y="5094654"/>
              <a:ext cx="148205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6213" indent="-176213">
                <a:buFont typeface="Arial" panose="020B0604020202020204" pitchFamily="34" charset="0"/>
                <a:buChar char="•"/>
              </a:pPr>
              <a:r>
                <a:rPr lang="en-US" altLang="ko-KR" b="1" dirty="0" smtClean="0">
                  <a:solidFill>
                    <a:prstClr val="white"/>
                  </a:solidFill>
                  <a:latin typeface="+mn-ea"/>
                </a:rPr>
                <a:t>TEXT</a:t>
              </a:r>
            </a:p>
            <a:p>
              <a:r>
                <a:rPr lang="ko-KR" altLang="en-US" sz="1400" b="1" dirty="0" smtClean="0">
                  <a:solidFill>
                    <a:prstClr val="white">
                      <a:lumMod val="50000"/>
                    </a:prstClr>
                  </a:solidFill>
                  <a:latin typeface="+mn-ea"/>
                </a:rPr>
                <a:t> </a:t>
              </a:r>
              <a:r>
                <a:rPr lang="en-US" altLang="ko-KR" sz="1400" b="1" dirty="0" smtClean="0">
                  <a:solidFill>
                    <a:prstClr val="white">
                      <a:lumMod val="50000"/>
                    </a:prstClr>
                  </a:solidFill>
                  <a:latin typeface="+mn-ea"/>
                </a:rPr>
                <a:t>(TEXT TEXT)</a:t>
              </a:r>
              <a:endParaRPr lang="en-US" altLang="ko-KR" sz="1400" b="1" dirty="0">
                <a:solidFill>
                  <a:prstClr val="white">
                    <a:lumMod val="50000"/>
                  </a:prstClr>
                </a:solidFill>
                <a:latin typeface="+mn-ea"/>
              </a:endParaRPr>
            </a:p>
          </p:txBody>
        </p:sp>
      </p:grpSp>
      <p:sp>
        <p:nvSpPr>
          <p:cNvPr id="88" name="AutoShape 57"/>
          <p:cNvSpPr>
            <a:spLocks noChangeAspect="1" noChangeArrowheads="1" noTextEdit="1"/>
          </p:cNvSpPr>
          <p:nvPr/>
        </p:nvSpPr>
        <p:spPr bwMode="auto">
          <a:xfrm>
            <a:off x="3194050" y="7354888"/>
            <a:ext cx="21717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33" name="제목 1"/>
          <p:cNvSpPr txBox="1">
            <a:spLocks/>
          </p:cNvSpPr>
          <p:nvPr/>
        </p:nvSpPr>
        <p:spPr>
          <a:xfrm>
            <a:off x="7332010" y="199178"/>
            <a:ext cx="4615619" cy="409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400" b="1" dirty="0" smtClean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텍스트를 입력하세요</a:t>
            </a:r>
            <a:endParaRPr lang="ko-KR" altLang="en-US" sz="2400" b="1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243" name="그룹 242"/>
          <p:cNvGrpSpPr/>
          <p:nvPr/>
        </p:nvGrpSpPr>
        <p:grpSpPr>
          <a:xfrm>
            <a:off x="6658288" y="354367"/>
            <a:ext cx="5019048" cy="676786"/>
            <a:chOff x="638950" y="5173210"/>
            <a:chExt cx="5019048" cy="676786"/>
          </a:xfrm>
        </p:grpSpPr>
        <p:pic>
          <p:nvPicPr>
            <p:cNvPr id="244" name="Picture 67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950" y="5173210"/>
              <a:ext cx="676786" cy="676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45" name="직선 연결선 244"/>
            <p:cNvCxnSpPr/>
            <p:nvPr/>
          </p:nvCxnSpPr>
          <p:spPr>
            <a:xfrm flipH="1">
              <a:off x="1301222" y="5477654"/>
              <a:ext cx="4356776" cy="0"/>
            </a:xfrm>
            <a:prstGeom prst="line">
              <a:avLst/>
            </a:prstGeom>
            <a:ln w="25400">
              <a:solidFill>
                <a:srgbClr val="A2B5D8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6516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제목 1"/>
          <p:cNvSpPr txBox="1">
            <a:spLocks/>
          </p:cNvSpPr>
          <p:nvPr/>
        </p:nvSpPr>
        <p:spPr>
          <a:xfrm>
            <a:off x="7332010" y="199178"/>
            <a:ext cx="4615619" cy="409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400" b="1" dirty="0" smtClean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텍스트를 입력하세요</a:t>
            </a:r>
            <a:endParaRPr lang="ko-KR" altLang="en-US" sz="2400" b="1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38" name="차트 37"/>
          <p:cNvGraphicFramePr/>
          <p:nvPr>
            <p:extLst>
              <p:ext uri="{D42A27DB-BD31-4B8C-83A1-F6EECF244321}">
                <p14:modId xmlns:p14="http://schemas.microsoft.com/office/powerpoint/2010/main" val="901411374"/>
              </p:ext>
            </p:extLst>
          </p:nvPr>
        </p:nvGraphicFramePr>
        <p:xfrm>
          <a:off x="-189611" y="775843"/>
          <a:ext cx="6752585" cy="4501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9" name="그룹 38"/>
          <p:cNvGrpSpPr/>
          <p:nvPr/>
        </p:nvGrpSpPr>
        <p:grpSpPr>
          <a:xfrm>
            <a:off x="1113023" y="5157564"/>
            <a:ext cx="4208278" cy="1380822"/>
            <a:chOff x="601392" y="5119464"/>
            <a:chExt cx="4447904" cy="1380822"/>
          </a:xfrm>
        </p:grpSpPr>
        <p:sp>
          <p:nvSpPr>
            <p:cNvPr id="40" name="TextBox 39"/>
            <p:cNvSpPr txBox="1"/>
            <p:nvPr/>
          </p:nvSpPr>
          <p:spPr>
            <a:xfrm>
              <a:off x="601392" y="5119464"/>
              <a:ext cx="1518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A2B5D8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텍스트</a:t>
              </a:r>
              <a:r>
                <a:rPr kumimoji="0" lang="en-US" altLang="ko-KR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A2B5D8"/>
                  </a:solidFill>
                  <a:effectLst/>
                  <a:uLnTx/>
                  <a:uFillTx/>
                  <a:latin typeface="+mn-ea"/>
                </a:rPr>
                <a:t>(Text)</a:t>
              </a:r>
              <a:endParaRPr kumimoji="0" lang="ko-KR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A2B5D8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32426" y="5576956"/>
              <a:ext cx="42168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이곳에</a:t>
              </a:r>
              <a:r>
                <a: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 </a:t>
              </a:r>
              <a:r>
                <a:rPr kumimoji="0" lang="ko-KR" alt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원하는 학습 내용 및 텍스트를 입력하세요</a:t>
              </a:r>
              <a:r>
                <a:rPr kumimoji="0" lang="en-US" altLang="ko-K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조선일보명조" panose="02030304000000000000" pitchFamily="18" charset="-127"/>
                </a:rPr>
                <a:t>.</a:t>
              </a:r>
            </a:p>
            <a:p>
              <a:pPr marL="171450" lvl="0" indent="-171450" latinLnBrk="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ko-KR" altLang="en-US" sz="1200" kern="0" dirty="0">
                  <a:solidFill>
                    <a:prstClr val="white"/>
                  </a:solidFill>
                  <a:latin typeface="+mn-ea"/>
                  <a:cs typeface="조선일보명조" panose="02030304000000000000" pitchFamily="18" charset="-127"/>
                </a:rPr>
                <a:t>이곳에</a:t>
              </a:r>
              <a:r>
                <a:rPr lang="en-US" altLang="ko-KR" sz="1200" kern="0" dirty="0">
                  <a:solidFill>
                    <a:prstClr val="white"/>
                  </a:solidFill>
                  <a:latin typeface="+mn-ea"/>
                  <a:cs typeface="조선일보명조" panose="02030304000000000000" pitchFamily="18" charset="-127"/>
                </a:rPr>
                <a:t> </a:t>
              </a:r>
              <a:r>
                <a:rPr lang="ko-KR" altLang="en-US" sz="1200" kern="0" dirty="0">
                  <a:solidFill>
                    <a:prstClr val="white"/>
                  </a:solidFill>
                  <a:latin typeface="+mn-ea"/>
                  <a:cs typeface="조선일보명조" panose="02030304000000000000" pitchFamily="18" charset="-127"/>
                </a:rPr>
                <a:t>원하는 학습 내용 및 텍스트를 </a:t>
              </a:r>
              <a:r>
                <a:rPr lang="ko-KR" altLang="en-US" sz="1200" kern="0" dirty="0" smtClean="0">
                  <a:solidFill>
                    <a:prstClr val="white"/>
                  </a:solidFill>
                  <a:latin typeface="+mn-ea"/>
                  <a:cs typeface="조선일보명조" panose="02030304000000000000" pitchFamily="18" charset="-127"/>
                </a:rPr>
                <a:t>입력하세요</a:t>
              </a:r>
              <a:r>
                <a:rPr lang="en-US" altLang="ko-KR" sz="1200" kern="0" dirty="0" smtClean="0">
                  <a:solidFill>
                    <a:prstClr val="white"/>
                  </a:solidFill>
                  <a:latin typeface="+mn-ea"/>
                  <a:cs typeface="조선일보명조" panose="02030304000000000000" pitchFamily="18" charset="-127"/>
                </a:rPr>
                <a:t>.</a:t>
              </a:r>
              <a:endParaRPr lang="en-US" altLang="ko-KR" sz="1200" kern="0" dirty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endParaRPr>
            </a:p>
            <a:p>
              <a:pPr marL="171450" lvl="0" indent="-171450" latinLnBrk="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ko-KR" altLang="en-US" sz="1200" kern="0" dirty="0">
                  <a:solidFill>
                    <a:prstClr val="white"/>
                  </a:solidFill>
                  <a:latin typeface="+mn-ea"/>
                  <a:cs typeface="조선일보명조" panose="02030304000000000000" pitchFamily="18" charset="-127"/>
                </a:rPr>
                <a:t>이곳에</a:t>
              </a:r>
              <a:r>
                <a:rPr lang="en-US" altLang="ko-KR" sz="1200" kern="0" dirty="0">
                  <a:solidFill>
                    <a:prstClr val="white"/>
                  </a:solidFill>
                  <a:latin typeface="+mn-ea"/>
                  <a:cs typeface="조선일보명조" panose="02030304000000000000" pitchFamily="18" charset="-127"/>
                </a:rPr>
                <a:t> </a:t>
              </a:r>
              <a:r>
                <a:rPr lang="ko-KR" altLang="en-US" sz="1200" kern="0" dirty="0">
                  <a:solidFill>
                    <a:prstClr val="white"/>
                  </a:solidFill>
                  <a:latin typeface="+mn-ea"/>
                  <a:cs typeface="조선일보명조" panose="02030304000000000000" pitchFamily="18" charset="-127"/>
                </a:rPr>
                <a:t>원하는 학습 내용 및 텍스트를 </a:t>
              </a:r>
              <a:r>
                <a:rPr lang="ko-KR" altLang="en-US" sz="1200" kern="0" dirty="0" smtClean="0">
                  <a:solidFill>
                    <a:prstClr val="white"/>
                  </a:solidFill>
                  <a:latin typeface="+mn-ea"/>
                  <a:cs typeface="조선일보명조" panose="02030304000000000000" pitchFamily="18" charset="-127"/>
                </a:rPr>
                <a:t>입력하세요</a:t>
              </a:r>
              <a:r>
                <a:rPr lang="en-US" altLang="ko-KR" sz="1200" kern="0" dirty="0" smtClean="0">
                  <a:solidFill>
                    <a:prstClr val="white"/>
                  </a:solidFill>
                  <a:latin typeface="+mn-ea"/>
                  <a:cs typeface="조선일보명조" panose="02030304000000000000" pitchFamily="18" charset="-127"/>
                </a:rPr>
                <a:t>.</a:t>
              </a:r>
              <a:endParaRPr lang="en-US" altLang="ko-KR" sz="1200" kern="0" dirty="0">
                <a:solidFill>
                  <a:prstClr val="white"/>
                </a:solidFill>
                <a:latin typeface="+mn-ea"/>
                <a:cs typeface="조선일보명조" panose="02030304000000000000" pitchFamily="18" charset="-127"/>
              </a:endParaRPr>
            </a:p>
          </p:txBody>
        </p:sp>
      </p:grpSp>
      <p:cxnSp>
        <p:nvCxnSpPr>
          <p:cNvPr id="42" name="직선 연결선 41"/>
          <p:cNvCxnSpPr/>
          <p:nvPr/>
        </p:nvCxnSpPr>
        <p:spPr>
          <a:xfrm flipH="1">
            <a:off x="-14735" y="4940075"/>
            <a:ext cx="6402835" cy="0"/>
          </a:xfrm>
          <a:prstGeom prst="line">
            <a:avLst/>
          </a:prstGeom>
          <a:ln w="38100">
            <a:solidFill>
              <a:srgbClr val="A2B5D8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그룹 43"/>
          <p:cNvGrpSpPr/>
          <p:nvPr/>
        </p:nvGrpSpPr>
        <p:grpSpPr>
          <a:xfrm>
            <a:off x="6658288" y="354367"/>
            <a:ext cx="5019048" cy="676786"/>
            <a:chOff x="638950" y="5173210"/>
            <a:chExt cx="5019048" cy="676786"/>
          </a:xfrm>
        </p:grpSpPr>
        <p:pic>
          <p:nvPicPr>
            <p:cNvPr id="45" name="Picture 67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950" y="5173210"/>
              <a:ext cx="676786" cy="676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6" name="직선 연결선 45"/>
            <p:cNvCxnSpPr/>
            <p:nvPr/>
          </p:nvCxnSpPr>
          <p:spPr>
            <a:xfrm flipH="1">
              <a:off x="1301222" y="5477654"/>
              <a:ext cx="4356776" cy="0"/>
            </a:xfrm>
            <a:prstGeom prst="line">
              <a:avLst/>
            </a:prstGeom>
            <a:ln w="25400">
              <a:solidFill>
                <a:srgbClr val="A2B5D8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892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8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제목 1"/>
          <p:cNvSpPr txBox="1">
            <a:spLocks/>
          </p:cNvSpPr>
          <p:nvPr/>
        </p:nvSpPr>
        <p:spPr>
          <a:xfrm>
            <a:off x="7332010" y="199178"/>
            <a:ext cx="4615619" cy="409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400" b="1" dirty="0" smtClean="0">
                <a:solidFill>
                  <a:prstClr val="white"/>
                </a:solidFill>
                <a:latin typeface="+mn-ea"/>
                <a:ea typeface="+mn-ea"/>
              </a:rPr>
              <a:t>텍스트를 입력하세요</a:t>
            </a:r>
            <a:endParaRPr lang="ko-KR" altLang="en-US" sz="2400" b="1" dirty="0">
              <a:solidFill>
                <a:prstClr val="white"/>
              </a:solidFill>
              <a:latin typeface="+mn-ea"/>
              <a:ea typeface="+mn-ea"/>
            </a:endParaRPr>
          </a:p>
        </p:txBody>
      </p:sp>
      <p:grpSp>
        <p:nvGrpSpPr>
          <p:cNvPr id="63" name="그룹 62"/>
          <p:cNvGrpSpPr/>
          <p:nvPr/>
        </p:nvGrpSpPr>
        <p:grpSpPr>
          <a:xfrm flipH="1">
            <a:off x="5165303" y="922897"/>
            <a:ext cx="5028016" cy="5823313"/>
            <a:chOff x="9338848" y="339648"/>
            <a:chExt cx="5793145" cy="5823313"/>
          </a:xfrm>
        </p:grpSpPr>
        <p:grpSp>
          <p:nvGrpSpPr>
            <p:cNvPr id="64" name="그룹 63"/>
            <p:cNvGrpSpPr/>
            <p:nvPr/>
          </p:nvGrpSpPr>
          <p:grpSpPr>
            <a:xfrm>
              <a:off x="9338848" y="339648"/>
              <a:ext cx="5793145" cy="5823313"/>
              <a:chOff x="9521339" y="949623"/>
              <a:chExt cx="5402594" cy="5430728"/>
            </a:xfrm>
          </p:grpSpPr>
          <p:sp>
            <p:nvSpPr>
              <p:cNvPr id="69" name="막힌 원호 68"/>
              <p:cNvSpPr/>
              <p:nvPr/>
            </p:nvSpPr>
            <p:spPr>
              <a:xfrm>
                <a:off x="9533183" y="954069"/>
                <a:ext cx="5390750" cy="5390750"/>
              </a:xfrm>
              <a:prstGeom prst="blockArc">
                <a:avLst>
                  <a:gd name="adj1" fmla="val 10894782"/>
                  <a:gd name="adj2" fmla="val 13471337"/>
                  <a:gd name="adj3" fmla="val 7223"/>
                </a:avLst>
              </a:prstGeom>
              <a:solidFill>
                <a:srgbClr val="A2B5D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  <p:sp>
            <p:nvSpPr>
              <p:cNvPr id="70" name="막힌 원호 69"/>
              <p:cNvSpPr/>
              <p:nvPr/>
            </p:nvSpPr>
            <p:spPr>
              <a:xfrm>
                <a:off x="9521340" y="989601"/>
                <a:ext cx="5390750" cy="5390750"/>
              </a:xfrm>
              <a:prstGeom prst="blockArc">
                <a:avLst>
                  <a:gd name="adj1" fmla="val 13612686"/>
                  <a:gd name="adj2" fmla="val 16212911"/>
                  <a:gd name="adj3" fmla="val 7158"/>
                </a:avLst>
              </a:prstGeom>
              <a:solidFill>
                <a:srgbClr val="E99BA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  <p:sp>
            <p:nvSpPr>
              <p:cNvPr id="71" name="막힌 원호 70"/>
              <p:cNvSpPr/>
              <p:nvPr/>
            </p:nvSpPr>
            <p:spPr>
              <a:xfrm>
                <a:off x="9530223" y="965918"/>
                <a:ext cx="5390750" cy="5390750"/>
              </a:xfrm>
              <a:prstGeom prst="blockArc">
                <a:avLst>
                  <a:gd name="adj1" fmla="val 8190014"/>
                  <a:gd name="adj2" fmla="val 10780186"/>
                  <a:gd name="adj3" fmla="val 7513"/>
                </a:avLst>
              </a:prstGeom>
              <a:solidFill>
                <a:srgbClr val="A6DEB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  <p:sp>
            <p:nvSpPr>
              <p:cNvPr id="72" name="막힌 원호 71"/>
              <p:cNvSpPr/>
              <p:nvPr/>
            </p:nvSpPr>
            <p:spPr>
              <a:xfrm>
                <a:off x="9521339" y="949623"/>
                <a:ext cx="5390750" cy="5390750"/>
              </a:xfrm>
              <a:prstGeom prst="blockArc">
                <a:avLst>
                  <a:gd name="adj1" fmla="val 5407827"/>
                  <a:gd name="adj2" fmla="val 8057419"/>
                  <a:gd name="adj3" fmla="val 7476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endParaRPr>
              </a:p>
            </p:txBody>
          </p:sp>
        </p:grpSp>
        <p:sp>
          <p:nvSpPr>
            <p:cNvPr id="65" name="TextBox 64"/>
            <p:cNvSpPr txBox="1"/>
            <p:nvPr/>
          </p:nvSpPr>
          <p:spPr>
            <a:xfrm>
              <a:off x="10909782" y="1142955"/>
              <a:ext cx="10475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2400" b="1" kern="0" dirty="0" smtClean="0">
                  <a:latin typeface="+mn-ea"/>
                </a:rPr>
                <a:t>TEXT</a:t>
              </a:r>
              <a:endParaRPr kumimoji="0" lang="ko-KR" altLang="en-US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0035817" y="2200361"/>
              <a:ext cx="10475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latinLnBrk="0">
                <a:defRPr/>
              </a:pPr>
              <a:r>
                <a:rPr lang="en-US" altLang="ko-KR" sz="2400" b="1" kern="0" dirty="0">
                  <a:latin typeface="+mn-ea"/>
                </a:rPr>
                <a:t>TEXT</a:t>
              </a:r>
              <a:endParaRPr lang="ko-KR" altLang="en-US" sz="2400" b="1" kern="0" dirty="0">
                <a:latin typeface="+mn-ea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0006931" y="3628386"/>
              <a:ext cx="10475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latinLnBrk="0">
                <a:defRPr/>
              </a:pPr>
              <a:r>
                <a:rPr lang="en-US" altLang="ko-KR" sz="2400" b="1" kern="0" dirty="0">
                  <a:latin typeface="+mn-ea"/>
                </a:rPr>
                <a:t>TEXT</a:t>
              </a:r>
              <a:endParaRPr lang="ko-KR" altLang="en-US" sz="2400" b="1" kern="0" dirty="0">
                <a:latin typeface="+mn-ea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0909781" y="4781956"/>
              <a:ext cx="10475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latinLnBrk="0">
                <a:defRPr/>
              </a:pPr>
              <a:r>
                <a:rPr lang="en-US" altLang="ko-KR" sz="2400" b="1" kern="0" dirty="0">
                  <a:latin typeface="+mn-ea"/>
                </a:rPr>
                <a:t>TEXT</a:t>
              </a:r>
              <a:endParaRPr lang="ko-KR" altLang="en-US" sz="2400" b="1" kern="0" dirty="0">
                <a:latin typeface="+mn-ea"/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 flipH="1">
            <a:off x="8728541" y="1269004"/>
            <a:ext cx="3526959" cy="5057272"/>
            <a:chOff x="5661447" y="1216642"/>
            <a:chExt cx="5761041" cy="5057272"/>
          </a:xfrm>
        </p:grpSpPr>
        <p:cxnSp>
          <p:nvCxnSpPr>
            <p:cNvPr id="73" name="직선 화살표 연결선 72"/>
            <p:cNvCxnSpPr/>
            <p:nvPr/>
          </p:nvCxnSpPr>
          <p:spPr>
            <a:xfrm flipH="1">
              <a:off x="5661447" y="1216642"/>
              <a:ext cx="5761041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E99BA6"/>
              </a:solidFill>
              <a:prstDash val="solid"/>
              <a:miter lim="800000"/>
              <a:tailEnd type="oval"/>
            </a:ln>
            <a:effectLst/>
          </p:spPr>
        </p:cxnSp>
        <p:cxnSp>
          <p:nvCxnSpPr>
            <p:cNvPr id="74" name="직선 화살표 연결선 73"/>
            <p:cNvCxnSpPr/>
            <p:nvPr/>
          </p:nvCxnSpPr>
          <p:spPr>
            <a:xfrm flipH="1">
              <a:off x="5661449" y="2462133"/>
              <a:ext cx="3980682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A2B5D8"/>
              </a:solidFill>
              <a:prstDash val="solid"/>
              <a:miter lim="800000"/>
              <a:tailEnd type="oval"/>
            </a:ln>
            <a:effectLst/>
          </p:spPr>
        </p:cxnSp>
        <p:cxnSp>
          <p:nvCxnSpPr>
            <p:cNvPr id="75" name="직선 화살표 연결선 74"/>
            <p:cNvCxnSpPr/>
            <p:nvPr/>
          </p:nvCxnSpPr>
          <p:spPr>
            <a:xfrm flipH="1">
              <a:off x="5661449" y="5003024"/>
              <a:ext cx="3978371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A6DEB5"/>
              </a:solidFill>
              <a:prstDash val="solid"/>
              <a:miter lim="800000"/>
              <a:tailEnd type="oval"/>
            </a:ln>
            <a:effectLst/>
          </p:spPr>
        </p:cxnSp>
        <p:cxnSp>
          <p:nvCxnSpPr>
            <p:cNvPr id="76" name="직선 화살표 연결선 75"/>
            <p:cNvCxnSpPr/>
            <p:nvPr/>
          </p:nvCxnSpPr>
          <p:spPr>
            <a:xfrm flipH="1">
              <a:off x="5661449" y="6273914"/>
              <a:ext cx="5738936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miter lim="800000"/>
              <a:tailEnd type="oval"/>
            </a:ln>
            <a:effectLst/>
          </p:spPr>
        </p:cxnSp>
        <p:cxnSp>
          <p:nvCxnSpPr>
            <p:cNvPr id="84" name="직선 화살표 연결선 83"/>
            <p:cNvCxnSpPr/>
            <p:nvPr/>
          </p:nvCxnSpPr>
          <p:spPr>
            <a:xfrm flipH="1">
              <a:off x="5661449" y="3748057"/>
              <a:ext cx="3978371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>
                  <a:lumMod val="50000"/>
                </a:schemeClr>
              </a:solidFill>
              <a:prstDash val="solid"/>
              <a:miter lim="800000"/>
              <a:tailEnd type="oval"/>
            </a:ln>
            <a:effectLst/>
          </p:spPr>
        </p:cxnSp>
      </p:grpSp>
      <p:sp>
        <p:nvSpPr>
          <p:cNvPr id="6" name="직사각형 5"/>
          <p:cNvSpPr/>
          <p:nvPr/>
        </p:nvSpPr>
        <p:spPr>
          <a:xfrm>
            <a:off x="9399596" y="1533385"/>
            <a:ext cx="2209800" cy="697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buClr>
                <a:prstClr val="white"/>
              </a:buClr>
            </a:pPr>
            <a:r>
              <a:rPr lang="ko-KR" altLang="en-US" sz="1400" dirty="0" smtClean="0">
                <a:solidFill>
                  <a:prstClr val="white"/>
                </a:solidFill>
                <a:latin typeface="+mn-ea"/>
              </a:rPr>
              <a:t>내용을 </a:t>
            </a:r>
            <a:r>
              <a:rPr lang="ko-KR" altLang="en-US" sz="1400" dirty="0">
                <a:solidFill>
                  <a:prstClr val="white"/>
                </a:solidFill>
                <a:latin typeface="+mn-ea"/>
              </a:rPr>
              <a:t>입력하세요</a:t>
            </a:r>
            <a:r>
              <a:rPr lang="en-US" altLang="ko-KR" sz="1400" dirty="0">
                <a:solidFill>
                  <a:prstClr val="white"/>
                </a:solidFill>
                <a:latin typeface="+mn-ea"/>
              </a:rPr>
              <a:t>.</a:t>
            </a:r>
          </a:p>
          <a:p>
            <a:pPr algn="r">
              <a:lnSpc>
                <a:spcPct val="150000"/>
              </a:lnSpc>
              <a:buClr>
                <a:prstClr val="white"/>
              </a:buClr>
            </a:pPr>
            <a:r>
              <a:rPr lang="ko-KR" altLang="en-US" sz="1400" dirty="0" smtClean="0">
                <a:solidFill>
                  <a:prstClr val="white"/>
                </a:solidFill>
                <a:latin typeface="+mn-ea"/>
              </a:rPr>
              <a:t>내용을 </a:t>
            </a:r>
            <a:r>
              <a:rPr lang="ko-KR" altLang="en-US" sz="1400" dirty="0">
                <a:solidFill>
                  <a:prstClr val="white"/>
                </a:solidFill>
                <a:latin typeface="+mn-ea"/>
              </a:rPr>
              <a:t>입력하세요</a:t>
            </a:r>
            <a:r>
              <a:rPr lang="en-US" altLang="ko-KR" sz="1400" dirty="0">
                <a:solidFill>
                  <a:prstClr val="white"/>
                </a:solidFill>
                <a:latin typeface="+mn-ea"/>
              </a:rPr>
              <a:t>.</a:t>
            </a:r>
          </a:p>
        </p:txBody>
      </p:sp>
      <p:sp>
        <p:nvSpPr>
          <p:cNvPr id="81" name="직사각형 80"/>
          <p:cNvSpPr/>
          <p:nvPr/>
        </p:nvSpPr>
        <p:spPr>
          <a:xfrm>
            <a:off x="9364383" y="5341270"/>
            <a:ext cx="2209800" cy="697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buClr>
                <a:prstClr val="white"/>
              </a:buClr>
            </a:pPr>
            <a:r>
              <a:rPr lang="ko-KR" altLang="en-US" sz="1400" dirty="0" smtClean="0">
                <a:solidFill>
                  <a:prstClr val="white"/>
                </a:solidFill>
                <a:latin typeface="+mn-ea"/>
              </a:rPr>
              <a:t>내용을 </a:t>
            </a:r>
            <a:r>
              <a:rPr lang="ko-KR" altLang="en-US" sz="1400" dirty="0">
                <a:solidFill>
                  <a:prstClr val="white"/>
                </a:solidFill>
                <a:latin typeface="+mn-ea"/>
              </a:rPr>
              <a:t>입력하세요</a:t>
            </a:r>
            <a:r>
              <a:rPr lang="en-US" altLang="ko-KR" sz="1400" dirty="0">
                <a:solidFill>
                  <a:prstClr val="white"/>
                </a:solidFill>
                <a:latin typeface="+mn-ea"/>
              </a:rPr>
              <a:t>.</a:t>
            </a:r>
          </a:p>
          <a:p>
            <a:pPr algn="r">
              <a:lnSpc>
                <a:spcPct val="150000"/>
              </a:lnSpc>
              <a:buClr>
                <a:prstClr val="white"/>
              </a:buClr>
            </a:pPr>
            <a:r>
              <a:rPr lang="ko-KR" altLang="en-US" sz="1400" dirty="0" smtClean="0">
                <a:solidFill>
                  <a:prstClr val="white"/>
                </a:solidFill>
                <a:latin typeface="+mn-ea"/>
              </a:rPr>
              <a:t>내용을 </a:t>
            </a:r>
            <a:r>
              <a:rPr lang="ko-KR" altLang="en-US" sz="1400" dirty="0">
                <a:solidFill>
                  <a:prstClr val="white"/>
                </a:solidFill>
                <a:latin typeface="+mn-ea"/>
              </a:rPr>
              <a:t>입력하세요</a:t>
            </a:r>
            <a:r>
              <a:rPr lang="en-US" altLang="ko-KR" sz="1400" dirty="0">
                <a:solidFill>
                  <a:prstClr val="white"/>
                </a:solidFill>
                <a:latin typeface="+mn-ea"/>
              </a:rPr>
              <a:t>.</a:t>
            </a:r>
          </a:p>
        </p:txBody>
      </p:sp>
      <p:sp>
        <p:nvSpPr>
          <p:cNvPr id="82" name="직사각형 81"/>
          <p:cNvSpPr/>
          <p:nvPr/>
        </p:nvSpPr>
        <p:spPr>
          <a:xfrm>
            <a:off x="9785435" y="2783610"/>
            <a:ext cx="2209800" cy="697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buClr>
                <a:prstClr val="white"/>
              </a:buClr>
            </a:pPr>
            <a:r>
              <a:rPr lang="ko-KR" altLang="en-US" sz="1400" dirty="0" smtClean="0">
                <a:solidFill>
                  <a:prstClr val="white"/>
                </a:solidFill>
                <a:latin typeface="+mn-ea"/>
              </a:rPr>
              <a:t>내용을 </a:t>
            </a:r>
            <a:r>
              <a:rPr lang="ko-KR" altLang="en-US" sz="1400" dirty="0">
                <a:solidFill>
                  <a:prstClr val="white"/>
                </a:solidFill>
                <a:latin typeface="+mn-ea"/>
              </a:rPr>
              <a:t>입력하세요</a:t>
            </a:r>
            <a:r>
              <a:rPr lang="en-US" altLang="ko-KR" sz="1400" dirty="0">
                <a:solidFill>
                  <a:prstClr val="white"/>
                </a:solidFill>
                <a:latin typeface="+mn-ea"/>
              </a:rPr>
              <a:t>.</a:t>
            </a:r>
          </a:p>
          <a:p>
            <a:pPr algn="r">
              <a:lnSpc>
                <a:spcPct val="150000"/>
              </a:lnSpc>
              <a:buClr>
                <a:prstClr val="white"/>
              </a:buClr>
            </a:pPr>
            <a:r>
              <a:rPr lang="ko-KR" altLang="en-US" sz="1400" dirty="0" smtClean="0">
                <a:solidFill>
                  <a:prstClr val="white"/>
                </a:solidFill>
                <a:latin typeface="+mn-ea"/>
              </a:rPr>
              <a:t>내용을 </a:t>
            </a:r>
            <a:r>
              <a:rPr lang="ko-KR" altLang="en-US" sz="1400" dirty="0">
                <a:solidFill>
                  <a:prstClr val="white"/>
                </a:solidFill>
                <a:latin typeface="+mn-ea"/>
              </a:rPr>
              <a:t>입력하세요</a:t>
            </a:r>
            <a:r>
              <a:rPr lang="en-US" altLang="ko-KR" sz="1400" dirty="0">
                <a:solidFill>
                  <a:prstClr val="white"/>
                </a:solidFill>
                <a:latin typeface="+mn-ea"/>
              </a:rPr>
              <a:t>.</a:t>
            </a:r>
          </a:p>
        </p:txBody>
      </p:sp>
      <p:sp>
        <p:nvSpPr>
          <p:cNvPr id="83" name="직사각형 82"/>
          <p:cNvSpPr/>
          <p:nvPr/>
        </p:nvSpPr>
        <p:spPr>
          <a:xfrm>
            <a:off x="9856591" y="4049408"/>
            <a:ext cx="2209800" cy="697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buClr>
                <a:prstClr val="white"/>
              </a:buClr>
            </a:pPr>
            <a:r>
              <a:rPr lang="ko-KR" altLang="en-US" sz="1400" dirty="0" smtClean="0">
                <a:solidFill>
                  <a:prstClr val="white"/>
                </a:solidFill>
                <a:latin typeface="+mn-ea"/>
              </a:rPr>
              <a:t>내용을 </a:t>
            </a:r>
            <a:r>
              <a:rPr lang="ko-KR" altLang="en-US" sz="1400" dirty="0">
                <a:solidFill>
                  <a:prstClr val="white"/>
                </a:solidFill>
                <a:latin typeface="+mn-ea"/>
              </a:rPr>
              <a:t>입력하세요</a:t>
            </a:r>
            <a:r>
              <a:rPr lang="en-US" altLang="ko-KR" sz="1400" dirty="0">
                <a:solidFill>
                  <a:prstClr val="white"/>
                </a:solidFill>
                <a:latin typeface="+mn-ea"/>
              </a:rPr>
              <a:t>.</a:t>
            </a:r>
          </a:p>
          <a:p>
            <a:pPr algn="r">
              <a:lnSpc>
                <a:spcPct val="150000"/>
              </a:lnSpc>
              <a:buClr>
                <a:prstClr val="white"/>
              </a:buClr>
            </a:pPr>
            <a:r>
              <a:rPr lang="ko-KR" altLang="en-US" sz="1400" dirty="0" smtClean="0">
                <a:solidFill>
                  <a:prstClr val="white"/>
                </a:solidFill>
                <a:latin typeface="+mn-ea"/>
              </a:rPr>
              <a:t>내용을 </a:t>
            </a:r>
            <a:r>
              <a:rPr lang="ko-KR" altLang="en-US" sz="1400" dirty="0">
                <a:solidFill>
                  <a:prstClr val="white"/>
                </a:solidFill>
                <a:latin typeface="+mn-ea"/>
              </a:rPr>
              <a:t>입력하세요</a:t>
            </a:r>
            <a:r>
              <a:rPr lang="en-US" altLang="ko-KR" sz="1400" dirty="0">
                <a:solidFill>
                  <a:prstClr val="white"/>
                </a:solidFill>
                <a:latin typeface="+mn-ea"/>
              </a:rPr>
              <a:t>.</a:t>
            </a: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33" y="2411754"/>
            <a:ext cx="3648920" cy="2422173"/>
          </a:xfrm>
          <a:prstGeom prst="rect">
            <a:avLst/>
          </a:prstGeom>
        </p:spPr>
      </p:pic>
      <p:grpSp>
        <p:nvGrpSpPr>
          <p:cNvPr id="861" name="그룹 860"/>
          <p:cNvGrpSpPr/>
          <p:nvPr/>
        </p:nvGrpSpPr>
        <p:grpSpPr>
          <a:xfrm>
            <a:off x="6658288" y="354367"/>
            <a:ext cx="5019048" cy="676786"/>
            <a:chOff x="638950" y="5173210"/>
            <a:chExt cx="5019048" cy="676786"/>
          </a:xfrm>
        </p:grpSpPr>
        <p:pic>
          <p:nvPicPr>
            <p:cNvPr id="862" name="Picture 67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950" y="5173210"/>
              <a:ext cx="676786" cy="676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63" name="직선 연결선 862"/>
            <p:cNvCxnSpPr/>
            <p:nvPr/>
          </p:nvCxnSpPr>
          <p:spPr>
            <a:xfrm flipH="1">
              <a:off x="1301222" y="5477654"/>
              <a:ext cx="4356776" cy="0"/>
            </a:xfrm>
            <a:prstGeom prst="line">
              <a:avLst/>
            </a:prstGeom>
            <a:ln w="25400">
              <a:solidFill>
                <a:srgbClr val="A2B5D8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2567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1" grpId="0"/>
      <p:bldP spid="82" grpId="0"/>
      <p:bldP spid="8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그룹 28"/>
          <p:cNvGrpSpPr/>
          <p:nvPr/>
        </p:nvGrpSpPr>
        <p:grpSpPr>
          <a:xfrm>
            <a:off x="6197600" y="1622523"/>
            <a:ext cx="5167695" cy="4333777"/>
            <a:chOff x="5880100" y="1489079"/>
            <a:chExt cx="5631399" cy="4333777"/>
          </a:xfrm>
        </p:grpSpPr>
        <p:sp>
          <p:nvSpPr>
            <p:cNvPr id="30" name="순서도: 병합 29"/>
            <p:cNvSpPr/>
            <p:nvPr/>
          </p:nvSpPr>
          <p:spPr>
            <a:xfrm rot="2314167">
              <a:off x="6358529" y="1553555"/>
              <a:ext cx="317018" cy="205742"/>
            </a:xfrm>
            <a:prstGeom prst="flowChartMerge">
              <a:avLst/>
            </a:prstGeom>
            <a:gradFill flip="none" rotWithShape="1">
              <a:gsLst>
                <a:gs pos="0">
                  <a:srgbClr val="A2B5D8"/>
                </a:gs>
                <a:gs pos="50000">
                  <a:srgbClr val="A2B5D8"/>
                </a:gs>
                <a:gs pos="98000">
                  <a:srgbClr val="D6DFEE"/>
                </a:gs>
              </a:gsLst>
              <a:lin ang="5400000" scaled="1"/>
              <a:tileRect/>
            </a:gra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sz="2000" b="1" dirty="0">
                <a:latin typeface="+mn-ea"/>
              </a:endParaRPr>
            </a:p>
          </p:txBody>
        </p:sp>
        <p:sp>
          <p:nvSpPr>
            <p:cNvPr id="31" name="순서도: 병합 30"/>
            <p:cNvSpPr/>
            <p:nvPr/>
          </p:nvSpPr>
          <p:spPr>
            <a:xfrm rot="19260000">
              <a:off x="10813778" y="1578339"/>
              <a:ext cx="317018" cy="205742"/>
            </a:xfrm>
            <a:prstGeom prst="flowChartMerge">
              <a:avLst/>
            </a:prstGeom>
            <a:gradFill flip="none" rotWithShape="1">
              <a:gsLst>
                <a:gs pos="0">
                  <a:srgbClr val="A2B5D8"/>
                </a:gs>
                <a:gs pos="50000">
                  <a:srgbClr val="A2B5D8"/>
                </a:gs>
                <a:gs pos="98000">
                  <a:srgbClr val="D6DFEE"/>
                </a:gs>
              </a:gsLst>
              <a:lin ang="5400000" scaled="1"/>
              <a:tileRect/>
            </a:gra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sz="2000" b="1" dirty="0">
                <a:latin typeface="+mn-ea"/>
              </a:endParaRPr>
            </a:p>
          </p:txBody>
        </p:sp>
        <p:sp>
          <p:nvSpPr>
            <p:cNvPr id="32" name="직사각형 31"/>
            <p:cNvSpPr>
              <a:spLocks/>
            </p:cNvSpPr>
            <p:nvPr/>
          </p:nvSpPr>
          <p:spPr>
            <a:xfrm>
              <a:off x="5880100" y="1705413"/>
              <a:ext cx="5631399" cy="4117443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57150" cap="rnd">
              <a:solidFill>
                <a:srgbClr val="A2B5D8"/>
              </a:solidFill>
            </a:ln>
            <a:effectLst>
              <a:outerShdw blurRad="127000" sx="102000" sy="102000" algn="ct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sz="2000" b="1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33" name="사다리꼴 32"/>
            <p:cNvSpPr/>
            <p:nvPr/>
          </p:nvSpPr>
          <p:spPr>
            <a:xfrm rot="10800000">
              <a:off x="6458846" y="1489079"/>
              <a:ext cx="4565060" cy="462919"/>
            </a:xfrm>
            <a:prstGeom prst="trapezoid">
              <a:avLst>
                <a:gd name="adj" fmla="val 54525"/>
              </a:avLst>
            </a:prstGeom>
            <a:gradFill flip="none" rotWithShape="1">
              <a:gsLst>
                <a:gs pos="0">
                  <a:srgbClr val="A2B5D8"/>
                </a:gs>
                <a:gs pos="50000">
                  <a:srgbClr val="A2B5D8"/>
                </a:gs>
                <a:gs pos="98000">
                  <a:srgbClr val="D6DFEE"/>
                </a:gs>
              </a:gsLst>
              <a:lin ang="5400000" scaled="1"/>
              <a:tileRect/>
            </a:gra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sz="2000" b="1" dirty="0">
                <a:latin typeface="+mn-ea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561979" y="1545726"/>
              <a:ext cx="23241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600" b="1" dirty="0" smtClean="0">
                  <a:solidFill>
                    <a:schemeClr val="bg1"/>
                  </a:solidFill>
                  <a:effectLst>
                    <a:glow rad="139700">
                      <a:srgbClr val="D6DFEE">
                        <a:alpha val="40000"/>
                      </a:srgbClr>
                    </a:glow>
                  </a:effectLst>
                  <a:latin typeface="+mn-ea"/>
                </a:rPr>
                <a:t>학습 내용</a:t>
              </a:r>
              <a:endParaRPr lang="ko-KR" altLang="en-US" sz="1600" b="1" dirty="0">
                <a:solidFill>
                  <a:schemeClr val="bg1"/>
                </a:solidFill>
                <a:effectLst>
                  <a:glow rad="139700">
                    <a:srgbClr val="D6DFEE">
                      <a:alpha val="40000"/>
                    </a:srgbClr>
                  </a:glow>
                </a:effectLst>
                <a:latin typeface="+mn-ea"/>
              </a:endParaRPr>
            </a:p>
          </p:txBody>
        </p:sp>
        <p:sp>
          <p:nvSpPr>
            <p:cNvPr id="35" name="Rectangle 11"/>
            <p:cNvSpPr>
              <a:spLocks noChangeArrowheads="1"/>
            </p:cNvSpPr>
            <p:nvPr/>
          </p:nvSpPr>
          <p:spPr bwMode="auto">
            <a:xfrm>
              <a:off x="6198326" y="2073284"/>
              <a:ext cx="5019451" cy="3520972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vert="horz" wrap="square" lIns="291495" tIns="286905" rIns="291495" bIns="286905" numCol="1" anchor="ctr" anchorCtr="0" compatLnSpc="1">
              <a:prstTxWarp prst="textNoShape">
                <a:avLst/>
              </a:prstTxWarp>
            </a:bodyPr>
            <a:lstStyle/>
            <a:p>
              <a:pPr marL="177800" indent="-177800" fontAlgn="base">
                <a:lnSpc>
                  <a:spcPct val="150000"/>
                </a:lnSpc>
                <a:spcBef>
                  <a:spcPts val="800"/>
                </a:spcBef>
                <a:spcAft>
                  <a:spcPct val="0"/>
                </a:spcAft>
                <a:buFont typeface="+mj-lt"/>
                <a:buAutoNum type="romanUcPeriod"/>
              </a:pPr>
              <a:r>
                <a:rPr kumimoji="1" lang="en-US" altLang="ko-KR" sz="1400" b="1" dirty="0" smtClean="0">
                  <a:latin typeface="+mn-ea"/>
                </a:rPr>
                <a:t> </a:t>
              </a:r>
              <a:r>
                <a:rPr lang="ko-KR" altLang="en-US" sz="1400" b="1" dirty="0">
                  <a:latin typeface="+mn-ea"/>
                </a:rPr>
                <a:t>이곳에 학습 정리를 적어 주십시오</a:t>
              </a:r>
              <a:r>
                <a:rPr lang="en-US" altLang="ko-KR" sz="1400" b="1" dirty="0">
                  <a:latin typeface="+mn-ea"/>
                </a:rPr>
                <a:t>.</a:t>
              </a:r>
            </a:p>
            <a:p>
              <a:pPr marL="177800" indent="-177800" fontAlgn="base">
                <a:lnSpc>
                  <a:spcPct val="150000"/>
                </a:lnSpc>
                <a:spcBef>
                  <a:spcPts val="800"/>
                </a:spcBef>
                <a:spcAft>
                  <a:spcPct val="0"/>
                </a:spcAft>
                <a:buFont typeface="+mj-lt"/>
                <a:buAutoNum type="romanUcPeriod"/>
              </a:pPr>
              <a:r>
                <a:rPr lang="ko-KR" altLang="en-US" sz="1400" b="1" dirty="0" smtClean="0">
                  <a:latin typeface="+mn-ea"/>
                </a:rPr>
                <a:t> 이곳에 </a:t>
              </a:r>
              <a:r>
                <a:rPr lang="ko-KR" altLang="en-US" sz="1400" b="1" dirty="0">
                  <a:latin typeface="+mn-ea"/>
                </a:rPr>
                <a:t>학습 정리를 적어 주십시오</a:t>
              </a:r>
              <a:r>
                <a:rPr lang="en-US" altLang="ko-KR" sz="1400" b="1" dirty="0">
                  <a:latin typeface="+mn-ea"/>
                </a:rPr>
                <a:t>.</a:t>
              </a:r>
            </a:p>
            <a:p>
              <a:pPr marL="177800" indent="-177800" fontAlgn="base">
                <a:lnSpc>
                  <a:spcPct val="150000"/>
                </a:lnSpc>
                <a:spcBef>
                  <a:spcPts val="800"/>
                </a:spcBef>
                <a:spcAft>
                  <a:spcPct val="0"/>
                </a:spcAft>
                <a:buFont typeface="+mj-lt"/>
                <a:buAutoNum type="romanUcPeriod"/>
              </a:pPr>
              <a:r>
                <a:rPr lang="ko-KR" altLang="en-US" sz="1400" b="1" dirty="0" smtClean="0">
                  <a:latin typeface="+mn-ea"/>
                </a:rPr>
                <a:t> 이곳에 </a:t>
              </a:r>
              <a:r>
                <a:rPr lang="ko-KR" altLang="en-US" sz="1400" b="1" dirty="0">
                  <a:latin typeface="+mn-ea"/>
                </a:rPr>
                <a:t>학습 정리를 적어 주십시오</a:t>
              </a:r>
              <a:r>
                <a:rPr lang="en-US" altLang="ko-KR" sz="1400" b="1" dirty="0">
                  <a:latin typeface="+mn-ea"/>
                </a:rPr>
                <a:t>.</a:t>
              </a:r>
            </a:p>
            <a:p>
              <a:pPr marL="177800" indent="-177800" fontAlgn="base">
                <a:lnSpc>
                  <a:spcPct val="150000"/>
                </a:lnSpc>
                <a:spcBef>
                  <a:spcPts val="800"/>
                </a:spcBef>
                <a:spcAft>
                  <a:spcPct val="0"/>
                </a:spcAft>
                <a:buFont typeface="+mj-lt"/>
                <a:buAutoNum type="romanUcPeriod"/>
              </a:pPr>
              <a:r>
                <a:rPr lang="ko-KR" altLang="en-US" sz="1400" b="1" dirty="0" smtClean="0">
                  <a:latin typeface="+mn-ea"/>
                </a:rPr>
                <a:t> 이곳에 </a:t>
              </a:r>
              <a:r>
                <a:rPr lang="ko-KR" altLang="en-US" sz="1400" b="1" dirty="0">
                  <a:latin typeface="+mn-ea"/>
                </a:rPr>
                <a:t>학습 정리를 적어 주십시오</a:t>
              </a:r>
              <a:r>
                <a:rPr lang="en-US" altLang="ko-KR" sz="1400" b="1" dirty="0">
                  <a:latin typeface="+mn-ea"/>
                </a:rPr>
                <a:t>.</a:t>
              </a:r>
            </a:p>
            <a:p>
              <a:pPr marL="177800" indent="-177800" fontAlgn="base">
                <a:lnSpc>
                  <a:spcPct val="150000"/>
                </a:lnSpc>
                <a:spcBef>
                  <a:spcPts val="800"/>
                </a:spcBef>
                <a:spcAft>
                  <a:spcPct val="0"/>
                </a:spcAft>
                <a:buFont typeface="+mj-lt"/>
                <a:buAutoNum type="romanUcPeriod"/>
              </a:pPr>
              <a:r>
                <a:rPr lang="ko-KR" altLang="en-US" sz="1400" b="1" dirty="0" smtClean="0">
                  <a:latin typeface="+mn-ea"/>
                </a:rPr>
                <a:t> 이곳에 </a:t>
              </a:r>
              <a:r>
                <a:rPr lang="ko-KR" altLang="en-US" sz="1400" b="1" dirty="0">
                  <a:latin typeface="+mn-ea"/>
                </a:rPr>
                <a:t>학습 정리를 적어 주십시오</a:t>
              </a:r>
              <a:r>
                <a:rPr lang="en-US" altLang="ko-KR" sz="1400" b="1" dirty="0">
                  <a:latin typeface="+mn-ea"/>
                </a:rPr>
                <a:t>.</a:t>
              </a:r>
            </a:p>
            <a:p>
              <a:pPr marL="177800" indent="-177800" fontAlgn="base">
                <a:lnSpc>
                  <a:spcPct val="150000"/>
                </a:lnSpc>
                <a:spcBef>
                  <a:spcPts val="800"/>
                </a:spcBef>
                <a:spcAft>
                  <a:spcPct val="0"/>
                </a:spcAft>
                <a:buFont typeface="+mj-lt"/>
                <a:buAutoNum type="romanUcPeriod"/>
              </a:pPr>
              <a:r>
                <a:rPr lang="ko-KR" altLang="en-US" sz="1400" b="1" dirty="0" smtClean="0">
                  <a:latin typeface="+mn-ea"/>
                </a:rPr>
                <a:t> 이곳에 </a:t>
              </a:r>
              <a:r>
                <a:rPr lang="ko-KR" altLang="en-US" sz="1400" b="1" dirty="0">
                  <a:latin typeface="+mn-ea"/>
                </a:rPr>
                <a:t>학습 정리를 적어 주십시오</a:t>
              </a:r>
              <a:r>
                <a:rPr lang="en-US" altLang="ko-KR" sz="1400" b="1" dirty="0">
                  <a:latin typeface="+mn-ea"/>
                </a:rPr>
                <a:t>.</a:t>
              </a:r>
            </a:p>
            <a:p>
              <a:pPr marL="177800" indent="-177800" fontAlgn="base">
                <a:lnSpc>
                  <a:spcPct val="150000"/>
                </a:lnSpc>
                <a:spcBef>
                  <a:spcPts val="800"/>
                </a:spcBef>
                <a:spcAft>
                  <a:spcPct val="0"/>
                </a:spcAft>
                <a:buFont typeface="+mj-lt"/>
                <a:buAutoNum type="romanUcPeriod"/>
              </a:pPr>
              <a:r>
                <a:rPr lang="ko-KR" altLang="en-US" sz="1400" b="1" dirty="0">
                  <a:latin typeface="+mn-ea"/>
                </a:rPr>
                <a:t>이곳에 학습 정리를 적어 주십시오</a:t>
              </a:r>
              <a:r>
                <a:rPr lang="en-US" altLang="ko-KR" sz="1400" b="1" dirty="0" smtClean="0">
                  <a:latin typeface="+mn-ea"/>
                </a:rPr>
                <a:t>.</a:t>
              </a:r>
              <a:endParaRPr lang="en-US" altLang="ko-KR" sz="1400" b="1" dirty="0">
                <a:latin typeface="+mn-ea"/>
              </a:endParaRPr>
            </a:p>
          </p:txBody>
        </p:sp>
      </p:grpSp>
      <p:sp>
        <p:nvSpPr>
          <p:cNvPr id="39" name="제목 1"/>
          <p:cNvSpPr txBox="1">
            <a:spLocks/>
          </p:cNvSpPr>
          <p:nvPr/>
        </p:nvSpPr>
        <p:spPr>
          <a:xfrm>
            <a:off x="7332010" y="199178"/>
            <a:ext cx="4615619" cy="409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400" b="1" dirty="0" smtClean="0">
                <a:solidFill>
                  <a:prstClr val="white"/>
                </a:solidFill>
                <a:latin typeface="+mn-ea"/>
                <a:ea typeface="+mn-ea"/>
              </a:rPr>
              <a:t>학습 정리</a:t>
            </a:r>
            <a:endParaRPr lang="ko-KR" altLang="en-US" sz="2400" b="1" dirty="0">
              <a:solidFill>
                <a:prstClr val="white"/>
              </a:solidFill>
              <a:latin typeface="+mn-ea"/>
              <a:ea typeface="+mn-ea"/>
            </a:endParaRPr>
          </a:p>
        </p:txBody>
      </p:sp>
      <p:grpSp>
        <p:nvGrpSpPr>
          <p:cNvPr id="42" name="그룹 41"/>
          <p:cNvGrpSpPr/>
          <p:nvPr/>
        </p:nvGrpSpPr>
        <p:grpSpPr>
          <a:xfrm>
            <a:off x="6658288" y="354367"/>
            <a:ext cx="5019048" cy="676786"/>
            <a:chOff x="638950" y="5173210"/>
            <a:chExt cx="5019048" cy="676786"/>
          </a:xfrm>
        </p:grpSpPr>
        <p:pic>
          <p:nvPicPr>
            <p:cNvPr id="43" name="Picture 67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950" y="5173210"/>
              <a:ext cx="676786" cy="676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4" name="직선 연결선 43"/>
            <p:cNvCxnSpPr/>
            <p:nvPr/>
          </p:nvCxnSpPr>
          <p:spPr>
            <a:xfrm flipH="1">
              <a:off x="1301222" y="5477654"/>
              <a:ext cx="4356776" cy="0"/>
            </a:xfrm>
            <a:prstGeom prst="line">
              <a:avLst/>
            </a:prstGeom>
            <a:ln w="25400">
              <a:solidFill>
                <a:srgbClr val="A2B5D8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8433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6628" y="5820286"/>
            <a:ext cx="6957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본 </a:t>
            </a:r>
            <a:r>
              <a:rPr lang="en-US" altLang="ko-KR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PPT </a:t>
            </a:r>
            <a:r>
              <a:rPr lang="ko-KR" altLang="en-US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템플릿의 </a:t>
            </a:r>
            <a:r>
              <a:rPr lang="ko-KR" altLang="en-US" dirty="0" smtClean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저작권은 </a:t>
            </a:r>
            <a:r>
              <a:rPr lang="en-US" altLang="ko-KR" dirty="0" smtClean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dirty="0" smtClean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</a:t>
            </a:r>
            <a:r>
              <a:rPr lang="en-US" altLang="ko-KR" dirty="0" smtClean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dirty="0" smtClean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재미에 </a:t>
            </a:r>
            <a:r>
              <a:rPr lang="ko-KR" altLang="en-US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있으며 </a:t>
            </a:r>
            <a:r>
              <a:rPr lang="ko-KR" altLang="en-US" dirty="0" err="1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재배포를</a:t>
            </a:r>
            <a:r>
              <a:rPr lang="ko-KR" altLang="en-US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금합니다</a:t>
            </a:r>
            <a:r>
              <a:rPr lang="en-US" altLang="ko-KR" dirty="0" smtClean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en-US" altLang="ko-KR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ⓒ Copyright 2016 XEMI all right reserved</a:t>
            </a:r>
            <a:endParaRPr lang="ko-KR" altLang="ko-KR" dirty="0">
              <a:solidFill>
                <a:prstClr val="whit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2886" y="297545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사용소스</a:t>
            </a:r>
          </a:p>
        </p:txBody>
      </p:sp>
      <p:sp>
        <p:nvSpPr>
          <p:cNvPr id="36" name="육각형 35"/>
          <p:cNvSpPr/>
          <p:nvPr/>
        </p:nvSpPr>
        <p:spPr>
          <a:xfrm>
            <a:off x="2544435" y="1095882"/>
            <a:ext cx="1589011" cy="1368000"/>
          </a:xfrm>
          <a:prstGeom prst="hexagon">
            <a:avLst/>
          </a:prstGeom>
          <a:solidFill>
            <a:srgbClr val="A2B5D8"/>
          </a:solidFill>
          <a:ln w="88900">
            <a:solidFill>
              <a:srgbClr val="A2B5D8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ko-KR" altLang="en-US" sz="1600" dirty="0">
              <a:solidFill>
                <a:prstClr val="white"/>
              </a:solidFill>
              <a:latin typeface="+mn-ea"/>
            </a:endParaRPr>
          </a:p>
        </p:txBody>
      </p:sp>
      <p:grpSp>
        <p:nvGrpSpPr>
          <p:cNvPr id="37" name="그룹 36"/>
          <p:cNvGrpSpPr/>
          <p:nvPr/>
        </p:nvGrpSpPr>
        <p:grpSpPr>
          <a:xfrm>
            <a:off x="2903692" y="1094963"/>
            <a:ext cx="1251285" cy="1369838"/>
            <a:chOff x="1155071" y="2741247"/>
            <a:chExt cx="1251285" cy="1369838"/>
          </a:xfrm>
        </p:grpSpPr>
        <p:sp>
          <p:nvSpPr>
            <p:cNvPr id="41" name="자유형 40"/>
            <p:cNvSpPr/>
            <p:nvPr/>
          </p:nvSpPr>
          <p:spPr>
            <a:xfrm>
              <a:off x="1157903" y="2741247"/>
              <a:ext cx="1248453" cy="1369838"/>
            </a:xfrm>
            <a:custGeom>
              <a:avLst/>
              <a:gdLst>
                <a:gd name="connsiteX0" fmla="*/ 1902 w 1248453"/>
                <a:gd name="connsiteY0" fmla="*/ 0 h 1369838"/>
                <a:gd name="connsiteX1" fmla="*/ 905994 w 1248453"/>
                <a:gd name="connsiteY1" fmla="*/ 0 h 1369838"/>
                <a:gd name="connsiteX2" fmla="*/ 1248453 w 1248453"/>
                <a:gd name="connsiteY2" fmla="*/ 684919 h 1369838"/>
                <a:gd name="connsiteX3" fmla="*/ 905994 w 1248453"/>
                <a:gd name="connsiteY3" fmla="*/ 1369838 h 1369838"/>
                <a:gd name="connsiteX4" fmla="*/ 902482 w 1248453"/>
                <a:gd name="connsiteY4" fmla="*/ 1369838 h 1369838"/>
                <a:gd name="connsiteX5" fmla="*/ 0 w 1248453"/>
                <a:gd name="connsiteY5" fmla="*/ 3803 h 1369838"/>
                <a:gd name="connsiteX6" fmla="*/ 1902 w 1248453"/>
                <a:gd name="connsiteY6" fmla="*/ 0 h 1369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8453" h="1369838">
                  <a:moveTo>
                    <a:pt x="1902" y="0"/>
                  </a:moveTo>
                  <a:lnTo>
                    <a:pt x="905994" y="0"/>
                  </a:lnTo>
                  <a:lnTo>
                    <a:pt x="1248453" y="684919"/>
                  </a:lnTo>
                  <a:lnTo>
                    <a:pt x="905994" y="1369838"/>
                  </a:lnTo>
                  <a:lnTo>
                    <a:pt x="902482" y="1369838"/>
                  </a:lnTo>
                  <a:lnTo>
                    <a:pt x="0" y="3803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tx1">
                <a:alpha val="30000"/>
              </a:schemeClr>
            </a:solidFill>
            <a:ln w="88900">
              <a:noFill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ko-KR" altLang="en-US" sz="1600" dirty="0">
                <a:solidFill>
                  <a:prstClr val="white"/>
                </a:solidFill>
                <a:latin typeface="+mn-ea"/>
              </a:endParaRPr>
            </a:p>
          </p:txBody>
        </p:sp>
        <p:sp>
          <p:nvSpPr>
            <p:cNvPr id="43" name="자유형 42"/>
            <p:cNvSpPr/>
            <p:nvPr/>
          </p:nvSpPr>
          <p:spPr>
            <a:xfrm>
              <a:off x="1155071" y="2745492"/>
              <a:ext cx="1240026" cy="1365593"/>
            </a:xfrm>
            <a:custGeom>
              <a:avLst/>
              <a:gdLst>
                <a:gd name="connsiteX0" fmla="*/ 899690 w 1240026"/>
                <a:gd name="connsiteY0" fmla="*/ 0 h 1365593"/>
                <a:gd name="connsiteX1" fmla="*/ 1240026 w 1240026"/>
                <a:gd name="connsiteY1" fmla="*/ 680674 h 1365593"/>
                <a:gd name="connsiteX2" fmla="*/ 897567 w 1240026"/>
                <a:gd name="connsiteY2" fmla="*/ 1365593 h 1365593"/>
                <a:gd name="connsiteX3" fmla="*/ 0 w 1240026"/>
                <a:gd name="connsiteY3" fmla="*/ 1365593 h 1365593"/>
                <a:gd name="connsiteX4" fmla="*/ 899690 w 1240026"/>
                <a:gd name="connsiteY4" fmla="*/ 0 h 136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0026" h="1365593">
                  <a:moveTo>
                    <a:pt x="899690" y="0"/>
                  </a:moveTo>
                  <a:lnTo>
                    <a:pt x="1240026" y="680674"/>
                  </a:lnTo>
                  <a:lnTo>
                    <a:pt x="897567" y="1365593"/>
                  </a:lnTo>
                  <a:lnTo>
                    <a:pt x="0" y="1365593"/>
                  </a:lnTo>
                  <a:lnTo>
                    <a:pt x="899690" y="0"/>
                  </a:lnTo>
                  <a:close/>
                </a:path>
              </a:pathLst>
            </a:custGeom>
            <a:solidFill>
              <a:schemeClr val="tx1">
                <a:alpha val="30000"/>
              </a:schemeClr>
            </a:solidFill>
            <a:ln w="88900">
              <a:noFill/>
            </a:ln>
          </p:spPr>
          <p:txBody>
            <a:bodyPr wrap="square" rtlCol="0" anchor="ctr">
              <a:noAutofit/>
            </a:bodyPr>
            <a:lstStyle/>
            <a:p>
              <a:pPr algn="ctr"/>
              <a:endParaRPr lang="ko-KR" altLang="en-US" sz="1600" dirty="0">
                <a:solidFill>
                  <a:prstClr val="white"/>
                </a:solidFill>
                <a:latin typeface="+mn-ea"/>
              </a:endParaRPr>
            </a:p>
          </p:txBody>
        </p:sp>
      </p:grpSp>
      <p:sp>
        <p:nvSpPr>
          <p:cNvPr id="46" name="육각형 45"/>
          <p:cNvSpPr/>
          <p:nvPr/>
        </p:nvSpPr>
        <p:spPr>
          <a:xfrm>
            <a:off x="572886" y="1094963"/>
            <a:ext cx="1589011" cy="1368000"/>
          </a:xfrm>
          <a:prstGeom prst="hexagon">
            <a:avLst/>
          </a:prstGeom>
          <a:noFill/>
          <a:ln w="38100">
            <a:solidFill>
              <a:srgbClr val="A2B5D8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ko-KR" altLang="en-US" sz="1600" dirty="0">
              <a:solidFill>
                <a:prstClr val="white"/>
              </a:solidFill>
              <a:latin typeface="+mn-ea"/>
            </a:endParaRPr>
          </a:p>
        </p:txBody>
      </p:sp>
      <p:graphicFrame>
        <p:nvGraphicFramePr>
          <p:cNvPr id="47" name="차트 46"/>
          <p:cNvGraphicFramePr/>
          <p:nvPr>
            <p:extLst>
              <p:ext uri="{D42A27DB-BD31-4B8C-83A1-F6EECF244321}">
                <p14:modId xmlns:p14="http://schemas.microsoft.com/office/powerpoint/2010/main" val="1749625011"/>
              </p:ext>
            </p:extLst>
          </p:nvPr>
        </p:nvGraphicFramePr>
        <p:xfrm>
          <a:off x="6541389" y="318210"/>
          <a:ext cx="6752585" cy="4501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9" name="육각형 48"/>
          <p:cNvSpPr/>
          <p:nvPr/>
        </p:nvSpPr>
        <p:spPr>
          <a:xfrm>
            <a:off x="572886" y="2745000"/>
            <a:ext cx="1589011" cy="1368000"/>
          </a:xfrm>
          <a:prstGeom prst="hexagon">
            <a:avLst/>
          </a:prstGeom>
          <a:solidFill>
            <a:srgbClr val="A2B5D8"/>
          </a:solidFill>
          <a:ln w="88900">
            <a:solidFill>
              <a:srgbClr val="A2B5D8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ko-KR" altLang="en-US" sz="1600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50" name="육각형 49"/>
          <p:cNvSpPr/>
          <p:nvPr/>
        </p:nvSpPr>
        <p:spPr>
          <a:xfrm>
            <a:off x="759624" y="2925000"/>
            <a:ext cx="1215535" cy="1008000"/>
          </a:xfrm>
          <a:prstGeom prst="hexagon">
            <a:avLst/>
          </a:prstGeom>
          <a:solidFill>
            <a:schemeClr val="tx1"/>
          </a:solidFill>
          <a:ln w="88900">
            <a:noFill/>
          </a:ln>
          <a:effectLst>
            <a:outerShdw blurRad="63500" sx="111000" sy="111000" algn="ctr" rotWithShape="0">
              <a:prstClr val="black">
                <a:alpha val="3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endParaRPr lang="ko-KR" altLang="en-US" sz="1600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52" name="육각형 51"/>
          <p:cNvSpPr/>
          <p:nvPr/>
        </p:nvSpPr>
        <p:spPr>
          <a:xfrm>
            <a:off x="2544435" y="2723881"/>
            <a:ext cx="1621925" cy="1410237"/>
          </a:xfrm>
          <a:prstGeom prst="hexagon">
            <a:avLst/>
          </a:prstGeom>
          <a:solidFill>
            <a:schemeClr val="tx1"/>
          </a:solidFill>
          <a:ln w="88900">
            <a:solidFill>
              <a:srgbClr val="A2B5D8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altLang="ko-KR" sz="1600" b="1" dirty="0" smtClean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53" name="막힌 원호 52"/>
          <p:cNvSpPr/>
          <p:nvPr/>
        </p:nvSpPr>
        <p:spPr>
          <a:xfrm flipH="1">
            <a:off x="-1935611" y="4623365"/>
            <a:ext cx="5016993" cy="5780445"/>
          </a:xfrm>
          <a:prstGeom prst="blockArc">
            <a:avLst>
              <a:gd name="adj1" fmla="val 13612686"/>
              <a:gd name="adj2" fmla="val 16212911"/>
              <a:gd name="adj3" fmla="val 7158"/>
            </a:avLst>
          </a:prstGeom>
          <a:solidFill>
            <a:srgbClr val="A2B5D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54" name="직선 연결선 53"/>
          <p:cNvCxnSpPr/>
          <p:nvPr/>
        </p:nvCxnSpPr>
        <p:spPr>
          <a:xfrm flipH="1">
            <a:off x="4356100" y="1272538"/>
            <a:ext cx="2552630" cy="0"/>
          </a:xfrm>
          <a:prstGeom prst="line">
            <a:avLst/>
          </a:prstGeom>
          <a:ln w="38100">
            <a:solidFill>
              <a:srgbClr val="A2B5D8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모서리가 둥근 직사각형 55"/>
          <p:cNvSpPr/>
          <p:nvPr/>
        </p:nvSpPr>
        <p:spPr>
          <a:xfrm>
            <a:off x="4358306" y="1597900"/>
            <a:ext cx="2593897" cy="628967"/>
          </a:xfrm>
          <a:prstGeom prst="roundRect">
            <a:avLst>
              <a:gd name="adj" fmla="val 50000"/>
            </a:avLst>
          </a:prstGeom>
          <a:solidFill>
            <a:srgbClr val="A2B5D8">
              <a:alpha val="7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+mn-ea"/>
            </a:endParaRPr>
          </a:p>
        </p:txBody>
      </p:sp>
      <p:sp>
        <p:nvSpPr>
          <p:cNvPr id="58" name="Freeform 5"/>
          <p:cNvSpPr>
            <a:spLocks noEditPoints="1"/>
          </p:cNvSpPr>
          <p:nvPr/>
        </p:nvSpPr>
        <p:spPr bwMode="auto">
          <a:xfrm>
            <a:off x="4660036" y="2590935"/>
            <a:ext cx="1158631" cy="1154176"/>
          </a:xfrm>
          <a:custGeom>
            <a:avLst/>
            <a:gdLst>
              <a:gd name="T0" fmla="*/ 0 w 107"/>
              <a:gd name="T1" fmla="*/ 53 h 107"/>
              <a:gd name="T2" fmla="*/ 107 w 107"/>
              <a:gd name="T3" fmla="*/ 53 h 107"/>
              <a:gd name="T4" fmla="*/ 83 w 107"/>
              <a:gd name="T5" fmla="*/ 52 h 107"/>
              <a:gd name="T6" fmla="*/ 92 w 107"/>
              <a:gd name="T7" fmla="*/ 20 h 107"/>
              <a:gd name="T8" fmla="*/ 83 w 107"/>
              <a:gd name="T9" fmla="*/ 52 h 107"/>
              <a:gd name="T10" fmla="*/ 15 w 107"/>
              <a:gd name="T11" fmla="*/ 20 h 107"/>
              <a:gd name="T12" fmla="*/ 23 w 107"/>
              <a:gd name="T13" fmla="*/ 52 h 107"/>
              <a:gd name="T14" fmla="*/ 31 w 107"/>
              <a:gd name="T15" fmla="*/ 26 h 107"/>
              <a:gd name="T16" fmla="*/ 52 w 107"/>
              <a:gd name="T17" fmla="*/ 52 h 107"/>
              <a:gd name="T18" fmla="*/ 31 w 107"/>
              <a:gd name="T19" fmla="*/ 26 h 107"/>
              <a:gd name="T20" fmla="*/ 72 w 107"/>
              <a:gd name="T21" fmla="*/ 17 h 107"/>
              <a:gd name="T22" fmla="*/ 55 w 107"/>
              <a:gd name="T23" fmla="*/ 26 h 107"/>
              <a:gd name="T24" fmla="*/ 52 w 107"/>
              <a:gd name="T25" fmla="*/ 26 h 107"/>
              <a:gd name="T26" fmla="*/ 35 w 107"/>
              <a:gd name="T27" fmla="*/ 17 h 107"/>
              <a:gd name="T28" fmla="*/ 52 w 107"/>
              <a:gd name="T29" fmla="*/ 26 h 107"/>
              <a:gd name="T30" fmla="*/ 52 w 107"/>
              <a:gd name="T31" fmla="*/ 77 h 107"/>
              <a:gd name="T32" fmla="*/ 26 w 107"/>
              <a:gd name="T33" fmla="*/ 55 h 107"/>
              <a:gd name="T34" fmla="*/ 52 w 107"/>
              <a:gd name="T35" fmla="*/ 81 h 107"/>
              <a:gd name="T36" fmla="*/ 35 w 107"/>
              <a:gd name="T37" fmla="*/ 89 h 107"/>
              <a:gd name="T38" fmla="*/ 52 w 107"/>
              <a:gd name="T39" fmla="*/ 81 h 107"/>
              <a:gd name="T40" fmla="*/ 75 w 107"/>
              <a:gd name="T41" fmla="*/ 83 h 107"/>
              <a:gd name="T42" fmla="*/ 55 w 107"/>
              <a:gd name="T43" fmla="*/ 103 h 107"/>
              <a:gd name="T44" fmla="*/ 55 w 107"/>
              <a:gd name="T45" fmla="*/ 77 h 107"/>
              <a:gd name="T46" fmla="*/ 80 w 107"/>
              <a:gd name="T47" fmla="*/ 55 h 107"/>
              <a:gd name="T48" fmla="*/ 55 w 107"/>
              <a:gd name="T49" fmla="*/ 77 h 107"/>
              <a:gd name="T50" fmla="*/ 55 w 107"/>
              <a:gd name="T51" fmla="*/ 29 h 107"/>
              <a:gd name="T52" fmla="*/ 80 w 107"/>
              <a:gd name="T53" fmla="*/ 52 h 107"/>
              <a:gd name="T54" fmla="*/ 92 w 107"/>
              <a:gd name="T55" fmla="*/ 20 h 107"/>
              <a:gd name="T56" fmla="*/ 92 w 107"/>
              <a:gd name="T57" fmla="*/ 20 h 107"/>
              <a:gd name="T58" fmla="*/ 90 w 107"/>
              <a:gd name="T59" fmla="*/ 18 h 107"/>
              <a:gd name="T60" fmla="*/ 90 w 107"/>
              <a:gd name="T61" fmla="*/ 18 h 107"/>
              <a:gd name="T62" fmla="*/ 66 w 107"/>
              <a:gd name="T63" fmla="*/ 4 h 107"/>
              <a:gd name="T64" fmla="*/ 41 w 107"/>
              <a:gd name="T65" fmla="*/ 4 h 107"/>
              <a:gd name="T66" fmla="*/ 17 w 107"/>
              <a:gd name="T67" fmla="*/ 18 h 107"/>
              <a:gd name="T68" fmla="*/ 16 w 107"/>
              <a:gd name="T69" fmla="*/ 20 h 107"/>
              <a:gd name="T70" fmla="*/ 16 w 107"/>
              <a:gd name="T71" fmla="*/ 20 h 107"/>
              <a:gd name="T72" fmla="*/ 17 w 107"/>
              <a:gd name="T73" fmla="*/ 18 h 107"/>
              <a:gd name="T74" fmla="*/ 3 w 107"/>
              <a:gd name="T75" fmla="*/ 55 h 107"/>
              <a:gd name="T76" fmla="*/ 28 w 107"/>
              <a:gd name="T77" fmla="*/ 81 h 107"/>
              <a:gd name="T78" fmla="*/ 17 w 107"/>
              <a:gd name="T79" fmla="*/ 88 h 107"/>
              <a:gd name="T80" fmla="*/ 17 w 107"/>
              <a:gd name="T81" fmla="*/ 88 h 107"/>
              <a:gd name="T82" fmla="*/ 41 w 107"/>
              <a:gd name="T83" fmla="*/ 102 h 107"/>
              <a:gd name="T84" fmla="*/ 66 w 107"/>
              <a:gd name="T85" fmla="*/ 102 h 107"/>
              <a:gd name="T86" fmla="*/ 90 w 107"/>
              <a:gd name="T87" fmla="*/ 88 h 107"/>
              <a:gd name="T88" fmla="*/ 90 w 107"/>
              <a:gd name="T89" fmla="*/ 88 h 107"/>
              <a:gd name="T90" fmla="*/ 79 w 107"/>
              <a:gd name="T91" fmla="*/ 81 h 107"/>
              <a:gd name="T92" fmla="*/ 104 w 107"/>
              <a:gd name="T93" fmla="*/ 55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7" h="107">
                <a:moveTo>
                  <a:pt x="53" y="0"/>
                </a:moveTo>
                <a:cubicBezTo>
                  <a:pt x="24" y="0"/>
                  <a:pt x="0" y="23"/>
                  <a:pt x="0" y="53"/>
                </a:cubicBezTo>
                <a:cubicBezTo>
                  <a:pt x="0" y="83"/>
                  <a:pt x="24" y="107"/>
                  <a:pt x="53" y="107"/>
                </a:cubicBezTo>
                <a:cubicBezTo>
                  <a:pt x="83" y="107"/>
                  <a:pt x="107" y="83"/>
                  <a:pt x="107" y="53"/>
                </a:cubicBezTo>
                <a:cubicBezTo>
                  <a:pt x="107" y="23"/>
                  <a:pt x="83" y="0"/>
                  <a:pt x="53" y="0"/>
                </a:cubicBezTo>
                <a:close/>
                <a:moveTo>
                  <a:pt x="83" y="52"/>
                </a:moveTo>
                <a:cubicBezTo>
                  <a:pt x="83" y="42"/>
                  <a:pt x="82" y="33"/>
                  <a:pt x="79" y="25"/>
                </a:cubicBezTo>
                <a:cubicBezTo>
                  <a:pt x="84" y="24"/>
                  <a:pt x="88" y="22"/>
                  <a:pt x="92" y="20"/>
                </a:cubicBezTo>
                <a:cubicBezTo>
                  <a:pt x="99" y="29"/>
                  <a:pt x="104" y="40"/>
                  <a:pt x="104" y="52"/>
                </a:cubicBezTo>
                <a:lnTo>
                  <a:pt x="83" y="52"/>
                </a:lnTo>
                <a:close/>
                <a:moveTo>
                  <a:pt x="3" y="52"/>
                </a:moveTo>
                <a:cubicBezTo>
                  <a:pt x="3" y="40"/>
                  <a:pt x="8" y="29"/>
                  <a:pt x="15" y="20"/>
                </a:cubicBezTo>
                <a:cubicBezTo>
                  <a:pt x="19" y="22"/>
                  <a:pt x="23" y="24"/>
                  <a:pt x="28" y="25"/>
                </a:cubicBezTo>
                <a:cubicBezTo>
                  <a:pt x="25" y="33"/>
                  <a:pt x="24" y="42"/>
                  <a:pt x="23" y="52"/>
                </a:cubicBezTo>
                <a:lnTo>
                  <a:pt x="3" y="52"/>
                </a:lnTo>
                <a:close/>
                <a:moveTo>
                  <a:pt x="31" y="26"/>
                </a:moveTo>
                <a:cubicBezTo>
                  <a:pt x="37" y="28"/>
                  <a:pt x="45" y="28"/>
                  <a:pt x="52" y="29"/>
                </a:cubicBezTo>
                <a:cubicBezTo>
                  <a:pt x="52" y="52"/>
                  <a:pt x="52" y="52"/>
                  <a:pt x="52" y="52"/>
                </a:cubicBezTo>
                <a:cubicBezTo>
                  <a:pt x="26" y="52"/>
                  <a:pt x="26" y="52"/>
                  <a:pt x="26" y="52"/>
                </a:cubicBezTo>
                <a:cubicBezTo>
                  <a:pt x="27" y="42"/>
                  <a:pt x="28" y="34"/>
                  <a:pt x="31" y="26"/>
                </a:cubicBezTo>
                <a:close/>
                <a:moveTo>
                  <a:pt x="55" y="3"/>
                </a:moveTo>
                <a:cubicBezTo>
                  <a:pt x="61" y="3"/>
                  <a:pt x="67" y="8"/>
                  <a:pt x="72" y="17"/>
                </a:cubicBezTo>
                <a:cubicBezTo>
                  <a:pt x="73" y="19"/>
                  <a:pt x="74" y="21"/>
                  <a:pt x="75" y="23"/>
                </a:cubicBezTo>
                <a:cubicBezTo>
                  <a:pt x="69" y="25"/>
                  <a:pt x="62" y="25"/>
                  <a:pt x="55" y="26"/>
                </a:cubicBezTo>
                <a:lnTo>
                  <a:pt x="55" y="3"/>
                </a:lnTo>
                <a:close/>
                <a:moveTo>
                  <a:pt x="52" y="26"/>
                </a:moveTo>
                <a:cubicBezTo>
                  <a:pt x="45" y="25"/>
                  <a:pt x="38" y="25"/>
                  <a:pt x="32" y="23"/>
                </a:cubicBezTo>
                <a:cubicBezTo>
                  <a:pt x="33" y="21"/>
                  <a:pt x="34" y="19"/>
                  <a:pt x="35" y="17"/>
                </a:cubicBezTo>
                <a:cubicBezTo>
                  <a:pt x="40" y="8"/>
                  <a:pt x="46" y="3"/>
                  <a:pt x="52" y="3"/>
                </a:cubicBezTo>
                <a:lnTo>
                  <a:pt x="52" y="26"/>
                </a:lnTo>
                <a:close/>
                <a:moveTo>
                  <a:pt x="52" y="55"/>
                </a:moveTo>
                <a:cubicBezTo>
                  <a:pt x="52" y="77"/>
                  <a:pt x="52" y="77"/>
                  <a:pt x="52" y="77"/>
                </a:cubicBezTo>
                <a:cubicBezTo>
                  <a:pt x="45" y="78"/>
                  <a:pt x="37" y="78"/>
                  <a:pt x="31" y="80"/>
                </a:cubicBezTo>
                <a:cubicBezTo>
                  <a:pt x="28" y="72"/>
                  <a:pt x="27" y="64"/>
                  <a:pt x="26" y="55"/>
                </a:cubicBezTo>
                <a:lnTo>
                  <a:pt x="52" y="55"/>
                </a:lnTo>
                <a:close/>
                <a:moveTo>
                  <a:pt x="52" y="81"/>
                </a:moveTo>
                <a:cubicBezTo>
                  <a:pt x="52" y="103"/>
                  <a:pt x="52" y="103"/>
                  <a:pt x="52" y="103"/>
                </a:cubicBezTo>
                <a:cubicBezTo>
                  <a:pt x="46" y="103"/>
                  <a:pt x="40" y="98"/>
                  <a:pt x="35" y="89"/>
                </a:cubicBezTo>
                <a:cubicBezTo>
                  <a:pt x="34" y="87"/>
                  <a:pt x="33" y="85"/>
                  <a:pt x="32" y="83"/>
                </a:cubicBezTo>
                <a:cubicBezTo>
                  <a:pt x="38" y="81"/>
                  <a:pt x="45" y="81"/>
                  <a:pt x="52" y="81"/>
                </a:cubicBezTo>
                <a:close/>
                <a:moveTo>
                  <a:pt x="55" y="81"/>
                </a:moveTo>
                <a:cubicBezTo>
                  <a:pt x="62" y="81"/>
                  <a:pt x="69" y="81"/>
                  <a:pt x="75" y="83"/>
                </a:cubicBezTo>
                <a:cubicBezTo>
                  <a:pt x="74" y="85"/>
                  <a:pt x="73" y="87"/>
                  <a:pt x="72" y="89"/>
                </a:cubicBezTo>
                <a:cubicBezTo>
                  <a:pt x="67" y="98"/>
                  <a:pt x="61" y="103"/>
                  <a:pt x="55" y="103"/>
                </a:cubicBezTo>
                <a:lnTo>
                  <a:pt x="55" y="81"/>
                </a:lnTo>
                <a:close/>
                <a:moveTo>
                  <a:pt x="55" y="77"/>
                </a:moveTo>
                <a:cubicBezTo>
                  <a:pt x="55" y="55"/>
                  <a:pt x="55" y="55"/>
                  <a:pt x="55" y="55"/>
                </a:cubicBezTo>
                <a:cubicBezTo>
                  <a:pt x="80" y="55"/>
                  <a:pt x="80" y="55"/>
                  <a:pt x="80" y="55"/>
                </a:cubicBezTo>
                <a:cubicBezTo>
                  <a:pt x="80" y="64"/>
                  <a:pt x="79" y="72"/>
                  <a:pt x="76" y="80"/>
                </a:cubicBezTo>
                <a:cubicBezTo>
                  <a:pt x="70" y="79"/>
                  <a:pt x="63" y="78"/>
                  <a:pt x="55" y="77"/>
                </a:cubicBezTo>
                <a:close/>
                <a:moveTo>
                  <a:pt x="55" y="52"/>
                </a:moveTo>
                <a:cubicBezTo>
                  <a:pt x="55" y="29"/>
                  <a:pt x="55" y="29"/>
                  <a:pt x="55" y="29"/>
                </a:cubicBezTo>
                <a:cubicBezTo>
                  <a:pt x="63" y="28"/>
                  <a:pt x="70" y="28"/>
                  <a:pt x="76" y="26"/>
                </a:cubicBezTo>
                <a:cubicBezTo>
                  <a:pt x="79" y="34"/>
                  <a:pt x="80" y="42"/>
                  <a:pt x="80" y="52"/>
                </a:cubicBezTo>
                <a:lnTo>
                  <a:pt x="55" y="52"/>
                </a:lnTo>
                <a:close/>
                <a:moveTo>
                  <a:pt x="92" y="20"/>
                </a:moveTo>
                <a:cubicBezTo>
                  <a:pt x="92" y="20"/>
                  <a:pt x="91" y="20"/>
                  <a:pt x="91" y="20"/>
                </a:cubicBezTo>
                <a:cubicBezTo>
                  <a:pt x="91" y="20"/>
                  <a:pt x="92" y="20"/>
                  <a:pt x="92" y="20"/>
                </a:cubicBezTo>
                <a:close/>
                <a:moveTo>
                  <a:pt x="90" y="18"/>
                </a:moveTo>
                <a:cubicBezTo>
                  <a:pt x="90" y="18"/>
                  <a:pt x="90" y="18"/>
                  <a:pt x="90" y="18"/>
                </a:cubicBezTo>
                <a:cubicBezTo>
                  <a:pt x="90" y="18"/>
                  <a:pt x="90" y="18"/>
                  <a:pt x="90" y="18"/>
                </a:cubicBezTo>
                <a:close/>
                <a:moveTo>
                  <a:pt x="90" y="18"/>
                </a:moveTo>
                <a:cubicBezTo>
                  <a:pt x="86" y="20"/>
                  <a:pt x="82" y="21"/>
                  <a:pt x="78" y="22"/>
                </a:cubicBezTo>
                <a:cubicBezTo>
                  <a:pt x="75" y="14"/>
                  <a:pt x="71" y="8"/>
                  <a:pt x="66" y="4"/>
                </a:cubicBezTo>
                <a:cubicBezTo>
                  <a:pt x="75" y="6"/>
                  <a:pt x="83" y="11"/>
                  <a:pt x="90" y="18"/>
                </a:cubicBezTo>
                <a:close/>
                <a:moveTo>
                  <a:pt x="41" y="4"/>
                </a:moveTo>
                <a:cubicBezTo>
                  <a:pt x="36" y="8"/>
                  <a:pt x="32" y="14"/>
                  <a:pt x="29" y="22"/>
                </a:cubicBezTo>
                <a:cubicBezTo>
                  <a:pt x="25" y="21"/>
                  <a:pt x="21" y="20"/>
                  <a:pt x="17" y="18"/>
                </a:cubicBezTo>
                <a:cubicBezTo>
                  <a:pt x="24" y="11"/>
                  <a:pt x="32" y="6"/>
                  <a:pt x="41" y="4"/>
                </a:cubicBezTo>
                <a:close/>
                <a:moveTo>
                  <a:pt x="16" y="20"/>
                </a:moveTo>
                <a:cubicBezTo>
                  <a:pt x="16" y="20"/>
                  <a:pt x="15" y="20"/>
                  <a:pt x="15" y="20"/>
                </a:cubicBezTo>
                <a:cubicBezTo>
                  <a:pt x="15" y="20"/>
                  <a:pt x="16" y="20"/>
                  <a:pt x="16" y="20"/>
                </a:cubicBezTo>
                <a:close/>
                <a:moveTo>
                  <a:pt x="17" y="18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7" y="18"/>
                  <a:pt x="17" y="18"/>
                </a:cubicBezTo>
                <a:close/>
                <a:moveTo>
                  <a:pt x="3" y="55"/>
                </a:moveTo>
                <a:cubicBezTo>
                  <a:pt x="23" y="55"/>
                  <a:pt x="23" y="55"/>
                  <a:pt x="23" y="55"/>
                </a:cubicBezTo>
                <a:cubicBezTo>
                  <a:pt x="24" y="64"/>
                  <a:pt x="25" y="73"/>
                  <a:pt x="28" y="81"/>
                </a:cubicBezTo>
                <a:cubicBezTo>
                  <a:pt x="23" y="82"/>
                  <a:pt x="19" y="84"/>
                  <a:pt x="15" y="86"/>
                </a:cubicBezTo>
                <a:cubicBezTo>
                  <a:pt x="16" y="86"/>
                  <a:pt x="16" y="87"/>
                  <a:pt x="17" y="88"/>
                </a:cubicBezTo>
                <a:cubicBezTo>
                  <a:pt x="9" y="79"/>
                  <a:pt x="3" y="68"/>
                  <a:pt x="3" y="55"/>
                </a:cubicBezTo>
                <a:close/>
                <a:moveTo>
                  <a:pt x="17" y="88"/>
                </a:moveTo>
                <a:cubicBezTo>
                  <a:pt x="21" y="86"/>
                  <a:pt x="25" y="85"/>
                  <a:pt x="29" y="84"/>
                </a:cubicBezTo>
                <a:cubicBezTo>
                  <a:pt x="32" y="92"/>
                  <a:pt x="36" y="98"/>
                  <a:pt x="41" y="102"/>
                </a:cubicBezTo>
                <a:cubicBezTo>
                  <a:pt x="32" y="100"/>
                  <a:pt x="24" y="95"/>
                  <a:pt x="17" y="88"/>
                </a:cubicBezTo>
                <a:close/>
                <a:moveTo>
                  <a:pt x="66" y="102"/>
                </a:moveTo>
                <a:cubicBezTo>
                  <a:pt x="71" y="98"/>
                  <a:pt x="75" y="92"/>
                  <a:pt x="78" y="84"/>
                </a:cubicBezTo>
                <a:cubicBezTo>
                  <a:pt x="82" y="85"/>
                  <a:pt x="86" y="86"/>
                  <a:pt x="90" y="88"/>
                </a:cubicBezTo>
                <a:cubicBezTo>
                  <a:pt x="83" y="95"/>
                  <a:pt x="75" y="100"/>
                  <a:pt x="66" y="102"/>
                </a:cubicBezTo>
                <a:close/>
                <a:moveTo>
                  <a:pt x="90" y="88"/>
                </a:moveTo>
                <a:cubicBezTo>
                  <a:pt x="91" y="87"/>
                  <a:pt x="91" y="86"/>
                  <a:pt x="92" y="86"/>
                </a:cubicBezTo>
                <a:cubicBezTo>
                  <a:pt x="88" y="84"/>
                  <a:pt x="84" y="82"/>
                  <a:pt x="79" y="81"/>
                </a:cubicBezTo>
                <a:cubicBezTo>
                  <a:pt x="82" y="73"/>
                  <a:pt x="83" y="64"/>
                  <a:pt x="83" y="55"/>
                </a:cubicBezTo>
                <a:cubicBezTo>
                  <a:pt x="104" y="55"/>
                  <a:pt x="104" y="55"/>
                  <a:pt x="104" y="55"/>
                </a:cubicBezTo>
                <a:cubicBezTo>
                  <a:pt x="104" y="68"/>
                  <a:pt x="98" y="79"/>
                  <a:pt x="90" y="88"/>
                </a:cubicBezTo>
                <a:close/>
              </a:path>
            </a:pathLst>
          </a:custGeom>
          <a:solidFill>
            <a:srgbClr val="A2B5D8"/>
          </a:solidFill>
          <a:ln w="25400">
            <a:solidFill>
              <a:srgbClr val="A2B5D8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+mn-ea"/>
            </a:endParaRPr>
          </a:p>
        </p:txBody>
      </p:sp>
      <p:grpSp>
        <p:nvGrpSpPr>
          <p:cNvPr id="62" name="그룹 61"/>
          <p:cNvGrpSpPr/>
          <p:nvPr/>
        </p:nvGrpSpPr>
        <p:grpSpPr>
          <a:xfrm>
            <a:off x="6321063" y="2443411"/>
            <a:ext cx="1730418" cy="1168035"/>
            <a:chOff x="6024563" y="5632450"/>
            <a:chExt cx="508000" cy="342901"/>
          </a:xfrm>
          <a:solidFill>
            <a:srgbClr val="A2B5D8"/>
          </a:solidFill>
        </p:grpSpPr>
        <p:sp>
          <p:nvSpPr>
            <p:cNvPr id="63" name="Freeform 20"/>
            <p:cNvSpPr>
              <a:spLocks/>
            </p:cNvSpPr>
            <p:nvPr/>
          </p:nvSpPr>
          <p:spPr bwMode="auto">
            <a:xfrm>
              <a:off x="6189663" y="5651500"/>
              <a:ext cx="285750" cy="158750"/>
            </a:xfrm>
            <a:custGeom>
              <a:avLst/>
              <a:gdLst>
                <a:gd name="T0" fmla="*/ 29 w 75"/>
                <a:gd name="T1" fmla="*/ 0 h 41"/>
                <a:gd name="T2" fmla="*/ 28 w 75"/>
                <a:gd name="T3" fmla="*/ 0 h 41"/>
                <a:gd name="T4" fmla="*/ 2 w 75"/>
                <a:gd name="T5" fmla="*/ 10 h 41"/>
                <a:gd name="T6" fmla="*/ 0 w 75"/>
                <a:gd name="T7" fmla="*/ 14 h 41"/>
                <a:gd name="T8" fmla="*/ 1 w 75"/>
                <a:gd name="T9" fmla="*/ 16 h 41"/>
                <a:gd name="T10" fmla="*/ 6 w 75"/>
                <a:gd name="T11" fmla="*/ 17 h 41"/>
                <a:gd name="T12" fmla="*/ 14 w 75"/>
                <a:gd name="T13" fmla="*/ 16 h 41"/>
                <a:gd name="T14" fmla="*/ 25 w 75"/>
                <a:gd name="T15" fmla="*/ 13 h 41"/>
                <a:gd name="T16" fmla="*/ 60 w 75"/>
                <a:gd name="T17" fmla="*/ 41 h 41"/>
                <a:gd name="T18" fmla="*/ 75 w 75"/>
                <a:gd name="T19" fmla="*/ 35 h 41"/>
                <a:gd name="T20" fmla="*/ 63 w 75"/>
                <a:gd name="T21" fmla="*/ 4 h 41"/>
                <a:gd name="T22" fmla="*/ 29 w 7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5" h="41">
                  <a:moveTo>
                    <a:pt x="29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9" y="7"/>
                    <a:pt x="2" y="10"/>
                  </a:cubicBezTo>
                  <a:cubicBezTo>
                    <a:pt x="2" y="11"/>
                    <a:pt x="0" y="12"/>
                    <a:pt x="0" y="14"/>
                  </a:cubicBezTo>
                  <a:cubicBezTo>
                    <a:pt x="0" y="15"/>
                    <a:pt x="0" y="15"/>
                    <a:pt x="1" y="16"/>
                  </a:cubicBezTo>
                  <a:cubicBezTo>
                    <a:pt x="2" y="17"/>
                    <a:pt x="4" y="17"/>
                    <a:pt x="6" y="17"/>
                  </a:cubicBezTo>
                  <a:cubicBezTo>
                    <a:pt x="10" y="17"/>
                    <a:pt x="14" y="16"/>
                    <a:pt x="14" y="16"/>
                  </a:cubicBezTo>
                  <a:cubicBezTo>
                    <a:pt x="15" y="15"/>
                    <a:pt x="23" y="13"/>
                    <a:pt x="25" y="13"/>
                  </a:cubicBezTo>
                  <a:cubicBezTo>
                    <a:pt x="27" y="13"/>
                    <a:pt x="52" y="34"/>
                    <a:pt x="60" y="41"/>
                  </a:cubicBezTo>
                  <a:cubicBezTo>
                    <a:pt x="75" y="35"/>
                    <a:pt x="75" y="35"/>
                    <a:pt x="75" y="35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0" y="3"/>
                    <a:pt x="33" y="0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64" name="Freeform 21"/>
            <p:cNvSpPr>
              <a:spLocks/>
            </p:cNvSpPr>
            <p:nvPr/>
          </p:nvSpPr>
          <p:spPr bwMode="auto">
            <a:xfrm>
              <a:off x="6437313" y="5632450"/>
              <a:ext cx="95250" cy="161925"/>
            </a:xfrm>
            <a:custGeom>
              <a:avLst/>
              <a:gdLst>
                <a:gd name="T0" fmla="*/ 9 w 25"/>
                <a:gd name="T1" fmla="*/ 0 h 42"/>
                <a:gd name="T2" fmla="*/ 8 w 25"/>
                <a:gd name="T3" fmla="*/ 0 h 42"/>
                <a:gd name="T4" fmla="*/ 3 w 25"/>
                <a:gd name="T5" fmla="*/ 3 h 42"/>
                <a:gd name="T6" fmla="*/ 1 w 25"/>
                <a:gd name="T7" fmla="*/ 4 h 42"/>
                <a:gd name="T8" fmla="*/ 1 w 25"/>
                <a:gd name="T9" fmla="*/ 7 h 42"/>
                <a:gd name="T10" fmla="*/ 13 w 25"/>
                <a:gd name="T11" fmla="*/ 39 h 42"/>
                <a:gd name="T12" fmla="*/ 18 w 25"/>
                <a:gd name="T13" fmla="*/ 41 h 42"/>
                <a:gd name="T14" fmla="*/ 23 w 25"/>
                <a:gd name="T15" fmla="*/ 39 h 42"/>
                <a:gd name="T16" fmla="*/ 25 w 25"/>
                <a:gd name="T17" fmla="*/ 37 h 42"/>
                <a:gd name="T18" fmla="*/ 25 w 25"/>
                <a:gd name="T19" fmla="*/ 35 h 42"/>
                <a:gd name="T20" fmla="*/ 12 w 25"/>
                <a:gd name="T21" fmla="*/ 3 h 42"/>
                <a:gd name="T22" fmla="*/ 9 w 25"/>
                <a:gd name="T2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2">
                  <a:moveTo>
                    <a:pt x="9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1" y="3"/>
                    <a:pt x="1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4" y="41"/>
                    <a:pt x="16" y="42"/>
                    <a:pt x="18" y="41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4" y="39"/>
                    <a:pt x="25" y="38"/>
                    <a:pt x="25" y="37"/>
                  </a:cubicBezTo>
                  <a:cubicBezTo>
                    <a:pt x="25" y="37"/>
                    <a:pt x="25" y="36"/>
                    <a:pt x="25" y="35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1"/>
                    <a:pt x="10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65" name="Freeform 22"/>
            <p:cNvSpPr>
              <a:spLocks/>
            </p:cNvSpPr>
            <p:nvPr/>
          </p:nvSpPr>
          <p:spPr bwMode="auto">
            <a:xfrm>
              <a:off x="6024563" y="5651500"/>
              <a:ext cx="57150" cy="169863"/>
            </a:xfrm>
            <a:custGeom>
              <a:avLst/>
              <a:gdLst>
                <a:gd name="T0" fmla="*/ 0 w 15"/>
                <a:gd name="T1" fmla="*/ 40 h 44"/>
                <a:gd name="T2" fmla="*/ 1 w 15"/>
                <a:gd name="T3" fmla="*/ 42 h 44"/>
                <a:gd name="T4" fmla="*/ 3 w 15"/>
                <a:gd name="T5" fmla="*/ 43 h 44"/>
                <a:gd name="T6" fmla="*/ 9 w 15"/>
                <a:gd name="T7" fmla="*/ 44 h 44"/>
                <a:gd name="T8" fmla="*/ 13 w 15"/>
                <a:gd name="T9" fmla="*/ 41 h 44"/>
                <a:gd name="T10" fmla="*/ 15 w 15"/>
                <a:gd name="T11" fmla="*/ 4 h 44"/>
                <a:gd name="T12" fmla="*/ 14 w 15"/>
                <a:gd name="T13" fmla="*/ 2 h 44"/>
                <a:gd name="T14" fmla="*/ 12 w 15"/>
                <a:gd name="T15" fmla="*/ 0 h 44"/>
                <a:gd name="T16" fmla="*/ 7 w 15"/>
                <a:gd name="T17" fmla="*/ 0 h 44"/>
                <a:gd name="T18" fmla="*/ 6 w 15"/>
                <a:gd name="T19" fmla="*/ 0 h 44"/>
                <a:gd name="T20" fmla="*/ 3 w 15"/>
                <a:gd name="T21" fmla="*/ 3 h 44"/>
                <a:gd name="T22" fmla="*/ 0 w 15"/>
                <a:gd name="T23" fmla="*/ 4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44">
                  <a:moveTo>
                    <a:pt x="0" y="40"/>
                  </a:moveTo>
                  <a:cubicBezTo>
                    <a:pt x="0" y="41"/>
                    <a:pt x="0" y="42"/>
                    <a:pt x="1" y="42"/>
                  </a:cubicBezTo>
                  <a:cubicBezTo>
                    <a:pt x="2" y="43"/>
                    <a:pt x="2" y="43"/>
                    <a:pt x="3" y="43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1" y="44"/>
                    <a:pt x="12" y="42"/>
                    <a:pt x="13" y="4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5" y="2"/>
                    <a:pt x="14" y="2"/>
                  </a:cubicBezTo>
                  <a:cubicBezTo>
                    <a:pt x="14" y="1"/>
                    <a:pt x="13" y="1"/>
                    <a:pt x="1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3" y="1"/>
                    <a:pt x="3" y="3"/>
                  </a:cubicBezTo>
                  <a:lnTo>
                    <a:pt x="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66" name="Freeform 23"/>
            <p:cNvSpPr>
              <a:spLocks/>
            </p:cNvSpPr>
            <p:nvPr/>
          </p:nvSpPr>
          <p:spPr bwMode="auto">
            <a:xfrm>
              <a:off x="6170613" y="5910263"/>
              <a:ext cx="63500" cy="65088"/>
            </a:xfrm>
            <a:custGeom>
              <a:avLst/>
              <a:gdLst>
                <a:gd name="T0" fmla="*/ 17 w 17"/>
                <a:gd name="T1" fmla="*/ 5 h 17"/>
                <a:gd name="T2" fmla="*/ 15 w 17"/>
                <a:gd name="T3" fmla="*/ 2 h 17"/>
                <a:gd name="T4" fmla="*/ 8 w 17"/>
                <a:gd name="T5" fmla="*/ 3 h 17"/>
                <a:gd name="T6" fmla="*/ 6 w 17"/>
                <a:gd name="T7" fmla="*/ 6 h 17"/>
                <a:gd name="T8" fmla="*/ 5 w 17"/>
                <a:gd name="T9" fmla="*/ 6 h 17"/>
                <a:gd name="T10" fmla="*/ 3 w 17"/>
                <a:gd name="T11" fmla="*/ 9 h 17"/>
                <a:gd name="T12" fmla="*/ 4 w 17"/>
                <a:gd name="T13" fmla="*/ 16 h 17"/>
                <a:gd name="T14" fmla="*/ 7 w 17"/>
                <a:gd name="T15" fmla="*/ 17 h 17"/>
                <a:gd name="T16" fmla="*/ 11 w 17"/>
                <a:gd name="T17" fmla="*/ 15 h 17"/>
                <a:gd name="T18" fmla="*/ 14 w 17"/>
                <a:gd name="T19" fmla="*/ 11 h 17"/>
                <a:gd name="T20" fmla="*/ 14 w 17"/>
                <a:gd name="T21" fmla="*/ 11 h 17"/>
                <a:gd name="T22" fmla="*/ 16 w 17"/>
                <a:gd name="T23" fmla="*/ 9 h 17"/>
                <a:gd name="T24" fmla="*/ 17 w 17"/>
                <a:gd name="T25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17">
                  <a:moveTo>
                    <a:pt x="17" y="5"/>
                  </a:moveTo>
                  <a:cubicBezTo>
                    <a:pt x="17" y="4"/>
                    <a:pt x="16" y="3"/>
                    <a:pt x="15" y="2"/>
                  </a:cubicBezTo>
                  <a:cubicBezTo>
                    <a:pt x="12" y="0"/>
                    <a:pt x="10" y="0"/>
                    <a:pt x="8" y="3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12"/>
                    <a:pt x="3" y="15"/>
                    <a:pt x="4" y="16"/>
                  </a:cubicBezTo>
                  <a:cubicBezTo>
                    <a:pt x="5" y="17"/>
                    <a:pt x="6" y="17"/>
                    <a:pt x="7" y="17"/>
                  </a:cubicBezTo>
                  <a:cubicBezTo>
                    <a:pt x="8" y="17"/>
                    <a:pt x="9" y="17"/>
                    <a:pt x="11" y="15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8"/>
                    <a:pt x="17" y="6"/>
                    <a:pt x="1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67" name="Freeform 24"/>
            <p:cNvSpPr>
              <a:spLocks/>
            </p:cNvSpPr>
            <p:nvPr/>
          </p:nvSpPr>
          <p:spPr bwMode="auto">
            <a:xfrm>
              <a:off x="6127751" y="5878513"/>
              <a:ext cx="73025" cy="74613"/>
            </a:xfrm>
            <a:custGeom>
              <a:avLst/>
              <a:gdLst>
                <a:gd name="T0" fmla="*/ 2 w 19"/>
                <a:gd name="T1" fmla="*/ 11 h 19"/>
                <a:gd name="T2" fmla="*/ 3 w 19"/>
                <a:gd name="T3" fmla="*/ 18 h 19"/>
                <a:gd name="T4" fmla="*/ 10 w 19"/>
                <a:gd name="T5" fmla="*/ 17 h 19"/>
                <a:gd name="T6" fmla="*/ 17 w 19"/>
                <a:gd name="T7" fmla="*/ 9 h 19"/>
                <a:gd name="T8" fmla="*/ 16 w 19"/>
                <a:gd name="T9" fmla="*/ 2 h 19"/>
                <a:gd name="T10" fmla="*/ 9 w 19"/>
                <a:gd name="T11" fmla="*/ 3 h 19"/>
                <a:gd name="T12" fmla="*/ 5 w 19"/>
                <a:gd name="T13" fmla="*/ 7 h 19"/>
                <a:gd name="T14" fmla="*/ 5 w 19"/>
                <a:gd name="T15" fmla="*/ 7 h 19"/>
                <a:gd name="T16" fmla="*/ 5 w 19"/>
                <a:gd name="T17" fmla="*/ 7 h 19"/>
                <a:gd name="T18" fmla="*/ 2 w 19"/>
                <a:gd name="T19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19">
                  <a:moveTo>
                    <a:pt x="2" y="11"/>
                  </a:moveTo>
                  <a:cubicBezTo>
                    <a:pt x="0" y="13"/>
                    <a:pt x="1" y="15"/>
                    <a:pt x="3" y="18"/>
                  </a:cubicBezTo>
                  <a:cubicBezTo>
                    <a:pt x="6" y="19"/>
                    <a:pt x="8" y="19"/>
                    <a:pt x="10" y="1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9" y="5"/>
                    <a:pt x="17" y="3"/>
                    <a:pt x="16" y="2"/>
                  </a:cubicBezTo>
                  <a:cubicBezTo>
                    <a:pt x="13" y="0"/>
                    <a:pt x="11" y="0"/>
                    <a:pt x="9" y="3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lnTo>
                    <a:pt x="2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68" name="Freeform 25"/>
            <p:cNvSpPr>
              <a:spLocks/>
            </p:cNvSpPr>
            <p:nvPr/>
          </p:nvSpPr>
          <p:spPr bwMode="auto">
            <a:xfrm>
              <a:off x="6092826" y="5845175"/>
              <a:ext cx="69850" cy="76200"/>
            </a:xfrm>
            <a:custGeom>
              <a:avLst/>
              <a:gdLst>
                <a:gd name="T0" fmla="*/ 2 w 18"/>
                <a:gd name="T1" fmla="*/ 11 h 20"/>
                <a:gd name="T2" fmla="*/ 1 w 18"/>
                <a:gd name="T3" fmla="*/ 15 h 20"/>
                <a:gd name="T4" fmla="*/ 3 w 18"/>
                <a:gd name="T5" fmla="*/ 18 h 20"/>
                <a:gd name="T6" fmla="*/ 9 w 18"/>
                <a:gd name="T7" fmla="*/ 17 h 20"/>
                <a:gd name="T8" fmla="*/ 16 w 18"/>
                <a:gd name="T9" fmla="*/ 9 h 20"/>
                <a:gd name="T10" fmla="*/ 18 w 18"/>
                <a:gd name="T11" fmla="*/ 5 h 20"/>
                <a:gd name="T12" fmla="*/ 16 w 18"/>
                <a:gd name="T13" fmla="*/ 2 h 20"/>
                <a:gd name="T14" fmla="*/ 9 w 18"/>
                <a:gd name="T15" fmla="*/ 3 h 20"/>
                <a:gd name="T16" fmla="*/ 5 w 18"/>
                <a:gd name="T17" fmla="*/ 7 h 20"/>
                <a:gd name="T18" fmla="*/ 5 w 18"/>
                <a:gd name="T19" fmla="*/ 7 h 20"/>
                <a:gd name="T20" fmla="*/ 5 w 18"/>
                <a:gd name="T21" fmla="*/ 7 h 20"/>
                <a:gd name="T22" fmla="*/ 2 w 18"/>
                <a:gd name="T23" fmla="*/ 1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20">
                  <a:moveTo>
                    <a:pt x="2" y="11"/>
                  </a:moveTo>
                  <a:cubicBezTo>
                    <a:pt x="1" y="12"/>
                    <a:pt x="0" y="13"/>
                    <a:pt x="1" y="15"/>
                  </a:cubicBezTo>
                  <a:cubicBezTo>
                    <a:pt x="1" y="16"/>
                    <a:pt x="2" y="17"/>
                    <a:pt x="3" y="18"/>
                  </a:cubicBezTo>
                  <a:cubicBezTo>
                    <a:pt x="5" y="20"/>
                    <a:pt x="7" y="20"/>
                    <a:pt x="9" y="17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8"/>
                    <a:pt x="18" y="6"/>
                    <a:pt x="18" y="5"/>
                  </a:cubicBezTo>
                  <a:cubicBezTo>
                    <a:pt x="17" y="4"/>
                    <a:pt x="17" y="3"/>
                    <a:pt x="16" y="2"/>
                  </a:cubicBezTo>
                  <a:cubicBezTo>
                    <a:pt x="13" y="0"/>
                    <a:pt x="11" y="0"/>
                    <a:pt x="9" y="3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lnTo>
                    <a:pt x="2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69" name="Freeform 26"/>
            <p:cNvSpPr>
              <a:spLocks/>
            </p:cNvSpPr>
            <p:nvPr/>
          </p:nvSpPr>
          <p:spPr bwMode="auto">
            <a:xfrm>
              <a:off x="6062663" y="5810250"/>
              <a:ext cx="68263" cy="68263"/>
            </a:xfrm>
            <a:custGeom>
              <a:avLst/>
              <a:gdLst>
                <a:gd name="T0" fmla="*/ 8 w 18"/>
                <a:gd name="T1" fmla="*/ 17 h 18"/>
                <a:gd name="T2" fmla="*/ 15 w 18"/>
                <a:gd name="T3" fmla="*/ 9 h 18"/>
                <a:gd name="T4" fmla="*/ 14 w 18"/>
                <a:gd name="T5" fmla="*/ 1 h 18"/>
                <a:gd name="T6" fmla="*/ 8 w 18"/>
                <a:gd name="T7" fmla="*/ 2 h 18"/>
                <a:gd name="T8" fmla="*/ 5 w 18"/>
                <a:gd name="T9" fmla="*/ 5 h 18"/>
                <a:gd name="T10" fmla="*/ 5 w 18"/>
                <a:gd name="T11" fmla="*/ 5 h 18"/>
                <a:gd name="T12" fmla="*/ 5 w 18"/>
                <a:gd name="T13" fmla="*/ 6 h 18"/>
                <a:gd name="T14" fmla="*/ 2 w 18"/>
                <a:gd name="T15" fmla="*/ 9 h 18"/>
                <a:gd name="T16" fmla="*/ 0 w 18"/>
                <a:gd name="T17" fmla="*/ 13 h 18"/>
                <a:gd name="T18" fmla="*/ 2 w 18"/>
                <a:gd name="T19" fmla="*/ 16 h 18"/>
                <a:gd name="T20" fmla="*/ 6 w 18"/>
                <a:gd name="T21" fmla="*/ 18 h 18"/>
                <a:gd name="T22" fmla="*/ 8 w 18"/>
                <a:gd name="T23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18">
                  <a:moveTo>
                    <a:pt x="8" y="17"/>
                  </a:moveTo>
                  <a:cubicBezTo>
                    <a:pt x="15" y="9"/>
                    <a:pt x="15" y="9"/>
                    <a:pt x="15" y="9"/>
                  </a:cubicBezTo>
                  <a:cubicBezTo>
                    <a:pt x="18" y="5"/>
                    <a:pt x="15" y="2"/>
                    <a:pt x="14" y="1"/>
                  </a:cubicBezTo>
                  <a:cubicBezTo>
                    <a:pt x="12" y="0"/>
                    <a:pt x="10" y="0"/>
                    <a:pt x="8" y="2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11"/>
                    <a:pt x="0" y="12"/>
                    <a:pt x="0" y="13"/>
                  </a:cubicBezTo>
                  <a:cubicBezTo>
                    <a:pt x="0" y="15"/>
                    <a:pt x="1" y="16"/>
                    <a:pt x="2" y="16"/>
                  </a:cubicBezTo>
                  <a:cubicBezTo>
                    <a:pt x="3" y="17"/>
                    <a:pt x="4" y="18"/>
                    <a:pt x="6" y="18"/>
                  </a:cubicBezTo>
                  <a:cubicBezTo>
                    <a:pt x="7" y="18"/>
                    <a:pt x="7" y="18"/>
                    <a:pt x="8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70" name="Freeform 27"/>
            <p:cNvSpPr>
              <a:spLocks/>
            </p:cNvSpPr>
            <p:nvPr/>
          </p:nvSpPr>
          <p:spPr bwMode="auto">
            <a:xfrm>
              <a:off x="6086476" y="5667375"/>
              <a:ext cx="336550" cy="285750"/>
            </a:xfrm>
            <a:custGeom>
              <a:avLst/>
              <a:gdLst>
                <a:gd name="T0" fmla="*/ 85 w 88"/>
                <a:gd name="T1" fmla="*/ 47 h 74"/>
                <a:gd name="T2" fmla="*/ 84 w 88"/>
                <a:gd name="T3" fmla="*/ 40 h 74"/>
                <a:gd name="T4" fmla="*/ 82 w 88"/>
                <a:gd name="T5" fmla="*/ 37 h 74"/>
                <a:gd name="T6" fmla="*/ 51 w 88"/>
                <a:gd name="T7" fmla="*/ 12 h 74"/>
                <a:gd name="T8" fmla="*/ 42 w 88"/>
                <a:gd name="T9" fmla="*/ 15 h 74"/>
                <a:gd name="T10" fmla="*/ 42 w 88"/>
                <a:gd name="T11" fmla="*/ 15 h 74"/>
                <a:gd name="T12" fmla="*/ 33 w 88"/>
                <a:gd name="T13" fmla="*/ 16 h 74"/>
                <a:gd name="T14" fmla="*/ 26 w 88"/>
                <a:gd name="T15" fmla="*/ 15 h 74"/>
                <a:gd name="T16" fmla="*/ 23 w 88"/>
                <a:gd name="T17" fmla="*/ 10 h 74"/>
                <a:gd name="T18" fmla="*/ 28 w 88"/>
                <a:gd name="T19" fmla="*/ 3 h 74"/>
                <a:gd name="T20" fmla="*/ 2 w 88"/>
                <a:gd name="T21" fmla="*/ 0 h 74"/>
                <a:gd name="T22" fmla="*/ 0 w 88"/>
                <a:gd name="T23" fmla="*/ 37 h 74"/>
                <a:gd name="T24" fmla="*/ 5 w 88"/>
                <a:gd name="T25" fmla="*/ 34 h 74"/>
                <a:gd name="T26" fmla="*/ 10 w 88"/>
                <a:gd name="T27" fmla="*/ 36 h 74"/>
                <a:gd name="T28" fmla="*/ 14 w 88"/>
                <a:gd name="T29" fmla="*/ 43 h 74"/>
                <a:gd name="T30" fmla="*/ 20 w 88"/>
                <a:gd name="T31" fmla="*/ 45 h 74"/>
                <a:gd name="T32" fmla="*/ 23 w 88"/>
                <a:gd name="T33" fmla="*/ 53 h 74"/>
                <a:gd name="T34" fmla="*/ 29 w 88"/>
                <a:gd name="T35" fmla="*/ 54 h 74"/>
                <a:gd name="T36" fmla="*/ 32 w 88"/>
                <a:gd name="T37" fmla="*/ 61 h 74"/>
                <a:gd name="T38" fmla="*/ 39 w 88"/>
                <a:gd name="T39" fmla="*/ 62 h 74"/>
                <a:gd name="T40" fmla="*/ 42 w 88"/>
                <a:gd name="T41" fmla="*/ 71 h 74"/>
                <a:gd name="T42" fmla="*/ 44 w 88"/>
                <a:gd name="T43" fmla="*/ 73 h 74"/>
                <a:gd name="T44" fmla="*/ 44 w 88"/>
                <a:gd name="T45" fmla="*/ 73 h 74"/>
                <a:gd name="T46" fmla="*/ 44 w 88"/>
                <a:gd name="T47" fmla="*/ 74 h 74"/>
                <a:gd name="T48" fmla="*/ 47 w 88"/>
                <a:gd name="T49" fmla="*/ 74 h 74"/>
                <a:gd name="T50" fmla="*/ 50 w 88"/>
                <a:gd name="T51" fmla="*/ 73 h 74"/>
                <a:gd name="T52" fmla="*/ 51 w 88"/>
                <a:gd name="T53" fmla="*/ 67 h 74"/>
                <a:gd name="T54" fmla="*/ 51 w 88"/>
                <a:gd name="T55" fmla="*/ 67 h 74"/>
                <a:gd name="T56" fmla="*/ 40 w 88"/>
                <a:gd name="T57" fmla="*/ 57 h 74"/>
                <a:gd name="T58" fmla="*/ 39 w 88"/>
                <a:gd name="T59" fmla="*/ 56 h 74"/>
                <a:gd name="T60" fmla="*/ 39 w 88"/>
                <a:gd name="T61" fmla="*/ 55 h 74"/>
                <a:gd name="T62" fmla="*/ 42 w 88"/>
                <a:gd name="T63" fmla="*/ 55 h 74"/>
                <a:gd name="T64" fmla="*/ 57 w 88"/>
                <a:gd name="T65" fmla="*/ 67 h 74"/>
                <a:gd name="T66" fmla="*/ 59 w 88"/>
                <a:gd name="T67" fmla="*/ 68 h 74"/>
                <a:gd name="T68" fmla="*/ 63 w 88"/>
                <a:gd name="T69" fmla="*/ 66 h 74"/>
                <a:gd name="T70" fmla="*/ 64 w 88"/>
                <a:gd name="T71" fmla="*/ 62 h 74"/>
                <a:gd name="T72" fmla="*/ 62 w 88"/>
                <a:gd name="T73" fmla="*/ 59 h 74"/>
                <a:gd name="T74" fmla="*/ 60 w 88"/>
                <a:gd name="T75" fmla="*/ 57 h 74"/>
                <a:gd name="T76" fmla="*/ 60 w 88"/>
                <a:gd name="T77" fmla="*/ 57 h 74"/>
                <a:gd name="T78" fmla="*/ 52 w 88"/>
                <a:gd name="T79" fmla="*/ 51 h 74"/>
                <a:gd name="T80" fmla="*/ 52 w 88"/>
                <a:gd name="T81" fmla="*/ 49 h 74"/>
                <a:gd name="T82" fmla="*/ 52 w 88"/>
                <a:gd name="T83" fmla="*/ 48 h 74"/>
                <a:gd name="T84" fmla="*/ 55 w 88"/>
                <a:gd name="T85" fmla="*/ 48 h 74"/>
                <a:gd name="T86" fmla="*/ 68 w 88"/>
                <a:gd name="T87" fmla="*/ 59 h 74"/>
                <a:gd name="T88" fmla="*/ 71 w 88"/>
                <a:gd name="T89" fmla="*/ 60 h 74"/>
                <a:gd name="T90" fmla="*/ 76 w 88"/>
                <a:gd name="T91" fmla="*/ 57 h 74"/>
                <a:gd name="T92" fmla="*/ 77 w 88"/>
                <a:gd name="T93" fmla="*/ 54 h 74"/>
                <a:gd name="T94" fmla="*/ 75 w 88"/>
                <a:gd name="T95" fmla="*/ 50 h 74"/>
                <a:gd name="T96" fmla="*/ 71 w 88"/>
                <a:gd name="T97" fmla="*/ 47 h 74"/>
                <a:gd name="T98" fmla="*/ 71 w 88"/>
                <a:gd name="T99" fmla="*/ 47 h 74"/>
                <a:gd name="T100" fmla="*/ 64 w 88"/>
                <a:gd name="T101" fmla="*/ 41 h 74"/>
                <a:gd name="T102" fmla="*/ 64 w 88"/>
                <a:gd name="T103" fmla="*/ 39 h 74"/>
                <a:gd name="T104" fmla="*/ 66 w 88"/>
                <a:gd name="T105" fmla="*/ 39 h 74"/>
                <a:gd name="T106" fmla="*/ 78 w 88"/>
                <a:gd name="T107" fmla="*/ 48 h 74"/>
                <a:gd name="T108" fmla="*/ 85 w 88"/>
                <a:gd name="T109" fmla="*/ 4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8" h="74">
                  <a:moveTo>
                    <a:pt x="85" y="47"/>
                  </a:moveTo>
                  <a:cubicBezTo>
                    <a:pt x="87" y="45"/>
                    <a:pt x="88" y="42"/>
                    <a:pt x="84" y="40"/>
                  </a:cubicBezTo>
                  <a:cubicBezTo>
                    <a:pt x="82" y="37"/>
                    <a:pt x="82" y="37"/>
                    <a:pt x="82" y="37"/>
                  </a:cubicBezTo>
                  <a:cubicBezTo>
                    <a:pt x="69" y="26"/>
                    <a:pt x="55" y="14"/>
                    <a:pt x="51" y="12"/>
                  </a:cubicBezTo>
                  <a:cubicBezTo>
                    <a:pt x="50" y="12"/>
                    <a:pt x="46" y="14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5"/>
                    <a:pt x="37" y="16"/>
                    <a:pt x="33" y="16"/>
                  </a:cubicBezTo>
                  <a:cubicBezTo>
                    <a:pt x="30" y="16"/>
                    <a:pt x="28" y="16"/>
                    <a:pt x="26" y="15"/>
                  </a:cubicBezTo>
                  <a:cubicBezTo>
                    <a:pt x="24" y="13"/>
                    <a:pt x="23" y="11"/>
                    <a:pt x="23" y="10"/>
                  </a:cubicBezTo>
                  <a:cubicBezTo>
                    <a:pt x="24" y="7"/>
                    <a:pt x="26" y="4"/>
                    <a:pt x="28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2" y="35"/>
                    <a:pt x="4" y="34"/>
                    <a:pt x="5" y="34"/>
                  </a:cubicBezTo>
                  <a:cubicBezTo>
                    <a:pt x="7" y="34"/>
                    <a:pt x="9" y="35"/>
                    <a:pt x="10" y="36"/>
                  </a:cubicBezTo>
                  <a:cubicBezTo>
                    <a:pt x="13" y="38"/>
                    <a:pt x="14" y="41"/>
                    <a:pt x="14" y="43"/>
                  </a:cubicBezTo>
                  <a:cubicBezTo>
                    <a:pt x="16" y="43"/>
                    <a:pt x="18" y="44"/>
                    <a:pt x="20" y="45"/>
                  </a:cubicBezTo>
                  <a:cubicBezTo>
                    <a:pt x="22" y="47"/>
                    <a:pt x="23" y="50"/>
                    <a:pt x="23" y="53"/>
                  </a:cubicBezTo>
                  <a:cubicBezTo>
                    <a:pt x="25" y="52"/>
                    <a:pt x="27" y="53"/>
                    <a:pt x="29" y="54"/>
                  </a:cubicBezTo>
                  <a:cubicBezTo>
                    <a:pt x="31" y="56"/>
                    <a:pt x="32" y="58"/>
                    <a:pt x="32" y="61"/>
                  </a:cubicBezTo>
                  <a:cubicBezTo>
                    <a:pt x="34" y="60"/>
                    <a:pt x="37" y="61"/>
                    <a:pt x="39" y="62"/>
                  </a:cubicBezTo>
                  <a:cubicBezTo>
                    <a:pt x="42" y="65"/>
                    <a:pt x="43" y="68"/>
                    <a:pt x="42" y="71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5" y="74"/>
                    <a:pt x="46" y="74"/>
                    <a:pt x="47" y="74"/>
                  </a:cubicBezTo>
                  <a:cubicBezTo>
                    <a:pt x="49" y="74"/>
                    <a:pt x="50" y="73"/>
                    <a:pt x="50" y="73"/>
                  </a:cubicBezTo>
                  <a:cubicBezTo>
                    <a:pt x="52" y="71"/>
                    <a:pt x="53" y="69"/>
                    <a:pt x="51" y="67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0" y="57"/>
                    <a:pt x="40" y="57"/>
                    <a:pt x="40" y="57"/>
                  </a:cubicBezTo>
                  <a:cubicBezTo>
                    <a:pt x="39" y="57"/>
                    <a:pt x="39" y="57"/>
                    <a:pt x="39" y="56"/>
                  </a:cubicBezTo>
                  <a:cubicBezTo>
                    <a:pt x="39" y="56"/>
                    <a:pt x="39" y="55"/>
                    <a:pt x="39" y="55"/>
                  </a:cubicBezTo>
                  <a:cubicBezTo>
                    <a:pt x="40" y="54"/>
                    <a:pt x="41" y="54"/>
                    <a:pt x="42" y="55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57" y="68"/>
                    <a:pt x="58" y="68"/>
                    <a:pt x="59" y="68"/>
                  </a:cubicBezTo>
                  <a:cubicBezTo>
                    <a:pt x="61" y="68"/>
                    <a:pt x="62" y="67"/>
                    <a:pt x="63" y="66"/>
                  </a:cubicBezTo>
                  <a:cubicBezTo>
                    <a:pt x="64" y="65"/>
                    <a:pt x="64" y="64"/>
                    <a:pt x="64" y="62"/>
                  </a:cubicBezTo>
                  <a:cubicBezTo>
                    <a:pt x="64" y="61"/>
                    <a:pt x="63" y="60"/>
                    <a:pt x="62" y="59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52" y="51"/>
                    <a:pt x="52" y="51"/>
                    <a:pt x="52" y="51"/>
                  </a:cubicBezTo>
                  <a:cubicBezTo>
                    <a:pt x="52" y="50"/>
                    <a:pt x="52" y="50"/>
                    <a:pt x="52" y="49"/>
                  </a:cubicBezTo>
                  <a:cubicBezTo>
                    <a:pt x="52" y="49"/>
                    <a:pt x="52" y="49"/>
                    <a:pt x="52" y="48"/>
                  </a:cubicBezTo>
                  <a:cubicBezTo>
                    <a:pt x="53" y="47"/>
                    <a:pt x="54" y="47"/>
                    <a:pt x="55" y="48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9" y="59"/>
                    <a:pt x="70" y="60"/>
                    <a:pt x="71" y="60"/>
                  </a:cubicBezTo>
                  <a:cubicBezTo>
                    <a:pt x="73" y="60"/>
                    <a:pt x="74" y="59"/>
                    <a:pt x="76" y="57"/>
                  </a:cubicBezTo>
                  <a:cubicBezTo>
                    <a:pt x="77" y="56"/>
                    <a:pt x="77" y="55"/>
                    <a:pt x="77" y="54"/>
                  </a:cubicBezTo>
                  <a:cubicBezTo>
                    <a:pt x="77" y="53"/>
                    <a:pt x="76" y="52"/>
                    <a:pt x="75" y="50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64" y="41"/>
                    <a:pt x="64" y="41"/>
                    <a:pt x="64" y="41"/>
                  </a:cubicBezTo>
                  <a:cubicBezTo>
                    <a:pt x="63" y="41"/>
                    <a:pt x="63" y="40"/>
                    <a:pt x="64" y="39"/>
                  </a:cubicBezTo>
                  <a:cubicBezTo>
                    <a:pt x="64" y="38"/>
                    <a:pt x="65" y="38"/>
                    <a:pt x="66" y="39"/>
                  </a:cubicBezTo>
                  <a:cubicBezTo>
                    <a:pt x="78" y="48"/>
                    <a:pt x="78" y="48"/>
                    <a:pt x="78" y="48"/>
                  </a:cubicBezTo>
                  <a:cubicBezTo>
                    <a:pt x="80" y="50"/>
                    <a:pt x="83" y="49"/>
                    <a:pt x="85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</p:grpSp>
      <p:grpSp>
        <p:nvGrpSpPr>
          <p:cNvPr id="72" name="그룹 71"/>
          <p:cNvGrpSpPr/>
          <p:nvPr/>
        </p:nvGrpSpPr>
        <p:grpSpPr>
          <a:xfrm>
            <a:off x="5756188" y="4430015"/>
            <a:ext cx="4379306" cy="462919"/>
            <a:chOff x="6358529" y="1489079"/>
            <a:chExt cx="4772267" cy="462919"/>
          </a:xfrm>
        </p:grpSpPr>
        <p:sp>
          <p:nvSpPr>
            <p:cNvPr id="73" name="순서도: 병합 72"/>
            <p:cNvSpPr/>
            <p:nvPr/>
          </p:nvSpPr>
          <p:spPr>
            <a:xfrm rot="2314167">
              <a:off x="6358529" y="1553555"/>
              <a:ext cx="317018" cy="205742"/>
            </a:xfrm>
            <a:prstGeom prst="flowChartMerge">
              <a:avLst/>
            </a:prstGeom>
            <a:gradFill flip="none" rotWithShape="1">
              <a:gsLst>
                <a:gs pos="0">
                  <a:srgbClr val="A2B5D8"/>
                </a:gs>
                <a:gs pos="50000">
                  <a:srgbClr val="A2B5D8"/>
                </a:gs>
                <a:gs pos="98000">
                  <a:srgbClr val="D6DFEE"/>
                </a:gs>
              </a:gsLst>
              <a:lin ang="5400000" scaled="1"/>
              <a:tileRect/>
            </a:gra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sz="2000" b="1" dirty="0">
                <a:latin typeface="+mn-ea"/>
              </a:endParaRPr>
            </a:p>
          </p:txBody>
        </p:sp>
        <p:sp>
          <p:nvSpPr>
            <p:cNvPr id="74" name="순서도: 병합 73"/>
            <p:cNvSpPr/>
            <p:nvPr/>
          </p:nvSpPr>
          <p:spPr>
            <a:xfrm rot="19260000">
              <a:off x="10813778" y="1578339"/>
              <a:ext cx="317018" cy="205742"/>
            </a:xfrm>
            <a:prstGeom prst="flowChartMerge">
              <a:avLst/>
            </a:prstGeom>
            <a:gradFill flip="none" rotWithShape="1">
              <a:gsLst>
                <a:gs pos="0">
                  <a:srgbClr val="A2B5D8"/>
                </a:gs>
                <a:gs pos="50000">
                  <a:srgbClr val="A2B5D8"/>
                </a:gs>
                <a:gs pos="98000">
                  <a:srgbClr val="D6DFEE"/>
                </a:gs>
              </a:gsLst>
              <a:lin ang="5400000" scaled="1"/>
              <a:tileRect/>
            </a:gra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sz="2000" b="1" dirty="0">
                <a:latin typeface="+mn-ea"/>
              </a:endParaRPr>
            </a:p>
          </p:txBody>
        </p:sp>
        <p:sp>
          <p:nvSpPr>
            <p:cNvPr id="76" name="사다리꼴 75"/>
            <p:cNvSpPr/>
            <p:nvPr/>
          </p:nvSpPr>
          <p:spPr>
            <a:xfrm rot="10800000">
              <a:off x="6458846" y="1489079"/>
              <a:ext cx="4565060" cy="462919"/>
            </a:xfrm>
            <a:prstGeom prst="trapezoid">
              <a:avLst>
                <a:gd name="adj" fmla="val 54525"/>
              </a:avLst>
            </a:prstGeom>
            <a:gradFill flip="none" rotWithShape="1">
              <a:gsLst>
                <a:gs pos="0">
                  <a:srgbClr val="A2B5D8"/>
                </a:gs>
                <a:gs pos="50000">
                  <a:srgbClr val="A2B5D8"/>
                </a:gs>
                <a:gs pos="98000">
                  <a:srgbClr val="D6DFEE"/>
                </a:gs>
              </a:gsLst>
              <a:lin ang="5400000" scaled="1"/>
              <a:tileRect/>
            </a:gra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ko-KR" altLang="en-US" sz="2000" b="1" dirty="0">
                <a:latin typeface="+mn-ea"/>
              </a:endParaRPr>
            </a:p>
          </p:txBody>
        </p:sp>
      </p:grpSp>
      <p:sp>
        <p:nvSpPr>
          <p:cNvPr id="79" name="자유형 78"/>
          <p:cNvSpPr/>
          <p:nvPr/>
        </p:nvSpPr>
        <p:spPr>
          <a:xfrm>
            <a:off x="10654287" y="5281577"/>
            <a:ext cx="320041" cy="274321"/>
          </a:xfrm>
          <a:custGeom>
            <a:avLst/>
            <a:gdLst>
              <a:gd name="connsiteX0" fmla="*/ 828802 w 1450404"/>
              <a:gd name="connsiteY0" fmla="*/ 0 h 1243203"/>
              <a:gd name="connsiteX1" fmla="*/ 1398604 w 1450404"/>
              <a:gd name="connsiteY1" fmla="*/ 0 h 1243203"/>
              <a:gd name="connsiteX2" fmla="*/ 1450404 w 1450404"/>
              <a:gd name="connsiteY2" fmla="*/ 56979 h 1243203"/>
              <a:gd name="connsiteX3" fmla="*/ 1450404 w 1450404"/>
              <a:gd name="connsiteY3" fmla="*/ 611243 h 1243203"/>
              <a:gd name="connsiteX4" fmla="*/ 1416733 w 1450404"/>
              <a:gd name="connsiteY4" fmla="*/ 818444 h 1243203"/>
              <a:gd name="connsiteX5" fmla="*/ 1313133 w 1450404"/>
              <a:gd name="connsiteY5" fmla="*/ 1017873 h 1243203"/>
              <a:gd name="connsiteX6" fmla="*/ 1134424 w 1450404"/>
              <a:gd name="connsiteY6" fmla="*/ 1162911 h 1243203"/>
              <a:gd name="connsiteX7" fmla="*/ 885782 w 1450404"/>
              <a:gd name="connsiteY7" fmla="*/ 1243203 h 1243203"/>
              <a:gd name="connsiteX8" fmla="*/ 777002 w 1450404"/>
              <a:gd name="connsiteY8" fmla="*/ 1072261 h 1243203"/>
              <a:gd name="connsiteX9" fmla="*/ 1108524 w 1450404"/>
              <a:gd name="connsiteY9" fmla="*/ 916861 h 1243203"/>
              <a:gd name="connsiteX10" fmla="*/ 1175862 w 1450404"/>
              <a:gd name="connsiteY10" fmla="*/ 621602 h 1243203"/>
              <a:gd name="connsiteX11" fmla="*/ 823623 w 1450404"/>
              <a:gd name="connsiteY11" fmla="*/ 621602 h 1243203"/>
              <a:gd name="connsiteX12" fmla="*/ 777002 w 1450404"/>
              <a:gd name="connsiteY12" fmla="*/ 559443 h 1243203"/>
              <a:gd name="connsiteX13" fmla="*/ 777002 w 1450404"/>
              <a:gd name="connsiteY13" fmla="*/ 51800 h 1243203"/>
              <a:gd name="connsiteX14" fmla="*/ 51801 w 1450404"/>
              <a:gd name="connsiteY14" fmla="*/ 0 h 1243203"/>
              <a:gd name="connsiteX15" fmla="*/ 621602 w 1450404"/>
              <a:gd name="connsiteY15" fmla="*/ 0 h 1243203"/>
              <a:gd name="connsiteX16" fmla="*/ 673402 w 1450404"/>
              <a:gd name="connsiteY16" fmla="*/ 56979 h 1243203"/>
              <a:gd name="connsiteX17" fmla="*/ 673402 w 1450404"/>
              <a:gd name="connsiteY17" fmla="*/ 611243 h 1243203"/>
              <a:gd name="connsiteX18" fmla="*/ 639731 w 1450404"/>
              <a:gd name="connsiteY18" fmla="*/ 818444 h 1243203"/>
              <a:gd name="connsiteX19" fmla="*/ 536131 w 1450404"/>
              <a:gd name="connsiteY19" fmla="*/ 1017873 h 1243203"/>
              <a:gd name="connsiteX20" fmla="*/ 357422 w 1450404"/>
              <a:gd name="connsiteY20" fmla="*/ 1162911 h 1243203"/>
              <a:gd name="connsiteX21" fmla="*/ 108780 w 1450404"/>
              <a:gd name="connsiteY21" fmla="*/ 1243203 h 1243203"/>
              <a:gd name="connsiteX22" fmla="*/ 0 w 1450404"/>
              <a:gd name="connsiteY22" fmla="*/ 1072261 h 1243203"/>
              <a:gd name="connsiteX23" fmla="*/ 331522 w 1450404"/>
              <a:gd name="connsiteY23" fmla="*/ 916861 h 1243203"/>
              <a:gd name="connsiteX24" fmla="*/ 398864 w 1450404"/>
              <a:gd name="connsiteY24" fmla="*/ 621602 h 1243203"/>
              <a:gd name="connsiteX25" fmla="*/ 46622 w 1450404"/>
              <a:gd name="connsiteY25" fmla="*/ 621602 h 1243203"/>
              <a:gd name="connsiteX26" fmla="*/ 0 w 1450404"/>
              <a:gd name="connsiteY26" fmla="*/ 559443 h 1243203"/>
              <a:gd name="connsiteX27" fmla="*/ 0 w 1450404"/>
              <a:gd name="connsiteY27" fmla="*/ 51800 h 1243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450404" h="1243203">
                <a:moveTo>
                  <a:pt x="828802" y="0"/>
                </a:moveTo>
                <a:lnTo>
                  <a:pt x="1398604" y="0"/>
                </a:lnTo>
                <a:lnTo>
                  <a:pt x="1450404" y="56979"/>
                </a:lnTo>
                <a:lnTo>
                  <a:pt x="1450404" y="611243"/>
                </a:lnTo>
                <a:cubicBezTo>
                  <a:pt x="1450404" y="676856"/>
                  <a:pt x="1439179" y="745923"/>
                  <a:pt x="1416733" y="818444"/>
                </a:cubicBezTo>
                <a:cubicBezTo>
                  <a:pt x="1394287" y="890961"/>
                  <a:pt x="1359754" y="957440"/>
                  <a:pt x="1313133" y="1017873"/>
                </a:cubicBezTo>
                <a:cubicBezTo>
                  <a:pt x="1266512" y="1078307"/>
                  <a:pt x="1206945" y="1126653"/>
                  <a:pt x="1134424" y="1162911"/>
                </a:cubicBezTo>
                <a:cubicBezTo>
                  <a:pt x="1061903" y="1199174"/>
                  <a:pt x="979024" y="1225936"/>
                  <a:pt x="885782" y="1243203"/>
                </a:cubicBezTo>
                <a:lnTo>
                  <a:pt x="777002" y="1072261"/>
                </a:lnTo>
                <a:cubicBezTo>
                  <a:pt x="942761" y="1048090"/>
                  <a:pt x="1053270" y="996290"/>
                  <a:pt x="1108524" y="916861"/>
                </a:cubicBezTo>
                <a:cubicBezTo>
                  <a:pt x="1153416" y="844344"/>
                  <a:pt x="1175862" y="745923"/>
                  <a:pt x="1175862" y="621602"/>
                </a:cubicBezTo>
                <a:lnTo>
                  <a:pt x="823623" y="621602"/>
                </a:lnTo>
                <a:lnTo>
                  <a:pt x="777002" y="559443"/>
                </a:lnTo>
                <a:lnTo>
                  <a:pt x="777002" y="51800"/>
                </a:lnTo>
                <a:close/>
                <a:moveTo>
                  <a:pt x="51801" y="0"/>
                </a:moveTo>
                <a:lnTo>
                  <a:pt x="621602" y="0"/>
                </a:lnTo>
                <a:lnTo>
                  <a:pt x="673402" y="56979"/>
                </a:lnTo>
                <a:lnTo>
                  <a:pt x="673402" y="611243"/>
                </a:lnTo>
                <a:cubicBezTo>
                  <a:pt x="673402" y="676856"/>
                  <a:pt x="662181" y="745923"/>
                  <a:pt x="639731" y="818444"/>
                </a:cubicBezTo>
                <a:cubicBezTo>
                  <a:pt x="617285" y="890961"/>
                  <a:pt x="582752" y="957440"/>
                  <a:pt x="536131" y="1017873"/>
                </a:cubicBezTo>
                <a:cubicBezTo>
                  <a:pt x="489514" y="1078307"/>
                  <a:pt x="429943" y="1126653"/>
                  <a:pt x="357422" y="1162911"/>
                </a:cubicBezTo>
                <a:cubicBezTo>
                  <a:pt x="284901" y="1199174"/>
                  <a:pt x="202022" y="1225936"/>
                  <a:pt x="108780" y="1243203"/>
                </a:cubicBezTo>
                <a:lnTo>
                  <a:pt x="0" y="1072261"/>
                </a:lnTo>
                <a:cubicBezTo>
                  <a:pt x="165764" y="1048090"/>
                  <a:pt x="276268" y="996290"/>
                  <a:pt x="331522" y="916861"/>
                </a:cubicBezTo>
                <a:cubicBezTo>
                  <a:pt x="376414" y="844344"/>
                  <a:pt x="398864" y="745923"/>
                  <a:pt x="398864" y="621602"/>
                </a:cubicBezTo>
                <a:lnTo>
                  <a:pt x="46622" y="621602"/>
                </a:lnTo>
                <a:lnTo>
                  <a:pt x="0" y="559443"/>
                </a:lnTo>
                <a:lnTo>
                  <a:pt x="0" y="51800"/>
                </a:lnTo>
                <a:close/>
              </a:path>
            </a:pathLst>
          </a:custGeom>
          <a:solidFill>
            <a:srgbClr val="A2B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+mn-ea"/>
            </a:endParaRPr>
          </a:p>
        </p:txBody>
      </p:sp>
      <p:sp>
        <p:nvSpPr>
          <p:cNvPr id="80" name="자유형 79"/>
          <p:cNvSpPr/>
          <p:nvPr/>
        </p:nvSpPr>
        <p:spPr>
          <a:xfrm>
            <a:off x="10037406" y="5144417"/>
            <a:ext cx="320041" cy="274321"/>
          </a:xfrm>
          <a:custGeom>
            <a:avLst/>
            <a:gdLst>
              <a:gd name="connsiteX0" fmla="*/ 828802 w 1450404"/>
              <a:gd name="connsiteY0" fmla="*/ 0 h 1243203"/>
              <a:gd name="connsiteX1" fmla="*/ 1398603 w 1450404"/>
              <a:gd name="connsiteY1" fmla="*/ 0 h 1243203"/>
              <a:gd name="connsiteX2" fmla="*/ 1450404 w 1450404"/>
              <a:gd name="connsiteY2" fmla="*/ 51800 h 1243203"/>
              <a:gd name="connsiteX3" fmla="*/ 1450404 w 1450404"/>
              <a:gd name="connsiteY3" fmla="*/ 559443 h 1243203"/>
              <a:gd name="connsiteX4" fmla="*/ 1403782 w 1450404"/>
              <a:gd name="connsiteY4" fmla="*/ 621602 h 1243203"/>
              <a:gd name="connsiteX5" fmla="*/ 1051544 w 1450404"/>
              <a:gd name="connsiteY5" fmla="*/ 621602 h 1243203"/>
              <a:gd name="connsiteX6" fmla="*/ 1118882 w 1450404"/>
              <a:gd name="connsiteY6" fmla="*/ 916861 h 1243203"/>
              <a:gd name="connsiteX7" fmla="*/ 1450404 w 1450404"/>
              <a:gd name="connsiteY7" fmla="*/ 1072261 h 1243203"/>
              <a:gd name="connsiteX8" fmla="*/ 1341624 w 1450404"/>
              <a:gd name="connsiteY8" fmla="*/ 1243203 h 1243203"/>
              <a:gd name="connsiteX9" fmla="*/ 1095574 w 1450404"/>
              <a:gd name="connsiteY9" fmla="*/ 1162911 h 1243203"/>
              <a:gd name="connsiteX10" fmla="*/ 919452 w 1450404"/>
              <a:gd name="connsiteY10" fmla="*/ 1017874 h 1243203"/>
              <a:gd name="connsiteX11" fmla="*/ 813265 w 1450404"/>
              <a:gd name="connsiteY11" fmla="*/ 818444 h 1243203"/>
              <a:gd name="connsiteX12" fmla="*/ 777002 w 1450404"/>
              <a:gd name="connsiteY12" fmla="*/ 611243 h 1243203"/>
              <a:gd name="connsiteX13" fmla="*/ 777002 w 1450404"/>
              <a:gd name="connsiteY13" fmla="*/ 56979 h 1243203"/>
              <a:gd name="connsiteX14" fmla="*/ 51800 w 1450404"/>
              <a:gd name="connsiteY14" fmla="*/ 0 h 1243203"/>
              <a:gd name="connsiteX15" fmla="*/ 621602 w 1450404"/>
              <a:gd name="connsiteY15" fmla="*/ 0 h 1243203"/>
              <a:gd name="connsiteX16" fmla="*/ 673402 w 1450404"/>
              <a:gd name="connsiteY16" fmla="*/ 51800 h 1243203"/>
              <a:gd name="connsiteX17" fmla="*/ 673402 w 1450404"/>
              <a:gd name="connsiteY17" fmla="*/ 559443 h 1243203"/>
              <a:gd name="connsiteX18" fmla="*/ 626781 w 1450404"/>
              <a:gd name="connsiteY18" fmla="*/ 621602 h 1243203"/>
              <a:gd name="connsiteX19" fmla="*/ 274543 w 1450404"/>
              <a:gd name="connsiteY19" fmla="*/ 621602 h 1243203"/>
              <a:gd name="connsiteX20" fmla="*/ 341880 w 1450404"/>
              <a:gd name="connsiteY20" fmla="*/ 916861 h 1243203"/>
              <a:gd name="connsiteX21" fmla="*/ 673402 w 1450404"/>
              <a:gd name="connsiteY21" fmla="*/ 1072261 h 1243203"/>
              <a:gd name="connsiteX22" fmla="*/ 564622 w 1450404"/>
              <a:gd name="connsiteY22" fmla="*/ 1243203 h 1243203"/>
              <a:gd name="connsiteX23" fmla="*/ 318572 w 1450404"/>
              <a:gd name="connsiteY23" fmla="*/ 1162911 h 1243203"/>
              <a:gd name="connsiteX24" fmla="*/ 142451 w 1450404"/>
              <a:gd name="connsiteY24" fmla="*/ 1017874 h 1243203"/>
              <a:gd name="connsiteX25" fmla="*/ 36263 w 1450404"/>
              <a:gd name="connsiteY25" fmla="*/ 818444 h 1243203"/>
              <a:gd name="connsiteX26" fmla="*/ 0 w 1450404"/>
              <a:gd name="connsiteY26" fmla="*/ 611243 h 1243203"/>
              <a:gd name="connsiteX27" fmla="*/ 0 w 1450404"/>
              <a:gd name="connsiteY27" fmla="*/ 56979 h 1243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450404" h="1243203">
                <a:moveTo>
                  <a:pt x="828802" y="0"/>
                </a:moveTo>
                <a:lnTo>
                  <a:pt x="1398603" y="0"/>
                </a:lnTo>
                <a:lnTo>
                  <a:pt x="1450404" y="51800"/>
                </a:lnTo>
                <a:lnTo>
                  <a:pt x="1450404" y="559443"/>
                </a:lnTo>
                <a:lnTo>
                  <a:pt x="1403782" y="621602"/>
                </a:lnTo>
                <a:lnTo>
                  <a:pt x="1051544" y="621602"/>
                </a:lnTo>
                <a:cubicBezTo>
                  <a:pt x="1051544" y="745923"/>
                  <a:pt x="1073990" y="844344"/>
                  <a:pt x="1118882" y="916861"/>
                </a:cubicBezTo>
                <a:cubicBezTo>
                  <a:pt x="1174136" y="996290"/>
                  <a:pt x="1284645" y="1048090"/>
                  <a:pt x="1450404" y="1072261"/>
                </a:cubicBezTo>
                <a:lnTo>
                  <a:pt x="1341624" y="1243203"/>
                </a:lnTo>
                <a:cubicBezTo>
                  <a:pt x="1248382" y="1225936"/>
                  <a:pt x="1166365" y="1199174"/>
                  <a:pt x="1095574" y="1162911"/>
                </a:cubicBezTo>
                <a:cubicBezTo>
                  <a:pt x="1024782" y="1126653"/>
                  <a:pt x="966073" y="1078307"/>
                  <a:pt x="919452" y="1017874"/>
                </a:cubicBezTo>
                <a:cubicBezTo>
                  <a:pt x="872831" y="957440"/>
                  <a:pt x="837436" y="890961"/>
                  <a:pt x="813265" y="818444"/>
                </a:cubicBezTo>
                <a:cubicBezTo>
                  <a:pt x="789090" y="745923"/>
                  <a:pt x="777002" y="676856"/>
                  <a:pt x="777002" y="611243"/>
                </a:cubicBezTo>
                <a:lnTo>
                  <a:pt x="777002" y="56979"/>
                </a:lnTo>
                <a:close/>
                <a:moveTo>
                  <a:pt x="51800" y="0"/>
                </a:moveTo>
                <a:lnTo>
                  <a:pt x="621602" y="0"/>
                </a:lnTo>
                <a:lnTo>
                  <a:pt x="673402" y="51800"/>
                </a:lnTo>
                <a:lnTo>
                  <a:pt x="673402" y="559443"/>
                </a:lnTo>
                <a:lnTo>
                  <a:pt x="626781" y="621602"/>
                </a:lnTo>
                <a:lnTo>
                  <a:pt x="274543" y="621602"/>
                </a:lnTo>
                <a:cubicBezTo>
                  <a:pt x="274543" y="745923"/>
                  <a:pt x="296988" y="844344"/>
                  <a:pt x="341880" y="916861"/>
                </a:cubicBezTo>
                <a:cubicBezTo>
                  <a:pt x="397135" y="996290"/>
                  <a:pt x="507643" y="1048090"/>
                  <a:pt x="673402" y="1072261"/>
                </a:cubicBezTo>
                <a:lnTo>
                  <a:pt x="564622" y="1243203"/>
                </a:lnTo>
                <a:cubicBezTo>
                  <a:pt x="471381" y="1225936"/>
                  <a:pt x="389364" y="1199174"/>
                  <a:pt x="318572" y="1162911"/>
                </a:cubicBezTo>
                <a:cubicBezTo>
                  <a:pt x="247780" y="1126653"/>
                  <a:pt x="189072" y="1078307"/>
                  <a:pt x="142451" y="1017874"/>
                </a:cubicBezTo>
                <a:cubicBezTo>
                  <a:pt x="95830" y="957440"/>
                  <a:pt x="60434" y="890961"/>
                  <a:pt x="36263" y="818444"/>
                </a:cubicBezTo>
                <a:cubicBezTo>
                  <a:pt x="12088" y="745923"/>
                  <a:pt x="0" y="676856"/>
                  <a:pt x="0" y="611243"/>
                </a:cubicBezTo>
                <a:lnTo>
                  <a:pt x="0" y="56979"/>
                </a:lnTo>
                <a:close/>
              </a:path>
            </a:pathLst>
          </a:custGeom>
          <a:solidFill>
            <a:srgbClr val="A2B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latin typeface="+mn-ea"/>
            </a:endParaRPr>
          </a:p>
        </p:txBody>
      </p:sp>
      <p:pic>
        <p:nvPicPr>
          <p:cNvPr id="81" name="Picture 6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25" y="4004191"/>
            <a:ext cx="1417580" cy="1417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25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2185</TotalTime>
  <Words>329</Words>
  <Application>Microsoft Office PowerPoint</Application>
  <PresentationFormat>와이드스크린</PresentationFormat>
  <Paragraphs>80</Paragraphs>
  <Slides>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5" baseType="lpstr">
      <vt:lpstr>맑은 고딕</vt:lpstr>
      <vt:lpstr>조선일보명조</vt:lpstr>
      <vt:lpstr>Arial</vt:lpstr>
      <vt:lpstr>Calibri</vt:lpstr>
      <vt:lpstr>Wingdings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김자령</dc:creator>
  <cp:lastModifiedBy>김자령</cp:lastModifiedBy>
  <cp:revision>108</cp:revision>
  <dcterms:created xsi:type="dcterms:W3CDTF">2016-07-12T03:47:17Z</dcterms:created>
  <dcterms:modified xsi:type="dcterms:W3CDTF">2016-09-07T01:45:51Z</dcterms:modified>
</cp:coreProperties>
</file>