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97" r:id="rId5"/>
    <p:sldId id="298" r:id="rId6"/>
    <p:sldId id="299" r:id="rId7"/>
    <p:sldId id="300" r:id="rId8"/>
    <p:sldId id="301" r:id="rId9"/>
    <p:sldId id="30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00"/>
    <a:srgbClr val="415661"/>
    <a:srgbClr val="D74442"/>
    <a:srgbClr val="995B17"/>
    <a:srgbClr val="EDDEB9"/>
    <a:srgbClr val="729FC1"/>
    <a:srgbClr val="C26E70"/>
    <a:srgbClr val="B54747"/>
    <a:srgbClr val="FFA31A"/>
    <a:srgbClr val="D14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686" y="1020"/>
      </p:cViewPr>
      <p:guideLst>
        <p:guide orient="horz" pos="2183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009900" y="0"/>
            <a:ext cx="91821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2673350" y="0"/>
            <a:ext cx="941705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41725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3009900" y="0"/>
            <a:ext cx="91821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673350" y="0"/>
            <a:ext cx="941705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5826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 flipH="1">
            <a:off x="0" y="0"/>
            <a:ext cx="106172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 flipH="1">
            <a:off x="94432" y="0"/>
            <a:ext cx="10888872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16193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인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 flipH="1">
            <a:off x="4787900" y="2178760"/>
            <a:ext cx="7404100" cy="4712516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 r="-36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태룡고딕210"/>
              <a:ea typeface="태룡고딕210"/>
              <a:cs typeface="+mn-cs"/>
            </a:endParaRPr>
          </a:p>
        </p:txBody>
      </p:sp>
      <p:sp>
        <p:nvSpPr>
          <p:cNvPr id="7" name="직사각형 6"/>
          <p:cNvSpPr/>
          <p:nvPr userDrawn="1"/>
        </p:nvSpPr>
        <p:spPr>
          <a:xfrm rot="5400000">
            <a:off x="6837235" y="17891"/>
            <a:ext cx="3317467" cy="7392061"/>
          </a:xfrm>
          <a:prstGeom prst="rect">
            <a:avLst/>
          </a:prstGeom>
          <a:gradFill flip="none" rotWithShape="1">
            <a:gsLst>
              <a:gs pos="23000">
                <a:sysClr val="windowText" lastClr="000000">
                  <a:alpha val="0"/>
                </a:sysClr>
              </a:gs>
              <a:gs pos="3000">
                <a:sysClr val="windowText" lastClr="000000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태룡고딕210"/>
              <a:ea typeface="태룡고딕210"/>
              <a:cs typeface="+mn-cs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4673463" y="1941793"/>
            <a:ext cx="3317467" cy="4924084"/>
          </a:xfrm>
          <a:prstGeom prst="rect">
            <a:avLst/>
          </a:prstGeom>
          <a:gradFill flip="none" rotWithShape="1">
            <a:gsLst>
              <a:gs pos="23000">
                <a:sysClr val="windowText" lastClr="000000">
                  <a:alpha val="0"/>
                </a:sysClr>
              </a:gs>
              <a:gs pos="3000">
                <a:sysClr val="windowText" lastClr="000000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태룡고딕210"/>
              <a:ea typeface="태룡고딕21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8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 flipH="1">
            <a:off x="3124200" y="0"/>
            <a:ext cx="90678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2540000" y="0"/>
            <a:ext cx="797560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19144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 flipH="1">
            <a:off x="2819400" y="25400"/>
            <a:ext cx="93726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1000" t="-4000" r="-1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968500" y="0"/>
            <a:ext cx="797560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13729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우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237534" y="0"/>
            <a:ext cx="12076386" cy="6858000"/>
          </a:xfrm>
          <a:prstGeom prst="rect">
            <a:avLst/>
          </a:prstGeom>
          <a:gradFill flip="none" rotWithShape="1">
            <a:gsLst>
              <a:gs pos="52000">
                <a:sysClr val="windowText" lastClr="000000"/>
              </a:gs>
              <a:gs pos="15000">
                <a:srgbClr val="000000">
                  <a:alpha val="65000"/>
                </a:srgbClr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  <a:gs pos="87000">
                <a:sysClr val="windowText" lastClr="000000">
                  <a:alpha val="7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384245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56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C71D-B639-4B5A-A603-673357D805AC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4E39-A26D-4FD9-9E37-D75407464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03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85" r:id="rId2"/>
    <p:sldLayoutId id="2147483687" r:id="rId3"/>
    <p:sldLayoutId id="2147483732" r:id="rId4"/>
    <p:sldLayoutId id="2147483729" r:id="rId5"/>
    <p:sldLayoutId id="2147483730" r:id="rId6"/>
    <p:sldLayoutId id="2147483686" r:id="rId7"/>
    <p:sldLayoutId id="2147483731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e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4516353" y="2622566"/>
            <a:ext cx="7112834" cy="169180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025">
            <a:off x="8918620" y="3617119"/>
            <a:ext cx="2075338" cy="91937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0005">
            <a:off x="5093184" y="2375415"/>
            <a:ext cx="5921113" cy="204656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906394" y="2660666"/>
            <a:ext cx="5859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ART 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Plastic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160626" y="3600615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SUB TITLE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3" name="자유형 42"/>
          <p:cNvSpPr/>
          <p:nvPr/>
        </p:nvSpPr>
        <p:spPr>
          <a:xfrm>
            <a:off x="5853598" y="2936477"/>
            <a:ext cx="475488" cy="390144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348691" y="0"/>
                </a:moveTo>
                <a:lnTo>
                  <a:pt x="423062" y="0"/>
                </a:lnTo>
                <a:cubicBezTo>
                  <a:pt x="434441" y="0"/>
                  <a:pt x="442976" y="4877"/>
                  <a:pt x="448665" y="14630"/>
                </a:cubicBezTo>
                <a:cubicBezTo>
                  <a:pt x="454355" y="24384"/>
                  <a:pt x="455168" y="34950"/>
                  <a:pt x="451104" y="46330"/>
                </a:cubicBezTo>
                <a:lnTo>
                  <a:pt x="413308" y="152400"/>
                </a:lnTo>
                <a:lnTo>
                  <a:pt x="446227" y="152400"/>
                </a:lnTo>
                <a:cubicBezTo>
                  <a:pt x="454355" y="152400"/>
                  <a:pt x="461264" y="155651"/>
                  <a:pt x="466953" y="162154"/>
                </a:cubicBezTo>
                <a:cubicBezTo>
                  <a:pt x="472643" y="168656"/>
                  <a:pt x="475488" y="176378"/>
                  <a:pt x="475488" y="185318"/>
                </a:cubicBezTo>
                <a:lnTo>
                  <a:pt x="475488" y="357226"/>
                </a:lnTo>
                <a:cubicBezTo>
                  <a:pt x="475488" y="366166"/>
                  <a:pt x="472643" y="373888"/>
                  <a:pt x="466953" y="380390"/>
                </a:cubicBezTo>
                <a:cubicBezTo>
                  <a:pt x="461264" y="386893"/>
                  <a:pt x="454355" y="390144"/>
                  <a:pt x="446227" y="390144"/>
                </a:cubicBezTo>
                <a:lnTo>
                  <a:pt x="297484" y="390144"/>
                </a:lnTo>
                <a:cubicBezTo>
                  <a:pt x="289356" y="390144"/>
                  <a:pt x="282448" y="386893"/>
                  <a:pt x="276758" y="380390"/>
                </a:cubicBezTo>
                <a:cubicBezTo>
                  <a:pt x="271068" y="373888"/>
                  <a:pt x="268224" y="366166"/>
                  <a:pt x="268224" y="357226"/>
                </a:cubicBezTo>
                <a:lnTo>
                  <a:pt x="268224" y="179222"/>
                </a:lnTo>
                <a:lnTo>
                  <a:pt x="321868" y="21946"/>
                </a:lnTo>
                <a:cubicBezTo>
                  <a:pt x="323494" y="16256"/>
                  <a:pt x="326948" y="11176"/>
                  <a:pt x="332232" y="6706"/>
                </a:cubicBezTo>
                <a:cubicBezTo>
                  <a:pt x="337515" y="2235"/>
                  <a:pt x="343001" y="0"/>
                  <a:pt x="348691" y="0"/>
                </a:cubicBezTo>
                <a:close/>
                <a:moveTo>
                  <a:pt x="80467" y="0"/>
                </a:moveTo>
                <a:lnTo>
                  <a:pt x="154838" y="0"/>
                </a:lnTo>
                <a:cubicBezTo>
                  <a:pt x="166217" y="0"/>
                  <a:pt x="174752" y="4877"/>
                  <a:pt x="180441" y="14630"/>
                </a:cubicBezTo>
                <a:cubicBezTo>
                  <a:pt x="186131" y="24384"/>
                  <a:pt x="186944" y="34950"/>
                  <a:pt x="182880" y="46330"/>
                </a:cubicBezTo>
                <a:lnTo>
                  <a:pt x="145084" y="152400"/>
                </a:lnTo>
                <a:lnTo>
                  <a:pt x="178003" y="152400"/>
                </a:lnTo>
                <a:cubicBezTo>
                  <a:pt x="186131" y="152400"/>
                  <a:pt x="193040" y="155651"/>
                  <a:pt x="198729" y="162154"/>
                </a:cubicBezTo>
                <a:cubicBezTo>
                  <a:pt x="204419" y="168656"/>
                  <a:pt x="207264" y="176378"/>
                  <a:pt x="207264" y="185318"/>
                </a:cubicBezTo>
                <a:lnTo>
                  <a:pt x="207264" y="357226"/>
                </a:lnTo>
                <a:cubicBezTo>
                  <a:pt x="207264" y="366166"/>
                  <a:pt x="204419" y="373888"/>
                  <a:pt x="198729" y="380390"/>
                </a:cubicBezTo>
                <a:cubicBezTo>
                  <a:pt x="193040" y="386893"/>
                  <a:pt x="186131" y="390144"/>
                  <a:pt x="178003" y="390144"/>
                </a:cubicBezTo>
                <a:lnTo>
                  <a:pt x="29260" y="390144"/>
                </a:lnTo>
                <a:cubicBezTo>
                  <a:pt x="21132" y="390144"/>
                  <a:pt x="14224" y="386893"/>
                  <a:pt x="8534" y="380390"/>
                </a:cubicBezTo>
                <a:cubicBezTo>
                  <a:pt x="2844" y="373888"/>
                  <a:pt x="0" y="366166"/>
                  <a:pt x="0" y="357226"/>
                </a:cubicBezTo>
                <a:lnTo>
                  <a:pt x="0" y="179222"/>
                </a:lnTo>
                <a:lnTo>
                  <a:pt x="53644" y="21946"/>
                </a:lnTo>
                <a:cubicBezTo>
                  <a:pt x="55270" y="16256"/>
                  <a:pt x="58724" y="11176"/>
                  <a:pt x="64008" y="6706"/>
                </a:cubicBezTo>
                <a:cubicBezTo>
                  <a:pt x="69291" y="2235"/>
                  <a:pt x="74777" y="0"/>
                  <a:pt x="80467" y="0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4" name="자유형 43"/>
          <p:cNvSpPr/>
          <p:nvPr/>
        </p:nvSpPr>
        <p:spPr>
          <a:xfrm>
            <a:off x="9362593" y="3025699"/>
            <a:ext cx="475488" cy="390144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297484" y="0"/>
                </a:moveTo>
                <a:lnTo>
                  <a:pt x="446227" y="0"/>
                </a:lnTo>
                <a:cubicBezTo>
                  <a:pt x="454355" y="0"/>
                  <a:pt x="461264" y="3454"/>
                  <a:pt x="466953" y="10363"/>
                </a:cubicBezTo>
                <a:cubicBezTo>
                  <a:pt x="472643" y="17272"/>
                  <a:pt x="475488" y="25197"/>
                  <a:pt x="475488" y="34138"/>
                </a:cubicBezTo>
                <a:lnTo>
                  <a:pt x="475488" y="212141"/>
                </a:lnTo>
                <a:lnTo>
                  <a:pt x="421843" y="369418"/>
                </a:lnTo>
                <a:cubicBezTo>
                  <a:pt x="420217" y="375107"/>
                  <a:pt x="416560" y="379984"/>
                  <a:pt x="410870" y="384048"/>
                </a:cubicBezTo>
                <a:cubicBezTo>
                  <a:pt x="405180" y="388112"/>
                  <a:pt x="399897" y="390144"/>
                  <a:pt x="395020" y="390144"/>
                </a:cubicBezTo>
                <a:lnTo>
                  <a:pt x="320649" y="390144"/>
                </a:lnTo>
                <a:cubicBezTo>
                  <a:pt x="309270" y="390144"/>
                  <a:pt x="300735" y="385471"/>
                  <a:pt x="295046" y="376123"/>
                </a:cubicBezTo>
                <a:cubicBezTo>
                  <a:pt x="289356" y="366776"/>
                  <a:pt x="288543" y="356413"/>
                  <a:pt x="292607" y="345034"/>
                </a:cubicBezTo>
                <a:lnTo>
                  <a:pt x="329184" y="238963"/>
                </a:lnTo>
                <a:lnTo>
                  <a:pt x="297484" y="238963"/>
                </a:lnTo>
                <a:cubicBezTo>
                  <a:pt x="289356" y="238963"/>
                  <a:pt x="282447" y="235712"/>
                  <a:pt x="276758" y="229210"/>
                </a:cubicBezTo>
                <a:cubicBezTo>
                  <a:pt x="271068" y="222707"/>
                  <a:pt x="268224" y="214986"/>
                  <a:pt x="268224" y="206045"/>
                </a:cubicBezTo>
                <a:lnTo>
                  <a:pt x="268224" y="34138"/>
                </a:lnTo>
                <a:cubicBezTo>
                  <a:pt x="268224" y="25197"/>
                  <a:pt x="271068" y="17272"/>
                  <a:pt x="276758" y="10363"/>
                </a:cubicBezTo>
                <a:cubicBezTo>
                  <a:pt x="282447" y="3454"/>
                  <a:pt x="289356" y="0"/>
                  <a:pt x="297484" y="0"/>
                </a:cubicBezTo>
                <a:close/>
                <a:moveTo>
                  <a:pt x="29260" y="0"/>
                </a:moveTo>
                <a:lnTo>
                  <a:pt x="178003" y="0"/>
                </a:lnTo>
                <a:cubicBezTo>
                  <a:pt x="186131" y="0"/>
                  <a:pt x="193040" y="3454"/>
                  <a:pt x="198729" y="10363"/>
                </a:cubicBezTo>
                <a:cubicBezTo>
                  <a:pt x="204419" y="17272"/>
                  <a:pt x="207264" y="25197"/>
                  <a:pt x="207264" y="34138"/>
                </a:cubicBezTo>
                <a:lnTo>
                  <a:pt x="207264" y="212141"/>
                </a:lnTo>
                <a:lnTo>
                  <a:pt x="153619" y="369418"/>
                </a:lnTo>
                <a:cubicBezTo>
                  <a:pt x="151993" y="375107"/>
                  <a:pt x="148335" y="379984"/>
                  <a:pt x="142646" y="384048"/>
                </a:cubicBezTo>
                <a:cubicBezTo>
                  <a:pt x="136956" y="388112"/>
                  <a:pt x="131673" y="390144"/>
                  <a:pt x="126796" y="390144"/>
                </a:cubicBezTo>
                <a:lnTo>
                  <a:pt x="52425" y="390144"/>
                </a:lnTo>
                <a:cubicBezTo>
                  <a:pt x="41046" y="390144"/>
                  <a:pt x="32512" y="385471"/>
                  <a:pt x="26822" y="376123"/>
                </a:cubicBezTo>
                <a:cubicBezTo>
                  <a:pt x="21132" y="366776"/>
                  <a:pt x="20320" y="356413"/>
                  <a:pt x="24384" y="345034"/>
                </a:cubicBezTo>
                <a:lnTo>
                  <a:pt x="60960" y="238963"/>
                </a:lnTo>
                <a:lnTo>
                  <a:pt x="29260" y="238963"/>
                </a:lnTo>
                <a:cubicBezTo>
                  <a:pt x="21132" y="238963"/>
                  <a:pt x="14224" y="235712"/>
                  <a:pt x="8534" y="229210"/>
                </a:cubicBezTo>
                <a:cubicBezTo>
                  <a:pt x="2844" y="222707"/>
                  <a:pt x="0" y="214986"/>
                  <a:pt x="0" y="206045"/>
                </a:cubicBezTo>
                <a:lnTo>
                  <a:pt x="0" y="34138"/>
                </a:lnTo>
                <a:cubicBezTo>
                  <a:pt x="0" y="25197"/>
                  <a:pt x="2844" y="17272"/>
                  <a:pt x="8534" y="10363"/>
                </a:cubicBezTo>
                <a:cubicBezTo>
                  <a:pt x="14224" y="3454"/>
                  <a:pt x="21132" y="0"/>
                  <a:pt x="29260" y="0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84160" y="178677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XEMI</a:t>
            </a:r>
          </a:p>
          <a:p>
            <a:pPr algn="r"/>
            <a:r>
              <a:rPr lang="ko-KR" altLang="en-US" sz="1400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prstClr val="white">
                  <a:lumMod val="50000"/>
                  <a:lumOff val="50000"/>
                </a:prst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39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/>
      <p:bldP spid="6" grpId="0"/>
      <p:bldP spid="43" grpId="0" animBg="1"/>
      <p:bldP spid="44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그림 66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7334" y="4935820"/>
            <a:ext cx="5068187" cy="1043166"/>
          </a:xfrm>
          <a:prstGeom prst="rect">
            <a:avLst/>
          </a:prstGeom>
        </p:spPr>
      </p:pic>
      <p:pic>
        <p:nvPicPr>
          <p:cNvPr id="106" name="그림 105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7334" y="2529550"/>
            <a:ext cx="5068187" cy="1043166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5467607" y="1734862"/>
            <a:ext cx="2243558" cy="1024620"/>
            <a:chOff x="5467607" y="1734862"/>
            <a:chExt cx="2243558" cy="1024620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58073">
              <a:off x="5467607" y="1734862"/>
              <a:ext cx="2243558" cy="10246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303451">
              <a:off x="5829910" y="2097918"/>
              <a:ext cx="12682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 목표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23527" y="2683768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7" y="3111151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5" name="부제목 2"/>
          <p:cNvSpPr txBox="1">
            <a:spLocks/>
          </p:cNvSpPr>
          <p:nvPr/>
        </p:nvSpPr>
        <p:spPr>
          <a:xfrm>
            <a:off x="8826500" y="313101"/>
            <a:ext cx="2180031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학습목표 및 내용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390719" y="4219171"/>
            <a:ext cx="2075338" cy="919374"/>
            <a:chOff x="5390719" y="4219171"/>
            <a:chExt cx="2075338" cy="91937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96069">
              <a:off x="5390719" y="4219171"/>
              <a:ext cx="2075338" cy="919374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 rot="20303451">
              <a:off x="5826704" y="4442649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 내용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723527" y="5101618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23527" y="5529001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10866438" y="958850"/>
            <a:ext cx="915987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8699500" y="121906"/>
            <a:ext cx="3268841" cy="850901"/>
            <a:chOff x="8537511" y="971383"/>
            <a:chExt cx="3268841" cy="850901"/>
          </a:xfrm>
        </p:grpSpPr>
        <p:cxnSp>
          <p:nvCxnSpPr>
            <p:cNvPr id="70" name="직선 연결선 69"/>
            <p:cNvCxnSpPr/>
            <p:nvPr/>
          </p:nvCxnSpPr>
          <p:spPr>
            <a:xfrm>
              <a:off x="8537511" y="1758782"/>
              <a:ext cx="2676133" cy="0"/>
            </a:xfrm>
            <a:prstGeom prst="line">
              <a:avLst/>
            </a:prstGeom>
            <a:ln w="38100" cap="rnd">
              <a:solidFill>
                <a:srgbClr val="D1483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5"/>
            <p:cNvSpPr>
              <a:spLocks/>
            </p:cNvSpPr>
            <p:nvPr/>
          </p:nvSpPr>
          <p:spPr bwMode="auto">
            <a:xfrm rot="677240">
              <a:off x="10890365" y="971383"/>
              <a:ext cx="915987" cy="850901"/>
            </a:xfrm>
            <a:custGeom>
              <a:avLst/>
              <a:gdLst>
                <a:gd name="T0" fmla="*/ 824 w 1162"/>
                <a:gd name="T1" fmla="*/ 777 h 1077"/>
                <a:gd name="T2" fmla="*/ 1162 w 1162"/>
                <a:gd name="T3" fmla="*/ 407 h 1077"/>
                <a:gd name="T4" fmla="*/ 581 w 1162"/>
                <a:gd name="T5" fmla="*/ 0 h 1077"/>
                <a:gd name="T6" fmla="*/ 0 w 1162"/>
                <a:gd name="T7" fmla="*/ 407 h 1077"/>
                <a:gd name="T8" fmla="*/ 403 w 1162"/>
                <a:gd name="T9" fmla="*/ 794 h 1077"/>
                <a:gd name="T10" fmla="*/ 424 w 1162"/>
                <a:gd name="T11" fmla="*/ 799 h 1077"/>
                <a:gd name="T12" fmla="*/ 445 w 1162"/>
                <a:gd name="T13" fmla="*/ 1077 h 1077"/>
                <a:gd name="T14" fmla="*/ 664 w 1162"/>
                <a:gd name="T15" fmla="*/ 894 h 1077"/>
                <a:gd name="T16" fmla="*/ 578 w 1162"/>
                <a:gd name="T17" fmla="*/ 701 h 1077"/>
                <a:gd name="T18" fmla="*/ 531 w 1162"/>
                <a:gd name="T19" fmla="*/ 674 h 1077"/>
                <a:gd name="T20" fmla="*/ 476 w 1162"/>
                <a:gd name="T21" fmla="*/ 595 h 1077"/>
                <a:gd name="T22" fmla="*/ 475 w 1162"/>
                <a:gd name="T23" fmla="*/ 546 h 1077"/>
                <a:gd name="T24" fmla="*/ 289 w 1162"/>
                <a:gd name="T25" fmla="*/ 450 h 1077"/>
                <a:gd name="T26" fmla="*/ 513 w 1162"/>
                <a:gd name="T27" fmla="*/ 160 h 1077"/>
                <a:gd name="T28" fmla="*/ 417 w 1162"/>
                <a:gd name="T29" fmla="*/ 304 h 1077"/>
                <a:gd name="T30" fmla="*/ 623 w 1162"/>
                <a:gd name="T31" fmla="*/ 182 h 1077"/>
                <a:gd name="T32" fmla="*/ 518 w 1162"/>
                <a:gd name="T33" fmla="*/ 300 h 1077"/>
                <a:gd name="T34" fmla="*/ 598 w 1162"/>
                <a:gd name="T35" fmla="*/ 245 h 1077"/>
                <a:gd name="T36" fmla="*/ 558 w 1162"/>
                <a:gd name="T37" fmla="*/ 326 h 1077"/>
                <a:gd name="T38" fmla="*/ 605 w 1162"/>
                <a:gd name="T39" fmla="*/ 390 h 1077"/>
                <a:gd name="T40" fmla="*/ 597 w 1162"/>
                <a:gd name="T41" fmla="*/ 480 h 1077"/>
                <a:gd name="T42" fmla="*/ 635 w 1162"/>
                <a:gd name="T43" fmla="*/ 494 h 1077"/>
                <a:gd name="T44" fmla="*/ 683 w 1162"/>
                <a:gd name="T45" fmla="*/ 563 h 1077"/>
                <a:gd name="T46" fmla="*/ 696 w 1162"/>
                <a:gd name="T47" fmla="*/ 629 h 1077"/>
                <a:gd name="T48" fmla="*/ 785 w 1162"/>
                <a:gd name="T49" fmla="*/ 763 h 1077"/>
                <a:gd name="T50" fmla="*/ 824 w 1162"/>
                <a:gd name="T51" fmla="*/ 7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2" h="1077">
                  <a:moveTo>
                    <a:pt x="824" y="777"/>
                  </a:moveTo>
                  <a:cubicBezTo>
                    <a:pt x="1023" y="711"/>
                    <a:pt x="1162" y="571"/>
                    <a:pt x="1162" y="407"/>
                  </a:cubicBezTo>
                  <a:cubicBezTo>
                    <a:pt x="1162" y="182"/>
                    <a:pt x="902" y="0"/>
                    <a:pt x="581" y="0"/>
                  </a:cubicBezTo>
                  <a:cubicBezTo>
                    <a:pt x="260" y="0"/>
                    <a:pt x="0" y="182"/>
                    <a:pt x="0" y="407"/>
                  </a:cubicBezTo>
                  <a:cubicBezTo>
                    <a:pt x="0" y="588"/>
                    <a:pt x="169" y="742"/>
                    <a:pt x="403" y="794"/>
                  </a:cubicBezTo>
                  <a:cubicBezTo>
                    <a:pt x="410" y="796"/>
                    <a:pt x="417" y="797"/>
                    <a:pt x="424" y="799"/>
                  </a:cubicBezTo>
                  <a:cubicBezTo>
                    <a:pt x="489" y="812"/>
                    <a:pt x="647" y="928"/>
                    <a:pt x="445" y="1077"/>
                  </a:cubicBezTo>
                  <a:cubicBezTo>
                    <a:pt x="555" y="1067"/>
                    <a:pt x="664" y="986"/>
                    <a:pt x="664" y="894"/>
                  </a:cubicBezTo>
                  <a:cubicBezTo>
                    <a:pt x="664" y="813"/>
                    <a:pt x="591" y="720"/>
                    <a:pt x="578" y="701"/>
                  </a:cubicBezTo>
                  <a:cubicBezTo>
                    <a:pt x="573" y="694"/>
                    <a:pt x="545" y="688"/>
                    <a:pt x="531" y="674"/>
                  </a:cubicBezTo>
                  <a:cubicBezTo>
                    <a:pt x="517" y="661"/>
                    <a:pt x="486" y="610"/>
                    <a:pt x="476" y="595"/>
                  </a:cubicBezTo>
                  <a:cubicBezTo>
                    <a:pt x="469" y="584"/>
                    <a:pt x="479" y="556"/>
                    <a:pt x="475" y="546"/>
                  </a:cubicBezTo>
                  <a:cubicBezTo>
                    <a:pt x="470" y="537"/>
                    <a:pt x="343" y="551"/>
                    <a:pt x="289" y="450"/>
                  </a:cubicBezTo>
                  <a:cubicBezTo>
                    <a:pt x="235" y="350"/>
                    <a:pt x="279" y="144"/>
                    <a:pt x="513" y="160"/>
                  </a:cubicBezTo>
                  <a:cubicBezTo>
                    <a:pt x="457" y="177"/>
                    <a:pt x="399" y="232"/>
                    <a:pt x="417" y="304"/>
                  </a:cubicBezTo>
                  <a:cubicBezTo>
                    <a:pt x="419" y="246"/>
                    <a:pt x="485" y="159"/>
                    <a:pt x="623" y="182"/>
                  </a:cubicBezTo>
                  <a:cubicBezTo>
                    <a:pt x="547" y="220"/>
                    <a:pt x="513" y="237"/>
                    <a:pt x="518" y="300"/>
                  </a:cubicBezTo>
                  <a:cubicBezTo>
                    <a:pt x="523" y="268"/>
                    <a:pt x="554" y="237"/>
                    <a:pt x="598" y="245"/>
                  </a:cubicBezTo>
                  <a:cubicBezTo>
                    <a:pt x="549" y="257"/>
                    <a:pt x="553" y="308"/>
                    <a:pt x="558" y="326"/>
                  </a:cubicBezTo>
                  <a:cubicBezTo>
                    <a:pt x="563" y="344"/>
                    <a:pt x="597" y="360"/>
                    <a:pt x="605" y="390"/>
                  </a:cubicBezTo>
                  <a:cubicBezTo>
                    <a:pt x="614" y="419"/>
                    <a:pt x="608" y="464"/>
                    <a:pt x="597" y="480"/>
                  </a:cubicBezTo>
                  <a:cubicBezTo>
                    <a:pt x="615" y="484"/>
                    <a:pt x="625" y="484"/>
                    <a:pt x="635" y="494"/>
                  </a:cubicBezTo>
                  <a:cubicBezTo>
                    <a:pt x="644" y="504"/>
                    <a:pt x="670" y="544"/>
                    <a:pt x="683" y="563"/>
                  </a:cubicBezTo>
                  <a:cubicBezTo>
                    <a:pt x="694" y="578"/>
                    <a:pt x="689" y="620"/>
                    <a:pt x="696" y="629"/>
                  </a:cubicBezTo>
                  <a:cubicBezTo>
                    <a:pt x="702" y="638"/>
                    <a:pt x="764" y="733"/>
                    <a:pt x="785" y="763"/>
                  </a:cubicBezTo>
                  <a:cubicBezTo>
                    <a:pt x="804" y="788"/>
                    <a:pt x="819" y="778"/>
                    <a:pt x="824" y="777"/>
                  </a:cubicBezTo>
                  <a:close/>
                </a:path>
              </a:pathLst>
            </a:custGeom>
            <a:solidFill>
              <a:srgbClr val="D148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907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2334" y="5598922"/>
            <a:ext cx="6631023" cy="552585"/>
          </a:xfrm>
          <a:prstGeom prst="rect">
            <a:avLst/>
          </a:prstGeom>
        </p:spPr>
      </p:pic>
      <p:sp>
        <p:nvSpPr>
          <p:cNvPr id="2" name="텍스트 개체 틀 8"/>
          <p:cNvSpPr txBox="1">
            <a:spLocks/>
          </p:cNvSpPr>
          <p:nvPr/>
        </p:nvSpPr>
        <p:spPr>
          <a:xfrm>
            <a:off x="5527792" y="1617674"/>
            <a:ext cx="6104145" cy="39112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별도의 글머리 기호 적용 되어있습니다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9984" y="5643785"/>
            <a:ext cx="63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입력하십시오</a:t>
            </a:r>
            <a:endParaRPr lang="ko-KR" altLang="en-US" sz="2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4" name="부제목 2"/>
          <p:cNvSpPr txBox="1">
            <a:spLocks/>
          </p:cNvSpPr>
          <p:nvPr/>
        </p:nvSpPr>
        <p:spPr>
          <a:xfrm>
            <a:off x="8708420" y="313101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8699500" y="121906"/>
            <a:ext cx="3268841" cy="850901"/>
            <a:chOff x="8537511" y="971383"/>
            <a:chExt cx="3268841" cy="850901"/>
          </a:xfrm>
        </p:grpSpPr>
        <p:cxnSp>
          <p:nvCxnSpPr>
            <p:cNvPr id="58" name="직선 연결선 57"/>
            <p:cNvCxnSpPr/>
            <p:nvPr/>
          </p:nvCxnSpPr>
          <p:spPr>
            <a:xfrm>
              <a:off x="8537511" y="1758782"/>
              <a:ext cx="2676133" cy="0"/>
            </a:xfrm>
            <a:prstGeom prst="line">
              <a:avLst/>
            </a:prstGeom>
            <a:ln w="38100" cap="rnd">
              <a:solidFill>
                <a:srgbClr val="D1483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"/>
            <p:cNvSpPr>
              <a:spLocks/>
            </p:cNvSpPr>
            <p:nvPr/>
          </p:nvSpPr>
          <p:spPr bwMode="auto">
            <a:xfrm rot="677240">
              <a:off x="10890365" y="971383"/>
              <a:ext cx="915987" cy="850901"/>
            </a:xfrm>
            <a:custGeom>
              <a:avLst/>
              <a:gdLst>
                <a:gd name="T0" fmla="*/ 824 w 1162"/>
                <a:gd name="T1" fmla="*/ 777 h 1077"/>
                <a:gd name="T2" fmla="*/ 1162 w 1162"/>
                <a:gd name="T3" fmla="*/ 407 h 1077"/>
                <a:gd name="T4" fmla="*/ 581 w 1162"/>
                <a:gd name="T5" fmla="*/ 0 h 1077"/>
                <a:gd name="T6" fmla="*/ 0 w 1162"/>
                <a:gd name="T7" fmla="*/ 407 h 1077"/>
                <a:gd name="T8" fmla="*/ 403 w 1162"/>
                <a:gd name="T9" fmla="*/ 794 h 1077"/>
                <a:gd name="T10" fmla="*/ 424 w 1162"/>
                <a:gd name="T11" fmla="*/ 799 h 1077"/>
                <a:gd name="T12" fmla="*/ 445 w 1162"/>
                <a:gd name="T13" fmla="*/ 1077 h 1077"/>
                <a:gd name="T14" fmla="*/ 664 w 1162"/>
                <a:gd name="T15" fmla="*/ 894 h 1077"/>
                <a:gd name="T16" fmla="*/ 578 w 1162"/>
                <a:gd name="T17" fmla="*/ 701 h 1077"/>
                <a:gd name="T18" fmla="*/ 531 w 1162"/>
                <a:gd name="T19" fmla="*/ 674 h 1077"/>
                <a:gd name="T20" fmla="*/ 476 w 1162"/>
                <a:gd name="T21" fmla="*/ 595 h 1077"/>
                <a:gd name="T22" fmla="*/ 475 w 1162"/>
                <a:gd name="T23" fmla="*/ 546 h 1077"/>
                <a:gd name="T24" fmla="*/ 289 w 1162"/>
                <a:gd name="T25" fmla="*/ 450 h 1077"/>
                <a:gd name="T26" fmla="*/ 513 w 1162"/>
                <a:gd name="T27" fmla="*/ 160 h 1077"/>
                <a:gd name="T28" fmla="*/ 417 w 1162"/>
                <a:gd name="T29" fmla="*/ 304 h 1077"/>
                <a:gd name="T30" fmla="*/ 623 w 1162"/>
                <a:gd name="T31" fmla="*/ 182 h 1077"/>
                <a:gd name="T32" fmla="*/ 518 w 1162"/>
                <a:gd name="T33" fmla="*/ 300 h 1077"/>
                <a:gd name="T34" fmla="*/ 598 w 1162"/>
                <a:gd name="T35" fmla="*/ 245 h 1077"/>
                <a:gd name="T36" fmla="*/ 558 w 1162"/>
                <a:gd name="T37" fmla="*/ 326 h 1077"/>
                <a:gd name="T38" fmla="*/ 605 w 1162"/>
                <a:gd name="T39" fmla="*/ 390 h 1077"/>
                <a:gd name="T40" fmla="*/ 597 w 1162"/>
                <a:gd name="T41" fmla="*/ 480 h 1077"/>
                <a:gd name="T42" fmla="*/ 635 w 1162"/>
                <a:gd name="T43" fmla="*/ 494 h 1077"/>
                <a:gd name="T44" fmla="*/ 683 w 1162"/>
                <a:gd name="T45" fmla="*/ 563 h 1077"/>
                <a:gd name="T46" fmla="*/ 696 w 1162"/>
                <a:gd name="T47" fmla="*/ 629 h 1077"/>
                <a:gd name="T48" fmla="*/ 785 w 1162"/>
                <a:gd name="T49" fmla="*/ 763 h 1077"/>
                <a:gd name="T50" fmla="*/ 824 w 1162"/>
                <a:gd name="T51" fmla="*/ 7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2" h="1077">
                  <a:moveTo>
                    <a:pt x="824" y="777"/>
                  </a:moveTo>
                  <a:cubicBezTo>
                    <a:pt x="1023" y="711"/>
                    <a:pt x="1162" y="571"/>
                    <a:pt x="1162" y="407"/>
                  </a:cubicBezTo>
                  <a:cubicBezTo>
                    <a:pt x="1162" y="182"/>
                    <a:pt x="902" y="0"/>
                    <a:pt x="581" y="0"/>
                  </a:cubicBezTo>
                  <a:cubicBezTo>
                    <a:pt x="260" y="0"/>
                    <a:pt x="0" y="182"/>
                    <a:pt x="0" y="407"/>
                  </a:cubicBezTo>
                  <a:cubicBezTo>
                    <a:pt x="0" y="588"/>
                    <a:pt x="169" y="742"/>
                    <a:pt x="403" y="794"/>
                  </a:cubicBezTo>
                  <a:cubicBezTo>
                    <a:pt x="410" y="796"/>
                    <a:pt x="417" y="797"/>
                    <a:pt x="424" y="799"/>
                  </a:cubicBezTo>
                  <a:cubicBezTo>
                    <a:pt x="489" y="812"/>
                    <a:pt x="647" y="928"/>
                    <a:pt x="445" y="1077"/>
                  </a:cubicBezTo>
                  <a:cubicBezTo>
                    <a:pt x="555" y="1067"/>
                    <a:pt x="664" y="986"/>
                    <a:pt x="664" y="894"/>
                  </a:cubicBezTo>
                  <a:cubicBezTo>
                    <a:pt x="664" y="813"/>
                    <a:pt x="591" y="720"/>
                    <a:pt x="578" y="701"/>
                  </a:cubicBezTo>
                  <a:cubicBezTo>
                    <a:pt x="573" y="694"/>
                    <a:pt x="545" y="688"/>
                    <a:pt x="531" y="674"/>
                  </a:cubicBezTo>
                  <a:cubicBezTo>
                    <a:pt x="517" y="661"/>
                    <a:pt x="486" y="610"/>
                    <a:pt x="476" y="595"/>
                  </a:cubicBezTo>
                  <a:cubicBezTo>
                    <a:pt x="469" y="584"/>
                    <a:pt x="479" y="556"/>
                    <a:pt x="475" y="546"/>
                  </a:cubicBezTo>
                  <a:cubicBezTo>
                    <a:pt x="470" y="537"/>
                    <a:pt x="343" y="551"/>
                    <a:pt x="289" y="450"/>
                  </a:cubicBezTo>
                  <a:cubicBezTo>
                    <a:pt x="235" y="350"/>
                    <a:pt x="279" y="144"/>
                    <a:pt x="513" y="160"/>
                  </a:cubicBezTo>
                  <a:cubicBezTo>
                    <a:pt x="457" y="177"/>
                    <a:pt x="399" y="232"/>
                    <a:pt x="417" y="304"/>
                  </a:cubicBezTo>
                  <a:cubicBezTo>
                    <a:pt x="419" y="246"/>
                    <a:pt x="485" y="159"/>
                    <a:pt x="623" y="182"/>
                  </a:cubicBezTo>
                  <a:cubicBezTo>
                    <a:pt x="547" y="220"/>
                    <a:pt x="513" y="237"/>
                    <a:pt x="518" y="300"/>
                  </a:cubicBezTo>
                  <a:cubicBezTo>
                    <a:pt x="523" y="268"/>
                    <a:pt x="554" y="237"/>
                    <a:pt x="598" y="245"/>
                  </a:cubicBezTo>
                  <a:cubicBezTo>
                    <a:pt x="549" y="257"/>
                    <a:pt x="553" y="308"/>
                    <a:pt x="558" y="326"/>
                  </a:cubicBezTo>
                  <a:cubicBezTo>
                    <a:pt x="563" y="344"/>
                    <a:pt x="597" y="360"/>
                    <a:pt x="605" y="390"/>
                  </a:cubicBezTo>
                  <a:cubicBezTo>
                    <a:pt x="614" y="419"/>
                    <a:pt x="608" y="464"/>
                    <a:pt x="597" y="480"/>
                  </a:cubicBezTo>
                  <a:cubicBezTo>
                    <a:pt x="615" y="484"/>
                    <a:pt x="625" y="484"/>
                    <a:pt x="635" y="494"/>
                  </a:cubicBezTo>
                  <a:cubicBezTo>
                    <a:pt x="644" y="504"/>
                    <a:pt x="670" y="544"/>
                    <a:pt x="683" y="563"/>
                  </a:cubicBezTo>
                  <a:cubicBezTo>
                    <a:pt x="694" y="578"/>
                    <a:pt x="689" y="620"/>
                    <a:pt x="696" y="629"/>
                  </a:cubicBezTo>
                  <a:cubicBezTo>
                    <a:pt x="702" y="638"/>
                    <a:pt x="764" y="733"/>
                    <a:pt x="785" y="763"/>
                  </a:cubicBezTo>
                  <a:cubicBezTo>
                    <a:pt x="804" y="788"/>
                    <a:pt x="819" y="778"/>
                    <a:pt x="824" y="777"/>
                  </a:cubicBezTo>
                  <a:close/>
                </a:path>
              </a:pathLst>
            </a:custGeom>
            <a:solidFill>
              <a:srgbClr val="D148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58" name="그룹 157"/>
          <p:cNvGrpSpPr/>
          <p:nvPr/>
        </p:nvGrpSpPr>
        <p:grpSpPr>
          <a:xfrm rot="9892082">
            <a:off x="10874411" y="5107686"/>
            <a:ext cx="1079559" cy="1077865"/>
            <a:chOff x="-607903" y="3465513"/>
            <a:chExt cx="6070600" cy="6061075"/>
          </a:xfrm>
        </p:grpSpPr>
        <p:sp>
          <p:nvSpPr>
            <p:cNvPr id="146" name="Freeform 28"/>
            <p:cNvSpPr>
              <a:spLocks noEditPoints="1"/>
            </p:cNvSpPr>
            <p:nvPr/>
          </p:nvSpPr>
          <p:spPr bwMode="auto">
            <a:xfrm>
              <a:off x="-607903" y="5400675"/>
              <a:ext cx="4090988" cy="4125913"/>
            </a:xfrm>
            <a:custGeom>
              <a:avLst/>
              <a:gdLst>
                <a:gd name="T0" fmla="*/ 928 w 1089"/>
                <a:gd name="T1" fmla="*/ 761 h 1098"/>
                <a:gd name="T2" fmla="*/ 882 w 1089"/>
                <a:gd name="T3" fmla="*/ 760 h 1098"/>
                <a:gd name="T4" fmla="*/ 480 w 1089"/>
                <a:gd name="T5" fmla="*/ 741 h 1098"/>
                <a:gd name="T6" fmla="*/ 345 w 1089"/>
                <a:gd name="T7" fmla="*/ 958 h 1098"/>
                <a:gd name="T8" fmla="*/ 262 w 1089"/>
                <a:gd name="T9" fmla="*/ 1055 h 1098"/>
                <a:gd name="T10" fmla="*/ 155 w 1089"/>
                <a:gd name="T11" fmla="*/ 1098 h 1098"/>
                <a:gd name="T12" fmla="*/ 0 w 1089"/>
                <a:gd name="T13" fmla="*/ 943 h 1098"/>
                <a:gd name="T14" fmla="*/ 43 w 1089"/>
                <a:gd name="T15" fmla="*/ 836 h 1098"/>
                <a:gd name="T16" fmla="*/ 45 w 1089"/>
                <a:gd name="T17" fmla="*/ 833 h 1098"/>
                <a:gd name="T18" fmla="*/ 139 w 1089"/>
                <a:gd name="T19" fmla="*/ 753 h 1098"/>
                <a:gd name="T20" fmla="*/ 353 w 1089"/>
                <a:gd name="T21" fmla="*/ 616 h 1098"/>
                <a:gd name="T22" fmla="*/ 335 w 1089"/>
                <a:gd name="T23" fmla="*/ 211 h 1098"/>
                <a:gd name="T24" fmla="*/ 326 w 1089"/>
                <a:gd name="T25" fmla="*/ 187 h 1098"/>
                <a:gd name="T26" fmla="*/ 337 w 1089"/>
                <a:gd name="T27" fmla="*/ 164 h 1098"/>
                <a:gd name="T28" fmla="*/ 499 w 1089"/>
                <a:gd name="T29" fmla="*/ 0 h 1098"/>
                <a:gd name="T30" fmla="*/ 1089 w 1089"/>
                <a:gd name="T31" fmla="*/ 596 h 1098"/>
                <a:gd name="T32" fmla="*/ 928 w 1089"/>
                <a:gd name="T33" fmla="*/ 761 h 1098"/>
                <a:gd name="T34" fmla="*/ 928 w 1089"/>
                <a:gd name="T35" fmla="*/ 761 h 1098"/>
                <a:gd name="T36" fmla="*/ 928 w 1089"/>
                <a:gd name="T37" fmla="*/ 76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9" h="1098">
                  <a:moveTo>
                    <a:pt x="928" y="761"/>
                  </a:moveTo>
                  <a:cubicBezTo>
                    <a:pt x="918" y="771"/>
                    <a:pt x="896" y="774"/>
                    <a:pt x="882" y="760"/>
                  </a:cubicBezTo>
                  <a:cubicBezTo>
                    <a:pt x="755" y="630"/>
                    <a:pt x="570" y="650"/>
                    <a:pt x="480" y="741"/>
                  </a:cubicBezTo>
                  <a:cubicBezTo>
                    <a:pt x="421" y="802"/>
                    <a:pt x="388" y="899"/>
                    <a:pt x="345" y="958"/>
                  </a:cubicBezTo>
                  <a:cubicBezTo>
                    <a:pt x="323" y="991"/>
                    <a:pt x="294" y="1023"/>
                    <a:pt x="262" y="1055"/>
                  </a:cubicBezTo>
                  <a:cubicBezTo>
                    <a:pt x="262" y="1055"/>
                    <a:pt x="224" y="1098"/>
                    <a:pt x="155" y="1098"/>
                  </a:cubicBezTo>
                  <a:cubicBezTo>
                    <a:pt x="69" y="1098"/>
                    <a:pt x="0" y="1029"/>
                    <a:pt x="0" y="943"/>
                  </a:cubicBezTo>
                  <a:cubicBezTo>
                    <a:pt x="0" y="876"/>
                    <a:pt x="43" y="836"/>
                    <a:pt x="43" y="836"/>
                  </a:cubicBezTo>
                  <a:cubicBezTo>
                    <a:pt x="45" y="833"/>
                    <a:pt x="45" y="833"/>
                    <a:pt x="45" y="833"/>
                  </a:cubicBezTo>
                  <a:cubicBezTo>
                    <a:pt x="76" y="803"/>
                    <a:pt x="107" y="775"/>
                    <a:pt x="139" y="753"/>
                  </a:cubicBezTo>
                  <a:cubicBezTo>
                    <a:pt x="198" y="710"/>
                    <a:pt x="294" y="677"/>
                    <a:pt x="353" y="616"/>
                  </a:cubicBezTo>
                  <a:cubicBezTo>
                    <a:pt x="442" y="526"/>
                    <a:pt x="463" y="339"/>
                    <a:pt x="335" y="211"/>
                  </a:cubicBezTo>
                  <a:cubicBezTo>
                    <a:pt x="329" y="204"/>
                    <a:pt x="325" y="194"/>
                    <a:pt x="326" y="187"/>
                  </a:cubicBezTo>
                  <a:cubicBezTo>
                    <a:pt x="326" y="178"/>
                    <a:pt x="331" y="169"/>
                    <a:pt x="337" y="164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1089" y="596"/>
                    <a:pt x="1089" y="596"/>
                    <a:pt x="1089" y="596"/>
                  </a:cubicBezTo>
                  <a:cubicBezTo>
                    <a:pt x="928" y="761"/>
                    <a:pt x="928" y="761"/>
                    <a:pt x="928" y="761"/>
                  </a:cubicBezTo>
                  <a:close/>
                  <a:moveTo>
                    <a:pt x="928" y="761"/>
                  </a:moveTo>
                  <a:cubicBezTo>
                    <a:pt x="928" y="761"/>
                    <a:pt x="928" y="761"/>
                    <a:pt x="928" y="761"/>
                  </a:cubicBezTo>
                </a:path>
              </a:pathLst>
            </a:custGeom>
            <a:solidFill>
              <a:srgbClr val="415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29"/>
            <p:cNvSpPr>
              <a:spLocks noEditPoints="1"/>
            </p:cNvSpPr>
            <p:nvPr/>
          </p:nvSpPr>
          <p:spPr bwMode="auto">
            <a:xfrm>
              <a:off x="-604728" y="5400675"/>
              <a:ext cx="2938463" cy="3952875"/>
            </a:xfrm>
            <a:custGeom>
              <a:avLst/>
              <a:gdLst>
                <a:gd name="T0" fmla="*/ 337 w 782"/>
                <a:gd name="T1" fmla="*/ 164 h 1052"/>
                <a:gd name="T2" fmla="*/ 327 w 782"/>
                <a:gd name="T3" fmla="*/ 187 h 1052"/>
                <a:gd name="T4" fmla="*/ 336 w 782"/>
                <a:gd name="T5" fmla="*/ 211 h 1052"/>
                <a:gd name="T6" fmla="*/ 353 w 782"/>
                <a:gd name="T7" fmla="*/ 616 h 1052"/>
                <a:gd name="T8" fmla="*/ 139 w 782"/>
                <a:gd name="T9" fmla="*/ 753 h 1052"/>
                <a:gd name="T10" fmla="*/ 46 w 782"/>
                <a:gd name="T11" fmla="*/ 833 h 1052"/>
                <a:gd name="T12" fmla="*/ 44 w 782"/>
                <a:gd name="T13" fmla="*/ 834 h 1052"/>
                <a:gd name="T14" fmla="*/ 43 w 782"/>
                <a:gd name="T15" fmla="*/ 836 h 1052"/>
                <a:gd name="T16" fmla="*/ 0 w 782"/>
                <a:gd name="T17" fmla="*/ 943 h 1052"/>
                <a:gd name="T18" fmla="*/ 46 w 782"/>
                <a:gd name="T19" fmla="*/ 1052 h 1052"/>
                <a:gd name="T20" fmla="*/ 782 w 782"/>
                <a:gd name="T21" fmla="*/ 318 h 1052"/>
                <a:gd name="T22" fmla="*/ 537 w 782"/>
                <a:gd name="T23" fmla="*/ 38 h 1052"/>
                <a:gd name="T24" fmla="*/ 499 w 782"/>
                <a:gd name="T25" fmla="*/ 0 h 1052"/>
                <a:gd name="T26" fmla="*/ 337 w 782"/>
                <a:gd name="T27" fmla="*/ 164 h 1052"/>
                <a:gd name="T28" fmla="*/ 337 w 782"/>
                <a:gd name="T29" fmla="*/ 164 h 1052"/>
                <a:gd name="T30" fmla="*/ 337 w 782"/>
                <a:gd name="T31" fmla="*/ 16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2" h="1052">
                  <a:moveTo>
                    <a:pt x="337" y="164"/>
                  </a:moveTo>
                  <a:cubicBezTo>
                    <a:pt x="332" y="169"/>
                    <a:pt x="328" y="178"/>
                    <a:pt x="327" y="187"/>
                  </a:cubicBezTo>
                  <a:cubicBezTo>
                    <a:pt x="327" y="195"/>
                    <a:pt x="329" y="204"/>
                    <a:pt x="336" y="211"/>
                  </a:cubicBezTo>
                  <a:cubicBezTo>
                    <a:pt x="463" y="339"/>
                    <a:pt x="444" y="526"/>
                    <a:pt x="353" y="616"/>
                  </a:cubicBezTo>
                  <a:cubicBezTo>
                    <a:pt x="294" y="677"/>
                    <a:pt x="197" y="710"/>
                    <a:pt x="139" y="753"/>
                  </a:cubicBezTo>
                  <a:cubicBezTo>
                    <a:pt x="107" y="775"/>
                    <a:pt x="76" y="803"/>
                    <a:pt x="46" y="833"/>
                  </a:cubicBezTo>
                  <a:cubicBezTo>
                    <a:pt x="44" y="834"/>
                    <a:pt x="44" y="834"/>
                    <a:pt x="44" y="834"/>
                  </a:cubicBezTo>
                  <a:cubicBezTo>
                    <a:pt x="43" y="836"/>
                    <a:pt x="43" y="836"/>
                    <a:pt x="43" y="836"/>
                  </a:cubicBezTo>
                  <a:cubicBezTo>
                    <a:pt x="58" y="821"/>
                    <a:pt x="0" y="868"/>
                    <a:pt x="0" y="943"/>
                  </a:cubicBezTo>
                  <a:cubicBezTo>
                    <a:pt x="0" y="986"/>
                    <a:pt x="18" y="1023"/>
                    <a:pt x="46" y="1052"/>
                  </a:cubicBezTo>
                  <a:cubicBezTo>
                    <a:pt x="782" y="318"/>
                    <a:pt x="782" y="318"/>
                    <a:pt x="782" y="318"/>
                  </a:cubicBezTo>
                  <a:cubicBezTo>
                    <a:pt x="537" y="38"/>
                    <a:pt x="537" y="38"/>
                    <a:pt x="537" y="38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337" y="164"/>
                    <a:pt x="337" y="164"/>
                    <a:pt x="337" y="164"/>
                  </a:cubicBezTo>
                  <a:close/>
                  <a:moveTo>
                    <a:pt x="337" y="164"/>
                  </a:moveTo>
                  <a:cubicBezTo>
                    <a:pt x="337" y="164"/>
                    <a:pt x="337" y="164"/>
                    <a:pt x="337" y="164"/>
                  </a:cubicBezTo>
                </a:path>
              </a:pathLst>
            </a:custGeom>
            <a:solidFill>
              <a:srgbClr val="3A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30"/>
            <p:cNvSpPr>
              <a:spLocks noEditPoints="1"/>
            </p:cNvSpPr>
            <p:nvPr/>
          </p:nvSpPr>
          <p:spPr bwMode="auto">
            <a:xfrm>
              <a:off x="1743185" y="3470275"/>
              <a:ext cx="3711575" cy="3700463"/>
            </a:xfrm>
            <a:custGeom>
              <a:avLst/>
              <a:gdLst>
                <a:gd name="T0" fmla="*/ 431 w 988"/>
                <a:gd name="T1" fmla="*/ 18 h 985"/>
                <a:gd name="T2" fmla="*/ 971 w 988"/>
                <a:gd name="T3" fmla="*/ 556 h 985"/>
                <a:gd name="T4" fmla="*/ 971 w 988"/>
                <a:gd name="T5" fmla="*/ 619 h 985"/>
                <a:gd name="T6" fmla="*/ 622 w 988"/>
                <a:gd name="T7" fmla="*/ 968 h 985"/>
                <a:gd name="T8" fmla="*/ 559 w 988"/>
                <a:gd name="T9" fmla="*/ 968 h 985"/>
                <a:gd name="T10" fmla="*/ 18 w 988"/>
                <a:gd name="T11" fmla="*/ 430 h 985"/>
                <a:gd name="T12" fmla="*/ 18 w 988"/>
                <a:gd name="T13" fmla="*/ 367 h 985"/>
                <a:gd name="T14" fmla="*/ 368 w 988"/>
                <a:gd name="T15" fmla="*/ 18 h 985"/>
                <a:gd name="T16" fmla="*/ 431 w 988"/>
                <a:gd name="T17" fmla="*/ 18 h 985"/>
                <a:gd name="T18" fmla="*/ 431 w 988"/>
                <a:gd name="T19" fmla="*/ 18 h 985"/>
                <a:gd name="T20" fmla="*/ 431 w 988"/>
                <a:gd name="T21" fmla="*/ 18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8" h="985">
                  <a:moveTo>
                    <a:pt x="431" y="18"/>
                  </a:moveTo>
                  <a:cubicBezTo>
                    <a:pt x="971" y="556"/>
                    <a:pt x="971" y="556"/>
                    <a:pt x="971" y="556"/>
                  </a:cubicBezTo>
                  <a:cubicBezTo>
                    <a:pt x="988" y="573"/>
                    <a:pt x="988" y="601"/>
                    <a:pt x="971" y="619"/>
                  </a:cubicBezTo>
                  <a:cubicBezTo>
                    <a:pt x="622" y="968"/>
                    <a:pt x="622" y="968"/>
                    <a:pt x="622" y="968"/>
                  </a:cubicBezTo>
                  <a:cubicBezTo>
                    <a:pt x="604" y="985"/>
                    <a:pt x="576" y="985"/>
                    <a:pt x="559" y="968"/>
                  </a:cubicBezTo>
                  <a:cubicBezTo>
                    <a:pt x="18" y="430"/>
                    <a:pt x="18" y="430"/>
                    <a:pt x="18" y="430"/>
                  </a:cubicBezTo>
                  <a:cubicBezTo>
                    <a:pt x="0" y="412"/>
                    <a:pt x="0" y="384"/>
                    <a:pt x="18" y="36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85" y="0"/>
                    <a:pt x="414" y="0"/>
                    <a:pt x="431" y="18"/>
                  </a:cubicBezTo>
                  <a:close/>
                  <a:moveTo>
                    <a:pt x="431" y="18"/>
                  </a:moveTo>
                  <a:cubicBezTo>
                    <a:pt x="431" y="18"/>
                    <a:pt x="431" y="18"/>
                    <a:pt x="431" y="18"/>
                  </a:cubicBezTo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31"/>
            <p:cNvSpPr>
              <a:spLocks noEditPoints="1"/>
            </p:cNvSpPr>
            <p:nvPr/>
          </p:nvSpPr>
          <p:spPr bwMode="auto">
            <a:xfrm>
              <a:off x="989122" y="4859338"/>
              <a:ext cx="3184525" cy="2965450"/>
            </a:xfrm>
            <a:custGeom>
              <a:avLst/>
              <a:gdLst>
                <a:gd name="T0" fmla="*/ 513 w 2006"/>
                <a:gd name="T1" fmla="*/ 0 h 1868"/>
                <a:gd name="T2" fmla="*/ 2006 w 2006"/>
                <a:gd name="T3" fmla="*/ 1352 h 1868"/>
                <a:gd name="T4" fmla="*/ 1460 w 2006"/>
                <a:gd name="T5" fmla="*/ 1868 h 1868"/>
                <a:gd name="T6" fmla="*/ 0 w 2006"/>
                <a:gd name="T7" fmla="*/ 521 h 1868"/>
                <a:gd name="T8" fmla="*/ 513 w 2006"/>
                <a:gd name="T9" fmla="*/ 0 h 1868"/>
                <a:gd name="T10" fmla="*/ 513 w 2006"/>
                <a:gd name="T11" fmla="*/ 0 h 1868"/>
                <a:gd name="T12" fmla="*/ 513 w 2006"/>
                <a:gd name="T13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6" h="1868">
                  <a:moveTo>
                    <a:pt x="513" y="0"/>
                  </a:moveTo>
                  <a:lnTo>
                    <a:pt x="2006" y="1352"/>
                  </a:lnTo>
                  <a:lnTo>
                    <a:pt x="1460" y="1868"/>
                  </a:lnTo>
                  <a:lnTo>
                    <a:pt x="0" y="521"/>
                  </a:lnTo>
                  <a:lnTo>
                    <a:pt x="513" y="0"/>
                  </a:lnTo>
                  <a:close/>
                  <a:moveTo>
                    <a:pt x="513" y="0"/>
                  </a:moveTo>
                  <a:lnTo>
                    <a:pt x="513" y="0"/>
                  </a:lnTo>
                  <a:close/>
                </a:path>
              </a:pathLst>
            </a:custGeom>
            <a:solidFill>
              <a:srgbClr val="D3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32"/>
            <p:cNvSpPr>
              <a:spLocks noEditPoints="1"/>
            </p:cNvSpPr>
            <p:nvPr/>
          </p:nvSpPr>
          <p:spPr bwMode="auto">
            <a:xfrm>
              <a:off x="989122" y="4859338"/>
              <a:ext cx="3184525" cy="2965450"/>
            </a:xfrm>
            <a:custGeom>
              <a:avLst/>
              <a:gdLst>
                <a:gd name="T0" fmla="*/ 513 w 2006"/>
                <a:gd name="T1" fmla="*/ 0 h 1868"/>
                <a:gd name="T2" fmla="*/ 2006 w 2006"/>
                <a:gd name="T3" fmla="*/ 1352 h 1868"/>
                <a:gd name="T4" fmla="*/ 1460 w 2006"/>
                <a:gd name="T5" fmla="*/ 1868 h 1868"/>
                <a:gd name="T6" fmla="*/ 0 w 2006"/>
                <a:gd name="T7" fmla="*/ 521 h 1868"/>
                <a:gd name="T8" fmla="*/ 513 w 2006"/>
                <a:gd name="T9" fmla="*/ 0 h 1868"/>
                <a:gd name="T10" fmla="*/ 513 w 2006"/>
                <a:gd name="T11" fmla="*/ 0 h 1868"/>
                <a:gd name="T12" fmla="*/ 513 w 2006"/>
                <a:gd name="T13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6" h="1868">
                  <a:moveTo>
                    <a:pt x="513" y="0"/>
                  </a:moveTo>
                  <a:lnTo>
                    <a:pt x="2006" y="1352"/>
                  </a:lnTo>
                  <a:lnTo>
                    <a:pt x="1460" y="1868"/>
                  </a:lnTo>
                  <a:lnTo>
                    <a:pt x="0" y="521"/>
                  </a:lnTo>
                  <a:lnTo>
                    <a:pt x="513" y="0"/>
                  </a:lnTo>
                  <a:moveTo>
                    <a:pt x="513" y="0"/>
                  </a:move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33"/>
            <p:cNvSpPr>
              <a:spLocks noEditPoints="1"/>
            </p:cNvSpPr>
            <p:nvPr/>
          </p:nvSpPr>
          <p:spPr bwMode="auto">
            <a:xfrm>
              <a:off x="989122" y="4859338"/>
              <a:ext cx="2009775" cy="1909763"/>
            </a:xfrm>
            <a:custGeom>
              <a:avLst/>
              <a:gdLst>
                <a:gd name="T0" fmla="*/ 513 w 1266"/>
                <a:gd name="T1" fmla="*/ 0 h 1203"/>
                <a:gd name="T2" fmla="*/ 1266 w 1266"/>
                <a:gd name="T3" fmla="*/ 682 h 1203"/>
                <a:gd name="T4" fmla="*/ 738 w 1266"/>
                <a:gd name="T5" fmla="*/ 1203 h 1203"/>
                <a:gd name="T6" fmla="*/ 0 w 1266"/>
                <a:gd name="T7" fmla="*/ 523 h 1203"/>
                <a:gd name="T8" fmla="*/ 513 w 1266"/>
                <a:gd name="T9" fmla="*/ 0 h 1203"/>
                <a:gd name="T10" fmla="*/ 513 w 1266"/>
                <a:gd name="T11" fmla="*/ 0 h 1203"/>
                <a:gd name="T12" fmla="*/ 513 w 1266"/>
                <a:gd name="T13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1203">
                  <a:moveTo>
                    <a:pt x="513" y="0"/>
                  </a:moveTo>
                  <a:lnTo>
                    <a:pt x="1266" y="682"/>
                  </a:lnTo>
                  <a:lnTo>
                    <a:pt x="738" y="1203"/>
                  </a:lnTo>
                  <a:lnTo>
                    <a:pt x="0" y="523"/>
                  </a:lnTo>
                  <a:lnTo>
                    <a:pt x="513" y="0"/>
                  </a:lnTo>
                  <a:close/>
                  <a:moveTo>
                    <a:pt x="513" y="0"/>
                  </a:moveTo>
                  <a:lnTo>
                    <a:pt x="513" y="0"/>
                  </a:lnTo>
                  <a:close/>
                </a:path>
              </a:pathLst>
            </a:custGeom>
            <a:solidFill>
              <a:srgbClr val="C8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34"/>
            <p:cNvSpPr>
              <a:spLocks noEditPoints="1"/>
            </p:cNvSpPr>
            <p:nvPr/>
          </p:nvSpPr>
          <p:spPr bwMode="auto">
            <a:xfrm>
              <a:off x="989122" y="4859338"/>
              <a:ext cx="2009775" cy="1909763"/>
            </a:xfrm>
            <a:custGeom>
              <a:avLst/>
              <a:gdLst>
                <a:gd name="T0" fmla="*/ 513 w 1266"/>
                <a:gd name="T1" fmla="*/ 0 h 1203"/>
                <a:gd name="T2" fmla="*/ 1266 w 1266"/>
                <a:gd name="T3" fmla="*/ 682 h 1203"/>
                <a:gd name="T4" fmla="*/ 738 w 1266"/>
                <a:gd name="T5" fmla="*/ 1203 h 1203"/>
                <a:gd name="T6" fmla="*/ 0 w 1266"/>
                <a:gd name="T7" fmla="*/ 523 h 1203"/>
                <a:gd name="T8" fmla="*/ 513 w 1266"/>
                <a:gd name="T9" fmla="*/ 0 h 1203"/>
                <a:gd name="T10" fmla="*/ 513 w 1266"/>
                <a:gd name="T11" fmla="*/ 0 h 1203"/>
                <a:gd name="T12" fmla="*/ 513 w 1266"/>
                <a:gd name="T13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1203">
                  <a:moveTo>
                    <a:pt x="513" y="0"/>
                  </a:moveTo>
                  <a:lnTo>
                    <a:pt x="1266" y="682"/>
                  </a:lnTo>
                  <a:lnTo>
                    <a:pt x="738" y="1203"/>
                  </a:lnTo>
                  <a:lnTo>
                    <a:pt x="0" y="523"/>
                  </a:lnTo>
                  <a:lnTo>
                    <a:pt x="513" y="0"/>
                  </a:lnTo>
                  <a:moveTo>
                    <a:pt x="513" y="0"/>
                  </a:move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35"/>
            <p:cNvSpPr>
              <a:spLocks noEditPoints="1"/>
            </p:cNvSpPr>
            <p:nvPr/>
          </p:nvSpPr>
          <p:spPr bwMode="auto">
            <a:xfrm>
              <a:off x="2660760" y="6524625"/>
              <a:ext cx="844550" cy="841375"/>
            </a:xfrm>
            <a:custGeom>
              <a:avLst/>
              <a:gdLst>
                <a:gd name="T0" fmla="*/ 20 w 225"/>
                <a:gd name="T1" fmla="*/ 19 h 224"/>
                <a:gd name="T2" fmla="*/ 20 w 225"/>
                <a:gd name="T3" fmla="*/ 91 h 224"/>
                <a:gd name="T4" fmla="*/ 92 w 225"/>
                <a:gd name="T5" fmla="*/ 91 h 224"/>
                <a:gd name="T6" fmla="*/ 92 w 225"/>
                <a:gd name="T7" fmla="*/ 19 h 224"/>
                <a:gd name="T8" fmla="*/ 20 w 225"/>
                <a:gd name="T9" fmla="*/ 19 h 224"/>
                <a:gd name="T10" fmla="*/ 206 w 225"/>
                <a:gd name="T11" fmla="*/ 132 h 224"/>
                <a:gd name="T12" fmla="*/ 134 w 225"/>
                <a:gd name="T13" fmla="*/ 132 h 224"/>
                <a:gd name="T14" fmla="*/ 134 w 225"/>
                <a:gd name="T15" fmla="*/ 204 h 224"/>
                <a:gd name="T16" fmla="*/ 206 w 225"/>
                <a:gd name="T17" fmla="*/ 204 h 224"/>
                <a:gd name="T18" fmla="*/ 206 w 225"/>
                <a:gd name="T19" fmla="*/ 132 h 224"/>
                <a:gd name="T20" fmla="*/ 206 w 225"/>
                <a:gd name="T21" fmla="*/ 132 h 224"/>
                <a:gd name="T22" fmla="*/ 206 w 225"/>
                <a:gd name="T23" fmla="*/ 1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24">
                  <a:moveTo>
                    <a:pt x="20" y="19"/>
                  </a:moveTo>
                  <a:cubicBezTo>
                    <a:pt x="0" y="39"/>
                    <a:pt x="0" y="70"/>
                    <a:pt x="20" y="91"/>
                  </a:cubicBezTo>
                  <a:cubicBezTo>
                    <a:pt x="40" y="111"/>
                    <a:pt x="71" y="111"/>
                    <a:pt x="92" y="91"/>
                  </a:cubicBezTo>
                  <a:cubicBezTo>
                    <a:pt x="112" y="70"/>
                    <a:pt x="112" y="39"/>
                    <a:pt x="92" y="19"/>
                  </a:cubicBezTo>
                  <a:cubicBezTo>
                    <a:pt x="73" y="0"/>
                    <a:pt x="40" y="0"/>
                    <a:pt x="20" y="19"/>
                  </a:cubicBezTo>
                  <a:close/>
                  <a:moveTo>
                    <a:pt x="206" y="132"/>
                  </a:moveTo>
                  <a:cubicBezTo>
                    <a:pt x="186" y="112"/>
                    <a:pt x="155" y="112"/>
                    <a:pt x="134" y="132"/>
                  </a:cubicBezTo>
                  <a:cubicBezTo>
                    <a:pt x="114" y="152"/>
                    <a:pt x="114" y="184"/>
                    <a:pt x="134" y="204"/>
                  </a:cubicBezTo>
                  <a:cubicBezTo>
                    <a:pt x="155" y="224"/>
                    <a:pt x="186" y="224"/>
                    <a:pt x="206" y="204"/>
                  </a:cubicBezTo>
                  <a:cubicBezTo>
                    <a:pt x="225" y="184"/>
                    <a:pt x="225" y="152"/>
                    <a:pt x="206" y="132"/>
                  </a:cubicBezTo>
                  <a:close/>
                  <a:moveTo>
                    <a:pt x="206" y="132"/>
                  </a:moveTo>
                  <a:cubicBezTo>
                    <a:pt x="206" y="132"/>
                    <a:pt x="206" y="132"/>
                    <a:pt x="206" y="132"/>
                  </a:cubicBezTo>
                </a:path>
              </a:pathLst>
            </a:custGeom>
            <a:solidFill>
              <a:srgbClr val="BD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36"/>
            <p:cNvSpPr>
              <a:spLocks noEditPoints="1"/>
            </p:cNvSpPr>
            <p:nvPr/>
          </p:nvSpPr>
          <p:spPr bwMode="auto">
            <a:xfrm>
              <a:off x="2333735" y="3646488"/>
              <a:ext cx="2917825" cy="2911475"/>
            </a:xfrm>
            <a:custGeom>
              <a:avLst/>
              <a:gdLst>
                <a:gd name="T0" fmla="*/ 768 w 777"/>
                <a:gd name="T1" fmla="*/ 463 h 775"/>
                <a:gd name="T2" fmla="*/ 737 w 777"/>
                <a:gd name="T3" fmla="*/ 463 h 775"/>
                <a:gd name="T4" fmla="*/ 465 w 777"/>
                <a:gd name="T5" fmla="*/ 734 h 775"/>
                <a:gd name="T6" fmla="*/ 465 w 777"/>
                <a:gd name="T7" fmla="*/ 766 h 775"/>
                <a:gd name="T8" fmla="*/ 496 w 777"/>
                <a:gd name="T9" fmla="*/ 766 h 775"/>
                <a:gd name="T10" fmla="*/ 768 w 777"/>
                <a:gd name="T11" fmla="*/ 495 h 775"/>
                <a:gd name="T12" fmla="*/ 768 w 777"/>
                <a:gd name="T13" fmla="*/ 463 h 775"/>
                <a:gd name="T14" fmla="*/ 693 w 777"/>
                <a:gd name="T15" fmla="*/ 388 h 775"/>
                <a:gd name="T16" fmla="*/ 661 w 777"/>
                <a:gd name="T17" fmla="*/ 388 h 775"/>
                <a:gd name="T18" fmla="*/ 389 w 777"/>
                <a:gd name="T19" fmla="*/ 659 h 775"/>
                <a:gd name="T20" fmla="*/ 389 w 777"/>
                <a:gd name="T21" fmla="*/ 690 h 775"/>
                <a:gd name="T22" fmla="*/ 421 w 777"/>
                <a:gd name="T23" fmla="*/ 690 h 775"/>
                <a:gd name="T24" fmla="*/ 693 w 777"/>
                <a:gd name="T25" fmla="*/ 419 h 775"/>
                <a:gd name="T26" fmla="*/ 693 w 777"/>
                <a:gd name="T27" fmla="*/ 388 h 775"/>
                <a:gd name="T28" fmla="*/ 540 w 777"/>
                <a:gd name="T29" fmla="*/ 236 h 775"/>
                <a:gd name="T30" fmla="*/ 509 w 777"/>
                <a:gd name="T31" fmla="*/ 236 h 775"/>
                <a:gd name="T32" fmla="*/ 237 w 777"/>
                <a:gd name="T33" fmla="*/ 506 h 775"/>
                <a:gd name="T34" fmla="*/ 237 w 777"/>
                <a:gd name="T35" fmla="*/ 538 h 775"/>
                <a:gd name="T36" fmla="*/ 268 w 777"/>
                <a:gd name="T37" fmla="*/ 538 h 775"/>
                <a:gd name="T38" fmla="*/ 540 w 777"/>
                <a:gd name="T39" fmla="*/ 268 h 775"/>
                <a:gd name="T40" fmla="*/ 540 w 777"/>
                <a:gd name="T41" fmla="*/ 236 h 775"/>
                <a:gd name="T42" fmla="*/ 465 w 777"/>
                <a:gd name="T43" fmla="*/ 161 h 775"/>
                <a:gd name="T44" fmla="*/ 433 w 777"/>
                <a:gd name="T45" fmla="*/ 161 h 775"/>
                <a:gd name="T46" fmla="*/ 161 w 777"/>
                <a:gd name="T47" fmla="*/ 431 h 775"/>
                <a:gd name="T48" fmla="*/ 161 w 777"/>
                <a:gd name="T49" fmla="*/ 462 h 775"/>
                <a:gd name="T50" fmla="*/ 192 w 777"/>
                <a:gd name="T51" fmla="*/ 462 h 775"/>
                <a:gd name="T52" fmla="*/ 465 w 777"/>
                <a:gd name="T53" fmla="*/ 192 h 775"/>
                <a:gd name="T54" fmla="*/ 465 w 777"/>
                <a:gd name="T55" fmla="*/ 161 h 775"/>
                <a:gd name="T56" fmla="*/ 388 w 777"/>
                <a:gd name="T57" fmla="*/ 84 h 775"/>
                <a:gd name="T58" fmla="*/ 356 w 777"/>
                <a:gd name="T59" fmla="*/ 84 h 775"/>
                <a:gd name="T60" fmla="*/ 85 w 777"/>
                <a:gd name="T61" fmla="*/ 355 h 775"/>
                <a:gd name="T62" fmla="*/ 85 w 777"/>
                <a:gd name="T63" fmla="*/ 386 h 775"/>
                <a:gd name="T64" fmla="*/ 117 w 777"/>
                <a:gd name="T65" fmla="*/ 386 h 775"/>
                <a:gd name="T66" fmla="*/ 388 w 777"/>
                <a:gd name="T67" fmla="*/ 117 h 775"/>
                <a:gd name="T68" fmla="*/ 388 w 777"/>
                <a:gd name="T69" fmla="*/ 84 h 775"/>
                <a:gd name="T70" fmla="*/ 312 w 777"/>
                <a:gd name="T71" fmla="*/ 8 h 775"/>
                <a:gd name="T72" fmla="*/ 281 w 777"/>
                <a:gd name="T73" fmla="*/ 8 h 775"/>
                <a:gd name="T74" fmla="*/ 8 w 777"/>
                <a:gd name="T75" fmla="*/ 279 h 775"/>
                <a:gd name="T76" fmla="*/ 8 w 777"/>
                <a:gd name="T77" fmla="*/ 311 h 775"/>
                <a:gd name="T78" fmla="*/ 40 w 777"/>
                <a:gd name="T79" fmla="*/ 311 h 775"/>
                <a:gd name="T80" fmla="*/ 312 w 777"/>
                <a:gd name="T81" fmla="*/ 40 h 775"/>
                <a:gd name="T82" fmla="*/ 312 w 777"/>
                <a:gd name="T83" fmla="*/ 8 h 775"/>
                <a:gd name="T84" fmla="*/ 312 w 777"/>
                <a:gd name="T85" fmla="*/ 8 h 775"/>
                <a:gd name="T86" fmla="*/ 312 w 777"/>
                <a:gd name="T87" fmla="*/ 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7" h="775">
                  <a:moveTo>
                    <a:pt x="768" y="463"/>
                  </a:moveTo>
                  <a:cubicBezTo>
                    <a:pt x="760" y="455"/>
                    <a:pt x="746" y="455"/>
                    <a:pt x="737" y="463"/>
                  </a:cubicBezTo>
                  <a:cubicBezTo>
                    <a:pt x="465" y="734"/>
                    <a:pt x="465" y="734"/>
                    <a:pt x="465" y="734"/>
                  </a:cubicBezTo>
                  <a:cubicBezTo>
                    <a:pt x="456" y="743"/>
                    <a:pt x="456" y="757"/>
                    <a:pt x="465" y="766"/>
                  </a:cubicBezTo>
                  <a:cubicBezTo>
                    <a:pt x="474" y="775"/>
                    <a:pt x="487" y="775"/>
                    <a:pt x="496" y="766"/>
                  </a:cubicBezTo>
                  <a:cubicBezTo>
                    <a:pt x="768" y="495"/>
                    <a:pt x="768" y="495"/>
                    <a:pt x="768" y="495"/>
                  </a:cubicBezTo>
                  <a:cubicBezTo>
                    <a:pt x="777" y="486"/>
                    <a:pt x="777" y="472"/>
                    <a:pt x="768" y="463"/>
                  </a:cubicBezTo>
                  <a:close/>
                  <a:moveTo>
                    <a:pt x="693" y="388"/>
                  </a:moveTo>
                  <a:cubicBezTo>
                    <a:pt x="684" y="379"/>
                    <a:pt x="670" y="379"/>
                    <a:pt x="661" y="388"/>
                  </a:cubicBezTo>
                  <a:cubicBezTo>
                    <a:pt x="389" y="659"/>
                    <a:pt x="389" y="659"/>
                    <a:pt x="389" y="659"/>
                  </a:cubicBezTo>
                  <a:cubicBezTo>
                    <a:pt x="380" y="667"/>
                    <a:pt x="380" y="681"/>
                    <a:pt x="389" y="690"/>
                  </a:cubicBezTo>
                  <a:cubicBezTo>
                    <a:pt x="398" y="699"/>
                    <a:pt x="412" y="699"/>
                    <a:pt x="421" y="690"/>
                  </a:cubicBezTo>
                  <a:cubicBezTo>
                    <a:pt x="693" y="419"/>
                    <a:pt x="693" y="419"/>
                    <a:pt x="693" y="419"/>
                  </a:cubicBezTo>
                  <a:cubicBezTo>
                    <a:pt x="702" y="410"/>
                    <a:pt x="702" y="397"/>
                    <a:pt x="693" y="388"/>
                  </a:cubicBezTo>
                  <a:close/>
                  <a:moveTo>
                    <a:pt x="540" y="236"/>
                  </a:moveTo>
                  <a:cubicBezTo>
                    <a:pt x="532" y="228"/>
                    <a:pt x="518" y="228"/>
                    <a:pt x="509" y="236"/>
                  </a:cubicBezTo>
                  <a:cubicBezTo>
                    <a:pt x="237" y="506"/>
                    <a:pt x="237" y="506"/>
                    <a:pt x="237" y="506"/>
                  </a:cubicBezTo>
                  <a:cubicBezTo>
                    <a:pt x="228" y="515"/>
                    <a:pt x="228" y="529"/>
                    <a:pt x="237" y="538"/>
                  </a:cubicBezTo>
                  <a:cubicBezTo>
                    <a:pt x="245" y="547"/>
                    <a:pt x="259" y="547"/>
                    <a:pt x="268" y="538"/>
                  </a:cubicBezTo>
                  <a:cubicBezTo>
                    <a:pt x="540" y="268"/>
                    <a:pt x="540" y="268"/>
                    <a:pt x="540" y="268"/>
                  </a:cubicBezTo>
                  <a:cubicBezTo>
                    <a:pt x="549" y="259"/>
                    <a:pt x="549" y="245"/>
                    <a:pt x="540" y="236"/>
                  </a:cubicBezTo>
                  <a:close/>
                  <a:moveTo>
                    <a:pt x="465" y="161"/>
                  </a:moveTo>
                  <a:cubicBezTo>
                    <a:pt x="456" y="152"/>
                    <a:pt x="442" y="152"/>
                    <a:pt x="433" y="161"/>
                  </a:cubicBezTo>
                  <a:cubicBezTo>
                    <a:pt x="161" y="431"/>
                    <a:pt x="161" y="431"/>
                    <a:pt x="161" y="431"/>
                  </a:cubicBezTo>
                  <a:cubicBezTo>
                    <a:pt x="152" y="439"/>
                    <a:pt x="152" y="453"/>
                    <a:pt x="161" y="462"/>
                  </a:cubicBezTo>
                  <a:cubicBezTo>
                    <a:pt x="170" y="471"/>
                    <a:pt x="184" y="471"/>
                    <a:pt x="192" y="462"/>
                  </a:cubicBezTo>
                  <a:cubicBezTo>
                    <a:pt x="465" y="192"/>
                    <a:pt x="465" y="192"/>
                    <a:pt x="465" y="192"/>
                  </a:cubicBezTo>
                  <a:cubicBezTo>
                    <a:pt x="474" y="184"/>
                    <a:pt x="474" y="170"/>
                    <a:pt x="465" y="161"/>
                  </a:cubicBezTo>
                  <a:close/>
                  <a:moveTo>
                    <a:pt x="388" y="84"/>
                  </a:moveTo>
                  <a:cubicBezTo>
                    <a:pt x="379" y="75"/>
                    <a:pt x="365" y="75"/>
                    <a:pt x="356" y="84"/>
                  </a:cubicBezTo>
                  <a:cubicBezTo>
                    <a:pt x="85" y="355"/>
                    <a:pt x="85" y="355"/>
                    <a:pt x="85" y="355"/>
                  </a:cubicBezTo>
                  <a:cubicBezTo>
                    <a:pt x="77" y="364"/>
                    <a:pt x="77" y="378"/>
                    <a:pt x="85" y="386"/>
                  </a:cubicBezTo>
                  <a:cubicBezTo>
                    <a:pt x="94" y="395"/>
                    <a:pt x="108" y="395"/>
                    <a:pt x="117" y="386"/>
                  </a:cubicBezTo>
                  <a:cubicBezTo>
                    <a:pt x="388" y="117"/>
                    <a:pt x="388" y="117"/>
                    <a:pt x="388" y="117"/>
                  </a:cubicBezTo>
                  <a:cubicBezTo>
                    <a:pt x="397" y="108"/>
                    <a:pt x="397" y="93"/>
                    <a:pt x="388" y="84"/>
                  </a:cubicBezTo>
                  <a:close/>
                  <a:moveTo>
                    <a:pt x="312" y="8"/>
                  </a:moveTo>
                  <a:cubicBezTo>
                    <a:pt x="303" y="0"/>
                    <a:pt x="290" y="0"/>
                    <a:pt x="281" y="8"/>
                  </a:cubicBezTo>
                  <a:cubicBezTo>
                    <a:pt x="8" y="279"/>
                    <a:pt x="8" y="279"/>
                    <a:pt x="8" y="279"/>
                  </a:cubicBezTo>
                  <a:cubicBezTo>
                    <a:pt x="0" y="288"/>
                    <a:pt x="0" y="302"/>
                    <a:pt x="8" y="311"/>
                  </a:cubicBezTo>
                  <a:cubicBezTo>
                    <a:pt x="17" y="320"/>
                    <a:pt x="31" y="320"/>
                    <a:pt x="40" y="311"/>
                  </a:cubicBezTo>
                  <a:cubicBezTo>
                    <a:pt x="312" y="40"/>
                    <a:pt x="312" y="40"/>
                    <a:pt x="312" y="40"/>
                  </a:cubicBezTo>
                  <a:cubicBezTo>
                    <a:pt x="321" y="31"/>
                    <a:pt x="321" y="17"/>
                    <a:pt x="312" y="8"/>
                  </a:cubicBezTo>
                  <a:close/>
                  <a:moveTo>
                    <a:pt x="312" y="8"/>
                  </a:moveTo>
                  <a:cubicBezTo>
                    <a:pt x="312" y="8"/>
                    <a:pt x="312" y="8"/>
                    <a:pt x="312" y="8"/>
                  </a:cubicBezTo>
                </a:path>
              </a:pathLst>
            </a:custGeom>
            <a:solidFill>
              <a:srgbClr val="E8E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37"/>
            <p:cNvSpPr>
              <a:spLocks noEditPoints="1"/>
            </p:cNvSpPr>
            <p:nvPr/>
          </p:nvSpPr>
          <p:spPr bwMode="auto">
            <a:xfrm>
              <a:off x="2979847" y="3465513"/>
              <a:ext cx="2482850" cy="2611438"/>
            </a:xfrm>
            <a:custGeom>
              <a:avLst/>
              <a:gdLst>
                <a:gd name="T0" fmla="*/ 643 w 661"/>
                <a:gd name="T1" fmla="*/ 555 h 695"/>
                <a:gd name="T2" fmla="*/ 102 w 661"/>
                <a:gd name="T3" fmla="*/ 17 h 695"/>
                <a:gd name="T4" fmla="*/ 39 w 661"/>
                <a:gd name="T5" fmla="*/ 17 h 695"/>
                <a:gd name="T6" fmla="*/ 0 w 661"/>
                <a:gd name="T7" fmla="*/ 56 h 695"/>
                <a:gd name="T8" fmla="*/ 240 w 661"/>
                <a:gd name="T9" fmla="*/ 293 h 695"/>
                <a:gd name="T10" fmla="*/ 220 w 661"/>
                <a:gd name="T11" fmla="*/ 403 h 695"/>
                <a:gd name="T12" fmla="*/ 189 w 661"/>
                <a:gd name="T13" fmla="*/ 438 h 695"/>
                <a:gd name="T14" fmla="*/ 189 w 661"/>
                <a:gd name="T15" fmla="*/ 504 h 695"/>
                <a:gd name="T16" fmla="*/ 260 w 661"/>
                <a:gd name="T17" fmla="*/ 501 h 695"/>
                <a:gd name="T18" fmla="*/ 167 w 661"/>
                <a:gd name="T19" fmla="*/ 592 h 695"/>
                <a:gd name="T20" fmla="*/ 167 w 661"/>
                <a:gd name="T21" fmla="*/ 656 h 695"/>
                <a:gd name="T22" fmla="*/ 233 w 661"/>
                <a:gd name="T23" fmla="*/ 656 h 695"/>
                <a:gd name="T24" fmla="*/ 276 w 661"/>
                <a:gd name="T25" fmla="*/ 613 h 695"/>
                <a:gd name="T26" fmla="*/ 276 w 661"/>
                <a:gd name="T27" fmla="*/ 678 h 695"/>
                <a:gd name="T28" fmla="*/ 339 w 661"/>
                <a:gd name="T29" fmla="*/ 678 h 695"/>
                <a:gd name="T30" fmla="*/ 417 w 661"/>
                <a:gd name="T31" fmla="*/ 596 h 695"/>
                <a:gd name="T32" fmla="*/ 547 w 661"/>
                <a:gd name="T33" fmla="*/ 596 h 695"/>
                <a:gd name="T34" fmla="*/ 607 w 661"/>
                <a:gd name="T35" fmla="*/ 654 h 695"/>
                <a:gd name="T36" fmla="*/ 643 w 661"/>
                <a:gd name="T37" fmla="*/ 617 h 695"/>
                <a:gd name="T38" fmla="*/ 643 w 661"/>
                <a:gd name="T39" fmla="*/ 555 h 695"/>
                <a:gd name="T40" fmla="*/ 643 w 661"/>
                <a:gd name="T41" fmla="*/ 555 h 695"/>
                <a:gd name="T42" fmla="*/ 643 w 661"/>
                <a:gd name="T43" fmla="*/ 55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1" h="695">
                  <a:moveTo>
                    <a:pt x="643" y="555"/>
                  </a:moveTo>
                  <a:cubicBezTo>
                    <a:pt x="102" y="17"/>
                    <a:pt x="102" y="17"/>
                    <a:pt x="102" y="17"/>
                  </a:cubicBezTo>
                  <a:cubicBezTo>
                    <a:pt x="85" y="0"/>
                    <a:pt x="57" y="0"/>
                    <a:pt x="39" y="1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40" y="293"/>
                    <a:pt x="240" y="293"/>
                    <a:pt x="240" y="293"/>
                  </a:cubicBezTo>
                  <a:cubicBezTo>
                    <a:pt x="259" y="329"/>
                    <a:pt x="254" y="373"/>
                    <a:pt x="220" y="403"/>
                  </a:cubicBezTo>
                  <a:cubicBezTo>
                    <a:pt x="189" y="438"/>
                    <a:pt x="189" y="438"/>
                    <a:pt x="189" y="438"/>
                  </a:cubicBezTo>
                  <a:cubicBezTo>
                    <a:pt x="169" y="456"/>
                    <a:pt x="169" y="486"/>
                    <a:pt x="189" y="504"/>
                  </a:cubicBezTo>
                  <a:cubicBezTo>
                    <a:pt x="210" y="521"/>
                    <a:pt x="244" y="520"/>
                    <a:pt x="260" y="501"/>
                  </a:cubicBezTo>
                  <a:cubicBezTo>
                    <a:pt x="167" y="592"/>
                    <a:pt x="167" y="592"/>
                    <a:pt x="167" y="592"/>
                  </a:cubicBezTo>
                  <a:cubicBezTo>
                    <a:pt x="148" y="610"/>
                    <a:pt x="148" y="639"/>
                    <a:pt x="167" y="656"/>
                  </a:cubicBezTo>
                  <a:cubicBezTo>
                    <a:pt x="186" y="674"/>
                    <a:pt x="215" y="674"/>
                    <a:pt x="233" y="656"/>
                  </a:cubicBezTo>
                  <a:cubicBezTo>
                    <a:pt x="276" y="613"/>
                    <a:pt x="276" y="613"/>
                    <a:pt x="276" y="613"/>
                  </a:cubicBezTo>
                  <a:cubicBezTo>
                    <a:pt x="259" y="631"/>
                    <a:pt x="259" y="660"/>
                    <a:pt x="276" y="678"/>
                  </a:cubicBezTo>
                  <a:cubicBezTo>
                    <a:pt x="294" y="695"/>
                    <a:pt x="322" y="695"/>
                    <a:pt x="339" y="678"/>
                  </a:cubicBezTo>
                  <a:cubicBezTo>
                    <a:pt x="417" y="596"/>
                    <a:pt x="417" y="596"/>
                    <a:pt x="417" y="596"/>
                  </a:cubicBezTo>
                  <a:cubicBezTo>
                    <a:pt x="453" y="559"/>
                    <a:pt x="511" y="559"/>
                    <a:pt x="547" y="596"/>
                  </a:cubicBezTo>
                  <a:cubicBezTo>
                    <a:pt x="607" y="654"/>
                    <a:pt x="607" y="654"/>
                    <a:pt x="607" y="654"/>
                  </a:cubicBezTo>
                  <a:cubicBezTo>
                    <a:pt x="643" y="617"/>
                    <a:pt x="643" y="617"/>
                    <a:pt x="643" y="617"/>
                  </a:cubicBezTo>
                  <a:cubicBezTo>
                    <a:pt x="661" y="602"/>
                    <a:pt x="661" y="573"/>
                    <a:pt x="643" y="555"/>
                  </a:cubicBezTo>
                  <a:close/>
                  <a:moveTo>
                    <a:pt x="643" y="555"/>
                  </a:moveTo>
                  <a:cubicBezTo>
                    <a:pt x="643" y="555"/>
                    <a:pt x="643" y="555"/>
                    <a:pt x="643" y="555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38"/>
            <p:cNvSpPr>
              <a:spLocks noEditPoints="1"/>
            </p:cNvSpPr>
            <p:nvPr/>
          </p:nvSpPr>
          <p:spPr bwMode="auto">
            <a:xfrm>
              <a:off x="1517760" y="5381625"/>
              <a:ext cx="846138" cy="849313"/>
            </a:xfrm>
            <a:custGeom>
              <a:avLst/>
              <a:gdLst>
                <a:gd name="T0" fmla="*/ 92 w 225"/>
                <a:gd name="T1" fmla="*/ 20 h 226"/>
                <a:gd name="T2" fmla="*/ 92 w 225"/>
                <a:gd name="T3" fmla="*/ 92 h 226"/>
                <a:gd name="T4" fmla="*/ 20 w 225"/>
                <a:gd name="T5" fmla="*/ 92 h 226"/>
                <a:gd name="T6" fmla="*/ 20 w 225"/>
                <a:gd name="T7" fmla="*/ 20 h 226"/>
                <a:gd name="T8" fmla="*/ 92 w 225"/>
                <a:gd name="T9" fmla="*/ 20 h 226"/>
                <a:gd name="T10" fmla="*/ 205 w 225"/>
                <a:gd name="T11" fmla="*/ 134 h 226"/>
                <a:gd name="T12" fmla="*/ 205 w 225"/>
                <a:gd name="T13" fmla="*/ 205 h 226"/>
                <a:gd name="T14" fmla="*/ 133 w 225"/>
                <a:gd name="T15" fmla="*/ 205 h 226"/>
                <a:gd name="T16" fmla="*/ 133 w 225"/>
                <a:gd name="T17" fmla="*/ 134 h 226"/>
                <a:gd name="T18" fmla="*/ 205 w 225"/>
                <a:gd name="T19" fmla="*/ 134 h 226"/>
                <a:gd name="T20" fmla="*/ 205 w 225"/>
                <a:gd name="T21" fmla="*/ 134 h 226"/>
                <a:gd name="T22" fmla="*/ 205 w 225"/>
                <a:gd name="T23" fmla="*/ 1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26">
                  <a:moveTo>
                    <a:pt x="92" y="20"/>
                  </a:moveTo>
                  <a:cubicBezTo>
                    <a:pt x="112" y="40"/>
                    <a:pt x="112" y="72"/>
                    <a:pt x="92" y="92"/>
                  </a:cubicBezTo>
                  <a:cubicBezTo>
                    <a:pt x="72" y="112"/>
                    <a:pt x="40" y="112"/>
                    <a:pt x="20" y="92"/>
                  </a:cubicBezTo>
                  <a:cubicBezTo>
                    <a:pt x="0" y="72"/>
                    <a:pt x="0" y="40"/>
                    <a:pt x="20" y="20"/>
                  </a:cubicBezTo>
                  <a:cubicBezTo>
                    <a:pt x="40" y="0"/>
                    <a:pt x="72" y="0"/>
                    <a:pt x="92" y="20"/>
                  </a:cubicBezTo>
                  <a:close/>
                  <a:moveTo>
                    <a:pt x="205" y="134"/>
                  </a:moveTo>
                  <a:cubicBezTo>
                    <a:pt x="225" y="154"/>
                    <a:pt x="225" y="185"/>
                    <a:pt x="205" y="205"/>
                  </a:cubicBezTo>
                  <a:cubicBezTo>
                    <a:pt x="185" y="226"/>
                    <a:pt x="154" y="226"/>
                    <a:pt x="133" y="205"/>
                  </a:cubicBezTo>
                  <a:cubicBezTo>
                    <a:pt x="113" y="185"/>
                    <a:pt x="113" y="154"/>
                    <a:pt x="133" y="134"/>
                  </a:cubicBezTo>
                  <a:cubicBezTo>
                    <a:pt x="154" y="113"/>
                    <a:pt x="186" y="113"/>
                    <a:pt x="205" y="134"/>
                  </a:cubicBezTo>
                  <a:close/>
                  <a:moveTo>
                    <a:pt x="205" y="134"/>
                  </a:moveTo>
                  <a:cubicBezTo>
                    <a:pt x="205" y="134"/>
                    <a:pt x="205" y="134"/>
                    <a:pt x="205" y="134"/>
                  </a:cubicBezTo>
                </a:path>
              </a:pathLst>
            </a:custGeom>
            <a:solidFill>
              <a:srgbClr val="B4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39"/>
            <p:cNvSpPr>
              <a:spLocks noEditPoints="1"/>
            </p:cNvSpPr>
            <p:nvPr/>
          </p:nvSpPr>
          <p:spPr bwMode="auto">
            <a:xfrm>
              <a:off x="2987785" y="3594100"/>
              <a:ext cx="2403475" cy="2490788"/>
            </a:xfrm>
            <a:custGeom>
              <a:avLst/>
              <a:gdLst>
                <a:gd name="T0" fmla="*/ 219 w 640"/>
                <a:gd name="T1" fmla="*/ 368 h 663"/>
                <a:gd name="T2" fmla="*/ 189 w 640"/>
                <a:gd name="T3" fmla="*/ 403 h 663"/>
                <a:gd name="T4" fmla="*/ 189 w 640"/>
                <a:gd name="T5" fmla="*/ 469 h 663"/>
                <a:gd name="T6" fmla="*/ 255 w 640"/>
                <a:gd name="T7" fmla="*/ 470 h 663"/>
                <a:gd name="T8" fmla="*/ 284 w 640"/>
                <a:gd name="T9" fmla="*/ 442 h 663"/>
                <a:gd name="T10" fmla="*/ 214 w 640"/>
                <a:gd name="T11" fmla="*/ 445 h 663"/>
                <a:gd name="T12" fmla="*/ 214 w 640"/>
                <a:gd name="T13" fmla="*/ 379 h 663"/>
                <a:gd name="T14" fmla="*/ 244 w 640"/>
                <a:gd name="T15" fmla="*/ 344 h 663"/>
                <a:gd name="T16" fmla="*/ 264 w 640"/>
                <a:gd name="T17" fmla="*/ 235 h 663"/>
                <a:gd name="T18" fmla="*/ 25 w 640"/>
                <a:gd name="T19" fmla="*/ 0 h 663"/>
                <a:gd name="T20" fmla="*/ 0 w 640"/>
                <a:gd name="T21" fmla="*/ 25 h 663"/>
                <a:gd name="T22" fmla="*/ 239 w 640"/>
                <a:gd name="T23" fmla="*/ 261 h 663"/>
                <a:gd name="T24" fmla="*/ 219 w 640"/>
                <a:gd name="T25" fmla="*/ 368 h 663"/>
                <a:gd name="T26" fmla="*/ 191 w 640"/>
                <a:gd name="T27" fmla="*/ 597 h 663"/>
                <a:gd name="T28" fmla="*/ 189 w 640"/>
                <a:gd name="T29" fmla="*/ 535 h 663"/>
                <a:gd name="T30" fmla="*/ 166 w 640"/>
                <a:gd name="T31" fmla="*/ 557 h 663"/>
                <a:gd name="T32" fmla="*/ 166 w 640"/>
                <a:gd name="T33" fmla="*/ 621 h 663"/>
                <a:gd name="T34" fmla="*/ 233 w 640"/>
                <a:gd name="T35" fmla="*/ 621 h 663"/>
                <a:gd name="T36" fmla="*/ 258 w 640"/>
                <a:gd name="T37" fmla="*/ 596 h 663"/>
                <a:gd name="T38" fmla="*/ 191 w 640"/>
                <a:gd name="T39" fmla="*/ 597 h 663"/>
                <a:gd name="T40" fmla="*/ 300 w 640"/>
                <a:gd name="T41" fmla="*/ 620 h 663"/>
                <a:gd name="T42" fmla="*/ 300 w 640"/>
                <a:gd name="T43" fmla="*/ 555 h 663"/>
                <a:gd name="T44" fmla="*/ 274 w 640"/>
                <a:gd name="T45" fmla="*/ 581 h 663"/>
                <a:gd name="T46" fmla="*/ 274 w 640"/>
                <a:gd name="T47" fmla="*/ 645 h 663"/>
                <a:gd name="T48" fmla="*/ 337 w 640"/>
                <a:gd name="T49" fmla="*/ 645 h 663"/>
                <a:gd name="T50" fmla="*/ 358 w 640"/>
                <a:gd name="T51" fmla="*/ 625 h 663"/>
                <a:gd name="T52" fmla="*/ 300 w 640"/>
                <a:gd name="T53" fmla="*/ 620 h 663"/>
                <a:gd name="T54" fmla="*/ 628 w 640"/>
                <a:gd name="T55" fmla="*/ 596 h 663"/>
                <a:gd name="T56" fmla="*/ 569 w 640"/>
                <a:gd name="T57" fmla="*/ 539 h 663"/>
                <a:gd name="T58" fmla="*/ 441 w 640"/>
                <a:gd name="T59" fmla="*/ 539 h 663"/>
                <a:gd name="T60" fmla="*/ 423 w 640"/>
                <a:gd name="T61" fmla="*/ 557 h 663"/>
                <a:gd name="T62" fmla="*/ 544 w 640"/>
                <a:gd name="T63" fmla="*/ 563 h 663"/>
                <a:gd name="T64" fmla="*/ 603 w 640"/>
                <a:gd name="T65" fmla="*/ 620 h 663"/>
                <a:gd name="T66" fmla="*/ 640 w 640"/>
                <a:gd name="T67" fmla="*/ 583 h 663"/>
                <a:gd name="T68" fmla="*/ 628 w 640"/>
                <a:gd name="T69" fmla="*/ 596 h 663"/>
                <a:gd name="T70" fmla="*/ 628 w 640"/>
                <a:gd name="T71" fmla="*/ 596 h 663"/>
                <a:gd name="T72" fmla="*/ 628 w 640"/>
                <a:gd name="T73" fmla="*/ 59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" h="663">
                  <a:moveTo>
                    <a:pt x="219" y="368"/>
                  </a:moveTo>
                  <a:cubicBezTo>
                    <a:pt x="189" y="403"/>
                    <a:pt x="189" y="403"/>
                    <a:pt x="189" y="403"/>
                  </a:cubicBezTo>
                  <a:cubicBezTo>
                    <a:pt x="168" y="421"/>
                    <a:pt x="168" y="450"/>
                    <a:pt x="189" y="469"/>
                  </a:cubicBezTo>
                  <a:cubicBezTo>
                    <a:pt x="208" y="485"/>
                    <a:pt x="238" y="485"/>
                    <a:pt x="255" y="470"/>
                  </a:cubicBezTo>
                  <a:cubicBezTo>
                    <a:pt x="284" y="442"/>
                    <a:pt x="284" y="442"/>
                    <a:pt x="284" y="442"/>
                  </a:cubicBezTo>
                  <a:cubicBezTo>
                    <a:pt x="267" y="460"/>
                    <a:pt x="234" y="462"/>
                    <a:pt x="214" y="445"/>
                  </a:cubicBezTo>
                  <a:cubicBezTo>
                    <a:pt x="194" y="427"/>
                    <a:pt x="194" y="398"/>
                    <a:pt x="214" y="379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77" y="315"/>
                    <a:pt x="282" y="269"/>
                    <a:pt x="264" y="23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9" y="261"/>
                    <a:pt x="239" y="261"/>
                    <a:pt x="239" y="261"/>
                  </a:cubicBezTo>
                  <a:cubicBezTo>
                    <a:pt x="257" y="295"/>
                    <a:pt x="252" y="339"/>
                    <a:pt x="219" y="368"/>
                  </a:cubicBezTo>
                  <a:close/>
                  <a:moveTo>
                    <a:pt x="191" y="597"/>
                  </a:moveTo>
                  <a:cubicBezTo>
                    <a:pt x="174" y="581"/>
                    <a:pt x="174" y="553"/>
                    <a:pt x="189" y="535"/>
                  </a:cubicBezTo>
                  <a:cubicBezTo>
                    <a:pt x="166" y="557"/>
                    <a:pt x="166" y="557"/>
                    <a:pt x="166" y="557"/>
                  </a:cubicBezTo>
                  <a:cubicBezTo>
                    <a:pt x="147" y="574"/>
                    <a:pt x="147" y="603"/>
                    <a:pt x="166" y="621"/>
                  </a:cubicBezTo>
                  <a:cubicBezTo>
                    <a:pt x="185" y="639"/>
                    <a:pt x="214" y="639"/>
                    <a:pt x="233" y="621"/>
                  </a:cubicBezTo>
                  <a:cubicBezTo>
                    <a:pt x="258" y="596"/>
                    <a:pt x="258" y="596"/>
                    <a:pt x="258" y="596"/>
                  </a:cubicBezTo>
                  <a:cubicBezTo>
                    <a:pt x="239" y="615"/>
                    <a:pt x="210" y="615"/>
                    <a:pt x="191" y="597"/>
                  </a:cubicBezTo>
                  <a:close/>
                  <a:moveTo>
                    <a:pt x="300" y="620"/>
                  </a:moveTo>
                  <a:cubicBezTo>
                    <a:pt x="282" y="602"/>
                    <a:pt x="282" y="573"/>
                    <a:pt x="300" y="555"/>
                  </a:cubicBezTo>
                  <a:cubicBezTo>
                    <a:pt x="274" y="581"/>
                    <a:pt x="274" y="581"/>
                    <a:pt x="274" y="581"/>
                  </a:cubicBezTo>
                  <a:cubicBezTo>
                    <a:pt x="257" y="598"/>
                    <a:pt x="257" y="627"/>
                    <a:pt x="274" y="645"/>
                  </a:cubicBezTo>
                  <a:cubicBezTo>
                    <a:pt x="292" y="663"/>
                    <a:pt x="320" y="663"/>
                    <a:pt x="337" y="645"/>
                  </a:cubicBezTo>
                  <a:cubicBezTo>
                    <a:pt x="358" y="625"/>
                    <a:pt x="358" y="625"/>
                    <a:pt x="358" y="625"/>
                  </a:cubicBezTo>
                  <a:cubicBezTo>
                    <a:pt x="340" y="637"/>
                    <a:pt x="316" y="635"/>
                    <a:pt x="300" y="620"/>
                  </a:cubicBezTo>
                  <a:close/>
                  <a:moveTo>
                    <a:pt x="628" y="596"/>
                  </a:moveTo>
                  <a:cubicBezTo>
                    <a:pt x="569" y="539"/>
                    <a:pt x="569" y="539"/>
                    <a:pt x="569" y="539"/>
                  </a:cubicBezTo>
                  <a:cubicBezTo>
                    <a:pt x="534" y="503"/>
                    <a:pt x="476" y="503"/>
                    <a:pt x="441" y="539"/>
                  </a:cubicBezTo>
                  <a:cubicBezTo>
                    <a:pt x="423" y="557"/>
                    <a:pt x="423" y="557"/>
                    <a:pt x="423" y="557"/>
                  </a:cubicBezTo>
                  <a:cubicBezTo>
                    <a:pt x="458" y="528"/>
                    <a:pt x="511" y="530"/>
                    <a:pt x="544" y="563"/>
                  </a:cubicBezTo>
                  <a:cubicBezTo>
                    <a:pt x="603" y="620"/>
                    <a:pt x="603" y="620"/>
                    <a:pt x="603" y="620"/>
                  </a:cubicBezTo>
                  <a:cubicBezTo>
                    <a:pt x="640" y="583"/>
                    <a:pt x="640" y="583"/>
                    <a:pt x="640" y="583"/>
                  </a:cubicBezTo>
                  <a:lnTo>
                    <a:pt x="628" y="596"/>
                  </a:lnTo>
                  <a:close/>
                  <a:moveTo>
                    <a:pt x="628" y="596"/>
                  </a:moveTo>
                  <a:cubicBezTo>
                    <a:pt x="628" y="596"/>
                    <a:pt x="628" y="596"/>
                    <a:pt x="628" y="596"/>
                  </a:cubicBezTo>
                </a:path>
              </a:pathLst>
            </a:custGeom>
            <a:solidFill>
              <a:srgbClr val="995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1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8"/>
          <p:cNvSpPr txBox="1">
            <a:spLocks/>
          </p:cNvSpPr>
          <p:nvPr/>
        </p:nvSpPr>
        <p:spPr>
          <a:xfrm>
            <a:off x="5861904" y="2094068"/>
            <a:ext cx="5840490" cy="16832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텍스트 개체 틀 8"/>
          <p:cNvSpPr txBox="1">
            <a:spLocks/>
          </p:cNvSpPr>
          <p:nvPr/>
        </p:nvSpPr>
        <p:spPr>
          <a:xfrm>
            <a:off x="5175872" y="4752515"/>
            <a:ext cx="5840490" cy="17518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786482" y="1421650"/>
            <a:ext cx="5385951" cy="533836"/>
            <a:chOff x="6065882" y="1078750"/>
            <a:chExt cx="5385951" cy="533836"/>
          </a:xfrm>
        </p:grpSpPr>
        <p:sp>
          <p:nvSpPr>
            <p:cNvPr id="4" name="TextBox 3"/>
            <p:cNvSpPr txBox="1"/>
            <p:nvPr/>
          </p:nvSpPr>
          <p:spPr>
            <a:xfrm>
              <a:off x="6383609" y="1078750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6065882" y="1596552"/>
              <a:ext cx="5385951" cy="16034"/>
            </a:xfrm>
            <a:prstGeom prst="line">
              <a:avLst/>
            </a:prstGeom>
            <a:ln w="25400">
              <a:solidFill>
                <a:srgbClr val="D14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/>
          <p:cNvGrpSpPr/>
          <p:nvPr/>
        </p:nvGrpSpPr>
        <p:grpSpPr>
          <a:xfrm>
            <a:off x="5778082" y="4044342"/>
            <a:ext cx="5464070" cy="501507"/>
            <a:chOff x="6434853" y="3672414"/>
            <a:chExt cx="5464070" cy="501507"/>
          </a:xfrm>
        </p:grpSpPr>
        <p:sp>
          <p:nvSpPr>
            <p:cNvPr id="5" name="TextBox 4"/>
            <p:cNvSpPr txBox="1"/>
            <p:nvPr/>
          </p:nvSpPr>
          <p:spPr>
            <a:xfrm>
              <a:off x="8471834" y="3672414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6434853" y="4157314"/>
              <a:ext cx="5464070" cy="16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부제목 2"/>
          <p:cNvSpPr txBox="1">
            <a:spLocks/>
          </p:cNvSpPr>
          <p:nvPr/>
        </p:nvSpPr>
        <p:spPr>
          <a:xfrm>
            <a:off x="8708420" y="313101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20269242" flipH="1">
            <a:off x="5217411" y="1161394"/>
            <a:ext cx="806836" cy="850901"/>
          </a:xfrm>
          <a:custGeom>
            <a:avLst/>
            <a:gdLst>
              <a:gd name="T0" fmla="*/ 824 w 1162"/>
              <a:gd name="T1" fmla="*/ 777 h 1077"/>
              <a:gd name="T2" fmla="*/ 1162 w 1162"/>
              <a:gd name="T3" fmla="*/ 407 h 1077"/>
              <a:gd name="T4" fmla="*/ 581 w 1162"/>
              <a:gd name="T5" fmla="*/ 0 h 1077"/>
              <a:gd name="T6" fmla="*/ 0 w 1162"/>
              <a:gd name="T7" fmla="*/ 407 h 1077"/>
              <a:gd name="T8" fmla="*/ 403 w 1162"/>
              <a:gd name="T9" fmla="*/ 794 h 1077"/>
              <a:gd name="T10" fmla="*/ 424 w 1162"/>
              <a:gd name="T11" fmla="*/ 799 h 1077"/>
              <a:gd name="T12" fmla="*/ 445 w 1162"/>
              <a:gd name="T13" fmla="*/ 1077 h 1077"/>
              <a:gd name="T14" fmla="*/ 664 w 1162"/>
              <a:gd name="T15" fmla="*/ 894 h 1077"/>
              <a:gd name="T16" fmla="*/ 578 w 1162"/>
              <a:gd name="T17" fmla="*/ 701 h 1077"/>
              <a:gd name="T18" fmla="*/ 531 w 1162"/>
              <a:gd name="T19" fmla="*/ 674 h 1077"/>
              <a:gd name="T20" fmla="*/ 476 w 1162"/>
              <a:gd name="T21" fmla="*/ 595 h 1077"/>
              <a:gd name="T22" fmla="*/ 475 w 1162"/>
              <a:gd name="T23" fmla="*/ 546 h 1077"/>
              <a:gd name="T24" fmla="*/ 289 w 1162"/>
              <a:gd name="T25" fmla="*/ 450 h 1077"/>
              <a:gd name="T26" fmla="*/ 513 w 1162"/>
              <a:gd name="T27" fmla="*/ 160 h 1077"/>
              <a:gd name="T28" fmla="*/ 417 w 1162"/>
              <a:gd name="T29" fmla="*/ 304 h 1077"/>
              <a:gd name="T30" fmla="*/ 623 w 1162"/>
              <a:gd name="T31" fmla="*/ 182 h 1077"/>
              <a:gd name="T32" fmla="*/ 518 w 1162"/>
              <a:gd name="T33" fmla="*/ 300 h 1077"/>
              <a:gd name="T34" fmla="*/ 598 w 1162"/>
              <a:gd name="T35" fmla="*/ 245 h 1077"/>
              <a:gd name="T36" fmla="*/ 558 w 1162"/>
              <a:gd name="T37" fmla="*/ 326 h 1077"/>
              <a:gd name="T38" fmla="*/ 605 w 1162"/>
              <a:gd name="T39" fmla="*/ 390 h 1077"/>
              <a:gd name="T40" fmla="*/ 597 w 1162"/>
              <a:gd name="T41" fmla="*/ 480 h 1077"/>
              <a:gd name="T42" fmla="*/ 635 w 1162"/>
              <a:gd name="T43" fmla="*/ 494 h 1077"/>
              <a:gd name="T44" fmla="*/ 683 w 1162"/>
              <a:gd name="T45" fmla="*/ 563 h 1077"/>
              <a:gd name="T46" fmla="*/ 696 w 1162"/>
              <a:gd name="T47" fmla="*/ 629 h 1077"/>
              <a:gd name="T48" fmla="*/ 785 w 1162"/>
              <a:gd name="T49" fmla="*/ 763 h 1077"/>
              <a:gd name="T50" fmla="*/ 824 w 1162"/>
              <a:gd name="T51" fmla="*/ 777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62" h="1077">
                <a:moveTo>
                  <a:pt x="824" y="777"/>
                </a:moveTo>
                <a:cubicBezTo>
                  <a:pt x="1023" y="711"/>
                  <a:pt x="1162" y="571"/>
                  <a:pt x="1162" y="407"/>
                </a:cubicBezTo>
                <a:cubicBezTo>
                  <a:pt x="1162" y="182"/>
                  <a:pt x="902" y="0"/>
                  <a:pt x="581" y="0"/>
                </a:cubicBezTo>
                <a:cubicBezTo>
                  <a:pt x="260" y="0"/>
                  <a:pt x="0" y="182"/>
                  <a:pt x="0" y="407"/>
                </a:cubicBezTo>
                <a:cubicBezTo>
                  <a:pt x="0" y="588"/>
                  <a:pt x="169" y="742"/>
                  <a:pt x="403" y="794"/>
                </a:cubicBezTo>
                <a:cubicBezTo>
                  <a:pt x="410" y="796"/>
                  <a:pt x="417" y="797"/>
                  <a:pt x="424" y="799"/>
                </a:cubicBezTo>
                <a:cubicBezTo>
                  <a:pt x="489" y="812"/>
                  <a:pt x="647" y="928"/>
                  <a:pt x="445" y="1077"/>
                </a:cubicBezTo>
                <a:cubicBezTo>
                  <a:pt x="555" y="1067"/>
                  <a:pt x="664" y="986"/>
                  <a:pt x="664" y="894"/>
                </a:cubicBezTo>
                <a:cubicBezTo>
                  <a:pt x="664" y="813"/>
                  <a:pt x="591" y="720"/>
                  <a:pt x="578" y="701"/>
                </a:cubicBezTo>
                <a:cubicBezTo>
                  <a:pt x="573" y="694"/>
                  <a:pt x="545" y="688"/>
                  <a:pt x="531" y="674"/>
                </a:cubicBezTo>
                <a:cubicBezTo>
                  <a:pt x="517" y="661"/>
                  <a:pt x="486" y="610"/>
                  <a:pt x="476" y="595"/>
                </a:cubicBezTo>
                <a:cubicBezTo>
                  <a:pt x="469" y="584"/>
                  <a:pt x="479" y="556"/>
                  <a:pt x="475" y="546"/>
                </a:cubicBezTo>
                <a:cubicBezTo>
                  <a:pt x="470" y="537"/>
                  <a:pt x="343" y="551"/>
                  <a:pt x="289" y="450"/>
                </a:cubicBezTo>
                <a:cubicBezTo>
                  <a:pt x="235" y="350"/>
                  <a:pt x="279" y="144"/>
                  <a:pt x="513" y="160"/>
                </a:cubicBezTo>
                <a:cubicBezTo>
                  <a:pt x="457" y="177"/>
                  <a:pt x="399" y="232"/>
                  <a:pt x="417" y="304"/>
                </a:cubicBezTo>
                <a:cubicBezTo>
                  <a:pt x="419" y="246"/>
                  <a:pt x="485" y="159"/>
                  <a:pt x="623" y="182"/>
                </a:cubicBezTo>
                <a:cubicBezTo>
                  <a:pt x="547" y="220"/>
                  <a:pt x="513" y="237"/>
                  <a:pt x="518" y="300"/>
                </a:cubicBezTo>
                <a:cubicBezTo>
                  <a:pt x="523" y="268"/>
                  <a:pt x="554" y="237"/>
                  <a:pt x="598" y="245"/>
                </a:cubicBezTo>
                <a:cubicBezTo>
                  <a:pt x="549" y="257"/>
                  <a:pt x="553" y="308"/>
                  <a:pt x="558" y="326"/>
                </a:cubicBezTo>
                <a:cubicBezTo>
                  <a:pt x="563" y="344"/>
                  <a:pt x="597" y="360"/>
                  <a:pt x="605" y="390"/>
                </a:cubicBezTo>
                <a:cubicBezTo>
                  <a:pt x="614" y="419"/>
                  <a:pt x="608" y="464"/>
                  <a:pt x="597" y="480"/>
                </a:cubicBezTo>
                <a:cubicBezTo>
                  <a:pt x="615" y="484"/>
                  <a:pt x="625" y="484"/>
                  <a:pt x="635" y="494"/>
                </a:cubicBezTo>
                <a:cubicBezTo>
                  <a:pt x="644" y="504"/>
                  <a:pt x="670" y="544"/>
                  <a:pt x="683" y="563"/>
                </a:cubicBezTo>
                <a:cubicBezTo>
                  <a:pt x="694" y="578"/>
                  <a:pt x="689" y="620"/>
                  <a:pt x="696" y="629"/>
                </a:cubicBezTo>
                <a:cubicBezTo>
                  <a:pt x="702" y="638"/>
                  <a:pt x="764" y="733"/>
                  <a:pt x="785" y="763"/>
                </a:cubicBezTo>
                <a:cubicBezTo>
                  <a:pt x="804" y="788"/>
                  <a:pt x="819" y="778"/>
                  <a:pt x="824" y="777"/>
                </a:cubicBezTo>
                <a:close/>
              </a:path>
            </a:pathLst>
          </a:custGeom>
          <a:solidFill>
            <a:srgbClr val="D148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0697356" y="3836723"/>
            <a:ext cx="822737" cy="727340"/>
            <a:chOff x="1298576" y="4856479"/>
            <a:chExt cx="1422856" cy="1257875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1298576" y="4856479"/>
              <a:ext cx="1422856" cy="1257875"/>
            </a:xfrm>
            <a:custGeom>
              <a:avLst/>
              <a:gdLst>
                <a:gd name="T0" fmla="*/ 682 w 687"/>
                <a:gd name="T1" fmla="*/ 551 h 607"/>
                <a:gd name="T2" fmla="*/ 414 w 687"/>
                <a:gd name="T3" fmla="*/ 9 h 607"/>
                <a:gd name="T4" fmla="*/ 273 w 687"/>
                <a:gd name="T5" fmla="*/ 9 h 607"/>
                <a:gd name="T6" fmla="*/ 5 w 687"/>
                <a:gd name="T7" fmla="*/ 551 h 607"/>
                <a:gd name="T8" fmla="*/ 57 w 687"/>
                <a:gd name="T9" fmla="*/ 607 h 607"/>
                <a:gd name="T10" fmla="*/ 204 w 687"/>
                <a:gd name="T11" fmla="*/ 607 h 607"/>
                <a:gd name="T12" fmla="*/ 273 w 687"/>
                <a:gd name="T13" fmla="*/ 549 h 607"/>
                <a:gd name="T14" fmla="*/ 273 w 687"/>
                <a:gd name="T15" fmla="*/ 375 h 607"/>
                <a:gd name="T16" fmla="*/ 290 w 687"/>
                <a:gd name="T17" fmla="*/ 358 h 607"/>
                <a:gd name="T18" fmla="*/ 397 w 687"/>
                <a:gd name="T19" fmla="*/ 358 h 607"/>
                <a:gd name="T20" fmla="*/ 414 w 687"/>
                <a:gd name="T21" fmla="*/ 375 h 607"/>
                <a:gd name="T22" fmla="*/ 414 w 687"/>
                <a:gd name="T23" fmla="*/ 549 h 607"/>
                <a:gd name="T24" fmla="*/ 483 w 687"/>
                <a:gd name="T25" fmla="*/ 607 h 607"/>
                <a:gd name="T26" fmla="*/ 630 w 687"/>
                <a:gd name="T27" fmla="*/ 607 h 607"/>
                <a:gd name="T28" fmla="*/ 682 w 687"/>
                <a:gd name="T29" fmla="*/ 551 h 607"/>
                <a:gd name="T30" fmla="*/ 278 w 687"/>
                <a:gd name="T31" fmla="*/ 316 h 607"/>
                <a:gd name="T32" fmla="*/ 340 w 687"/>
                <a:gd name="T33" fmla="*/ 163 h 607"/>
                <a:gd name="T34" fmla="*/ 348 w 687"/>
                <a:gd name="T35" fmla="*/ 162 h 607"/>
                <a:gd name="T36" fmla="*/ 409 w 687"/>
                <a:gd name="T37" fmla="*/ 314 h 607"/>
                <a:gd name="T38" fmla="*/ 404 w 687"/>
                <a:gd name="T39" fmla="*/ 327 h 607"/>
                <a:gd name="T40" fmla="*/ 284 w 687"/>
                <a:gd name="T41" fmla="*/ 327 h 607"/>
                <a:gd name="T42" fmla="*/ 278 w 687"/>
                <a:gd name="T43" fmla="*/ 31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7" h="607">
                  <a:moveTo>
                    <a:pt x="682" y="551"/>
                  </a:moveTo>
                  <a:cubicBezTo>
                    <a:pt x="676" y="507"/>
                    <a:pt x="465" y="22"/>
                    <a:pt x="414" y="9"/>
                  </a:cubicBezTo>
                  <a:cubicBezTo>
                    <a:pt x="380" y="0"/>
                    <a:pt x="307" y="0"/>
                    <a:pt x="273" y="9"/>
                  </a:cubicBezTo>
                  <a:cubicBezTo>
                    <a:pt x="221" y="22"/>
                    <a:pt x="11" y="507"/>
                    <a:pt x="5" y="551"/>
                  </a:cubicBezTo>
                  <a:cubicBezTo>
                    <a:pt x="0" y="583"/>
                    <a:pt x="22" y="607"/>
                    <a:pt x="57" y="607"/>
                  </a:cubicBezTo>
                  <a:cubicBezTo>
                    <a:pt x="75" y="607"/>
                    <a:pt x="185" y="607"/>
                    <a:pt x="204" y="607"/>
                  </a:cubicBezTo>
                  <a:cubicBezTo>
                    <a:pt x="224" y="607"/>
                    <a:pt x="273" y="605"/>
                    <a:pt x="273" y="549"/>
                  </a:cubicBezTo>
                  <a:cubicBezTo>
                    <a:pt x="273" y="502"/>
                    <a:pt x="273" y="414"/>
                    <a:pt x="273" y="375"/>
                  </a:cubicBezTo>
                  <a:cubicBezTo>
                    <a:pt x="273" y="367"/>
                    <a:pt x="281" y="358"/>
                    <a:pt x="290" y="358"/>
                  </a:cubicBezTo>
                  <a:cubicBezTo>
                    <a:pt x="317" y="358"/>
                    <a:pt x="370" y="358"/>
                    <a:pt x="397" y="358"/>
                  </a:cubicBezTo>
                  <a:cubicBezTo>
                    <a:pt x="408" y="358"/>
                    <a:pt x="414" y="367"/>
                    <a:pt x="414" y="375"/>
                  </a:cubicBezTo>
                  <a:cubicBezTo>
                    <a:pt x="414" y="413"/>
                    <a:pt x="414" y="502"/>
                    <a:pt x="414" y="549"/>
                  </a:cubicBezTo>
                  <a:cubicBezTo>
                    <a:pt x="414" y="605"/>
                    <a:pt x="463" y="607"/>
                    <a:pt x="483" y="607"/>
                  </a:cubicBezTo>
                  <a:cubicBezTo>
                    <a:pt x="502" y="607"/>
                    <a:pt x="612" y="607"/>
                    <a:pt x="630" y="607"/>
                  </a:cubicBezTo>
                  <a:cubicBezTo>
                    <a:pt x="665" y="607"/>
                    <a:pt x="687" y="583"/>
                    <a:pt x="682" y="551"/>
                  </a:cubicBezTo>
                  <a:close/>
                  <a:moveTo>
                    <a:pt x="278" y="316"/>
                  </a:moveTo>
                  <a:cubicBezTo>
                    <a:pt x="291" y="285"/>
                    <a:pt x="326" y="196"/>
                    <a:pt x="340" y="163"/>
                  </a:cubicBezTo>
                  <a:cubicBezTo>
                    <a:pt x="342" y="156"/>
                    <a:pt x="347" y="159"/>
                    <a:pt x="348" y="162"/>
                  </a:cubicBezTo>
                  <a:cubicBezTo>
                    <a:pt x="362" y="195"/>
                    <a:pt x="396" y="282"/>
                    <a:pt x="409" y="314"/>
                  </a:cubicBezTo>
                  <a:cubicBezTo>
                    <a:pt x="412" y="322"/>
                    <a:pt x="407" y="327"/>
                    <a:pt x="404" y="327"/>
                  </a:cubicBezTo>
                  <a:cubicBezTo>
                    <a:pt x="372" y="327"/>
                    <a:pt x="313" y="327"/>
                    <a:pt x="284" y="327"/>
                  </a:cubicBezTo>
                  <a:cubicBezTo>
                    <a:pt x="281" y="327"/>
                    <a:pt x="275" y="323"/>
                    <a:pt x="278" y="3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897857" y="5255532"/>
              <a:ext cx="224294" cy="140878"/>
            </a:xfrm>
            <a:custGeom>
              <a:avLst/>
              <a:gdLst>
                <a:gd name="T0" fmla="*/ 51 w 51"/>
                <a:gd name="T1" fmla="*/ 31 h 32"/>
                <a:gd name="T2" fmla="*/ 41 w 51"/>
                <a:gd name="T3" fmla="*/ 26 h 32"/>
                <a:gd name="T4" fmla="*/ 10 w 51"/>
                <a:gd name="T5" fmla="*/ 26 h 32"/>
                <a:gd name="T6" fmla="*/ 0 w 51"/>
                <a:gd name="T7" fmla="*/ 32 h 32"/>
                <a:gd name="T8" fmla="*/ 13 w 51"/>
                <a:gd name="T9" fmla="*/ 0 h 32"/>
                <a:gd name="T10" fmla="*/ 11 w 51"/>
                <a:gd name="T11" fmla="*/ 12 h 32"/>
                <a:gd name="T12" fmla="*/ 41 w 51"/>
                <a:gd name="T13" fmla="*/ 12 h 32"/>
                <a:gd name="T14" fmla="*/ 39 w 51"/>
                <a:gd name="T15" fmla="*/ 1 h 32"/>
                <a:gd name="T16" fmla="*/ 51 w 5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2">
                  <a:moveTo>
                    <a:pt x="51" y="31"/>
                  </a:moveTo>
                  <a:cubicBezTo>
                    <a:pt x="51" y="31"/>
                    <a:pt x="48" y="26"/>
                    <a:pt x="41" y="26"/>
                  </a:cubicBezTo>
                  <a:cubicBezTo>
                    <a:pt x="33" y="26"/>
                    <a:pt x="18" y="26"/>
                    <a:pt x="10" y="26"/>
                  </a:cubicBezTo>
                  <a:cubicBezTo>
                    <a:pt x="3" y="26"/>
                    <a:pt x="0" y="32"/>
                    <a:pt x="0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7" y="12"/>
                    <a:pt x="11" y="12"/>
                  </a:cubicBezTo>
                  <a:cubicBezTo>
                    <a:pt x="20" y="12"/>
                    <a:pt x="32" y="12"/>
                    <a:pt x="41" y="12"/>
                  </a:cubicBezTo>
                  <a:cubicBezTo>
                    <a:pt x="45" y="12"/>
                    <a:pt x="39" y="1"/>
                    <a:pt x="39" y="1"/>
                  </a:cubicBezTo>
                  <a:lnTo>
                    <a:pt x="51" y="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8699500" y="121906"/>
            <a:ext cx="3268841" cy="850901"/>
            <a:chOff x="8537511" y="971383"/>
            <a:chExt cx="3268841" cy="850901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8537511" y="1758782"/>
              <a:ext cx="2676133" cy="0"/>
            </a:xfrm>
            <a:prstGeom prst="line">
              <a:avLst/>
            </a:prstGeom>
            <a:ln w="38100" cap="rnd">
              <a:solidFill>
                <a:srgbClr val="D1483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5"/>
            <p:cNvSpPr>
              <a:spLocks/>
            </p:cNvSpPr>
            <p:nvPr/>
          </p:nvSpPr>
          <p:spPr bwMode="auto">
            <a:xfrm rot="677240">
              <a:off x="10890365" y="971383"/>
              <a:ext cx="915987" cy="850901"/>
            </a:xfrm>
            <a:custGeom>
              <a:avLst/>
              <a:gdLst>
                <a:gd name="T0" fmla="*/ 824 w 1162"/>
                <a:gd name="T1" fmla="*/ 777 h 1077"/>
                <a:gd name="T2" fmla="*/ 1162 w 1162"/>
                <a:gd name="T3" fmla="*/ 407 h 1077"/>
                <a:gd name="T4" fmla="*/ 581 w 1162"/>
                <a:gd name="T5" fmla="*/ 0 h 1077"/>
                <a:gd name="T6" fmla="*/ 0 w 1162"/>
                <a:gd name="T7" fmla="*/ 407 h 1077"/>
                <a:gd name="T8" fmla="*/ 403 w 1162"/>
                <a:gd name="T9" fmla="*/ 794 h 1077"/>
                <a:gd name="T10" fmla="*/ 424 w 1162"/>
                <a:gd name="T11" fmla="*/ 799 h 1077"/>
                <a:gd name="T12" fmla="*/ 445 w 1162"/>
                <a:gd name="T13" fmla="*/ 1077 h 1077"/>
                <a:gd name="T14" fmla="*/ 664 w 1162"/>
                <a:gd name="T15" fmla="*/ 894 h 1077"/>
                <a:gd name="T16" fmla="*/ 578 w 1162"/>
                <a:gd name="T17" fmla="*/ 701 h 1077"/>
                <a:gd name="T18" fmla="*/ 531 w 1162"/>
                <a:gd name="T19" fmla="*/ 674 h 1077"/>
                <a:gd name="T20" fmla="*/ 476 w 1162"/>
                <a:gd name="T21" fmla="*/ 595 h 1077"/>
                <a:gd name="T22" fmla="*/ 475 w 1162"/>
                <a:gd name="T23" fmla="*/ 546 h 1077"/>
                <a:gd name="T24" fmla="*/ 289 w 1162"/>
                <a:gd name="T25" fmla="*/ 450 h 1077"/>
                <a:gd name="T26" fmla="*/ 513 w 1162"/>
                <a:gd name="T27" fmla="*/ 160 h 1077"/>
                <a:gd name="T28" fmla="*/ 417 w 1162"/>
                <a:gd name="T29" fmla="*/ 304 h 1077"/>
                <a:gd name="T30" fmla="*/ 623 w 1162"/>
                <a:gd name="T31" fmla="*/ 182 h 1077"/>
                <a:gd name="T32" fmla="*/ 518 w 1162"/>
                <a:gd name="T33" fmla="*/ 300 h 1077"/>
                <a:gd name="T34" fmla="*/ 598 w 1162"/>
                <a:gd name="T35" fmla="*/ 245 h 1077"/>
                <a:gd name="T36" fmla="*/ 558 w 1162"/>
                <a:gd name="T37" fmla="*/ 326 h 1077"/>
                <a:gd name="T38" fmla="*/ 605 w 1162"/>
                <a:gd name="T39" fmla="*/ 390 h 1077"/>
                <a:gd name="T40" fmla="*/ 597 w 1162"/>
                <a:gd name="T41" fmla="*/ 480 h 1077"/>
                <a:gd name="T42" fmla="*/ 635 w 1162"/>
                <a:gd name="T43" fmla="*/ 494 h 1077"/>
                <a:gd name="T44" fmla="*/ 683 w 1162"/>
                <a:gd name="T45" fmla="*/ 563 h 1077"/>
                <a:gd name="T46" fmla="*/ 696 w 1162"/>
                <a:gd name="T47" fmla="*/ 629 h 1077"/>
                <a:gd name="T48" fmla="*/ 785 w 1162"/>
                <a:gd name="T49" fmla="*/ 763 h 1077"/>
                <a:gd name="T50" fmla="*/ 824 w 1162"/>
                <a:gd name="T51" fmla="*/ 7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2" h="1077">
                  <a:moveTo>
                    <a:pt x="824" y="777"/>
                  </a:moveTo>
                  <a:cubicBezTo>
                    <a:pt x="1023" y="711"/>
                    <a:pt x="1162" y="571"/>
                    <a:pt x="1162" y="407"/>
                  </a:cubicBezTo>
                  <a:cubicBezTo>
                    <a:pt x="1162" y="182"/>
                    <a:pt x="902" y="0"/>
                    <a:pt x="581" y="0"/>
                  </a:cubicBezTo>
                  <a:cubicBezTo>
                    <a:pt x="260" y="0"/>
                    <a:pt x="0" y="182"/>
                    <a:pt x="0" y="407"/>
                  </a:cubicBezTo>
                  <a:cubicBezTo>
                    <a:pt x="0" y="588"/>
                    <a:pt x="169" y="742"/>
                    <a:pt x="403" y="794"/>
                  </a:cubicBezTo>
                  <a:cubicBezTo>
                    <a:pt x="410" y="796"/>
                    <a:pt x="417" y="797"/>
                    <a:pt x="424" y="799"/>
                  </a:cubicBezTo>
                  <a:cubicBezTo>
                    <a:pt x="489" y="812"/>
                    <a:pt x="647" y="928"/>
                    <a:pt x="445" y="1077"/>
                  </a:cubicBezTo>
                  <a:cubicBezTo>
                    <a:pt x="555" y="1067"/>
                    <a:pt x="664" y="986"/>
                    <a:pt x="664" y="894"/>
                  </a:cubicBezTo>
                  <a:cubicBezTo>
                    <a:pt x="664" y="813"/>
                    <a:pt x="591" y="720"/>
                    <a:pt x="578" y="701"/>
                  </a:cubicBezTo>
                  <a:cubicBezTo>
                    <a:pt x="573" y="694"/>
                    <a:pt x="545" y="688"/>
                    <a:pt x="531" y="674"/>
                  </a:cubicBezTo>
                  <a:cubicBezTo>
                    <a:pt x="517" y="661"/>
                    <a:pt x="486" y="610"/>
                    <a:pt x="476" y="595"/>
                  </a:cubicBezTo>
                  <a:cubicBezTo>
                    <a:pt x="469" y="584"/>
                    <a:pt x="479" y="556"/>
                    <a:pt x="475" y="546"/>
                  </a:cubicBezTo>
                  <a:cubicBezTo>
                    <a:pt x="470" y="537"/>
                    <a:pt x="343" y="551"/>
                    <a:pt x="289" y="450"/>
                  </a:cubicBezTo>
                  <a:cubicBezTo>
                    <a:pt x="235" y="350"/>
                    <a:pt x="279" y="144"/>
                    <a:pt x="513" y="160"/>
                  </a:cubicBezTo>
                  <a:cubicBezTo>
                    <a:pt x="457" y="177"/>
                    <a:pt x="399" y="232"/>
                    <a:pt x="417" y="304"/>
                  </a:cubicBezTo>
                  <a:cubicBezTo>
                    <a:pt x="419" y="246"/>
                    <a:pt x="485" y="159"/>
                    <a:pt x="623" y="182"/>
                  </a:cubicBezTo>
                  <a:cubicBezTo>
                    <a:pt x="547" y="220"/>
                    <a:pt x="513" y="237"/>
                    <a:pt x="518" y="300"/>
                  </a:cubicBezTo>
                  <a:cubicBezTo>
                    <a:pt x="523" y="268"/>
                    <a:pt x="554" y="237"/>
                    <a:pt x="598" y="245"/>
                  </a:cubicBezTo>
                  <a:cubicBezTo>
                    <a:pt x="549" y="257"/>
                    <a:pt x="553" y="308"/>
                    <a:pt x="558" y="326"/>
                  </a:cubicBezTo>
                  <a:cubicBezTo>
                    <a:pt x="563" y="344"/>
                    <a:pt x="597" y="360"/>
                    <a:pt x="605" y="390"/>
                  </a:cubicBezTo>
                  <a:cubicBezTo>
                    <a:pt x="614" y="419"/>
                    <a:pt x="608" y="464"/>
                    <a:pt x="597" y="480"/>
                  </a:cubicBezTo>
                  <a:cubicBezTo>
                    <a:pt x="615" y="484"/>
                    <a:pt x="625" y="484"/>
                    <a:pt x="635" y="494"/>
                  </a:cubicBezTo>
                  <a:cubicBezTo>
                    <a:pt x="644" y="504"/>
                    <a:pt x="670" y="544"/>
                    <a:pt x="683" y="563"/>
                  </a:cubicBezTo>
                  <a:cubicBezTo>
                    <a:pt x="694" y="578"/>
                    <a:pt x="689" y="620"/>
                    <a:pt x="696" y="629"/>
                  </a:cubicBezTo>
                  <a:cubicBezTo>
                    <a:pt x="702" y="638"/>
                    <a:pt x="764" y="733"/>
                    <a:pt x="785" y="763"/>
                  </a:cubicBezTo>
                  <a:cubicBezTo>
                    <a:pt x="804" y="788"/>
                    <a:pt x="819" y="778"/>
                    <a:pt x="824" y="777"/>
                  </a:cubicBezTo>
                  <a:close/>
                </a:path>
              </a:pathLst>
            </a:custGeom>
            <a:solidFill>
              <a:srgbClr val="D148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6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부제목 2"/>
          <p:cNvSpPr txBox="1">
            <a:spLocks/>
          </p:cNvSpPr>
          <p:nvPr/>
        </p:nvSpPr>
        <p:spPr>
          <a:xfrm>
            <a:off x="8708420" y="313101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8597900" y="121906"/>
            <a:ext cx="3370441" cy="850901"/>
            <a:chOff x="8435911" y="971383"/>
            <a:chExt cx="3370441" cy="850901"/>
          </a:xfrm>
        </p:grpSpPr>
        <p:cxnSp>
          <p:nvCxnSpPr>
            <p:cNvPr id="52" name="직선 연결선 51"/>
            <p:cNvCxnSpPr/>
            <p:nvPr/>
          </p:nvCxnSpPr>
          <p:spPr>
            <a:xfrm>
              <a:off x="8435911" y="1758782"/>
              <a:ext cx="2777733" cy="0"/>
            </a:xfrm>
            <a:prstGeom prst="line">
              <a:avLst/>
            </a:prstGeom>
            <a:ln w="3810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"/>
            <p:cNvSpPr>
              <a:spLocks/>
            </p:cNvSpPr>
            <p:nvPr/>
          </p:nvSpPr>
          <p:spPr bwMode="auto">
            <a:xfrm rot="677240">
              <a:off x="10890365" y="971383"/>
              <a:ext cx="915987" cy="850901"/>
            </a:xfrm>
            <a:custGeom>
              <a:avLst/>
              <a:gdLst>
                <a:gd name="T0" fmla="*/ 824 w 1162"/>
                <a:gd name="T1" fmla="*/ 777 h 1077"/>
                <a:gd name="T2" fmla="*/ 1162 w 1162"/>
                <a:gd name="T3" fmla="*/ 407 h 1077"/>
                <a:gd name="T4" fmla="*/ 581 w 1162"/>
                <a:gd name="T5" fmla="*/ 0 h 1077"/>
                <a:gd name="T6" fmla="*/ 0 w 1162"/>
                <a:gd name="T7" fmla="*/ 407 h 1077"/>
                <a:gd name="T8" fmla="*/ 403 w 1162"/>
                <a:gd name="T9" fmla="*/ 794 h 1077"/>
                <a:gd name="T10" fmla="*/ 424 w 1162"/>
                <a:gd name="T11" fmla="*/ 799 h 1077"/>
                <a:gd name="T12" fmla="*/ 445 w 1162"/>
                <a:gd name="T13" fmla="*/ 1077 h 1077"/>
                <a:gd name="T14" fmla="*/ 664 w 1162"/>
                <a:gd name="T15" fmla="*/ 894 h 1077"/>
                <a:gd name="T16" fmla="*/ 578 w 1162"/>
                <a:gd name="T17" fmla="*/ 701 h 1077"/>
                <a:gd name="T18" fmla="*/ 531 w 1162"/>
                <a:gd name="T19" fmla="*/ 674 h 1077"/>
                <a:gd name="T20" fmla="*/ 476 w 1162"/>
                <a:gd name="T21" fmla="*/ 595 h 1077"/>
                <a:gd name="T22" fmla="*/ 475 w 1162"/>
                <a:gd name="T23" fmla="*/ 546 h 1077"/>
                <a:gd name="T24" fmla="*/ 289 w 1162"/>
                <a:gd name="T25" fmla="*/ 450 h 1077"/>
                <a:gd name="T26" fmla="*/ 513 w 1162"/>
                <a:gd name="T27" fmla="*/ 160 h 1077"/>
                <a:gd name="T28" fmla="*/ 417 w 1162"/>
                <a:gd name="T29" fmla="*/ 304 h 1077"/>
                <a:gd name="T30" fmla="*/ 623 w 1162"/>
                <a:gd name="T31" fmla="*/ 182 h 1077"/>
                <a:gd name="T32" fmla="*/ 518 w 1162"/>
                <a:gd name="T33" fmla="*/ 300 h 1077"/>
                <a:gd name="T34" fmla="*/ 598 w 1162"/>
                <a:gd name="T35" fmla="*/ 245 h 1077"/>
                <a:gd name="T36" fmla="*/ 558 w 1162"/>
                <a:gd name="T37" fmla="*/ 326 h 1077"/>
                <a:gd name="T38" fmla="*/ 605 w 1162"/>
                <a:gd name="T39" fmla="*/ 390 h 1077"/>
                <a:gd name="T40" fmla="*/ 597 w 1162"/>
                <a:gd name="T41" fmla="*/ 480 h 1077"/>
                <a:gd name="T42" fmla="*/ 635 w 1162"/>
                <a:gd name="T43" fmla="*/ 494 h 1077"/>
                <a:gd name="T44" fmla="*/ 683 w 1162"/>
                <a:gd name="T45" fmla="*/ 563 h 1077"/>
                <a:gd name="T46" fmla="*/ 696 w 1162"/>
                <a:gd name="T47" fmla="*/ 629 h 1077"/>
                <a:gd name="T48" fmla="*/ 785 w 1162"/>
                <a:gd name="T49" fmla="*/ 763 h 1077"/>
                <a:gd name="T50" fmla="*/ 824 w 1162"/>
                <a:gd name="T51" fmla="*/ 7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2" h="1077">
                  <a:moveTo>
                    <a:pt x="824" y="777"/>
                  </a:moveTo>
                  <a:cubicBezTo>
                    <a:pt x="1023" y="711"/>
                    <a:pt x="1162" y="571"/>
                    <a:pt x="1162" y="407"/>
                  </a:cubicBezTo>
                  <a:cubicBezTo>
                    <a:pt x="1162" y="182"/>
                    <a:pt x="902" y="0"/>
                    <a:pt x="581" y="0"/>
                  </a:cubicBezTo>
                  <a:cubicBezTo>
                    <a:pt x="260" y="0"/>
                    <a:pt x="0" y="182"/>
                    <a:pt x="0" y="407"/>
                  </a:cubicBezTo>
                  <a:cubicBezTo>
                    <a:pt x="0" y="588"/>
                    <a:pt x="169" y="742"/>
                    <a:pt x="403" y="794"/>
                  </a:cubicBezTo>
                  <a:cubicBezTo>
                    <a:pt x="410" y="796"/>
                    <a:pt x="417" y="797"/>
                    <a:pt x="424" y="799"/>
                  </a:cubicBezTo>
                  <a:cubicBezTo>
                    <a:pt x="489" y="812"/>
                    <a:pt x="647" y="928"/>
                    <a:pt x="445" y="1077"/>
                  </a:cubicBezTo>
                  <a:cubicBezTo>
                    <a:pt x="555" y="1067"/>
                    <a:pt x="664" y="986"/>
                    <a:pt x="664" y="894"/>
                  </a:cubicBezTo>
                  <a:cubicBezTo>
                    <a:pt x="664" y="813"/>
                    <a:pt x="591" y="720"/>
                    <a:pt x="578" y="701"/>
                  </a:cubicBezTo>
                  <a:cubicBezTo>
                    <a:pt x="573" y="694"/>
                    <a:pt x="545" y="688"/>
                    <a:pt x="531" y="674"/>
                  </a:cubicBezTo>
                  <a:cubicBezTo>
                    <a:pt x="517" y="661"/>
                    <a:pt x="486" y="610"/>
                    <a:pt x="476" y="595"/>
                  </a:cubicBezTo>
                  <a:cubicBezTo>
                    <a:pt x="469" y="584"/>
                    <a:pt x="479" y="556"/>
                    <a:pt x="475" y="546"/>
                  </a:cubicBezTo>
                  <a:cubicBezTo>
                    <a:pt x="470" y="537"/>
                    <a:pt x="343" y="551"/>
                    <a:pt x="289" y="450"/>
                  </a:cubicBezTo>
                  <a:cubicBezTo>
                    <a:pt x="235" y="350"/>
                    <a:pt x="279" y="144"/>
                    <a:pt x="513" y="160"/>
                  </a:cubicBezTo>
                  <a:cubicBezTo>
                    <a:pt x="457" y="177"/>
                    <a:pt x="399" y="232"/>
                    <a:pt x="417" y="304"/>
                  </a:cubicBezTo>
                  <a:cubicBezTo>
                    <a:pt x="419" y="246"/>
                    <a:pt x="485" y="159"/>
                    <a:pt x="623" y="182"/>
                  </a:cubicBezTo>
                  <a:cubicBezTo>
                    <a:pt x="547" y="220"/>
                    <a:pt x="513" y="237"/>
                    <a:pt x="518" y="300"/>
                  </a:cubicBezTo>
                  <a:cubicBezTo>
                    <a:pt x="523" y="268"/>
                    <a:pt x="554" y="237"/>
                    <a:pt x="598" y="245"/>
                  </a:cubicBezTo>
                  <a:cubicBezTo>
                    <a:pt x="549" y="257"/>
                    <a:pt x="553" y="308"/>
                    <a:pt x="558" y="326"/>
                  </a:cubicBezTo>
                  <a:cubicBezTo>
                    <a:pt x="563" y="344"/>
                    <a:pt x="597" y="360"/>
                    <a:pt x="605" y="390"/>
                  </a:cubicBezTo>
                  <a:cubicBezTo>
                    <a:pt x="614" y="419"/>
                    <a:pt x="608" y="464"/>
                    <a:pt x="597" y="480"/>
                  </a:cubicBezTo>
                  <a:cubicBezTo>
                    <a:pt x="615" y="484"/>
                    <a:pt x="625" y="484"/>
                    <a:pt x="635" y="494"/>
                  </a:cubicBezTo>
                  <a:cubicBezTo>
                    <a:pt x="644" y="504"/>
                    <a:pt x="670" y="544"/>
                    <a:pt x="683" y="563"/>
                  </a:cubicBezTo>
                  <a:cubicBezTo>
                    <a:pt x="694" y="578"/>
                    <a:pt x="689" y="620"/>
                    <a:pt x="696" y="629"/>
                  </a:cubicBezTo>
                  <a:cubicBezTo>
                    <a:pt x="702" y="638"/>
                    <a:pt x="764" y="733"/>
                    <a:pt x="785" y="763"/>
                  </a:cubicBezTo>
                  <a:cubicBezTo>
                    <a:pt x="804" y="788"/>
                    <a:pt x="819" y="778"/>
                    <a:pt x="824" y="777"/>
                  </a:cubicBezTo>
                  <a:close/>
                </a:path>
              </a:pathLst>
            </a:custGeom>
            <a:solidFill>
              <a:srgbClr val="FF0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pic>
        <p:nvPicPr>
          <p:cNvPr id="100" name="그림 99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182346">
            <a:off x="4495731" y="2700419"/>
            <a:ext cx="1962705" cy="284232"/>
          </a:xfrm>
          <a:prstGeom prst="rect">
            <a:avLst/>
          </a:prstGeom>
        </p:spPr>
      </p:pic>
      <p:pic>
        <p:nvPicPr>
          <p:cNvPr id="101" name="그림 100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37784">
            <a:off x="2677427" y="3876874"/>
            <a:ext cx="1962705" cy="273648"/>
          </a:xfrm>
          <a:prstGeom prst="rect">
            <a:avLst/>
          </a:prstGeom>
        </p:spPr>
      </p:pic>
      <p:pic>
        <p:nvPicPr>
          <p:cNvPr id="102" name="그림 101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219790">
            <a:off x="1329880" y="2372597"/>
            <a:ext cx="1962705" cy="252372"/>
          </a:xfrm>
          <a:prstGeom prst="rect">
            <a:avLst/>
          </a:prstGeom>
        </p:spPr>
      </p:pic>
      <p:grpSp>
        <p:nvGrpSpPr>
          <p:cNvPr id="56" name="그룹 55"/>
          <p:cNvGrpSpPr/>
          <p:nvPr/>
        </p:nvGrpSpPr>
        <p:grpSpPr>
          <a:xfrm>
            <a:off x="2682970" y="965321"/>
            <a:ext cx="2617588" cy="1609598"/>
            <a:chOff x="2682970" y="965321"/>
            <a:chExt cx="2617588" cy="1609598"/>
          </a:xfrm>
        </p:grpSpPr>
        <p:grpSp>
          <p:nvGrpSpPr>
            <p:cNvPr id="37" name="그룹 36"/>
            <p:cNvGrpSpPr/>
            <p:nvPr/>
          </p:nvGrpSpPr>
          <p:grpSpPr>
            <a:xfrm>
              <a:off x="2682970" y="965321"/>
              <a:ext cx="2617588" cy="1609598"/>
              <a:chOff x="2545477" y="1701034"/>
              <a:chExt cx="2436914" cy="1498498"/>
            </a:xfrm>
          </p:grpSpPr>
          <p:pic>
            <p:nvPicPr>
              <p:cNvPr id="83" name="그림 82" descr="52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D74442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545477" y="1701034"/>
                <a:ext cx="2436914" cy="1498498"/>
              </a:xfrm>
              <a:prstGeom prst="rect">
                <a:avLst/>
              </a:prstGeom>
            </p:spPr>
          </p:pic>
          <p:pic>
            <p:nvPicPr>
              <p:cNvPr id="104" name="그림 103" descr="52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26E7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785296" y="1836844"/>
                <a:ext cx="2107095" cy="1295687"/>
              </a:xfrm>
              <a:prstGeom prst="rect">
                <a:avLst/>
              </a:prstGeom>
            </p:spPr>
          </p:pic>
        </p:grpSp>
        <p:sp>
          <p:nvSpPr>
            <p:cNvPr id="103" name="TextBox 102"/>
            <p:cNvSpPr txBox="1"/>
            <p:nvPr/>
          </p:nvSpPr>
          <p:spPr>
            <a:xfrm>
              <a:off x="2998233" y="1259338"/>
              <a:ext cx="2032929" cy="101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ko-KR" altLang="en-US" sz="1400" kern="0" dirty="0" smtClean="0"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lang="en-US" altLang="ko-KR" sz="1400" kern="0" dirty="0"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322981" y="2804161"/>
            <a:ext cx="2617588" cy="1609598"/>
            <a:chOff x="322981" y="2804161"/>
            <a:chExt cx="2617588" cy="1609598"/>
          </a:xfrm>
        </p:grpSpPr>
        <p:grpSp>
          <p:nvGrpSpPr>
            <p:cNvPr id="35" name="그룹 34"/>
            <p:cNvGrpSpPr/>
            <p:nvPr/>
          </p:nvGrpSpPr>
          <p:grpSpPr>
            <a:xfrm>
              <a:off x="322981" y="2804161"/>
              <a:ext cx="2617588" cy="1609598"/>
              <a:chOff x="348382" y="3412951"/>
              <a:chExt cx="2436914" cy="1498498"/>
            </a:xfrm>
          </p:grpSpPr>
          <p:pic>
            <p:nvPicPr>
              <p:cNvPr id="98" name="그림 97" descr="52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lumMod val="75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48382" y="3412951"/>
                <a:ext cx="2436914" cy="1498498"/>
              </a:xfrm>
              <a:prstGeom prst="rect">
                <a:avLst/>
              </a:prstGeom>
            </p:spPr>
          </p:pic>
          <p:pic>
            <p:nvPicPr>
              <p:cNvPr id="105" name="그림 104" descr="52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lumMod val="75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74015" y="3541265"/>
                <a:ext cx="2107095" cy="1295687"/>
              </a:xfrm>
              <a:prstGeom prst="rect">
                <a:avLst/>
              </a:prstGeom>
            </p:spPr>
          </p:pic>
        </p:grpSp>
        <p:sp>
          <p:nvSpPr>
            <p:cNvPr id="106" name="TextBox 105"/>
            <p:cNvSpPr txBox="1"/>
            <p:nvPr/>
          </p:nvSpPr>
          <p:spPr>
            <a:xfrm>
              <a:off x="623006" y="3103768"/>
              <a:ext cx="2032929" cy="101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ko-KR" altLang="en-US" sz="1400" kern="0" dirty="0" smtClean="0"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lang="en-US" altLang="ko-KR" sz="1400" kern="0" dirty="0"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4439452" y="3404301"/>
            <a:ext cx="2664567" cy="1638486"/>
            <a:chOff x="4439452" y="3404301"/>
            <a:chExt cx="2664567" cy="1638486"/>
          </a:xfrm>
        </p:grpSpPr>
        <p:grpSp>
          <p:nvGrpSpPr>
            <p:cNvPr id="31" name="그룹 30"/>
            <p:cNvGrpSpPr/>
            <p:nvPr/>
          </p:nvGrpSpPr>
          <p:grpSpPr>
            <a:xfrm>
              <a:off x="4439452" y="3404301"/>
              <a:ext cx="2664567" cy="1638486"/>
              <a:chOff x="4180721" y="3971668"/>
              <a:chExt cx="2480650" cy="1525392"/>
            </a:xfrm>
          </p:grpSpPr>
          <p:pic>
            <p:nvPicPr>
              <p:cNvPr id="86" name="그림 85" descr="53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180721" y="3971668"/>
                <a:ext cx="2480650" cy="1525392"/>
              </a:xfrm>
              <a:prstGeom prst="rect">
                <a:avLst/>
              </a:prstGeom>
            </p:spPr>
          </p:pic>
          <p:pic>
            <p:nvPicPr>
              <p:cNvPr id="107" name="그림 106" descr="52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729FC1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4306754" y="4095243"/>
                <a:ext cx="2107095" cy="1295687"/>
              </a:xfrm>
              <a:prstGeom prst="rect">
                <a:avLst/>
              </a:prstGeom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4687059" y="3698818"/>
              <a:ext cx="2032929" cy="101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ko-KR" altLang="en-US" sz="1400" kern="0" dirty="0" smtClean="0">
                  <a:latin typeface="HY강B" panose="02030600000101010101" pitchFamily="18" charset="-127"/>
                  <a:ea typeface="HY강B" panose="02030600000101010101" pitchFamily="18" charset="-127"/>
                  <a:cs typeface="조선일보명조" panose="02030304000000000000" pitchFamily="18" charset="-127"/>
                </a:rPr>
                <a:t>텍스트를 입력하세요</a:t>
              </a:r>
              <a:endParaRPr lang="en-US" altLang="ko-KR" sz="1400" kern="0" dirty="0">
                <a:latin typeface="HY강B" panose="02030600000101010101" pitchFamily="18" charset="-127"/>
                <a:ea typeface="HY강B" panose="0203060000010101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985438" y="5297621"/>
            <a:ext cx="542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설정되어있습니다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기호 수정 가능합니다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6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10" name="직선 연결선 109"/>
          <p:cNvCxnSpPr/>
          <p:nvPr/>
        </p:nvCxnSpPr>
        <p:spPr>
          <a:xfrm>
            <a:off x="998138" y="5204567"/>
            <a:ext cx="5464070" cy="16607"/>
          </a:xfrm>
          <a:prstGeom prst="line">
            <a:avLst/>
          </a:prstGeom>
          <a:ln w="254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4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부제목 2"/>
          <p:cNvSpPr txBox="1">
            <a:spLocks/>
          </p:cNvSpPr>
          <p:nvPr/>
        </p:nvSpPr>
        <p:spPr>
          <a:xfrm>
            <a:off x="8708420" y="313101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8597900" y="121906"/>
            <a:ext cx="3370441" cy="850901"/>
            <a:chOff x="8435911" y="971383"/>
            <a:chExt cx="3370441" cy="850901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8435911" y="1758782"/>
              <a:ext cx="2777733" cy="0"/>
            </a:xfrm>
            <a:prstGeom prst="line">
              <a:avLst/>
            </a:prstGeom>
            <a:ln w="3810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5"/>
            <p:cNvSpPr>
              <a:spLocks/>
            </p:cNvSpPr>
            <p:nvPr/>
          </p:nvSpPr>
          <p:spPr bwMode="auto">
            <a:xfrm rot="677240">
              <a:off x="10890365" y="971383"/>
              <a:ext cx="915987" cy="850901"/>
            </a:xfrm>
            <a:custGeom>
              <a:avLst/>
              <a:gdLst>
                <a:gd name="T0" fmla="*/ 824 w 1162"/>
                <a:gd name="T1" fmla="*/ 777 h 1077"/>
                <a:gd name="T2" fmla="*/ 1162 w 1162"/>
                <a:gd name="T3" fmla="*/ 407 h 1077"/>
                <a:gd name="T4" fmla="*/ 581 w 1162"/>
                <a:gd name="T5" fmla="*/ 0 h 1077"/>
                <a:gd name="T6" fmla="*/ 0 w 1162"/>
                <a:gd name="T7" fmla="*/ 407 h 1077"/>
                <a:gd name="T8" fmla="*/ 403 w 1162"/>
                <a:gd name="T9" fmla="*/ 794 h 1077"/>
                <a:gd name="T10" fmla="*/ 424 w 1162"/>
                <a:gd name="T11" fmla="*/ 799 h 1077"/>
                <a:gd name="T12" fmla="*/ 445 w 1162"/>
                <a:gd name="T13" fmla="*/ 1077 h 1077"/>
                <a:gd name="T14" fmla="*/ 664 w 1162"/>
                <a:gd name="T15" fmla="*/ 894 h 1077"/>
                <a:gd name="T16" fmla="*/ 578 w 1162"/>
                <a:gd name="T17" fmla="*/ 701 h 1077"/>
                <a:gd name="T18" fmla="*/ 531 w 1162"/>
                <a:gd name="T19" fmla="*/ 674 h 1077"/>
                <a:gd name="T20" fmla="*/ 476 w 1162"/>
                <a:gd name="T21" fmla="*/ 595 h 1077"/>
                <a:gd name="T22" fmla="*/ 475 w 1162"/>
                <a:gd name="T23" fmla="*/ 546 h 1077"/>
                <a:gd name="T24" fmla="*/ 289 w 1162"/>
                <a:gd name="T25" fmla="*/ 450 h 1077"/>
                <a:gd name="T26" fmla="*/ 513 w 1162"/>
                <a:gd name="T27" fmla="*/ 160 h 1077"/>
                <a:gd name="T28" fmla="*/ 417 w 1162"/>
                <a:gd name="T29" fmla="*/ 304 h 1077"/>
                <a:gd name="T30" fmla="*/ 623 w 1162"/>
                <a:gd name="T31" fmla="*/ 182 h 1077"/>
                <a:gd name="T32" fmla="*/ 518 w 1162"/>
                <a:gd name="T33" fmla="*/ 300 h 1077"/>
                <a:gd name="T34" fmla="*/ 598 w 1162"/>
                <a:gd name="T35" fmla="*/ 245 h 1077"/>
                <a:gd name="T36" fmla="*/ 558 w 1162"/>
                <a:gd name="T37" fmla="*/ 326 h 1077"/>
                <a:gd name="T38" fmla="*/ 605 w 1162"/>
                <a:gd name="T39" fmla="*/ 390 h 1077"/>
                <a:gd name="T40" fmla="*/ 597 w 1162"/>
                <a:gd name="T41" fmla="*/ 480 h 1077"/>
                <a:gd name="T42" fmla="*/ 635 w 1162"/>
                <a:gd name="T43" fmla="*/ 494 h 1077"/>
                <a:gd name="T44" fmla="*/ 683 w 1162"/>
                <a:gd name="T45" fmla="*/ 563 h 1077"/>
                <a:gd name="T46" fmla="*/ 696 w 1162"/>
                <a:gd name="T47" fmla="*/ 629 h 1077"/>
                <a:gd name="T48" fmla="*/ 785 w 1162"/>
                <a:gd name="T49" fmla="*/ 763 h 1077"/>
                <a:gd name="T50" fmla="*/ 824 w 1162"/>
                <a:gd name="T51" fmla="*/ 7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2" h="1077">
                  <a:moveTo>
                    <a:pt x="824" y="777"/>
                  </a:moveTo>
                  <a:cubicBezTo>
                    <a:pt x="1023" y="711"/>
                    <a:pt x="1162" y="571"/>
                    <a:pt x="1162" y="407"/>
                  </a:cubicBezTo>
                  <a:cubicBezTo>
                    <a:pt x="1162" y="182"/>
                    <a:pt x="902" y="0"/>
                    <a:pt x="581" y="0"/>
                  </a:cubicBezTo>
                  <a:cubicBezTo>
                    <a:pt x="260" y="0"/>
                    <a:pt x="0" y="182"/>
                    <a:pt x="0" y="407"/>
                  </a:cubicBezTo>
                  <a:cubicBezTo>
                    <a:pt x="0" y="588"/>
                    <a:pt x="169" y="742"/>
                    <a:pt x="403" y="794"/>
                  </a:cubicBezTo>
                  <a:cubicBezTo>
                    <a:pt x="410" y="796"/>
                    <a:pt x="417" y="797"/>
                    <a:pt x="424" y="799"/>
                  </a:cubicBezTo>
                  <a:cubicBezTo>
                    <a:pt x="489" y="812"/>
                    <a:pt x="647" y="928"/>
                    <a:pt x="445" y="1077"/>
                  </a:cubicBezTo>
                  <a:cubicBezTo>
                    <a:pt x="555" y="1067"/>
                    <a:pt x="664" y="986"/>
                    <a:pt x="664" y="894"/>
                  </a:cubicBezTo>
                  <a:cubicBezTo>
                    <a:pt x="664" y="813"/>
                    <a:pt x="591" y="720"/>
                    <a:pt x="578" y="701"/>
                  </a:cubicBezTo>
                  <a:cubicBezTo>
                    <a:pt x="573" y="694"/>
                    <a:pt x="545" y="688"/>
                    <a:pt x="531" y="674"/>
                  </a:cubicBezTo>
                  <a:cubicBezTo>
                    <a:pt x="517" y="661"/>
                    <a:pt x="486" y="610"/>
                    <a:pt x="476" y="595"/>
                  </a:cubicBezTo>
                  <a:cubicBezTo>
                    <a:pt x="469" y="584"/>
                    <a:pt x="479" y="556"/>
                    <a:pt x="475" y="546"/>
                  </a:cubicBezTo>
                  <a:cubicBezTo>
                    <a:pt x="470" y="537"/>
                    <a:pt x="343" y="551"/>
                    <a:pt x="289" y="450"/>
                  </a:cubicBezTo>
                  <a:cubicBezTo>
                    <a:pt x="235" y="350"/>
                    <a:pt x="279" y="144"/>
                    <a:pt x="513" y="160"/>
                  </a:cubicBezTo>
                  <a:cubicBezTo>
                    <a:pt x="457" y="177"/>
                    <a:pt x="399" y="232"/>
                    <a:pt x="417" y="304"/>
                  </a:cubicBezTo>
                  <a:cubicBezTo>
                    <a:pt x="419" y="246"/>
                    <a:pt x="485" y="159"/>
                    <a:pt x="623" y="182"/>
                  </a:cubicBezTo>
                  <a:cubicBezTo>
                    <a:pt x="547" y="220"/>
                    <a:pt x="513" y="237"/>
                    <a:pt x="518" y="300"/>
                  </a:cubicBezTo>
                  <a:cubicBezTo>
                    <a:pt x="523" y="268"/>
                    <a:pt x="554" y="237"/>
                    <a:pt x="598" y="245"/>
                  </a:cubicBezTo>
                  <a:cubicBezTo>
                    <a:pt x="549" y="257"/>
                    <a:pt x="553" y="308"/>
                    <a:pt x="558" y="326"/>
                  </a:cubicBezTo>
                  <a:cubicBezTo>
                    <a:pt x="563" y="344"/>
                    <a:pt x="597" y="360"/>
                    <a:pt x="605" y="390"/>
                  </a:cubicBezTo>
                  <a:cubicBezTo>
                    <a:pt x="614" y="419"/>
                    <a:pt x="608" y="464"/>
                    <a:pt x="597" y="480"/>
                  </a:cubicBezTo>
                  <a:cubicBezTo>
                    <a:pt x="615" y="484"/>
                    <a:pt x="625" y="484"/>
                    <a:pt x="635" y="494"/>
                  </a:cubicBezTo>
                  <a:cubicBezTo>
                    <a:pt x="644" y="504"/>
                    <a:pt x="670" y="544"/>
                    <a:pt x="683" y="563"/>
                  </a:cubicBezTo>
                  <a:cubicBezTo>
                    <a:pt x="694" y="578"/>
                    <a:pt x="689" y="620"/>
                    <a:pt x="696" y="629"/>
                  </a:cubicBezTo>
                  <a:cubicBezTo>
                    <a:pt x="702" y="638"/>
                    <a:pt x="764" y="733"/>
                    <a:pt x="785" y="763"/>
                  </a:cubicBezTo>
                  <a:cubicBezTo>
                    <a:pt x="804" y="788"/>
                    <a:pt x="819" y="778"/>
                    <a:pt x="824" y="777"/>
                  </a:cubicBezTo>
                  <a:close/>
                </a:path>
              </a:pathLst>
            </a:custGeom>
            <a:solidFill>
              <a:srgbClr val="FF0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78" name="직사각형 77"/>
          <p:cNvSpPr/>
          <p:nvPr/>
        </p:nvSpPr>
        <p:spPr>
          <a:xfrm>
            <a:off x="5949501" y="2257879"/>
            <a:ext cx="2198038" cy="278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ko-KR" altLang="en-US" sz="4000" b="1" dirty="0" smtClean="0">
                <a:solidFill>
                  <a:srgbClr val="FFD000"/>
                </a:solidFill>
                <a:effectLst>
                  <a:glow rad="203200">
                    <a:schemeClr val="tx1">
                      <a:alpha val="2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텍스트</a:t>
            </a:r>
            <a:r>
              <a:rPr lang="ko-KR" altLang="en-US" sz="4000" b="1" dirty="0" smtClean="0">
                <a:solidFill>
                  <a:schemeClr val="tx1">
                    <a:lumMod val="75000"/>
                  </a:schemeClr>
                </a:solidFill>
                <a:effectLst>
                  <a:glow rad="203200">
                    <a:schemeClr val="tx1">
                      <a:alpha val="2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를</a:t>
            </a:r>
            <a:endParaRPr lang="en-US" altLang="ko-KR" sz="4000" b="1" dirty="0" smtClean="0">
              <a:solidFill>
                <a:schemeClr val="tx1">
                  <a:lumMod val="75000"/>
                </a:schemeClr>
              </a:solidFill>
              <a:effectLst>
                <a:glow rad="203200">
                  <a:schemeClr val="tx1">
                    <a:alpha val="2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algn="ctr">
              <a:lnSpc>
                <a:spcPts val="7000"/>
              </a:lnSpc>
            </a:pPr>
            <a:r>
              <a:rPr lang="ko-KR" altLang="en-US" sz="4000" b="1" dirty="0" smtClean="0">
                <a:solidFill>
                  <a:schemeClr val="tx1">
                    <a:lumMod val="75000"/>
                  </a:schemeClr>
                </a:solidFill>
                <a:effectLst>
                  <a:glow rad="203200">
                    <a:schemeClr val="tx1">
                      <a:alpha val="2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입력</a:t>
            </a:r>
            <a:endParaRPr lang="en-US" altLang="ko-KR" sz="4000" b="1" dirty="0" smtClean="0">
              <a:solidFill>
                <a:schemeClr val="tx1">
                  <a:lumMod val="75000"/>
                </a:schemeClr>
              </a:solidFill>
              <a:effectLst>
                <a:glow rad="203200">
                  <a:schemeClr val="tx1">
                    <a:alpha val="2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algn="ctr">
              <a:lnSpc>
                <a:spcPts val="7000"/>
              </a:lnSpc>
            </a:pPr>
            <a:r>
              <a:rPr lang="ko-KR" altLang="en-US" sz="4000" b="1" dirty="0" smtClean="0">
                <a:solidFill>
                  <a:schemeClr val="tx1">
                    <a:lumMod val="75000"/>
                  </a:schemeClr>
                </a:solidFill>
                <a:effectLst>
                  <a:glow rad="203200">
                    <a:schemeClr val="tx1">
                      <a:alpha val="2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하세요</a:t>
            </a:r>
            <a:endParaRPr lang="en-US" altLang="ko-KR" sz="4000" b="1" dirty="0">
              <a:solidFill>
                <a:schemeClr val="tx1">
                  <a:lumMod val="75000"/>
                </a:schemeClr>
              </a:solidFill>
              <a:effectLst>
                <a:glow rad="203200">
                  <a:schemeClr val="tx1">
                    <a:alpha val="2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 flipH="1">
            <a:off x="4802777" y="1444876"/>
            <a:ext cx="4542286" cy="4396582"/>
            <a:chOff x="4643973" y="1355002"/>
            <a:chExt cx="4439769" cy="4396582"/>
          </a:xfrm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5932488" y="1802634"/>
              <a:ext cx="3151254" cy="3845786"/>
            </a:xfrm>
            <a:custGeom>
              <a:avLst/>
              <a:gdLst>
                <a:gd name="T0" fmla="*/ 764 w 804"/>
                <a:gd name="T1" fmla="*/ 744 h 964"/>
                <a:gd name="T2" fmla="*/ 584 w 804"/>
                <a:gd name="T3" fmla="*/ 924 h 964"/>
                <a:gd name="T4" fmla="*/ 0 w 804"/>
                <a:gd name="T5" fmla="*/ 924 h 964"/>
                <a:gd name="T6" fmla="*/ 0 w 804"/>
                <a:gd name="T7" fmla="*/ 964 h 964"/>
                <a:gd name="T8" fmla="*/ 584 w 804"/>
                <a:gd name="T9" fmla="*/ 964 h 964"/>
                <a:gd name="T10" fmla="*/ 804 w 804"/>
                <a:gd name="T11" fmla="*/ 744 h 964"/>
                <a:gd name="T12" fmla="*/ 804 w 804"/>
                <a:gd name="T13" fmla="*/ 0 h 964"/>
                <a:gd name="T14" fmla="*/ 764 w 804"/>
                <a:gd name="T15" fmla="*/ 0 h 964"/>
                <a:gd name="T16" fmla="*/ 764 w 804"/>
                <a:gd name="T17" fmla="*/ 74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64">
                  <a:moveTo>
                    <a:pt x="764" y="744"/>
                  </a:moveTo>
                  <a:cubicBezTo>
                    <a:pt x="764" y="843"/>
                    <a:pt x="683" y="924"/>
                    <a:pt x="584" y="924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584" y="964"/>
                    <a:pt x="584" y="964"/>
                    <a:pt x="584" y="964"/>
                  </a:cubicBezTo>
                  <a:cubicBezTo>
                    <a:pt x="705" y="964"/>
                    <a:pt x="804" y="865"/>
                    <a:pt x="804" y="744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764" y="0"/>
                    <a:pt x="764" y="0"/>
                    <a:pt x="764" y="0"/>
                  </a:cubicBezTo>
                  <a:lnTo>
                    <a:pt x="764" y="744"/>
                  </a:lnTo>
                  <a:close/>
                </a:path>
              </a:pathLst>
            </a:custGeom>
            <a:gradFill>
              <a:gsLst>
                <a:gs pos="100000">
                  <a:srgbClr val="FFD000"/>
                </a:gs>
                <a:gs pos="0">
                  <a:sysClr val="windowText" lastClr="000000">
                    <a:alpha val="0"/>
                  </a:sys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643973" y="1433105"/>
              <a:ext cx="3400807" cy="3869002"/>
            </a:xfrm>
            <a:custGeom>
              <a:avLst/>
              <a:gdLst>
                <a:gd name="T0" fmla="*/ 40 w 804"/>
                <a:gd name="T1" fmla="*/ 220 h 980"/>
                <a:gd name="T2" fmla="*/ 220 w 804"/>
                <a:gd name="T3" fmla="*/ 40 h 980"/>
                <a:gd name="T4" fmla="*/ 804 w 804"/>
                <a:gd name="T5" fmla="*/ 40 h 980"/>
                <a:gd name="T6" fmla="*/ 804 w 804"/>
                <a:gd name="T7" fmla="*/ 0 h 980"/>
                <a:gd name="T8" fmla="*/ 220 w 804"/>
                <a:gd name="T9" fmla="*/ 0 h 980"/>
                <a:gd name="T10" fmla="*/ 0 w 804"/>
                <a:gd name="T11" fmla="*/ 220 h 980"/>
                <a:gd name="T12" fmla="*/ 0 w 804"/>
                <a:gd name="T13" fmla="*/ 980 h 980"/>
                <a:gd name="T14" fmla="*/ 40 w 804"/>
                <a:gd name="T15" fmla="*/ 980 h 980"/>
                <a:gd name="T16" fmla="*/ 40 w 804"/>
                <a:gd name="T17" fmla="*/ 22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80">
                  <a:moveTo>
                    <a:pt x="40" y="220"/>
                  </a:moveTo>
                  <a:cubicBezTo>
                    <a:pt x="40" y="121"/>
                    <a:pt x="121" y="40"/>
                    <a:pt x="220" y="40"/>
                  </a:cubicBezTo>
                  <a:cubicBezTo>
                    <a:pt x="804" y="40"/>
                    <a:pt x="804" y="40"/>
                    <a:pt x="804" y="40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980"/>
                    <a:pt x="0" y="980"/>
                    <a:pt x="0" y="980"/>
                  </a:cubicBezTo>
                  <a:cubicBezTo>
                    <a:pt x="40" y="980"/>
                    <a:pt x="40" y="980"/>
                    <a:pt x="40" y="980"/>
                  </a:cubicBezTo>
                  <a:lnTo>
                    <a:pt x="40" y="220"/>
                  </a:lnTo>
                  <a:close/>
                </a:path>
              </a:pathLst>
            </a:custGeom>
            <a:gradFill>
              <a:gsLst>
                <a:gs pos="10000">
                  <a:srgbClr val="FFD000"/>
                </a:gs>
                <a:gs pos="100000">
                  <a:sysClr val="windowText" lastClr="000000">
                    <a:alpha val="0"/>
                  </a:sys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8318662" y="1355002"/>
              <a:ext cx="665653" cy="360780"/>
              <a:chOff x="9826775" y="1616251"/>
              <a:chExt cx="1317748" cy="714212"/>
            </a:xfrm>
          </p:grpSpPr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10537637" y="1616251"/>
                <a:ext cx="606886" cy="714212"/>
              </a:xfrm>
              <a:custGeom>
                <a:avLst/>
                <a:gdLst>
                  <a:gd name="T0" fmla="*/ 86 w 170"/>
                  <a:gd name="T1" fmla="*/ 0 h 198"/>
                  <a:gd name="T2" fmla="*/ 24 w 170"/>
                  <a:gd name="T3" fmla="*/ 25 h 198"/>
                  <a:gd name="T4" fmla="*/ 0 w 170"/>
                  <a:gd name="T5" fmla="*/ 87 h 198"/>
                  <a:gd name="T6" fmla="*/ 23 w 170"/>
                  <a:gd name="T7" fmla="*/ 146 h 198"/>
                  <a:gd name="T8" fmla="*/ 83 w 170"/>
                  <a:gd name="T9" fmla="*/ 172 h 198"/>
                  <a:gd name="T10" fmla="*/ 83 w 170"/>
                  <a:gd name="T11" fmla="*/ 198 h 198"/>
                  <a:gd name="T12" fmla="*/ 146 w 170"/>
                  <a:gd name="T13" fmla="*/ 157 h 198"/>
                  <a:gd name="T14" fmla="*/ 170 w 170"/>
                  <a:gd name="T15" fmla="*/ 88 h 198"/>
                  <a:gd name="T16" fmla="*/ 145 w 170"/>
                  <a:gd name="T17" fmla="*/ 25 h 198"/>
                  <a:gd name="T18" fmla="*/ 86 w 170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86" y="0"/>
                    </a:moveTo>
                    <a:cubicBezTo>
                      <a:pt x="61" y="0"/>
                      <a:pt x="41" y="8"/>
                      <a:pt x="24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8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07" y="191"/>
                      <a:pt x="130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5" y="25"/>
                    </a:cubicBezTo>
                    <a:cubicBezTo>
                      <a:pt x="129" y="8"/>
                      <a:pt x="109" y="0"/>
                      <a:pt x="86" y="0"/>
                    </a:cubicBezTo>
                    <a:close/>
                  </a:path>
                </a:pathLst>
              </a:custGeom>
              <a:solidFill>
                <a:srgbClr val="FA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9826775" y="1616251"/>
                <a:ext cx="604764" cy="714212"/>
              </a:xfrm>
              <a:custGeom>
                <a:avLst/>
                <a:gdLst>
                  <a:gd name="T0" fmla="*/ 146 w 170"/>
                  <a:gd name="T1" fmla="*/ 25 h 198"/>
                  <a:gd name="T2" fmla="*/ 86 w 170"/>
                  <a:gd name="T3" fmla="*/ 0 h 198"/>
                  <a:gd name="T4" fmla="*/ 25 w 170"/>
                  <a:gd name="T5" fmla="*/ 25 h 198"/>
                  <a:gd name="T6" fmla="*/ 0 w 170"/>
                  <a:gd name="T7" fmla="*/ 87 h 198"/>
                  <a:gd name="T8" fmla="*/ 23 w 170"/>
                  <a:gd name="T9" fmla="*/ 146 h 198"/>
                  <a:gd name="T10" fmla="*/ 83 w 170"/>
                  <a:gd name="T11" fmla="*/ 172 h 198"/>
                  <a:gd name="T12" fmla="*/ 83 w 170"/>
                  <a:gd name="T13" fmla="*/ 198 h 198"/>
                  <a:gd name="T14" fmla="*/ 146 w 170"/>
                  <a:gd name="T15" fmla="*/ 157 h 198"/>
                  <a:gd name="T16" fmla="*/ 170 w 170"/>
                  <a:gd name="T17" fmla="*/ 88 h 198"/>
                  <a:gd name="T18" fmla="*/ 146 w 170"/>
                  <a:gd name="T19" fmla="*/ 2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46" y="25"/>
                    </a:moveTo>
                    <a:cubicBezTo>
                      <a:pt x="129" y="8"/>
                      <a:pt x="110" y="0"/>
                      <a:pt x="86" y="0"/>
                    </a:cubicBezTo>
                    <a:cubicBezTo>
                      <a:pt x="61" y="0"/>
                      <a:pt x="41" y="8"/>
                      <a:pt x="25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9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11" y="191"/>
                      <a:pt x="131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6" y="25"/>
                    </a:cubicBezTo>
                    <a:close/>
                  </a:path>
                </a:pathLst>
              </a:custGeom>
              <a:solidFill>
                <a:srgbClr val="FA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grpSp>
          <p:nvGrpSpPr>
            <p:cNvPr id="86" name="그룹 85"/>
            <p:cNvGrpSpPr/>
            <p:nvPr/>
          </p:nvGrpSpPr>
          <p:grpSpPr>
            <a:xfrm rot="10800000">
              <a:off x="4966348" y="5390804"/>
              <a:ext cx="665653" cy="360780"/>
              <a:chOff x="9826775" y="1616251"/>
              <a:chExt cx="1317748" cy="714212"/>
            </a:xfrm>
          </p:grpSpPr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10537637" y="1616251"/>
                <a:ext cx="606886" cy="714212"/>
              </a:xfrm>
              <a:custGeom>
                <a:avLst/>
                <a:gdLst>
                  <a:gd name="T0" fmla="*/ 86 w 170"/>
                  <a:gd name="T1" fmla="*/ 0 h 198"/>
                  <a:gd name="T2" fmla="*/ 24 w 170"/>
                  <a:gd name="T3" fmla="*/ 25 h 198"/>
                  <a:gd name="T4" fmla="*/ 0 w 170"/>
                  <a:gd name="T5" fmla="*/ 87 h 198"/>
                  <a:gd name="T6" fmla="*/ 23 w 170"/>
                  <a:gd name="T7" fmla="*/ 146 h 198"/>
                  <a:gd name="T8" fmla="*/ 83 w 170"/>
                  <a:gd name="T9" fmla="*/ 172 h 198"/>
                  <a:gd name="T10" fmla="*/ 83 w 170"/>
                  <a:gd name="T11" fmla="*/ 198 h 198"/>
                  <a:gd name="T12" fmla="*/ 146 w 170"/>
                  <a:gd name="T13" fmla="*/ 157 h 198"/>
                  <a:gd name="T14" fmla="*/ 170 w 170"/>
                  <a:gd name="T15" fmla="*/ 88 h 198"/>
                  <a:gd name="T16" fmla="*/ 145 w 170"/>
                  <a:gd name="T17" fmla="*/ 25 h 198"/>
                  <a:gd name="T18" fmla="*/ 86 w 170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86" y="0"/>
                    </a:moveTo>
                    <a:cubicBezTo>
                      <a:pt x="61" y="0"/>
                      <a:pt x="41" y="8"/>
                      <a:pt x="24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8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07" y="191"/>
                      <a:pt x="130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5" y="25"/>
                    </a:cubicBezTo>
                    <a:cubicBezTo>
                      <a:pt x="129" y="8"/>
                      <a:pt x="109" y="0"/>
                      <a:pt x="86" y="0"/>
                    </a:cubicBezTo>
                    <a:close/>
                  </a:path>
                </a:pathLst>
              </a:custGeom>
              <a:solidFill>
                <a:srgbClr val="FA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88" name="Freeform 11"/>
              <p:cNvSpPr>
                <a:spLocks/>
              </p:cNvSpPr>
              <p:nvPr/>
            </p:nvSpPr>
            <p:spPr bwMode="auto">
              <a:xfrm>
                <a:off x="9826775" y="1616251"/>
                <a:ext cx="604764" cy="714212"/>
              </a:xfrm>
              <a:custGeom>
                <a:avLst/>
                <a:gdLst>
                  <a:gd name="T0" fmla="*/ 146 w 170"/>
                  <a:gd name="T1" fmla="*/ 25 h 198"/>
                  <a:gd name="T2" fmla="*/ 86 w 170"/>
                  <a:gd name="T3" fmla="*/ 0 h 198"/>
                  <a:gd name="T4" fmla="*/ 25 w 170"/>
                  <a:gd name="T5" fmla="*/ 25 h 198"/>
                  <a:gd name="T6" fmla="*/ 0 w 170"/>
                  <a:gd name="T7" fmla="*/ 87 h 198"/>
                  <a:gd name="T8" fmla="*/ 23 w 170"/>
                  <a:gd name="T9" fmla="*/ 146 h 198"/>
                  <a:gd name="T10" fmla="*/ 83 w 170"/>
                  <a:gd name="T11" fmla="*/ 172 h 198"/>
                  <a:gd name="T12" fmla="*/ 83 w 170"/>
                  <a:gd name="T13" fmla="*/ 198 h 198"/>
                  <a:gd name="T14" fmla="*/ 146 w 170"/>
                  <a:gd name="T15" fmla="*/ 157 h 198"/>
                  <a:gd name="T16" fmla="*/ 170 w 170"/>
                  <a:gd name="T17" fmla="*/ 88 h 198"/>
                  <a:gd name="T18" fmla="*/ 146 w 170"/>
                  <a:gd name="T19" fmla="*/ 2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46" y="25"/>
                    </a:moveTo>
                    <a:cubicBezTo>
                      <a:pt x="129" y="8"/>
                      <a:pt x="110" y="0"/>
                      <a:pt x="86" y="0"/>
                    </a:cubicBezTo>
                    <a:cubicBezTo>
                      <a:pt x="61" y="0"/>
                      <a:pt x="41" y="8"/>
                      <a:pt x="25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9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11" y="191"/>
                      <a:pt x="131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6" y="25"/>
                    </a:cubicBezTo>
                    <a:close/>
                  </a:path>
                </a:pathLst>
              </a:custGeom>
              <a:solidFill>
                <a:srgbClr val="FA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  <p:grpSp>
        <p:nvGrpSpPr>
          <p:cNvPr id="19" name="그룹 18"/>
          <p:cNvGrpSpPr/>
          <p:nvPr/>
        </p:nvGrpSpPr>
        <p:grpSpPr>
          <a:xfrm rot="430701">
            <a:off x="9194617" y="4376368"/>
            <a:ext cx="962443" cy="1485400"/>
            <a:chOff x="9195132" y="4260222"/>
            <a:chExt cx="962443" cy="1485400"/>
          </a:xfrm>
        </p:grpSpPr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9474950" y="4260222"/>
              <a:ext cx="682625" cy="1155700"/>
            </a:xfrm>
            <a:custGeom>
              <a:avLst/>
              <a:gdLst>
                <a:gd name="T0" fmla="*/ 73 w 314"/>
                <a:gd name="T1" fmla="*/ 515 h 534"/>
                <a:gd name="T2" fmla="*/ 37 w 314"/>
                <a:gd name="T3" fmla="*/ 527 h 534"/>
                <a:gd name="T4" fmla="*/ 19 w 314"/>
                <a:gd name="T5" fmla="*/ 518 h 534"/>
                <a:gd name="T6" fmla="*/ 7 w 314"/>
                <a:gd name="T7" fmla="*/ 481 h 534"/>
                <a:gd name="T8" fmla="*/ 59 w 314"/>
                <a:gd name="T9" fmla="*/ 383 h 534"/>
                <a:gd name="T10" fmla="*/ 293 w 314"/>
                <a:gd name="T11" fmla="*/ 7 h 534"/>
                <a:gd name="T12" fmla="*/ 297 w 314"/>
                <a:gd name="T13" fmla="*/ 8 h 534"/>
                <a:gd name="T14" fmla="*/ 300 w 314"/>
                <a:gd name="T15" fmla="*/ 10 h 534"/>
                <a:gd name="T16" fmla="*/ 125 w 314"/>
                <a:gd name="T17" fmla="*/ 417 h 534"/>
                <a:gd name="T18" fmla="*/ 73 w 314"/>
                <a:gd name="T19" fmla="*/ 51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534">
                  <a:moveTo>
                    <a:pt x="73" y="515"/>
                  </a:moveTo>
                  <a:cubicBezTo>
                    <a:pt x="66" y="529"/>
                    <a:pt x="50" y="534"/>
                    <a:pt x="37" y="527"/>
                  </a:cubicBezTo>
                  <a:cubicBezTo>
                    <a:pt x="19" y="518"/>
                    <a:pt x="19" y="518"/>
                    <a:pt x="19" y="518"/>
                  </a:cubicBezTo>
                  <a:cubicBezTo>
                    <a:pt x="6" y="511"/>
                    <a:pt x="0" y="495"/>
                    <a:pt x="7" y="481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65" y="370"/>
                    <a:pt x="280" y="0"/>
                    <a:pt x="293" y="7"/>
                  </a:cubicBezTo>
                  <a:cubicBezTo>
                    <a:pt x="293" y="7"/>
                    <a:pt x="295" y="7"/>
                    <a:pt x="297" y="8"/>
                  </a:cubicBezTo>
                  <a:cubicBezTo>
                    <a:pt x="299" y="10"/>
                    <a:pt x="300" y="10"/>
                    <a:pt x="300" y="10"/>
                  </a:cubicBezTo>
                  <a:cubicBezTo>
                    <a:pt x="314" y="17"/>
                    <a:pt x="131" y="403"/>
                    <a:pt x="125" y="417"/>
                  </a:cubicBezTo>
                  <a:lnTo>
                    <a:pt x="73" y="515"/>
                  </a:lnTo>
                  <a:close/>
                </a:path>
              </a:pathLst>
            </a:custGeom>
            <a:solidFill>
              <a:srgbClr val="4156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9395575" y="5333371"/>
              <a:ext cx="209550" cy="249237"/>
            </a:xfrm>
            <a:custGeom>
              <a:avLst/>
              <a:gdLst>
                <a:gd name="T0" fmla="*/ 63 w 97"/>
                <a:gd name="T1" fmla="*/ 99 h 115"/>
                <a:gd name="T2" fmla="*/ 32 w 97"/>
                <a:gd name="T3" fmla="*/ 109 h 115"/>
                <a:gd name="T4" fmla="*/ 16 w 97"/>
                <a:gd name="T5" fmla="*/ 101 h 115"/>
                <a:gd name="T6" fmla="*/ 6 w 97"/>
                <a:gd name="T7" fmla="*/ 70 h 115"/>
                <a:gd name="T8" fmla="*/ 34 w 97"/>
                <a:gd name="T9" fmla="*/ 15 h 115"/>
                <a:gd name="T10" fmla="*/ 65 w 97"/>
                <a:gd name="T11" fmla="*/ 5 h 115"/>
                <a:gd name="T12" fmla="*/ 81 w 97"/>
                <a:gd name="T13" fmla="*/ 13 h 115"/>
                <a:gd name="T14" fmla="*/ 91 w 97"/>
                <a:gd name="T15" fmla="*/ 45 h 115"/>
                <a:gd name="T16" fmla="*/ 63 w 97"/>
                <a:gd name="T17" fmla="*/ 9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5">
                  <a:moveTo>
                    <a:pt x="63" y="99"/>
                  </a:moveTo>
                  <a:cubicBezTo>
                    <a:pt x="57" y="110"/>
                    <a:pt x="43" y="115"/>
                    <a:pt x="32" y="109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5" y="95"/>
                    <a:pt x="0" y="81"/>
                    <a:pt x="6" y="7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40" y="4"/>
                    <a:pt x="54" y="0"/>
                    <a:pt x="65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92" y="19"/>
                    <a:pt x="97" y="33"/>
                    <a:pt x="91" y="45"/>
                  </a:cubicBezTo>
                  <a:lnTo>
                    <a:pt x="63" y="99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5" name="Freeform 133"/>
            <p:cNvSpPr>
              <a:spLocks/>
            </p:cNvSpPr>
            <p:nvPr/>
          </p:nvSpPr>
          <p:spPr bwMode="auto">
            <a:xfrm rot="10369299" flipV="1">
              <a:off x="9195132" y="5534114"/>
              <a:ext cx="301921" cy="211508"/>
            </a:xfrm>
            <a:custGeom>
              <a:avLst/>
              <a:gdLst>
                <a:gd name="T0" fmla="*/ 21 w 36"/>
                <a:gd name="T1" fmla="*/ 2 h 25"/>
                <a:gd name="T2" fmla="*/ 13 w 36"/>
                <a:gd name="T3" fmla="*/ 0 h 25"/>
                <a:gd name="T4" fmla="*/ 13 w 36"/>
                <a:gd name="T5" fmla="*/ 4 h 25"/>
                <a:gd name="T6" fmla="*/ 7 w 36"/>
                <a:gd name="T7" fmla="*/ 10 h 25"/>
                <a:gd name="T8" fmla="*/ 3 w 36"/>
                <a:gd name="T9" fmla="*/ 11 h 25"/>
                <a:gd name="T10" fmla="*/ 36 w 36"/>
                <a:gd name="T11" fmla="*/ 25 h 25"/>
                <a:gd name="T12" fmla="*/ 21 w 36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5">
                  <a:moveTo>
                    <a:pt x="21" y="2"/>
                  </a:moveTo>
                  <a:cubicBezTo>
                    <a:pt x="18" y="0"/>
                    <a:pt x="16" y="0"/>
                    <a:pt x="13" y="0"/>
                  </a:cubicBezTo>
                  <a:cubicBezTo>
                    <a:pt x="14" y="1"/>
                    <a:pt x="14" y="3"/>
                    <a:pt x="13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4" y="11"/>
                    <a:pt x="3" y="11"/>
                  </a:cubicBezTo>
                  <a:cubicBezTo>
                    <a:pt x="0" y="25"/>
                    <a:pt x="26" y="25"/>
                    <a:pt x="36" y="25"/>
                  </a:cubicBezTo>
                  <a:cubicBezTo>
                    <a:pt x="29" y="18"/>
                    <a:pt x="29" y="7"/>
                    <a:pt x="21" y="2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D000"/>
                </a:gs>
                <a:gs pos="100000">
                  <a:srgbClr val="EDDEB9">
                    <a:alpha val="22000"/>
                  </a:srgbClr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937157" y="2178933"/>
            <a:ext cx="2974443" cy="2120813"/>
          </a:xfrm>
          <a:prstGeom prst="roundRect">
            <a:avLst>
              <a:gd name="adj" fmla="val 1523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9" name="그림 188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0071" y="2104371"/>
            <a:ext cx="3174603" cy="317460"/>
          </a:xfrm>
          <a:prstGeom prst="rect">
            <a:avLst/>
          </a:prstGeom>
        </p:spPr>
      </p:pic>
      <p:pic>
        <p:nvPicPr>
          <p:cNvPr id="190" name="그림 189" descr="16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744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5138" y="4767792"/>
            <a:ext cx="3174603" cy="3174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25675" y="4473088"/>
            <a:ext cx="2029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prstClr val="white"/>
              </a:buClr>
            </a:pPr>
            <a:r>
              <a:rPr lang="ko-KR" altLang="en-US" sz="2000" b="1" dirty="0">
                <a:solidFill>
                  <a:srgbClr val="D7444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페이지 레이아웃</a:t>
            </a:r>
            <a:endParaRPr lang="en-US" altLang="ko-KR" sz="2000" b="1" dirty="0">
              <a:solidFill>
                <a:srgbClr val="D7444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8683020" y="1797936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prstClr val="white"/>
              </a:buClr>
            </a:pPr>
            <a:r>
              <a:rPr lang="ko-KR" altLang="en-US" sz="2000" b="1" dirty="0">
                <a:solidFill>
                  <a:srgbClr val="FFD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페이지 레이아웃</a:t>
            </a:r>
            <a:endParaRPr lang="en-US" altLang="ko-KR" sz="2000" b="1" dirty="0">
              <a:solidFill>
                <a:srgbClr val="FFD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8102600" y="2512052"/>
            <a:ext cx="334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123" name="직사각형 122"/>
          <p:cNvSpPr/>
          <p:nvPr/>
        </p:nvSpPr>
        <p:spPr>
          <a:xfrm>
            <a:off x="784815" y="5178392"/>
            <a:ext cx="3304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40" name="부제목 2"/>
          <p:cNvSpPr txBox="1">
            <a:spLocks/>
          </p:cNvSpPr>
          <p:nvPr/>
        </p:nvSpPr>
        <p:spPr>
          <a:xfrm>
            <a:off x="8708420" y="313101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8597900" y="121906"/>
            <a:ext cx="3370441" cy="850901"/>
            <a:chOff x="8435911" y="971383"/>
            <a:chExt cx="3370441" cy="850901"/>
          </a:xfrm>
        </p:grpSpPr>
        <p:cxnSp>
          <p:nvCxnSpPr>
            <p:cNvPr id="42" name="직선 연결선 41"/>
            <p:cNvCxnSpPr/>
            <p:nvPr/>
          </p:nvCxnSpPr>
          <p:spPr>
            <a:xfrm>
              <a:off x="8435911" y="1758782"/>
              <a:ext cx="2777733" cy="0"/>
            </a:xfrm>
            <a:prstGeom prst="line">
              <a:avLst/>
            </a:prstGeom>
            <a:ln w="3810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5"/>
            <p:cNvSpPr>
              <a:spLocks/>
            </p:cNvSpPr>
            <p:nvPr/>
          </p:nvSpPr>
          <p:spPr bwMode="auto">
            <a:xfrm rot="677240">
              <a:off x="10890365" y="971383"/>
              <a:ext cx="915987" cy="850901"/>
            </a:xfrm>
            <a:custGeom>
              <a:avLst/>
              <a:gdLst>
                <a:gd name="T0" fmla="*/ 824 w 1162"/>
                <a:gd name="T1" fmla="*/ 777 h 1077"/>
                <a:gd name="T2" fmla="*/ 1162 w 1162"/>
                <a:gd name="T3" fmla="*/ 407 h 1077"/>
                <a:gd name="T4" fmla="*/ 581 w 1162"/>
                <a:gd name="T5" fmla="*/ 0 h 1077"/>
                <a:gd name="T6" fmla="*/ 0 w 1162"/>
                <a:gd name="T7" fmla="*/ 407 h 1077"/>
                <a:gd name="T8" fmla="*/ 403 w 1162"/>
                <a:gd name="T9" fmla="*/ 794 h 1077"/>
                <a:gd name="T10" fmla="*/ 424 w 1162"/>
                <a:gd name="T11" fmla="*/ 799 h 1077"/>
                <a:gd name="T12" fmla="*/ 445 w 1162"/>
                <a:gd name="T13" fmla="*/ 1077 h 1077"/>
                <a:gd name="T14" fmla="*/ 664 w 1162"/>
                <a:gd name="T15" fmla="*/ 894 h 1077"/>
                <a:gd name="T16" fmla="*/ 578 w 1162"/>
                <a:gd name="T17" fmla="*/ 701 h 1077"/>
                <a:gd name="T18" fmla="*/ 531 w 1162"/>
                <a:gd name="T19" fmla="*/ 674 h 1077"/>
                <a:gd name="T20" fmla="*/ 476 w 1162"/>
                <a:gd name="T21" fmla="*/ 595 h 1077"/>
                <a:gd name="T22" fmla="*/ 475 w 1162"/>
                <a:gd name="T23" fmla="*/ 546 h 1077"/>
                <a:gd name="T24" fmla="*/ 289 w 1162"/>
                <a:gd name="T25" fmla="*/ 450 h 1077"/>
                <a:gd name="T26" fmla="*/ 513 w 1162"/>
                <a:gd name="T27" fmla="*/ 160 h 1077"/>
                <a:gd name="T28" fmla="*/ 417 w 1162"/>
                <a:gd name="T29" fmla="*/ 304 h 1077"/>
                <a:gd name="T30" fmla="*/ 623 w 1162"/>
                <a:gd name="T31" fmla="*/ 182 h 1077"/>
                <a:gd name="T32" fmla="*/ 518 w 1162"/>
                <a:gd name="T33" fmla="*/ 300 h 1077"/>
                <a:gd name="T34" fmla="*/ 598 w 1162"/>
                <a:gd name="T35" fmla="*/ 245 h 1077"/>
                <a:gd name="T36" fmla="*/ 558 w 1162"/>
                <a:gd name="T37" fmla="*/ 326 h 1077"/>
                <a:gd name="T38" fmla="*/ 605 w 1162"/>
                <a:gd name="T39" fmla="*/ 390 h 1077"/>
                <a:gd name="T40" fmla="*/ 597 w 1162"/>
                <a:gd name="T41" fmla="*/ 480 h 1077"/>
                <a:gd name="T42" fmla="*/ 635 w 1162"/>
                <a:gd name="T43" fmla="*/ 494 h 1077"/>
                <a:gd name="T44" fmla="*/ 683 w 1162"/>
                <a:gd name="T45" fmla="*/ 563 h 1077"/>
                <a:gd name="T46" fmla="*/ 696 w 1162"/>
                <a:gd name="T47" fmla="*/ 629 h 1077"/>
                <a:gd name="T48" fmla="*/ 785 w 1162"/>
                <a:gd name="T49" fmla="*/ 763 h 1077"/>
                <a:gd name="T50" fmla="*/ 824 w 1162"/>
                <a:gd name="T51" fmla="*/ 7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2" h="1077">
                  <a:moveTo>
                    <a:pt x="824" y="777"/>
                  </a:moveTo>
                  <a:cubicBezTo>
                    <a:pt x="1023" y="711"/>
                    <a:pt x="1162" y="571"/>
                    <a:pt x="1162" y="407"/>
                  </a:cubicBezTo>
                  <a:cubicBezTo>
                    <a:pt x="1162" y="182"/>
                    <a:pt x="902" y="0"/>
                    <a:pt x="581" y="0"/>
                  </a:cubicBezTo>
                  <a:cubicBezTo>
                    <a:pt x="260" y="0"/>
                    <a:pt x="0" y="182"/>
                    <a:pt x="0" y="407"/>
                  </a:cubicBezTo>
                  <a:cubicBezTo>
                    <a:pt x="0" y="588"/>
                    <a:pt x="169" y="742"/>
                    <a:pt x="403" y="794"/>
                  </a:cubicBezTo>
                  <a:cubicBezTo>
                    <a:pt x="410" y="796"/>
                    <a:pt x="417" y="797"/>
                    <a:pt x="424" y="799"/>
                  </a:cubicBezTo>
                  <a:cubicBezTo>
                    <a:pt x="489" y="812"/>
                    <a:pt x="647" y="928"/>
                    <a:pt x="445" y="1077"/>
                  </a:cubicBezTo>
                  <a:cubicBezTo>
                    <a:pt x="555" y="1067"/>
                    <a:pt x="664" y="986"/>
                    <a:pt x="664" y="894"/>
                  </a:cubicBezTo>
                  <a:cubicBezTo>
                    <a:pt x="664" y="813"/>
                    <a:pt x="591" y="720"/>
                    <a:pt x="578" y="701"/>
                  </a:cubicBezTo>
                  <a:cubicBezTo>
                    <a:pt x="573" y="694"/>
                    <a:pt x="545" y="688"/>
                    <a:pt x="531" y="674"/>
                  </a:cubicBezTo>
                  <a:cubicBezTo>
                    <a:pt x="517" y="661"/>
                    <a:pt x="486" y="610"/>
                    <a:pt x="476" y="595"/>
                  </a:cubicBezTo>
                  <a:cubicBezTo>
                    <a:pt x="469" y="584"/>
                    <a:pt x="479" y="556"/>
                    <a:pt x="475" y="546"/>
                  </a:cubicBezTo>
                  <a:cubicBezTo>
                    <a:pt x="470" y="537"/>
                    <a:pt x="343" y="551"/>
                    <a:pt x="289" y="450"/>
                  </a:cubicBezTo>
                  <a:cubicBezTo>
                    <a:pt x="235" y="350"/>
                    <a:pt x="279" y="144"/>
                    <a:pt x="513" y="160"/>
                  </a:cubicBezTo>
                  <a:cubicBezTo>
                    <a:pt x="457" y="177"/>
                    <a:pt x="399" y="232"/>
                    <a:pt x="417" y="304"/>
                  </a:cubicBezTo>
                  <a:cubicBezTo>
                    <a:pt x="419" y="246"/>
                    <a:pt x="485" y="159"/>
                    <a:pt x="623" y="182"/>
                  </a:cubicBezTo>
                  <a:cubicBezTo>
                    <a:pt x="547" y="220"/>
                    <a:pt x="513" y="237"/>
                    <a:pt x="518" y="300"/>
                  </a:cubicBezTo>
                  <a:cubicBezTo>
                    <a:pt x="523" y="268"/>
                    <a:pt x="554" y="237"/>
                    <a:pt x="598" y="245"/>
                  </a:cubicBezTo>
                  <a:cubicBezTo>
                    <a:pt x="549" y="257"/>
                    <a:pt x="553" y="308"/>
                    <a:pt x="558" y="326"/>
                  </a:cubicBezTo>
                  <a:cubicBezTo>
                    <a:pt x="563" y="344"/>
                    <a:pt x="597" y="360"/>
                    <a:pt x="605" y="390"/>
                  </a:cubicBezTo>
                  <a:cubicBezTo>
                    <a:pt x="614" y="419"/>
                    <a:pt x="608" y="464"/>
                    <a:pt x="597" y="480"/>
                  </a:cubicBezTo>
                  <a:cubicBezTo>
                    <a:pt x="615" y="484"/>
                    <a:pt x="625" y="484"/>
                    <a:pt x="635" y="494"/>
                  </a:cubicBezTo>
                  <a:cubicBezTo>
                    <a:pt x="644" y="504"/>
                    <a:pt x="670" y="544"/>
                    <a:pt x="683" y="563"/>
                  </a:cubicBezTo>
                  <a:cubicBezTo>
                    <a:pt x="694" y="578"/>
                    <a:pt x="689" y="620"/>
                    <a:pt x="696" y="629"/>
                  </a:cubicBezTo>
                  <a:cubicBezTo>
                    <a:pt x="702" y="638"/>
                    <a:pt x="764" y="733"/>
                    <a:pt x="785" y="763"/>
                  </a:cubicBezTo>
                  <a:cubicBezTo>
                    <a:pt x="804" y="788"/>
                    <a:pt x="819" y="778"/>
                    <a:pt x="824" y="777"/>
                  </a:cubicBezTo>
                  <a:close/>
                </a:path>
              </a:pathLst>
            </a:custGeom>
            <a:solidFill>
              <a:srgbClr val="FF0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59615" y="1654714"/>
            <a:ext cx="715065" cy="715065"/>
            <a:chOff x="556415" y="1654714"/>
            <a:chExt cx="715065" cy="715065"/>
          </a:xfrm>
        </p:grpSpPr>
        <p:sp>
          <p:nvSpPr>
            <p:cNvPr id="54" name="타원 53"/>
            <p:cNvSpPr/>
            <p:nvPr/>
          </p:nvSpPr>
          <p:spPr>
            <a:xfrm>
              <a:off x="556415" y="1654714"/>
              <a:ext cx="715065" cy="71506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9" name="그룹 58"/>
            <p:cNvGrpSpPr/>
            <p:nvPr/>
          </p:nvGrpSpPr>
          <p:grpSpPr>
            <a:xfrm rot="9892082">
              <a:off x="633162" y="1781218"/>
              <a:ext cx="499451" cy="498667"/>
              <a:chOff x="-607909" y="3465513"/>
              <a:chExt cx="6070606" cy="606106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Freeform 28"/>
              <p:cNvSpPr>
                <a:spLocks noEditPoints="1"/>
              </p:cNvSpPr>
              <p:nvPr/>
            </p:nvSpPr>
            <p:spPr bwMode="auto">
              <a:xfrm>
                <a:off x="-607909" y="5400674"/>
                <a:ext cx="4090994" cy="4125907"/>
              </a:xfrm>
              <a:custGeom>
                <a:avLst/>
                <a:gdLst>
                  <a:gd name="T0" fmla="*/ 928 w 1089"/>
                  <a:gd name="T1" fmla="*/ 761 h 1098"/>
                  <a:gd name="T2" fmla="*/ 882 w 1089"/>
                  <a:gd name="T3" fmla="*/ 760 h 1098"/>
                  <a:gd name="T4" fmla="*/ 480 w 1089"/>
                  <a:gd name="T5" fmla="*/ 741 h 1098"/>
                  <a:gd name="T6" fmla="*/ 345 w 1089"/>
                  <a:gd name="T7" fmla="*/ 958 h 1098"/>
                  <a:gd name="T8" fmla="*/ 262 w 1089"/>
                  <a:gd name="T9" fmla="*/ 1055 h 1098"/>
                  <a:gd name="T10" fmla="*/ 155 w 1089"/>
                  <a:gd name="T11" fmla="*/ 1098 h 1098"/>
                  <a:gd name="T12" fmla="*/ 0 w 1089"/>
                  <a:gd name="T13" fmla="*/ 943 h 1098"/>
                  <a:gd name="T14" fmla="*/ 43 w 1089"/>
                  <a:gd name="T15" fmla="*/ 836 h 1098"/>
                  <a:gd name="T16" fmla="*/ 45 w 1089"/>
                  <a:gd name="T17" fmla="*/ 833 h 1098"/>
                  <a:gd name="T18" fmla="*/ 139 w 1089"/>
                  <a:gd name="T19" fmla="*/ 753 h 1098"/>
                  <a:gd name="T20" fmla="*/ 353 w 1089"/>
                  <a:gd name="T21" fmla="*/ 616 h 1098"/>
                  <a:gd name="T22" fmla="*/ 335 w 1089"/>
                  <a:gd name="T23" fmla="*/ 211 h 1098"/>
                  <a:gd name="T24" fmla="*/ 326 w 1089"/>
                  <a:gd name="T25" fmla="*/ 187 h 1098"/>
                  <a:gd name="T26" fmla="*/ 337 w 1089"/>
                  <a:gd name="T27" fmla="*/ 164 h 1098"/>
                  <a:gd name="T28" fmla="*/ 499 w 1089"/>
                  <a:gd name="T29" fmla="*/ 0 h 1098"/>
                  <a:gd name="T30" fmla="*/ 1089 w 1089"/>
                  <a:gd name="T31" fmla="*/ 596 h 1098"/>
                  <a:gd name="T32" fmla="*/ 928 w 1089"/>
                  <a:gd name="T33" fmla="*/ 761 h 1098"/>
                  <a:gd name="T34" fmla="*/ 928 w 1089"/>
                  <a:gd name="T35" fmla="*/ 761 h 1098"/>
                  <a:gd name="T36" fmla="*/ 928 w 1089"/>
                  <a:gd name="T37" fmla="*/ 761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9" h="1098">
                    <a:moveTo>
                      <a:pt x="928" y="761"/>
                    </a:moveTo>
                    <a:cubicBezTo>
                      <a:pt x="918" y="771"/>
                      <a:pt x="896" y="774"/>
                      <a:pt x="882" y="760"/>
                    </a:cubicBezTo>
                    <a:cubicBezTo>
                      <a:pt x="755" y="630"/>
                      <a:pt x="570" y="650"/>
                      <a:pt x="480" y="741"/>
                    </a:cubicBezTo>
                    <a:cubicBezTo>
                      <a:pt x="421" y="802"/>
                      <a:pt x="388" y="899"/>
                      <a:pt x="345" y="958"/>
                    </a:cubicBezTo>
                    <a:cubicBezTo>
                      <a:pt x="323" y="991"/>
                      <a:pt x="294" y="1023"/>
                      <a:pt x="262" y="1055"/>
                    </a:cubicBezTo>
                    <a:cubicBezTo>
                      <a:pt x="262" y="1055"/>
                      <a:pt x="224" y="1098"/>
                      <a:pt x="155" y="1098"/>
                    </a:cubicBezTo>
                    <a:cubicBezTo>
                      <a:pt x="69" y="1098"/>
                      <a:pt x="0" y="1029"/>
                      <a:pt x="0" y="943"/>
                    </a:cubicBezTo>
                    <a:cubicBezTo>
                      <a:pt x="0" y="876"/>
                      <a:pt x="43" y="836"/>
                      <a:pt x="43" y="836"/>
                    </a:cubicBezTo>
                    <a:cubicBezTo>
                      <a:pt x="45" y="833"/>
                      <a:pt x="45" y="833"/>
                      <a:pt x="45" y="833"/>
                    </a:cubicBezTo>
                    <a:cubicBezTo>
                      <a:pt x="76" y="803"/>
                      <a:pt x="107" y="775"/>
                      <a:pt x="139" y="753"/>
                    </a:cubicBezTo>
                    <a:cubicBezTo>
                      <a:pt x="198" y="710"/>
                      <a:pt x="294" y="677"/>
                      <a:pt x="353" y="616"/>
                    </a:cubicBezTo>
                    <a:cubicBezTo>
                      <a:pt x="442" y="526"/>
                      <a:pt x="463" y="339"/>
                      <a:pt x="335" y="211"/>
                    </a:cubicBezTo>
                    <a:cubicBezTo>
                      <a:pt x="329" y="204"/>
                      <a:pt x="325" y="194"/>
                      <a:pt x="326" y="187"/>
                    </a:cubicBezTo>
                    <a:cubicBezTo>
                      <a:pt x="326" y="178"/>
                      <a:pt x="331" y="169"/>
                      <a:pt x="337" y="164"/>
                    </a:cubicBezTo>
                    <a:cubicBezTo>
                      <a:pt x="499" y="0"/>
                      <a:pt x="499" y="0"/>
                      <a:pt x="499" y="0"/>
                    </a:cubicBezTo>
                    <a:cubicBezTo>
                      <a:pt x="1089" y="596"/>
                      <a:pt x="1089" y="596"/>
                      <a:pt x="1089" y="596"/>
                    </a:cubicBezTo>
                    <a:cubicBezTo>
                      <a:pt x="928" y="761"/>
                      <a:pt x="928" y="761"/>
                      <a:pt x="928" y="761"/>
                    </a:cubicBezTo>
                    <a:close/>
                    <a:moveTo>
                      <a:pt x="928" y="761"/>
                    </a:moveTo>
                    <a:cubicBezTo>
                      <a:pt x="928" y="761"/>
                      <a:pt x="928" y="761"/>
                      <a:pt x="928" y="761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29"/>
              <p:cNvSpPr>
                <a:spLocks noEditPoints="1"/>
              </p:cNvSpPr>
              <p:nvPr/>
            </p:nvSpPr>
            <p:spPr bwMode="auto">
              <a:xfrm>
                <a:off x="-604728" y="5400675"/>
                <a:ext cx="2938463" cy="3952875"/>
              </a:xfrm>
              <a:custGeom>
                <a:avLst/>
                <a:gdLst>
                  <a:gd name="T0" fmla="*/ 337 w 782"/>
                  <a:gd name="T1" fmla="*/ 164 h 1052"/>
                  <a:gd name="T2" fmla="*/ 327 w 782"/>
                  <a:gd name="T3" fmla="*/ 187 h 1052"/>
                  <a:gd name="T4" fmla="*/ 336 w 782"/>
                  <a:gd name="T5" fmla="*/ 211 h 1052"/>
                  <a:gd name="T6" fmla="*/ 353 w 782"/>
                  <a:gd name="T7" fmla="*/ 616 h 1052"/>
                  <a:gd name="T8" fmla="*/ 139 w 782"/>
                  <a:gd name="T9" fmla="*/ 753 h 1052"/>
                  <a:gd name="T10" fmla="*/ 46 w 782"/>
                  <a:gd name="T11" fmla="*/ 833 h 1052"/>
                  <a:gd name="T12" fmla="*/ 44 w 782"/>
                  <a:gd name="T13" fmla="*/ 834 h 1052"/>
                  <a:gd name="T14" fmla="*/ 43 w 782"/>
                  <a:gd name="T15" fmla="*/ 836 h 1052"/>
                  <a:gd name="T16" fmla="*/ 0 w 782"/>
                  <a:gd name="T17" fmla="*/ 943 h 1052"/>
                  <a:gd name="T18" fmla="*/ 46 w 782"/>
                  <a:gd name="T19" fmla="*/ 1052 h 1052"/>
                  <a:gd name="T20" fmla="*/ 782 w 782"/>
                  <a:gd name="T21" fmla="*/ 318 h 1052"/>
                  <a:gd name="T22" fmla="*/ 537 w 782"/>
                  <a:gd name="T23" fmla="*/ 38 h 1052"/>
                  <a:gd name="T24" fmla="*/ 499 w 782"/>
                  <a:gd name="T25" fmla="*/ 0 h 1052"/>
                  <a:gd name="T26" fmla="*/ 337 w 782"/>
                  <a:gd name="T27" fmla="*/ 164 h 1052"/>
                  <a:gd name="T28" fmla="*/ 337 w 782"/>
                  <a:gd name="T29" fmla="*/ 164 h 1052"/>
                  <a:gd name="T30" fmla="*/ 337 w 782"/>
                  <a:gd name="T31" fmla="*/ 164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2" h="1052">
                    <a:moveTo>
                      <a:pt x="337" y="164"/>
                    </a:moveTo>
                    <a:cubicBezTo>
                      <a:pt x="332" y="169"/>
                      <a:pt x="328" y="178"/>
                      <a:pt x="327" y="187"/>
                    </a:cubicBezTo>
                    <a:cubicBezTo>
                      <a:pt x="327" y="195"/>
                      <a:pt x="329" y="204"/>
                      <a:pt x="336" y="211"/>
                    </a:cubicBezTo>
                    <a:cubicBezTo>
                      <a:pt x="463" y="339"/>
                      <a:pt x="444" y="526"/>
                      <a:pt x="353" y="616"/>
                    </a:cubicBezTo>
                    <a:cubicBezTo>
                      <a:pt x="294" y="677"/>
                      <a:pt x="197" y="710"/>
                      <a:pt x="139" y="753"/>
                    </a:cubicBezTo>
                    <a:cubicBezTo>
                      <a:pt x="107" y="775"/>
                      <a:pt x="76" y="803"/>
                      <a:pt x="46" y="833"/>
                    </a:cubicBezTo>
                    <a:cubicBezTo>
                      <a:pt x="44" y="834"/>
                      <a:pt x="44" y="834"/>
                      <a:pt x="44" y="834"/>
                    </a:cubicBezTo>
                    <a:cubicBezTo>
                      <a:pt x="43" y="836"/>
                      <a:pt x="43" y="836"/>
                      <a:pt x="43" y="836"/>
                    </a:cubicBezTo>
                    <a:cubicBezTo>
                      <a:pt x="58" y="821"/>
                      <a:pt x="0" y="868"/>
                      <a:pt x="0" y="943"/>
                    </a:cubicBezTo>
                    <a:cubicBezTo>
                      <a:pt x="0" y="986"/>
                      <a:pt x="18" y="1023"/>
                      <a:pt x="46" y="1052"/>
                    </a:cubicBezTo>
                    <a:cubicBezTo>
                      <a:pt x="782" y="318"/>
                      <a:pt x="782" y="318"/>
                      <a:pt x="782" y="318"/>
                    </a:cubicBezTo>
                    <a:cubicBezTo>
                      <a:pt x="537" y="38"/>
                      <a:pt x="537" y="38"/>
                      <a:pt x="537" y="38"/>
                    </a:cubicBezTo>
                    <a:cubicBezTo>
                      <a:pt x="499" y="0"/>
                      <a:pt x="499" y="0"/>
                      <a:pt x="499" y="0"/>
                    </a:cubicBezTo>
                    <a:cubicBezTo>
                      <a:pt x="337" y="164"/>
                      <a:pt x="337" y="164"/>
                      <a:pt x="337" y="164"/>
                    </a:cubicBezTo>
                    <a:close/>
                    <a:moveTo>
                      <a:pt x="337" y="164"/>
                    </a:moveTo>
                    <a:cubicBezTo>
                      <a:pt x="337" y="164"/>
                      <a:pt x="337" y="164"/>
                      <a:pt x="337" y="164"/>
                    </a:cubicBez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30"/>
              <p:cNvSpPr>
                <a:spLocks noEditPoints="1"/>
              </p:cNvSpPr>
              <p:nvPr/>
            </p:nvSpPr>
            <p:spPr bwMode="auto">
              <a:xfrm>
                <a:off x="1743185" y="3470275"/>
                <a:ext cx="3711575" cy="3700463"/>
              </a:xfrm>
              <a:custGeom>
                <a:avLst/>
                <a:gdLst>
                  <a:gd name="T0" fmla="*/ 431 w 988"/>
                  <a:gd name="T1" fmla="*/ 18 h 985"/>
                  <a:gd name="T2" fmla="*/ 971 w 988"/>
                  <a:gd name="T3" fmla="*/ 556 h 985"/>
                  <a:gd name="T4" fmla="*/ 971 w 988"/>
                  <a:gd name="T5" fmla="*/ 619 h 985"/>
                  <a:gd name="T6" fmla="*/ 622 w 988"/>
                  <a:gd name="T7" fmla="*/ 968 h 985"/>
                  <a:gd name="T8" fmla="*/ 559 w 988"/>
                  <a:gd name="T9" fmla="*/ 968 h 985"/>
                  <a:gd name="T10" fmla="*/ 18 w 988"/>
                  <a:gd name="T11" fmla="*/ 430 h 985"/>
                  <a:gd name="T12" fmla="*/ 18 w 988"/>
                  <a:gd name="T13" fmla="*/ 367 h 985"/>
                  <a:gd name="T14" fmla="*/ 368 w 988"/>
                  <a:gd name="T15" fmla="*/ 18 h 985"/>
                  <a:gd name="T16" fmla="*/ 431 w 988"/>
                  <a:gd name="T17" fmla="*/ 18 h 985"/>
                  <a:gd name="T18" fmla="*/ 431 w 988"/>
                  <a:gd name="T19" fmla="*/ 18 h 985"/>
                  <a:gd name="T20" fmla="*/ 431 w 988"/>
                  <a:gd name="T21" fmla="*/ 1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8" h="985">
                    <a:moveTo>
                      <a:pt x="431" y="18"/>
                    </a:moveTo>
                    <a:cubicBezTo>
                      <a:pt x="971" y="556"/>
                      <a:pt x="971" y="556"/>
                      <a:pt x="971" y="556"/>
                    </a:cubicBezTo>
                    <a:cubicBezTo>
                      <a:pt x="988" y="573"/>
                      <a:pt x="988" y="601"/>
                      <a:pt x="971" y="619"/>
                    </a:cubicBezTo>
                    <a:cubicBezTo>
                      <a:pt x="622" y="968"/>
                      <a:pt x="622" y="968"/>
                      <a:pt x="622" y="968"/>
                    </a:cubicBezTo>
                    <a:cubicBezTo>
                      <a:pt x="604" y="985"/>
                      <a:pt x="576" y="985"/>
                      <a:pt x="559" y="968"/>
                    </a:cubicBezTo>
                    <a:cubicBezTo>
                      <a:pt x="18" y="430"/>
                      <a:pt x="18" y="430"/>
                      <a:pt x="18" y="430"/>
                    </a:cubicBezTo>
                    <a:cubicBezTo>
                      <a:pt x="0" y="412"/>
                      <a:pt x="0" y="384"/>
                      <a:pt x="18" y="367"/>
                    </a:cubicBezTo>
                    <a:cubicBezTo>
                      <a:pt x="368" y="18"/>
                      <a:pt x="368" y="18"/>
                      <a:pt x="368" y="18"/>
                    </a:cubicBezTo>
                    <a:cubicBezTo>
                      <a:pt x="385" y="0"/>
                      <a:pt x="414" y="0"/>
                      <a:pt x="431" y="18"/>
                    </a:cubicBezTo>
                    <a:close/>
                    <a:moveTo>
                      <a:pt x="431" y="18"/>
                    </a:moveTo>
                    <a:cubicBezTo>
                      <a:pt x="431" y="18"/>
                      <a:pt x="431" y="18"/>
                      <a:pt x="431" y="1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31"/>
              <p:cNvSpPr>
                <a:spLocks noEditPoints="1"/>
              </p:cNvSpPr>
              <p:nvPr/>
            </p:nvSpPr>
            <p:spPr bwMode="auto">
              <a:xfrm>
                <a:off x="989122" y="4859338"/>
                <a:ext cx="3184525" cy="2965450"/>
              </a:xfrm>
              <a:custGeom>
                <a:avLst/>
                <a:gdLst>
                  <a:gd name="T0" fmla="*/ 513 w 2006"/>
                  <a:gd name="T1" fmla="*/ 0 h 1868"/>
                  <a:gd name="T2" fmla="*/ 2006 w 2006"/>
                  <a:gd name="T3" fmla="*/ 1352 h 1868"/>
                  <a:gd name="T4" fmla="*/ 1460 w 2006"/>
                  <a:gd name="T5" fmla="*/ 1868 h 1868"/>
                  <a:gd name="T6" fmla="*/ 0 w 2006"/>
                  <a:gd name="T7" fmla="*/ 521 h 1868"/>
                  <a:gd name="T8" fmla="*/ 513 w 2006"/>
                  <a:gd name="T9" fmla="*/ 0 h 1868"/>
                  <a:gd name="T10" fmla="*/ 513 w 2006"/>
                  <a:gd name="T11" fmla="*/ 0 h 1868"/>
                  <a:gd name="T12" fmla="*/ 513 w 2006"/>
                  <a:gd name="T13" fmla="*/ 0 h 1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6" h="1868">
                    <a:moveTo>
                      <a:pt x="513" y="0"/>
                    </a:moveTo>
                    <a:lnTo>
                      <a:pt x="2006" y="1352"/>
                    </a:lnTo>
                    <a:lnTo>
                      <a:pt x="1460" y="1868"/>
                    </a:lnTo>
                    <a:lnTo>
                      <a:pt x="0" y="521"/>
                    </a:lnTo>
                    <a:lnTo>
                      <a:pt x="513" y="0"/>
                    </a:lnTo>
                    <a:close/>
                    <a:moveTo>
                      <a:pt x="513" y="0"/>
                    </a:move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32"/>
              <p:cNvSpPr>
                <a:spLocks noEditPoints="1"/>
              </p:cNvSpPr>
              <p:nvPr/>
            </p:nvSpPr>
            <p:spPr bwMode="auto">
              <a:xfrm>
                <a:off x="989122" y="4859338"/>
                <a:ext cx="3184525" cy="2965450"/>
              </a:xfrm>
              <a:custGeom>
                <a:avLst/>
                <a:gdLst>
                  <a:gd name="T0" fmla="*/ 513 w 2006"/>
                  <a:gd name="T1" fmla="*/ 0 h 1868"/>
                  <a:gd name="T2" fmla="*/ 2006 w 2006"/>
                  <a:gd name="T3" fmla="*/ 1352 h 1868"/>
                  <a:gd name="T4" fmla="*/ 1460 w 2006"/>
                  <a:gd name="T5" fmla="*/ 1868 h 1868"/>
                  <a:gd name="T6" fmla="*/ 0 w 2006"/>
                  <a:gd name="T7" fmla="*/ 521 h 1868"/>
                  <a:gd name="T8" fmla="*/ 513 w 2006"/>
                  <a:gd name="T9" fmla="*/ 0 h 1868"/>
                  <a:gd name="T10" fmla="*/ 513 w 2006"/>
                  <a:gd name="T11" fmla="*/ 0 h 1868"/>
                  <a:gd name="T12" fmla="*/ 513 w 2006"/>
                  <a:gd name="T13" fmla="*/ 0 h 1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6" h="1868">
                    <a:moveTo>
                      <a:pt x="513" y="0"/>
                    </a:moveTo>
                    <a:lnTo>
                      <a:pt x="2006" y="1352"/>
                    </a:lnTo>
                    <a:lnTo>
                      <a:pt x="1460" y="1868"/>
                    </a:lnTo>
                    <a:lnTo>
                      <a:pt x="0" y="521"/>
                    </a:lnTo>
                    <a:lnTo>
                      <a:pt x="513" y="0"/>
                    </a:lnTo>
                    <a:moveTo>
                      <a:pt x="513" y="0"/>
                    </a:moveTo>
                    <a:lnTo>
                      <a:pt x="5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33"/>
              <p:cNvSpPr>
                <a:spLocks noEditPoints="1"/>
              </p:cNvSpPr>
              <p:nvPr/>
            </p:nvSpPr>
            <p:spPr bwMode="auto">
              <a:xfrm>
                <a:off x="989122" y="4859338"/>
                <a:ext cx="2009775" cy="1909763"/>
              </a:xfrm>
              <a:custGeom>
                <a:avLst/>
                <a:gdLst>
                  <a:gd name="T0" fmla="*/ 513 w 1266"/>
                  <a:gd name="T1" fmla="*/ 0 h 1203"/>
                  <a:gd name="T2" fmla="*/ 1266 w 1266"/>
                  <a:gd name="T3" fmla="*/ 682 h 1203"/>
                  <a:gd name="T4" fmla="*/ 738 w 1266"/>
                  <a:gd name="T5" fmla="*/ 1203 h 1203"/>
                  <a:gd name="T6" fmla="*/ 0 w 1266"/>
                  <a:gd name="T7" fmla="*/ 523 h 1203"/>
                  <a:gd name="T8" fmla="*/ 513 w 1266"/>
                  <a:gd name="T9" fmla="*/ 0 h 1203"/>
                  <a:gd name="T10" fmla="*/ 513 w 1266"/>
                  <a:gd name="T11" fmla="*/ 0 h 1203"/>
                  <a:gd name="T12" fmla="*/ 513 w 1266"/>
                  <a:gd name="T13" fmla="*/ 0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6" h="1203">
                    <a:moveTo>
                      <a:pt x="513" y="0"/>
                    </a:moveTo>
                    <a:lnTo>
                      <a:pt x="1266" y="682"/>
                    </a:lnTo>
                    <a:lnTo>
                      <a:pt x="738" y="1203"/>
                    </a:lnTo>
                    <a:lnTo>
                      <a:pt x="0" y="523"/>
                    </a:lnTo>
                    <a:lnTo>
                      <a:pt x="513" y="0"/>
                    </a:lnTo>
                    <a:close/>
                    <a:moveTo>
                      <a:pt x="513" y="0"/>
                    </a:move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C8C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34"/>
              <p:cNvSpPr>
                <a:spLocks noEditPoints="1"/>
              </p:cNvSpPr>
              <p:nvPr/>
            </p:nvSpPr>
            <p:spPr bwMode="auto">
              <a:xfrm>
                <a:off x="989122" y="4859338"/>
                <a:ext cx="2009775" cy="1909763"/>
              </a:xfrm>
              <a:custGeom>
                <a:avLst/>
                <a:gdLst>
                  <a:gd name="T0" fmla="*/ 513 w 1266"/>
                  <a:gd name="T1" fmla="*/ 0 h 1203"/>
                  <a:gd name="T2" fmla="*/ 1266 w 1266"/>
                  <a:gd name="T3" fmla="*/ 682 h 1203"/>
                  <a:gd name="T4" fmla="*/ 738 w 1266"/>
                  <a:gd name="T5" fmla="*/ 1203 h 1203"/>
                  <a:gd name="T6" fmla="*/ 0 w 1266"/>
                  <a:gd name="T7" fmla="*/ 523 h 1203"/>
                  <a:gd name="T8" fmla="*/ 513 w 1266"/>
                  <a:gd name="T9" fmla="*/ 0 h 1203"/>
                  <a:gd name="T10" fmla="*/ 513 w 1266"/>
                  <a:gd name="T11" fmla="*/ 0 h 1203"/>
                  <a:gd name="T12" fmla="*/ 513 w 1266"/>
                  <a:gd name="T13" fmla="*/ 0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6" h="1203">
                    <a:moveTo>
                      <a:pt x="513" y="0"/>
                    </a:moveTo>
                    <a:lnTo>
                      <a:pt x="1266" y="682"/>
                    </a:lnTo>
                    <a:lnTo>
                      <a:pt x="738" y="1203"/>
                    </a:lnTo>
                    <a:lnTo>
                      <a:pt x="0" y="523"/>
                    </a:lnTo>
                    <a:lnTo>
                      <a:pt x="513" y="0"/>
                    </a:lnTo>
                    <a:moveTo>
                      <a:pt x="513" y="0"/>
                    </a:moveTo>
                    <a:lnTo>
                      <a:pt x="5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35"/>
              <p:cNvSpPr>
                <a:spLocks noEditPoints="1"/>
              </p:cNvSpPr>
              <p:nvPr/>
            </p:nvSpPr>
            <p:spPr bwMode="auto">
              <a:xfrm>
                <a:off x="2660760" y="6524625"/>
                <a:ext cx="844550" cy="841375"/>
              </a:xfrm>
              <a:custGeom>
                <a:avLst/>
                <a:gdLst>
                  <a:gd name="T0" fmla="*/ 20 w 225"/>
                  <a:gd name="T1" fmla="*/ 19 h 224"/>
                  <a:gd name="T2" fmla="*/ 20 w 225"/>
                  <a:gd name="T3" fmla="*/ 91 h 224"/>
                  <a:gd name="T4" fmla="*/ 92 w 225"/>
                  <a:gd name="T5" fmla="*/ 91 h 224"/>
                  <a:gd name="T6" fmla="*/ 92 w 225"/>
                  <a:gd name="T7" fmla="*/ 19 h 224"/>
                  <a:gd name="T8" fmla="*/ 20 w 225"/>
                  <a:gd name="T9" fmla="*/ 19 h 224"/>
                  <a:gd name="T10" fmla="*/ 206 w 225"/>
                  <a:gd name="T11" fmla="*/ 132 h 224"/>
                  <a:gd name="T12" fmla="*/ 134 w 225"/>
                  <a:gd name="T13" fmla="*/ 132 h 224"/>
                  <a:gd name="T14" fmla="*/ 134 w 225"/>
                  <a:gd name="T15" fmla="*/ 204 h 224"/>
                  <a:gd name="T16" fmla="*/ 206 w 225"/>
                  <a:gd name="T17" fmla="*/ 204 h 224"/>
                  <a:gd name="T18" fmla="*/ 206 w 225"/>
                  <a:gd name="T19" fmla="*/ 132 h 224"/>
                  <a:gd name="T20" fmla="*/ 206 w 225"/>
                  <a:gd name="T21" fmla="*/ 132 h 224"/>
                  <a:gd name="T22" fmla="*/ 206 w 225"/>
                  <a:gd name="T23" fmla="*/ 13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224">
                    <a:moveTo>
                      <a:pt x="20" y="19"/>
                    </a:moveTo>
                    <a:cubicBezTo>
                      <a:pt x="0" y="39"/>
                      <a:pt x="0" y="70"/>
                      <a:pt x="20" y="91"/>
                    </a:cubicBezTo>
                    <a:cubicBezTo>
                      <a:pt x="40" y="111"/>
                      <a:pt x="71" y="111"/>
                      <a:pt x="92" y="91"/>
                    </a:cubicBezTo>
                    <a:cubicBezTo>
                      <a:pt x="112" y="70"/>
                      <a:pt x="112" y="39"/>
                      <a:pt x="92" y="19"/>
                    </a:cubicBezTo>
                    <a:cubicBezTo>
                      <a:pt x="73" y="0"/>
                      <a:pt x="40" y="0"/>
                      <a:pt x="20" y="19"/>
                    </a:cubicBezTo>
                    <a:close/>
                    <a:moveTo>
                      <a:pt x="206" y="132"/>
                    </a:moveTo>
                    <a:cubicBezTo>
                      <a:pt x="186" y="112"/>
                      <a:pt x="155" y="112"/>
                      <a:pt x="134" y="132"/>
                    </a:cubicBezTo>
                    <a:cubicBezTo>
                      <a:pt x="114" y="152"/>
                      <a:pt x="114" y="184"/>
                      <a:pt x="134" y="204"/>
                    </a:cubicBezTo>
                    <a:cubicBezTo>
                      <a:pt x="155" y="224"/>
                      <a:pt x="186" y="224"/>
                      <a:pt x="206" y="204"/>
                    </a:cubicBezTo>
                    <a:cubicBezTo>
                      <a:pt x="225" y="184"/>
                      <a:pt x="225" y="152"/>
                      <a:pt x="206" y="132"/>
                    </a:cubicBezTo>
                    <a:close/>
                    <a:moveTo>
                      <a:pt x="206" y="132"/>
                    </a:moveTo>
                    <a:cubicBezTo>
                      <a:pt x="206" y="132"/>
                      <a:pt x="206" y="132"/>
                      <a:pt x="206" y="132"/>
                    </a:cubicBezTo>
                  </a:path>
                </a:pathLst>
              </a:custGeom>
              <a:solidFill>
                <a:srgbClr val="BD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36"/>
              <p:cNvSpPr>
                <a:spLocks noEditPoints="1"/>
              </p:cNvSpPr>
              <p:nvPr/>
            </p:nvSpPr>
            <p:spPr bwMode="auto">
              <a:xfrm>
                <a:off x="2333735" y="3646488"/>
                <a:ext cx="2917825" cy="2911475"/>
              </a:xfrm>
              <a:custGeom>
                <a:avLst/>
                <a:gdLst>
                  <a:gd name="T0" fmla="*/ 768 w 777"/>
                  <a:gd name="T1" fmla="*/ 463 h 775"/>
                  <a:gd name="T2" fmla="*/ 737 w 777"/>
                  <a:gd name="T3" fmla="*/ 463 h 775"/>
                  <a:gd name="T4" fmla="*/ 465 w 777"/>
                  <a:gd name="T5" fmla="*/ 734 h 775"/>
                  <a:gd name="T6" fmla="*/ 465 w 777"/>
                  <a:gd name="T7" fmla="*/ 766 h 775"/>
                  <a:gd name="T8" fmla="*/ 496 w 777"/>
                  <a:gd name="T9" fmla="*/ 766 h 775"/>
                  <a:gd name="T10" fmla="*/ 768 w 777"/>
                  <a:gd name="T11" fmla="*/ 495 h 775"/>
                  <a:gd name="T12" fmla="*/ 768 w 777"/>
                  <a:gd name="T13" fmla="*/ 463 h 775"/>
                  <a:gd name="T14" fmla="*/ 693 w 777"/>
                  <a:gd name="T15" fmla="*/ 388 h 775"/>
                  <a:gd name="T16" fmla="*/ 661 w 777"/>
                  <a:gd name="T17" fmla="*/ 388 h 775"/>
                  <a:gd name="T18" fmla="*/ 389 w 777"/>
                  <a:gd name="T19" fmla="*/ 659 h 775"/>
                  <a:gd name="T20" fmla="*/ 389 w 777"/>
                  <a:gd name="T21" fmla="*/ 690 h 775"/>
                  <a:gd name="T22" fmla="*/ 421 w 777"/>
                  <a:gd name="T23" fmla="*/ 690 h 775"/>
                  <a:gd name="T24" fmla="*/ 693 w 777"/>
                  <a:gd name="T25" fmla="*/ 419 h 775"/>
                  <a:gd name="T26" fmla="*/ 693 w 777"/>
                  <a:gd name="T27" fmla="*/ 388 h 775"/>
                  <a:gd name="T28" fmla="*/ 540 w 777"/>
                  <a:gd name="T29" fmla="*/ 236 h 775"/>
                  <a:gd name="T30" fmla="*/ 509 w 777"/>
                  <a:gd name="T31" fmla="*/ 236 h 775"/>
                  <a:gd name="T32" fmla="*/ 237 w 777"/>
                  <a:gd name="T33" fmla="*/ 506 h 775"/>
                  <a:gd name="T34" fmla="*/ 237 w 777"/>
                  <a:gd name="T35" fmla="*/ 538 h 775"/>
                  <a:gd name="T36" fmla="*/ 268 w 777"/>
                  <a:gd name="T37" fmla="*/ 538 h 775"/>
                  <a:gd name="T38" fmla="*/ 540 w 777"/>
                  <a:gd name="T39" fmla="*/ 268 h 775"/>
                  <a:gd name="T40" fmla="*/ 540 w 777"/>
                  <a:gd name="T41" fmla="*/ 236 h 775"/>
                  <a:gd name="T42" fmla="*/ 465 w 777"/>
                  <a:gd name="T43" fmla="*/ 161 h 775"/>
                  <a:gd name="T44" fmla="*/ 433 w 777"/>
                  <a:gd name="T45" fmla="*/ 161 h 775"/>
                  <a:gd name="T46" fmla="*/ 161 w 777"/>
                  <a:gd name="T47" fmla="*/ 431 h 775"/>
                  <a:gd name="T48" fmla="*/ 161 w 777"/>
                  <a:gd name="T49" fmla="*/ 462 h 775"/>
                  <a:gd name="T50" fmla="*/ 192 w 777"/>
                  <a:gd name="T51" fmla="*/ 462 h 775"/>
                  <a:gd name="T52" fmla="*/ 465 w 777"/>
                  <a:gd name="T53" fmla="*/ 192 h 775"/>
                  <a:gd name="T54" fmla="*/ 465 w 777"/>
                  <a:gd name="T55" fmla="*/ 161 h 775"/>
                  <a:gd name="T56" fmla="*/ 388 w 777"/>
                  <a:gd name="T57" fmla="*/ 84 h 775"/>
                  <a:gd name="T58" fmla="*/ 356 w 777"/>
                  <a:gd name="T59" fmla="*/ 84 h 775"/>
                  <a:gd name="T60" fmla="*/ 85 w 777"/>
                  <a:gd name="T61" fmla="*/ 355 h 775"/>
                  <a:gd name="T62" fmla="*/ 85 w 777"/>
                  <a:gd name="T63" fmla="*/ 386 h 775"/>
                  <a:gd name="T64" fmla="*/ 117 w 777"/>
                  <a:gd name="T65" fmla="*/ 386 h 775"/>
                  <a:gd name="T66" fmla="*/ 388 w 777"/>
                  <a:gd name="T67" fmla="*/ 117 h 775"/>
                  <a:gd name="T68" fmla="*/ 388 w 777"/>
                  <a:gd name="T69" fmla="*/ 84 h 775"/>
                  <a:gd name="T70" fmla="*/ 312 w 777"/>
                  <a:gd name="T71" fmla="*/ 8 h 775"/>
                  <a:gd name="T72" fmla="*/ 281 w 777"/>
                  <a:gd name="T73" fmla="*/ 8 h 775"/>
                  <a:gd name="T74" fmla="*/ 8 w 777"/>
                  <a:gd name="T75" fmla="*/ 279 h 775"/>
                  <a:gd name="T76" fmla="*/ 8 w 777"/>
                  <a:gd name="T77" fmla="*/ 311 h 775"/>
                  <a:gd name="T78" fmla="*/ 40 w 777"/>
                  <a:gd name="T79" fmla="*/ 311 h 775"/>
                  <a:gd name="T80" fmla="*/ 312 w 777"/>
                  <a:gd name="T81" fmla="*/ 40 h 775"/>
                  <a:gd name="T82" fmla="*/ 312 w 777"/>
                  <a:gd name="T83" fmla="*/ 8 h 775"/>
                  <a:gd name="T84" fmla="*/ 312 w 777"/>
                  <a:gd name="T85" fmla="*/ 8 h 775"/>
                  <a:gd name="T86" fmla="*/ 312 w 777"/>
                  <a:gd name="T87" fmla="*/ 8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7" h="775">
                    <a:moveTo>
                      <a:pt x="768" y="463"/>
                    </a:moveTo>
                    <a:cubicBezTo>
                      <a:pt x="760" y="455"/>
                      <a:pt x="746" y="455"/>
                      <a:pt x="737" y="463"/>
                    </a:cubicBezTo>
                    <a:cubicBezTo>
                      <a:pt x="465" y="734"/>
                      <a:pt x="465" y="734"/>
                      <a:pt x="465" y="734"/>
                    </a:cubicBezTo>
                    <a:cubicBezTo>
                      <a:pt x="456" y="743"/>
                      <a:pt x="456" y="757"/>
                      <a:pt x="465" y="766"/>
                    </a:cubicBezTo>
                    <a:cubicBezTo>
                      <a:pt x="474" y="775"/>
                      <a:pt x="487" y="775"/>
                      <a:pt x="496" y="766"/>
                    </a:cubicBezTo>
                    <a:cubicBezTo>
                      <a:pt x="768" y="495"/>
                      <a:pt x="768" y="495"/>
                      <a:pt x="768" y="495"/>
                    </a:cubicBezTo>
                    <a:cubicBezTo>
                      <a:pt x="777" y="486"/>
                      <a:pt x="777" y="472"/>
                      <a:pt x="768" y="463"/>
                    </a:cubicBezTo>
                    <a:close/>
                    <a:moveTo>
                      <a:pt x="693" y="388"/>
                    </a:moveTo>
                    <a:cubicBezTo>
                      <a:pt x="684" y="379"/>
                      <a:pt x="670" y="379"/>
                      <a:pt x="661" y="388"/>
                    </a:cubicBezTo>
                    <a:cubicBezTo>
                      <a:pt x="389" y="659"/>
                      <a:pt x="389" y="659"/>
                      <a:pt x="389" y="659"/>
                    </a:cubicBezTo>
                    <a:cubicBezTo>
                      <a:pt x="380" y="667"/>
                      <a:pt x="380" y="681"/>
                      <a:pt x="389" y="690"/>
                    </a:cubicBezTo>
                    <a:cubicBezTo>
                      <a:pt x="398" y="699"/>
                      <a:pt x="412" y="699"/>
                      <a:pt x="421" y="690"/>
                    </a:cubicBezTo>
                    <a:cubicBezTo>
                      <a:pt x="693" y="419"/>
                      <a:pt x="693" y="419"/>
                      <a:pt x="693" y="419"/>
                    </a:cubicBezTo>
                    <a:cubicBezTo>
                      <a:pt x="702" y="410"/>
                      <a:pt x="702" y="397"/>
                      <a:pt x="693" y="388"/>
                    </a:cubicBezTo>
                    <a:close/>
                    <a:moveTo>
                      <a:pt x="540" y="236"/>
                    </a:moveTo>
                    <a:cubicBezTo>
                      <a:pt x="532" y="228"/>
                      <a:pt x="518" y="228"/>
                      <a:pt x="509" y="236"/>
                    </a:cubicBezTo>
                    <a:cubicBezTo>
                      <a:pt x="237" y="506"/>
                      <a:pt x="237" y="506"/>
                      <a:pt x="237" y="506"/>
                    </a:cubicBezTo>
                    <a:cubicBezTo>
                      <a:pt x="228" y="515"/>
                      <a:pt x="228" y="529"/>
                      <a:pt x="237" y="538"/>
                    </a:cubicBezTo>
                    <a:cubicBezTo>
                      <a:pt x="245" y="547"/>
                      <a:pt x="259" y="547"/>
                      <a:pt x="268" y="538"/>
                    </a:cubicBezTo>
                    <a:cubicBezTo>
                      <a:pt x="540" y="268"/>
                      <a:pt x="540" y="268"/>
                      <a:pt x="540" y="268"/>
                    </a:cubicBezTo>
                    <a:cubicBezTo>
                      <a:pt x="549" y="259"/>
                      <a:pt x="549" y="245"/>
                      <a:pt x="540" y="236"/>
                    </a:cubicBezTo>
                    <a:close/>
                    <a:moveTo>
                      <a:pt x="465" y="161"/>
                    </a:moveTo>
                    <a:cubicBezTo>
                      <a:pt x="456" y="152"/>
                      <a:pt x="442" y="152"/>
                      <a:pt x="433" y="161"/>
                    </a:cubicBezTo>
                    <a:cubicBezTo>
                      <a:pt x="161" y="431"/>
                      <a:pt x="161" y="431"/>
                      <a:pt x="161" y="431"/>
                    </a:cubicBezTo>
                    <a:cubicBezTo>
                      <a:pt x="152" y="439"/>
                      <a:pt x="152" y="453"/>
                      <a:pt x="161" y="462"/>
                    </a:cubicBezTo>
                    <a:cubicBezTo>
                      <a:pt x="170" y="471"/>
                      <a:pt x="184" y="471"/>
                      <a:pt x="192" y="462"/>
                    </a:cubicBezTo>
                    <a:cubicBezTo>
                      <a:pt x="465" y="192"/>
                      <a:pt x="465" y="192"/>
                      <a:pt x="465" y="192"/>
                    </a:cubicBezTo>
                    <a:cubicBezTo>
                      <a:pt x="474" y="184"/>
                      <a:pt x="474" y="170"/>
                      <a:pt x="465" y="161"/>
                    </a:cubicBezTo>
                    <a:close/>
                    <a:moveTo>
                      <a:pt x="388" y="84"/>
                    </a:moveTo>
                    <a:cubicBezTo>
                      <a:pt x="379" y="75"/>
                      <a:pt x="365" y="75"/>
                      <a:pt x="356" y="84"/>
                    </a:cubicBezTo>
                    <a:cubicBezTo>
                      <a:pt x="85" y="355"/>
                      <a:pt x="85" y="355"/>
                      <a:pt x="85" y="355"/>
                    </a:cubicBezTo>
                    <a:cubicBezTo>
                      <a:pt x="77" y="364"/>
                      <a:pt x="77" y="378"/>
                      <a:pt x="85" y="386"/>
                    </a:cubicBezTo>
                    <a:cubicBezTo>
                      <a:pt x="94" y="395"/>
                      <a:pt x="108" y="395"/>
                      <a:pt x="117" y="386"/>
                    </a:cubicBezTo>
                    <a:cubicBezTo>
                      <a:pt x="388" y="117"/>
                      <a:pt x="388" y="117"/>
                      <a:pt x="388" y="117"/>
                    </a:cubicBezTo>
                    <a:cubicBezTo>
                      <a:pt x="397" y="108"/>
                      <a:pt x="397" y="93"/>
                      <a:pt x="388" y="84"/>
                    </a:cubicBezTo>
                    <a:close/>
                    <a:moveTo>
                      <a:pt x="312" y="8"/>
                    </a:moveTo>
                    <a:cubicBezTo>
                      <a:pt x="303" y="0"/>
                      <a:pt x="290" y="0"/>
                      <a:pt x="281" y="8"/>
                    </a:cubicBezTo>
                    <a:cubicBezTo>
                      <a:pt x="8" y="279"/>
                      <a:pt x="8" y="279"/>
                      <a:pt x="8" y="279"/>
                    </a:cubicBezTo>
                    <a:cubicBezTo>
                      <a:pt x="0" y="288"/>
                      <a:pt x="0" y="302"/>
                      <a:pt x="8" y="311"/>
                    </a:cubicBezTo>
                    <a:cubicBezTo>
                      <a:pt x="17" y="320"/>
                      <a:pt x="31" y="320"/>
                      <a:pt x="40" y="311"/>
                    </a:cubicBezTo>
                    <a:cubicBezTo>
                      <a:pt x="312" y="40"/>
                      <a:pt x="312" y="40"/>
                      <a:pt x="312" y="40"/>
                    </a:cubicBezTo>
                    <a:cubicBezTo>
                      <a:pt x="321" y="31"/>
                      <a:pt x="321" y="17"/>
                      <a:pt x="312" y="8"/>
                    </a:cubicBezTo>
                    <a:close/>
                    <a:moveTo>
                      <a:pt x="312" y="8"/>
                    </a:moveTo>
                    <a:cubicBezTo>
                      <a:pt x="312" y="8"/>
                      <a:pt x="312" y="8"/>
                      <a:pt x="312" y="8"/>
                    </a:cubicBezTo>
                  </a:path>
                </a:pathLst>
              </a:custGeom>
              <a:solidFill>
                <a:srgbClr val="E8E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37"/>
              <p:cNvSpPr>
                <a:spLocks noEditPoints="1"/>
              </p:cNvSpPr>
              <p:nvPr/>
            </p:nvSpPr>
            <p:spPr bwMode="auto">
              <a:xfrm>
                <a:off x="2979847" y="3465513"/>
                <a:ext cx="2482850" cy="2611438"/>
              </a:xfrm>
              <a:custGeom>
                <a:avLst/>
                <a:gdLst>
                  <a:gd name="T0" fmla="*/ 643 w 661"/>
                  <a:gd name="T1" fmla="*/ 555 h 695"/>
                  <a:gd name="T2" fmla="*/ 102 w 661"/>
                  <a:gd name="T3" fmla="*/ 17 h 695"/>
                  <a:gd name="T4" fmla="*/ 39 w 661"/>
                  <a:gd name="T5" fmla="*/ 17 h 695"/>
                  <a:gd name="T6" fmla="*/ 0 w 661"/>
                  <a:gd name="T7" fmla="*/ 56 h 695"/>
                  <a:gd name="T8" fmla="*/ 240 w 661"/>
                  <a:gd name="T9" fmla="*/ 293 h 695"/>
                  <a:gd name="T10" fmla="*/ 220 w 661"/>
                  <a:gd name="T11" fmla="*/ 403 h 695"/>
                  <a:gd name="T12" fmla="*/ 189 w 661"/>
                  <a:gd name="T13" fmla="*/ 438 h 695"/>
                  <a:gd name="T14" fmla="*/ 189 w 661"/>
                  <a:gd name="T15" fmla="*/ 504 h 695"/>
                  <a:gd name="T16" fmla="*/ 260 w 661"/>
                  <a:gd name="T17" fmla="*/ 501 h 695"/>
                  <a:gd name="T18" fmla="*/ 167 w 661"/>
                  <a:gd name="T19" fmla="*/ 592 h 695"/>
                  <a:gd name="T20" fmla="*/ 167 w 661"/>
                  <a:gd name="T21" fmla="*/ 656 h 695"/>
                  <a:gd name="T22" fmla="*/ 233 w 661"/>
                  <a:gd name="T23" fmla="*/ 656 h 695"/>
                  <a:gd name="T24" fmla="*/ 276 w 661"/>
                  <a:gd name="T25" fmla="*/ 613 h 695"/>
                  <a:gd name="T26" fmla="*/ 276 w 661"/>
                  <a:gd name="T27" fmla="*/ 678 h 695"/>
                  <a:gd name="T28" fmla="*/ 339 w 661"/>
                  <a:gd name="T29" fmla="*/ 678 h 695"/>
                  <a:gd name="T30" fmla="*/ 417 w 661"/>
                  <a:gd name="T31" fmla="*/ 596 h 695"/>
                  <a:gd name="T32" fmla="*/ 547 w 661"/>
                  <a:gd name="T33" fmla="*/ 596 h 695"/>
                  <a:gd name="T34" fmla="*/ 607 w 661"/>
                  <a:gd name="T35" fmla="*/ 654 h 695"/>
                  <a:gd name="T36" fmla="*/ 643 w 661"/>
                  <a:gd name="T37" fmla="*/ 617 h 695"/>
                  <a:gd name="T38" fmla="*/ 643 w 661"/>
                  <a:gd name="T39" fmla="*/ 555 h 695"/>
                  <a:gd name="T40" fmla="*/ 643 w 661"/>
                  <a:gd name="T41" fmla="*/ 555 h 695"/>
                  <a:gd name="T42" fmla="*/ 643 w 661"/>
                  <a:gd name="T43" fmla="*/ 55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1" h="695">
                    <a:moveTo>
                      <a:pt x="643" y="555"/>
                    </a:moveTo>
                    <a:cubicBezTo>
                      <a:pt x="102" y="17"/>
                      <a:pt x="102" y="17"/>
                      <a:pt x="102" y="17"/>
                    </a:cubicBezTo>
                    <a:cubicBezTo>
                      <a:pt x="85" y="0"/>
                      <a:pt x="57" y="0"/>
                      <a:pt x="39" y="1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40" y="293"/>
                      <a:pt x="240" y="293"/>
                      <a:pt x="240" y="293"/>
                    </a:cubicBezTo>
                    <a:cubicBezTo>
                      <a:pt x="259" y="329"/>
                      <a:pt x="254" y="373"/>
                      <a:pt x="220" y="403"/>
                    </a:cubicBezTo>
                    <a:cubicBezTo>
                      <a:pt x="189" y="438"/>
                      <a:pt x="189" y="438"/>
                      <a:pt x="189" y="438"/>
                    </a:cubicBezTo>
                    <a:cubicBezTo>
                      <a:pt x="169" y="456"/>
                      <a:pt x="169" y="486"/>
                      <a:pt x="189" y="504"/>
                    </a:cubicBezTo>
                    <a:cubicBezTo>
                      <a:pt x="210" y="521"/>
                      <a:pt x="244" y="520"/>
                      <a:pt x="260" y="501"/>
                    </a:cubicBezTo>
                    <a:cubicBezTo>
                      <a:pt x="167" y="592"/>
                      <a:pt x="167" y="592"/>
                      <a:pt x="167" y="592"/>
                    </a:cubicBezTo>
                    <a:cubicBezTo>
                      <a:pt x="148" y="610"/>
                      <a:pt x="148" y="639"/>
                      <a:pt x="167" y="656"/>
                    </a:cubicBezTo>
                    <a:cubicBezTo>
                      <a:pt x="186" y="674"/>
                      <a:pt x="215" y="674"/>
                      <a:pt x="233" y="656"/>
                    </a:cubicBezTo>
                    <a:cubicBezTo>
                      <a:pt x="276" y="613"/>
                      <a:pt x="276" y="613"/>
                      <a:pt x="276" y="613"/>
                    </a:cubicBezTo>
                    <a:cubicBezTo>
                      <a:pt x="259" y="631"/>
                      <a:pt x="259" y="660"/>
                      <a:pt x="276" y="678"/>
                    </a:cubicBezTo>
                    <a:cubicBezTo>
                      <a:pt x="294" y="695"/>
                      <a:pt x="322" y="695"/>
                      <a:pt x="339" y="678"/>
                    </a:cubicBezTo>
                    <a:cubicBezTo>
                      <a:pt x="417" y="596"/>
                      <a:pt x="417" y="596"/>
                      <a:pt x="417" y="596"/>
                    </a:cubicBezTo>
                    <a:cubicBezTo>
                      <a:pt x="453" y="559"/>
                      <a:pt x="511" y="559"/>
                      <a:pt x="547" y="596"/>
                    </a:cubicBezTo>
                    <a:cubicBezTo>
                      <a:pt x="607" y="654"/>
                      <a:pt x="607" y="654"/>
                      <a:pt x="607" y="654"/>
                    </a:cubicBezTo>
                    <a:cubicBezTo>
                      <a:pt x="643" y="617"/>
                      <a:pt x="643" y="617"/>
                      <a:pt x="643" y="617"/>
                    </a:cubicBezTo>
                    <a:cubicBezTo>
                      <a:pt x="661" y="602"/>
                      <a:pt x="661" y="573"/>
                      <a:pt x="643" y="555"/>
                    </a:cubicBezTo>
                    <a:close/>
                    <a:moveTo>
                      <a:pt x="643" y="555"/>
                    </a:moveTo>
                    <a:cubicBezTo>
                      <a:pt x="643" y="555"/>
                      <a:pt x="643" y="555"/>
                      <a:pt x="643" y="555"/>
                    </a:cubicBezTo>
                  </a:path>
                </a:pathLst>
              </a:custGeom>
              <a:solidFill>
                <a:srgbClr val="D74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38"/>
              <p:cNvSpPr>
                <a:spLocks noEditPoints="1"/>
              </p:cNvSpPr>
              <p:nvPr/>
            </p:nvSpPr>
            <p:spPr bwMode="auto">
              <a:xfrm>
                <a:off x="1517760" y="5381625"/>
                <a:ext cx="846138" cy="849313"/>
              </a:xfrm>
              <a:custGeom>
                <a:avLst/>
                <a:gdLst>
                  <a:gd name="T0" fmla="*/ 92 w 225"/>
                  <a:gd name="T1" fmla="*/ 20 h 226"/>
                  <a:gd name="T2" fmla="*/ 92 w 225"/>
                  <a:gd name="T3" fmla="*/ 92 h 226"/>
                  <a:gd name="T4" fmla="*/ 20 w 225"/>
                  <a:gd name="T5" fmla="*/ 92 h 226"/>
                  <a:gd name="T6" fmla="*/ 20 w 225"/>
                  <a:gd name="T7" fmla="*/ 20 h 226"/>
                  <a:gd name="T8" fmla="*/ 92 w 225"/>
                  <a:gd name="T9" fmla="*/ 20 h 226"/>
                  <a:gd name="T10" fmla="*/ 205 w 225"/>
                  <a:gd name="T11" fmla="*/ 134 h 226"/>
                  <a:gd name="T12" fmla="*/ 205 w 225"/>
                  <a:gd name="T13" fmla="*/ 205 h 226"/>
                  <a:gd name="T14" fmla="*/ 133 w 225"/>
                  <a:gd name="T15" fmla="*/ 205 h 226"/>
                  <a:gd name="T16" fmla="*/ 133 w 225"/>
                  <a:gd name="T17" fmla="*/ 134 h 226"/>
                  <a:gd name="T18" fmla="*/ 205 w 225"/>
                  <a:gd name="T19" fmla="*/ 134 h 226"/>
                  <a:gd name="T20" fmla="*/ 205 w 225"/>
                  <a:gd name="T21" fmla="*/ 134 h 226"/>
                  <a:gd name="T22" fmla="*/ 205 w 225"/>
                  <a:gd name="T23" fmla="*/ 1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226">
                    <a:moveTo>
                      <a:pt x="92" y="20"/>
                    </a:moveTo>
                    <a:cubicBezTo>
                      <a:pt x="112" y="40"/>
                      <a:pt x="112" y="72"/>
                      <a:pt x="92" y="92"/>
                    </a:cubicBezTo>
                    <a:cubicBezTo>
                      <a:pt x="72" y="112"/>
                      <a:pt x="40" y="112"/>
                      <a:pt x="20" y="92"/>
                    </a:cubicBezTo>
                    <a:cubicBezTo>
                      <a:pt x="0" y="72"/>
                      <a:pt x="0" y="40"/>
                      <a:pt x="20" y="20"/>
                    </a:cubicBezTo>
                    <a:cubicBezTo>
                      <a:pt x="40" y="0"/>
                      <a:pt x="72" y="0"/>
                      <a:pt x="92" y="20"/>
                    </a:cubicBezTo>
                    <a:close/>
                    <a:moveTo>
                      <a:pt x="205" y="134"/>
                    </a:moveTo>
                    <a:cubicBezTo>
                      <a:pt x="225" y="154"/>
                      <a:pt x="225" y="185"/>
                      <a:pt x="205" y="205"/>
                    </a:cubicBezTo>
                    <a:cubicBezTo>
                      <a:pt x="185" y="226"/>
                      <a:pt x="154" y="226"/>
                      <a:pt x="133" y="205"/>
                    </a:cubicBezTo>
                    <a:cubicBezTo>
                      <a:pt x="113" y="185"/>
                      <a:pt x="113" y="154"/>
                      <a:pt x="133" y="134"/>
                    </a:cubicBezTo>
                    <a:cubicBezTo>
                      <a:pt x="154" y="113"/>
                      <a:pt x="186" y="113"/>
                      <a:pt x="205" y="134"/>
                    </a:cubicBezTo>
                    <a:close/>
                    <a:moveTo>
                      <a:pt x="205" y="134"/>
                    </a:moveTo>
                    <a:cubicBezTo>
                      <a:pt x="205" y="134"/>
                      <a:pt x="205" y="134"/>
                      <a:pt x="205" y="134"/>
                    </a:cubicBezTo>
                  </a:path>
                </a:pathLst>
              </a:custGeom>
              <a:solidFill>
                <a:srgbClr val="B4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39"/>
              <p:cNvSpPr>
                <a:spLocks noEditPoints="1"/>
              </p:cNvSpPr>
              <p:nvPr/>
            </p:nvSpPr>
            <p:spPr bwMode="auto">
              <a:xfrm>
                <a:off x="2987785" y="3594100"/>
                <a:ext cx="2403475" cy="2490788"/>
              </a:xfrm>
              <a:custGeom>
                <a:avLst/>
                <a:gdLst>
                  <a:gd name="T0" fmla="*/ 219 w 640"/>
                  <a:gd name="T1" fmla="*/ 368 h 663"/>
                  <a:gd name="T2" fmla="*/ 189 w 640"/>
                  <a:gd name="T3" fmla="*/ 403 h 663"/>
                  <a:gd name="T4" fmla="*/ 189 w 640"/>
                  <a:gd name="T5" fmla="*/ 469 h 663"/>
                  <a:gd name="T6" fmla="*/ 255 w 640"/>
                  <a:gd name="T7" fmla="*/ 470 h 663"/>
                  <a:gd name="T8" fmla="*/ 284 w 640"/>
                  <a:gd name="T9" fmla="*/ 442 h 663"/>
                  <a:gd name="T10" fmla="*/ 214 w 640"/>
                  <a:gd name="T11" fmla="*/ 445 h 663"/>
                  <a:gd name="T12" fmla="*/ 214 w 640"/>
                  <a:gd name="T13" fmla="*/ 379 h 663"/>
                  <a:gd name="T14" fmla="*/ 244 w 640"/>
                  <a:gd name="T15" fmla="*/ 344 h 663"/>
                  <a:gd name="T16" fmla="*/ 264 w 640"/>
                  <a:gd name="T17" fmla="*/ 235 h 663"/>
                  <a:gd name="T18" fmla="*/ 25 w 640"/>
                  <a:gd name="T19" fmla="*/ 0 h 663"/>
                  <a:gd name="T20" fmla="*/ 0 w 640"/>
                  <a:gd name="T21" fmla="*/ 25 h 663"/>
                  <a:gd name="T22" fmla="*/ 239 w 640"/>
                  <a:gd name="T23" fmla="*/ 261 h 663"/>
                  <a:gd name="T24" fmla="*/ 219 w 640"/>
                  <a:gd name="T25" fmla="*/ 368 h 663"/>
                  <a:gd name="T26" fmla="*/ 191 w 640"/>
                  <a:gd name="T27" fmla="*/ 597 h 663"/>
                  <a:gd name="T28" fmla="*/ 189 w 640"/>
                  <a:gd name="T29" fmla="*/ 535 h 663"/>
                  <a:gd name="T30" fmla="*/ 166 w 640"/>
                  <a:gd name="T31" fmla="*/ 557 h 663"/>
                  <a:gd name="T32" fmla="*/ 166 w 640"/>
                  <a:gd name="T33" fmla="*/ 621 h 663"/>
                  <a:gd name="T34" fmla="*/ 233 w 640"/>
                  <a:gd name="T35" fmla="*/ 621 h 663"/>
                  <a:gd name="T36" fmla="*/ 258 w 640"/>
                  <a:gd name="T37" fmla="*/ 596 h 663"/>
                  <a:gd name="T38" fmla="*/ 191 w 640"/>
                  <a:gd name="T39" fmla="*/ 597 h 663"/>
                  <a:gd name="T40" fmla="*/ 300 w 640"/>
                  <a:gd name="T41" fmla="*/ 620 h 663"/>
                  <a:gd name="T42" fmla="*/ 300 w 640"/>
                  <a:gd name="T43" fmla="*/ 555 h 663"/>
                  <a:gd name="T44" fmla="*/ 274 w 640"/>
                  <a:gd name="T45" fmla="*/ 581 h 663"/>
                  <a:gd name="T46" fmla="*/ 274 w 640"/>
                  <a:gd name="T47" fmla="*/ 645 h 663"/>
                  <a:gd name="T48" fmla="*/ 337 w 640"/>
                  <a:gd name="T49" fmla="*/ 645 h 663"/>
                  <a:gd name="T50" fmla="*/ 358 w 640"/>
                  <a:gd name="T51" fmla="*/ 625 h 663"/>
                  <a:gd name="T52" fmla="*/ 300 w 640"/>
                  <a:gd name="T53" fmla="*/ 620 h 663"/>
                  <a:gd name="T54" fmla="*/ 628 w 640"/>
                  <a:gd name="T55" fmla="*/ 596 h 663"/>
                  <a:gd name="T56" fmla="*/ 569 w 640"/>
                  <a:gd name="T57" fmla="*/ 539 h 663"/>
                  <a:gd name="T58" fmla="*/ 441 w 640"/>
                  <a:gd name="T59" fmla="*/ 539 h 663"/>
                  <a:gd name="T60" fmla="*/ 423 w 640"/>
                  <a:gd name="T61" fmla="*/ 557 h 663"/>
                  <a:gd name="T62" fmla="*/ 544 w 640"/>
                  <a:gd name="T63" fmla="*/ 563 h 663"/>
                  <a:gd name="T64" fmla="*/ 603 w 640"/>
                  <a:gd name="T65" fmla="*/ 620 h 663"/>
                  <a:gd name="T66" fmla="*/ 640 w 640"/>
                  <a:gd name="T67" fmla="*/ 583 h 663"/>
                  <a:gd name="T68" fmla="*/ 628 w 640"/>
                  <a:gd name="T69" fmla="*/ 596 h 663"/>
                  <a:gd name="T70" fmla="*/ 628 w 640"/>
                  <a:gd name="T71" fmla="*/ 596 h 663"/>
                  <a:gd name="T72" fmla="*/ 628 w 640"/>
                  <a:gd name="T73" fmla="*/ 596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0" h="663">
                    <a:moveTo>
                      <a:pt x="219" y="368"/>
                    </a:moveTo>
                    <a:cubicBezTo>
                      <a:pt x="189" y="403"/>
                      <a:pt x="189" y="403"/>
                      <a:pt x="189" y="403"/>
                    </a:cubicBezTo>
                    <a:cubicBezTo>
                      <a:pt x="168" y="421"/>
                      <a:pt x="168" y="450"/>
                      <a:pt x="189" y="469"/>
                    </a:cubicBezTo>
                    <a:cubicBezTo>
                      <a:pt x="208" y="485"/>
                      <a:pt x="238" y="485"/>
                      <a:pt x="255" y="470"/>
                    </a:cubicBezTo>
                    <a:cubicBezTo>
                      <a:pt x="284" y="442"/>
                      <a:pt x="284" y="442"/>
                      <a:pt x="284" y="442"/>
                    </a:cubicBezTo>
                    <a:cubicBezTo>
                      <a:pt x="267" y="460"/>
                      <a:pt x="234" y="462"/>
                      <a:pt x="214" y="445"/>
                    </a:cubicBezTo>
                    <a:cubicBezTo>
                      <a:pt x="194" y="427"/>
                      <a:pt x="194" y="398"/>
                      <a:pt x="214" y="379"/>
                    </a:cubicBezTo>
                    <a:cubicBezTo>
                      <a:pt x="244" y="344"/>
                      <a:pt x="244" y="344"/>
                      <a:pt x="244" y="344"/>
                    </a:cubicBezTo>
                    <a:cubicBezTo>
                      <a:pt x="277" y="315"/>
                      <a:pt x="282" y="269"/>
                      <a:pt x="264" y="23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39" y="261"/>
                      <a:pt x="239" y="261"/>
                      <a:pt x="239" y="261"/>
                    </a:cubicBezTo>
                    <a:cubicBezTo>
                      <a:pt x="257" y="295"/>
                      <a:pt x="252" y="339"/>
                      <a:pt x="219" y="368"/>
                    </a:cubicBezTo>
                    <a:close/>
                    <a:moveTo>
                      <a:pt x="191" y="597"/>
                    </a:moveTo>
                    <a:cubicBezTo>
                      <a:pt x="174" y="581"/>
                      <a:pt x="174" y="553"/>
                      <a:pt x="189" y="535"/>
                    </a:cubicBezTo>
                    <a:cubicBezTo>
                      <a:pt x="166" y="557"/>
                      <a:pt x="166" y="557"/>
                      <a:pt x="166" y="557"/>
                    </a:cubicBezTo>
                    <a:cubicBezTo>
                      <a:pt x="147" y="574"/>
                      <a:pt x="147" y="603"/>
                      <a:pt x="166" y="621"/>
                    </a:cubicBezTo>
                    <a:cubicBezTo>
                      <a:pt x="185" y="639"/>
                      <a:pt x="214" y="639"/>
                      <a:pt x="233" y="621"/>
                    </a:cubicBezTo>
                    <a:cubicBezTo>
                      <a:pt x="258" y="596"/>
                      <a:pt x="258" y="596"/>
                      <a:pt x="258" y="596"/>
                    </a:cubicBezTo>
                    <a:cubicBezTo>
                      <a:pt x="239" y="615"/>
                      <a:pt x="210" y="615"/>
                      <a:pt x="191" y="597"/>
                    </a:cubicBezTo>
                    <a:close/>
                    <a:moveTo>
                      <a:pt x="300" y="620"/>
                    </a:moveTo>
                    <a:cubicBezTo>
                      <a:pt x="282" y="602"/>
                      <a:pt x="282" y="573"/>
                      <a:pt x="300" y="555"/>
                    </a:cubicBezTo>
                    <a:cubicBezTo>
                      <a:pt x="274" y="581"/>
                      <a:pt x="274" y="581"/>
                      <a:pt x="274" y="581"/>
                    </a:cubicBezTo>
                    <a:cubicBezTo>
                      <a:pt x="257" y="598"/>
                      <a:pt x="257" y="627"/>
                      <a:pt x="274" y="645"/>
                    </a:cubicBezTo>
                    <a:cubicBezTo>
                      <a:pt x="292" y="663"/>
                      <a:pt x="320" y="663"/>
                      <a:pt x="337" y="645"/>
                    </a:cubicBezTo>
                    <a:cubicBezTo>
                      <a:pt x="358" y="625"/>
                      <a:pt x="358" y="625"/>
                      <a:pt x="358" y="625"/>
                    </a:cubicBezTo>
                    <a:cubicBezTo>
                      <a:pt x="340" y="637"/>
                      <a:pt x="316" y="635"/>
                      <a:pt x="300" y="620"/>
                    </a:cubicBezTo>
                    <a:close/>
                    <a:moveTo>
                      <a:pt x="628" y="596"/>
                    </a:moveTo>
                    <a:cubicBezTo>
                      <a:pt x="569" y="539"/>
                      <a:pt x="569" y="539"/>
                      <a:pt x="569" y="539"/>
                    </a:cubicBezTo>
                    <a:cubicBezTo>
                      <a:pt x="534" y="503"/>
                      <a:pt x="476" y="503"/>
                      <a:pt x="441" y="539"/>
                    </a:cubicBezTo>
                    <a:cubicBezTo>
                      <a:pt x="423" y="557"/>
                      <a:pt x="423" y="557"/>
                      <a:pt x="423" y="557"/>
                    </a:cubicBezTo>
                    <a:cubicBezTo>
                      <a:pt x="458" y="528"/>
                      <a:pt x="511" y="530"/>
                      <a:pt x="544" y="563"/>
                    </a:cubicBezTo>
                    <a:cubicBezTo>
                      <a:pt x="603" y="620"/>
                      <a:pt x="603" y="620"/>
                      <a:pt x="603" y="620"/>
                    </a:cubicBezTo>
                    <a:cubicBezTo>
                      <a:pt x="640" y="583"/>
                      <a:pt x="640" y="583"/>
                      <a:pt x="640" y="583"/>
                    </a:cubicBezTo>
                    <a:lnTo>
                      <a:pt x="628" y="596"/>
                    </a:lnTo>
                    <a:close/>
                    <a:moveTo>
                      <a:pt x="628" y="596"/>
                    </a:moveTo>
                    <a:cubicBezTo>
                      <a:pt x="628" y="596"/>
                      <a:pt x="628" y="596"/>
                      <a:pt x="628" y="596"/>
                    </a:cubicBezTo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73" name="모서리가 둥근 직사각형 72"/>
          <p:cNvSpPr/>
          <p:nvPr/>
        </p:nvSpPr>
        <p:spPr>
          <a:xfrm>
            <a:off x="8194670" y="3349966"/>
            <a:ext cx="3116197" cy="2120813"/>
          </a:xfrm>
          <a:prstGeom prst="roundRect">
            <a:avLst>
              <a:gd name="adj" fmla="val 15230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913174" y="5113246"/>
            <a:ext cx="715065" cy="715065"/>
            <a:chOff x="11052874" y="5113246"/>
            <a:chExt cx="715065" cy="715065"/>
          </a:xfrm>
        </p:grpSpPr>
        <p:sp>
          <p:nvSpPr>
            <p:cNvPr id="74" name="타원 73"/>
            <p:cNvSpPr/>
            <p:nvPr/>
          </p:nvSpPr>
          <p:spPr>
            <a:xfrm>
              <a:off x="11052874" y="5113246"/>
              <a:ext cx="715065" cy="71506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5" name="그룹 74"/>
            <p:cNvGrpSpPr/>
            <p:nvPr/>
          </p:nvGrpSpPr>
          <p:grpSpPr>
            <a:xfrm rot="430701">
              <a:off x="11223073" y="5242973"/>
              <a:ext cx="374663" cy="455609"/>
              <a:chOff x="9195132" y="4260222"/>
              <a:chExt cx="962443" cy="1485400"/>
            </a:xfrm>
          </p:grpSpPr>
          <p:sp>
            <p:nvSpPr>
              <p:cNvPr id="76" name="Freeform 15"/>
              <p:cNvSpPr>
                <a:spLocks/>
              </p:cNvSpPr>
              <p:nvPr/>
            </p:nvSpPr>
            <p:spPr bwMode="auto">
              <a:xfrm>
                <a:off x="9474950" y="4260222"/>
                <a:ext cx="682625" cy="1155700"/>
              </a:xfrm>
              <a:custGeom>
                <a:avLst/>
                <a:gdLst>
                  <a:gd name="T0" fmla="*/ 73 w 314"/>
                  <a:gd name="T1" fmla="*/ 515 h 534"/>
                  <a:gd name="T2" fmla="*/ 37 w 314"/>
                  <a:gd name="T3" fmla="*/ 527 h 534"/>
                  <a:gd name="T4" fmla="*/ 19 w 314"/>
                  <a:gd name="T5" fmla="*/ 518 h 534"/>
                  <a:gd name="T6" fmla="*/ 7 w 314"/>
                  <a:gd name="T7" fmla="*/ 481 h 534"/>
                  <a:gd name="T8" fmla="*/ 59 w 314"/>
                  <a:gd name="T9" fmla="*/ 383 h 534"/>
                  <a:gd name="T10" fmla="*/ 293 w 314"/>
                  <a:gd name="T11" fmla="*/ 7 h 534"/>
                  <a:gd name="T12" fmla="*/ 297 w 314"/>
                  <a:gd name="T13" fmla="*/ 8 h 534"/>
                  <a:gd name="T14" fmla="*/ 300 w 314"/>
                  <a:gd name="T15" fmla="*/ 10 h 534"/>
                  <a:gd name="T16" fmla="*/ 125 w 314"/>
                  <a:gd name="T17" fmla="*/ 417 h 534"/>
                  <a:gd name="T18" fmla="*/ 73 w 314"/>
                  <a:gd name="T19" fmla="*/ 515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4" h="534">
                    <a:moveTo>
                      <a:pt x="73" y="515"/>
                    </a:moveTo>
                    <a:cubicBezTo>
                      <a:pt x="66" y="529"/>
                      <a:pt x="50" y="534"/>
                      <a:pt x="37" y="527"/>
                    </a:cubicBezTo>
                    <a:cubicBezTo>
                      <a:pt x="19" y="518"/>
                      <a:pt x="19" y="518"/>
                      <a:pt x="19" y="518"/>
                    </a:cubicBezTo>
                    <a:cubicBezTo>
                      <a:pt x="6" y="511"/>
                      <a:pt x="0" y="495"/>
                      <a:pt x="7" y="481"/>
                    </a:cubicBezTo>
                    <a:cubicBezTo>
                      <a:pt x="59" y="383"/>
                      <a:pt x="59" y="383"/>
                      <a:pt x="59" y="383"/>
                    </a:cubicBezTo>
                    <a:cubicBezTo>
                      <a:pt x="65" y="370"/>
                      <a:pt x="280" y="0"/>
                      <a:pt x="293" y="7"/>
                    </a:cubicBezTo>
                    <a:cubicBezTo>
                      <a:pt x="293" y="7"/>
                      <a:pt x="295" y="7"/>
                      <a:pt x="297" y="8"/>
                    </a:cubicBezTo>
                    <a:cubicBezTo>
                      <a:pt x="299" y="10"/>
                      <a:pt x="300" y="10"/>
                      <a:pt x="300" y="10"/>
                    </a:cubicBezTo>
                    <a:cubicBezTo>
                      <a:pt x="314" y="17"/>
                      <a:pt x="131" y="403"/>
                      <a:pt x="125" y="417"/>
                    </a:cubicBezTo>
                    <a:lnTo>
                      <a:pt x="73" y="5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77" name="Freeform 16"/>
              <p:cNvSpPr>
                <a:spLocks/>
              </p:cNvSpPr>
              <p:nvPr/>
            </p:nvSpPr>
            <p:spPr bwMode="auto">
              <a:xfrm>
                <a:off x="9395575" y="5333371"/>
                <a:ext cx="209550" cy="249237"/>
              </a:xfrm>
              <a:custGeom>
                <a:avLst/>
                <a:gdLst>
                  <a:gd name="T0" fmla="*/ 63 w 97"/>
                  <a:gd name="T1" fmla="*/ 99 h 115"/>
                  <a:gd name="T2" fmla="*/ 32 w 97"/>
                  <a:gd name="T3" fmla="*/ 109 h 115"/>
                  <a:gd name="T4" fmla="*/ 16 w 97"/>
                  <a:gd name="T5" fmla="*/ 101 h 115"/>
                  <a:gd name="T6" fmla="*/ 6 w 97"/>
                  <a:gd name="T7" fmla="*/ 70 h 115"/>
                  <a:gd name="T8" fmla="*/ 34 w 97"/>
                  <a:gd name="T9" fmla="*/ 15 h 115"/>
                  <a:gd name="T10" fmla="*/ 65 w 97"/>
                  <a:gd name="T11" fmla="*/ 5 h 115"/>
                  <a:gd name="T12" fmla="*/ 81 w 97"/>
                  <a:gd name="T13" fmla="*/ 13 h 115"/>
                  <a:gd name="T14" fmla="*/ 91 w 97"/>
                  <a:gd name="T15" fmla="*/ 45 h 115"/>
                  <a:gd name="T16" fmla="*/ 63 w 97"/>
                  <a:gd name="T17" fmla="*/ 9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5">
                    <a:moveTo>
                      <a:pt x="63" y="99"/>
                    </a:moveTo>
                    <a:cubicBezTo>
                      <a:pt x="57" y="110"/>
                      <a:pt x="43" y="115"/>
                      <a:pt x="32" y="109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5" y="95"/>
                      <a:pt x="0" y="81"/>
                      <a:pt x="6" y="7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40" y="4"/>
                      <a:pt x="54" y="0"/>
                      <a:pt x="6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92" y="19"/>
                      <a:pt x="97" y="33"/>
                      <a:pt x="91" y="45"/>
                    </a:cubicBezTo>
                    <a:lnTo>
                      <a:pt x="63" y="99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78" name="Freeform 133"/>
              <p:cNvSpPr>
                <a:spLocks/>
              </p:cNvSpPr>
              <p:nvPr/>
            </p:nvSpPr>
            <p:spPr bwMode="auto">
              <a:xfrm rot="10369299" flipV="1">
                <a:off x="9195132" y="5534114"/>
                <a:ext cx="301921" cy="211508"/>
              </a:xfrm>
              <a:custGeom>
                <a:avLst/>
                <a:gdLst>
                  <a:gd name="T0" fmla="*/ 21 w 36"/>
                  <a:gd name="T1" fmla="*/ 2 h 25"/>
                  <a:gd name="T2" fmla="*/ 13 w 36"/>
                  <a:gd name="T3" fmla="*/ 0 h 25"/>
                  <a:gd name="T4" fmla="*/ 13 w 36"/>
                  <a:gd name="T5" fmla="*/ 4 h 25"/>
                  <a:gd name="T6" fmla="*/ 7 w 36"/>
                  <a:gd name="T7" fmla="*/ 10 h 25"/>
                  <a:gd name="T8" fmla="*/ 3 w 36"/>
                  <a:gd name="T9" fmla="*/ 11 h 25"/>
                  <a:gd name="T10" fmla="*/ 36 w 36"/>
                  <a:gd name="T11" fmla="*/ 25 h 25"/>
                  <a:gd name="T12" fmla="*/ 21 w 36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5">
                    <a:moveTo>
                      <a:pt x="21" y="2"/>
                    </a:moveTo>
                    <a:cubicBezTo>
                      <a:pt x="18" y="0"/>
                      <a:pt x="16" y="0"/>
                      <a:pt x="13" y="0"/>
                    </a:cubicBezTo>
                    <a:cubicBezTo>
                      <a:pt x="14" y="1"/>
                      <a:pt x="14" y="3"/>
                      <a:pt x="13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4" y="11"/>
                      <a:pt x="3" y="11"/>
                    </a:cubicBezTo>
                    <a:cubicBezTo>
                      <a:pt x="0" y="25"/>
                      <a:pt x="26" y="25"/>
                      <a:pt x="36" y="25"/>
                    </a:cubicBezTo>
                    <a:cubicBezTo>
                      <a:pt x="29" y="18"/>
                      <a:pt x="29" y="7"/>
                      <a:pt x="21" y="2"/>
                    </a:cubicBezTo>
                    <a:close/>
                  </a:path>
                </a:pathLst>
              </a:custGeom>
              <a:solidFill>
                <a:srgbClr val="FFD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38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7" grpId="0"/>
      <p:bldP spid="90" grpId="0"/>
      <p:bldP spid="123" grpId="0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2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6571" y="2008848"/>
            <a:ext cx="4638950" cy="410347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201413" y="2634677"/>
            <a:ext cx="42782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683684" y="1906689"/>
            <a:ext cx="2795644" cy="936814"/>
            <a:chOff x="5683684" y="1906689"/>
            <a:chExt cx="2795644" cy="93681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68550">
              <a:off x="5683684" y="1906689"/>
              <a:ext cx="2795644" cy="9368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179740">
              <a:off x="6451034" y="2004067"/>
              <a:ext cx="1491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 정리</a:t>
              </a:r>
            </a:p>
          </p:txBody>
        </p:sp>
      </p:grpSp>
      <p:sp>
        <p:nvSpPr>
          <p:cNvPr id="33" name="부제목 2"/>
          <p:cNvSpPr txBox="1">
            <a:spLocks/>
          </p:cNvSpPr>
          <p:nvPr/>
        </p:nvSpPr>
        <p:spPr>
          <a:xfrm>
            <a:off x="8693906" y="313101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학습정리</a:t>
            </a:r>
            <a:endParaRPr lang="ko-KR" altLang="en-US" sz="20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8597900" y="121906"/>
            <a:ext cx="3370441" cy="850901"/>
            <a:chOff x="8435911" y="971383"/>
            <a:chExt cx="3370441" cy="850901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8435911" y="1758782"/>
              <a:ext cx="2777733" cy="0"/>
            </a:xfrm>
            <a:prstGeom prst="line">
              <a:avLst/>
            </a:prstGeom>
            <a:ln w="38100" cap="rnd">
              <a:solidFill>
                <a:srgbClr val="FF006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5"/>
            <p:cNvSpPr>
              <a:spLocks/>
            </p:cNvSpPr>
            <p:nvPr/>
          </p:nvSpPr>
          <p:spPr bwMode="auto">
            <a:xfrm rot="677240">
              <a:off x="10890365" y="971383"/>
              <a:ext cx="915987" cy="850901"/>
            </a:xfrm>
            <a:custGeom>
              <a:avLst/>
              <a:gdLst>
                <a:gd name="T0" fmla="*/ 824 w 1162"/>
                <a:gd name="T1" fmla="*/ 777 h 1077"/>
                <a:gd name="T2" fmla="*/ 1162 w 1162"/>
                <a:gd name="T3" fmla="*/ 407 h 1077"/>
                <a:gd name="T4" fmla="*/ 581 w 1162"/>
                <a:gd name="T5" fmla="*/ 0 h 1077"/>
                <a:gd name="T6" fmla="*/ 0 w 1162"/>
                <a:gd name="T7" fmla="*/ 407 h 1077"/>
                <a:gd name="T8" fmla="*/ 403 w 1162"/>
                <a:gd name="T9" fmla="*/ 794 h 1077"/>
                <a:gd name="T10" fmla="*/ 424 w 1162"/>
                <a:gd name="T11" fmla="*/ 799 h 1077"/>
                <a:gd name="T12" fmla="*/ 445 w 1162"/>
                <a:gd name="T13" fmla="*/ 1077 h 1077"/>
                <a:gd name="T14" fmla="*/ 664 w 1162"/>
                <a:gd name="T15" fmla="*/ 894 h 1077"/>
                <a:gd name="T16" fmla="*/ 578 w 1162"/>
                <a:gd name="T17" fmla="*/ 701 h 1077"/>
                <a:gd name="T18" fmla="*/ 531 w 1162"/>
                <a:gd name="T19" fmla="*/ 674 h 1077"/>
                <a:gd name="T20" fmla="*/ 476 w 1162"/>
                <a:gd name="T21" fmla="*/ 595 h 1077"/>
                <a:gd name="T22" fmla="*/ 475 w 1162"/>
                <a:gd name="T23" fmla="*/ 546 h 1077"/>
                <a:gd name="T24" fmla="*/ 289 w 1162"/>
                <a:gd name="T25" fmla="*/ 450 h 1077"/>
                <a:gd name="T26" fmla="*/ 513 w 1162"/>
                <a:gd name="T27" fmla="*/ 160 h 1077"/>
                <a:gd name="T28" fmla="*/ 417 w 1162"/>
                <a:gd name="T29" fmla="*/ 304 h 1077"/>
                <a:gd name="T30" fmla="*/ 623 w 1162"/>
                <a:gd name="T31" fmla="*/ 182 h 1077"/>
                <a:gd name="T32" fmla="*/ 518 w 1162"/>
                <a:gd name="T33" fmla="*/ 300 h 1077"/>
                <a:gd name="T34" fmla="*/ 598 w 1162"/>
                <a:gd name="T35" fmla="*/ 245 h 1077"/>
                <a:gd name="T36" fmla="*/ 558 w 1162"/>
                <a:gd name="T37" fmla="*/ 326 h 1077"/>
                <a:gd name="T38" fmla="*/ 605 w 1162"/>
                <a:gd name="T39" fmla="*/ 390 h 1077"/>
                <a:gd name="T40" fmla="*/ 597 w 1162"/>
                <a:gd name="T41" fmla="*/ 480 h 1077"/>
                <a:gd name="T42" fmla="*/ 635 w 1162"/>
                <a:gd name="T43" fmla="*/ 494 h 1077"/>
                <a:gd name="T44" fmla="*/ 683 w 1162"/>
                <a:gd name="T45" fmla="*/ 563 h 1077"/>
                <a:gd name="T46" fmla="*/ 696 w 1162"/>
                <a:gd name="T47" fmla="*/ 629 h 1077"/>
                <a:gd name="T48" fmla="*/ 785 w 1162"/>
                <a:gd name="T49" fmla="*/ 763 h 1077"/>
                <a:gd name="T50" fmla="*/ 824 w 1162"/>
                <a:gd name="T51" fmla="*/ 7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2" h="1077">
                  <a:moveTo>
                    <a:pt x="824" y="777"/>
                  </a:moveTo>
                  <a:cubicBezTo>
                    <a:pt x="1023" y="711"/>
                    <a:pt x="1162" y="571"/>
                    <a:pt x="1162" y="407"/>
                  </a:cubicBezTo>
                  <a:cubicBezTo>
                    <a:pt x="1162" y="182"/>
                    <a:pt x="902" y="0"/>
                    <a:pt x="581" y="0"/>
                  </a:cubicBezTo>
                  <a:cubicBezTo>
                    <a:pt x="260" y="0"/>
                    <a:pt x="0" y="182"/>
                    <a:pt x="0" y="407"/>
                  </a:cubicBezTo>
                  <a:cubicBezTo>
                    <a:pt x="0" y="588"/>
                    <a:pt x="169" y="742"/>
                    <a:pt x="403" y="794"/>
                  </a:cubicBezTo>
                  <a:cubicBezTo>
                    <a:pt x="410" y="796"/>
                    <a:pt x="417" y="797"/>
                    <a:pt x="424" y="799"/>
                  </a:cubicBezTo>
                  <a:cubicBezTo>
                    <a:pt x="489" y="812"/>
                    <a:pt x="647" y="928"/>
                    <a:pt x="445" y="1077"/>
                  </a:cubicBezTo>
                  <a:cubicBezTo>
                    <a:pt x="555" y="1067"/>
                    <a:pt x="664" y="986"/>
                    <a:pt x="664" y="894"/>
                  </a:cubicBezTo>
                  <a:cubicBezTo>
                    <a:pt x="664" y="813"/>
                    <a:pt x="591" y="720"/>
                    <a:pt x="578" y="701"/>
                  </a:cubicBezTo>
                  <a:cubicBezTo>
                    <a:pt x="573" y="694"/>
                    <a:pt x="545" y="688"/>
                    <a:pt x="531" y="674"/>
                  </a:cubicBezTo>
                  <a:cubicBezTo>
                    <a:pt x="517" y="661"/>
                    <a:pt x="486" y="610"/>
                    <a:pt x="476" y="595"/>
                  </a:cubicBezTo>
                  <a:cubicBezTo>
                    <a:pt x="469" y="584"/>
                    <a:pt x="479" y="556"/>
                    <a:pt x="475" y="546"/>
                  </a:cubicBezTo>
                  <a:cubicBezTo>
                    <a:pt x="470" y="537"/>
                    <a:pt x="343" y="551"/>
                    <a:pt x="289" y="450"/>
                  </a:cubicBezTo>
                  <a:cubicBezTo>
                    <a:pt x="235" y="350"/>
                    <a:pt x="279" y="144"/>
                    <a:pt x="513" y="160"/>
                  </a:cubicBezTo>
                  <a:cubicBezTo>
                    <a:pt x="457" y="177"/>
                    <a:pt x="399" y="232"/>
                    <a:pt x="417" y="304"/>
                  </a:cubicBezTo>
                  <a:cubicBezTo>
                    <a:pt x="419" y="246"/>
                    <a:pt x="485" y="159"/>
                    <a:pt x="623" y="182"/>
                  </a:cubicBezTo>
                  <a:cubicBezTo>
                    <a:pt x="547" y="220"/>
                    <a:pt x="513" y="237"/>
                    <a:pt x="518" y="300"/>
                  </a:cubicBezTo>
                  <a:cubicBezTo>
                    <a:pt x="523" y="268"/>
                    <a:pt x="554" y="237"/>
                    <a:pt x="598" y="245"/>
                  </a:cubicBezTo>
                  <a:cubicBezTo>
                    <a:pt x="549" y="257"/>
                    <a:pt x="553" y="308"/>
                    <a:pt x="558" y="326"/>
                  </a:cubicBezTo>
                  <a:cubicBezTo>
                    <a:pt x="563" y="344"/>
                    <a:pt x="597" y="360"/>
                    <a:pt x="605" y="390"/>
                  </a:cubicBezTo>
                  <a:cubicBezTo>
                    <a:pt x="614" y="419"/>
                    <a:pt x="608" y="464"/>
                    <a:pt x="597" y="480"/>
                  </a:cubicBezTo>
                  <a:cubicBezTo>
                    <a:pt x="615" y="484"/>
                    <a:pt x="625" y="484"/>
                    <a:pt x="635" y="494"/>
                  </a:cubicBezTo>
                  <a:cubicBezTo>
                    <a:pt x="644" y="504"/>
                    <a:pt x="670" y="544"/>
                    <a:pt x="683" y="563"/>
                  </a:cubicBezTo>
                  <a:cubicBezTo>
                    <a:pt x="694" y="578"/>
                    <a:pt x="689" y="620"/>
                    <a:pt x="696" y="629"/>
                  </a:cubicBezTo>
                  <a:cubicBezTo>
                    <a:pt x="702" y="638"/>
                    <a:pt x="764" y="733"/>
                    <a:pt x="785" y="763"/>
                  </a:cubicBezTo>
                  <a:cubicBezTo>
                    <a:pt x="804" y="788"/>
                    <a:pt x="819" y="778"/>
                    <a:pt x="824" y="777"/>
                  </a:cubicBezTo>
                  <a:close/>
                </a:path>
              </a:pathLst>
            </a:custGeom>
            <a:solidFill>
              <a:srgbClr val="FF0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205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665" y="5865306"/>
            <a:ext cx="735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본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PPT </a:t>
            </a:r>
            <a:r>
              <a:rPr lang="ko-KR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템플릿은 </a:t>
            </a:r>
            <a:r>
              <a:rPr lang="ko-KR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㈜ 재미의 소유이며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타 용도로 사용하실 수 없습니다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ⓒ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Copyright 2016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XEMI all right reserved</a:t>
            </a:r>
            <a:endParaRPr lang="ko-KR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504" y="2702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사용소스</a:t>
            </a:r>
            <a:endParaRPr lang="ko-KR" altLang="en-US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366308" y="4225705"/>
            <a:ext cx="5332953" cy="1326482"/>
            <a:chOff x="6556808" y="4187876"/>
            <a:chExt cx="5332953" cy="1326482"/>
          </a:xfrm>
        </p:grpSpPr>
        <p:grpSp>
          <p:nvGrpSpPr>
            <p:cNvPr id="137" name="그룹 136"/>
            <p:cNvGrpSpPr/>
            <p:nvPr/>
          </p:nvGrpSpPr>
          <p:grpSpPr>
            <a:xfrm>
              <a:off x="6734781" y="4825015"/>
              <a:ext cx="5154980" cy="689343"/>
              <a:chOff x="5604058" y="-1446954"/>
              <a:chExt cx="7141893" cy="955040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5604058" y="-1446954"/>
                <a:ext cx="955040" cy="955040"/>
              </a:xfrm>
              <a:prstGeom prst="ellipse">
                <a:avLst/>
              </a:prstGeom>
              <a:solidFill>
                <a:srgbClr val="D744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32" name="타원 131"/>
              <p:cNvSpPr/>
              <p:nvPr/>
            </p:nvSpPr>
            <p:spPr>
              <a:xfrm>
                <a:off x="6841429" y="-1446954"/>
                <a:ext cx="955040" cy="955040"/>
              </a:xfrm>
              <a:prstGeom prst="ellipse">
                <a:avLst/>
              </a:prstGeom>
              <a:solidFill>
                <a:srgbClr val="FFD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33" name="타원 132"/>
              <p:cNvSpPr/>
              <p:nvPr/>
            </p:nvSpPr>
            <p:spPr>
              <a:xfrm>
                <a:off x="8078800" y="-1446954"/>
                <a:ext cx="955040" cy="955040"/>
              </a:xfrm>
              <a:prstGeom prst="ellipse">
                <a:avLst/>
              </a:prstGeom>
              <a:solidFill>
                <a:srgbClr val="729F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34" name="타원 133"/>
              <p:cNvSpPr/>
              <p:nvPr/>
            </p:nvSpPr>
            <p:spPr>
              <a:xfrm>
                <a:off x="11790911" y="-1446954"/>
                <a:ext cx="955040" cy="9550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35" name="타원 134"/>
              <p:cNvSpPr/>
              <p:nvPr/>
            </p:nvSpPr>
            <p:spPr>
              <a:xfrm>
                <a:off x="10553542" y="-1446954"/>
                <a:ext cx="955040" cy="955040"/>
              </a:xfrm>
              <a:prstGeom prst="ellipse">
                <a:avLst/>
              </a:prstGeom>
              <a:solidFill>
                <a:srgbClr val="995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36" name="타원 135"/>
              <p:cNvSpPr/>
              <p:nvPr/>
            </p:nvSpPr>
            <p:spPr>
              <a:xfrm>
                <a:off x="9316171" y="-1446954"/>
                <a:ext cx="955040" cy="955040"/>
              </a:xfrm>
              <a:prstGeom prst="ellipse">
                <a:avLst/>
              </a:prstGeom>
              <a:solidFill>
                <a:srgbClr val="EDD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556808" y="418787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025">
            <a:off x="1535657" y="1985339"/>
            <a:ext cx="2075338" cy="919374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0005">
            <a:off x="443176" y="860203"/>
            <a:ext cx="3198687" cy="1105589"/>
          </a:xfrm>
          <a:prstGeom prst="rect">
            <a:avLst/>
          </a:prstGeom>
        </p:spPr>
      </p:pic>
      <p:sp>
        <p:nvSpPr>
          <p:cNvPr id="70" name="자유형 69"/>
          <p:cNvSpPr/>
          <p:nvPr/>
        </p:nvSpPr>
        <p:spPr>
          <a:xfrm>
            <a:off x="3916933" y="731917"/>
            <a:ext cx="475488" cy="390144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348691" y="0"/>
                </a:moveTo>
                <a:lnTo>
                  <a:pt x="423062" y="0"/>
                </a:lnTo>
                <a:cubicBezTo>
                  <a:pt x="434441" y="0"/>
                  <a:pt x="442976" y="4877"/>
                  <a:pt x="448665" y="14630"/>
                </a:cubicBezTo>
                <a:cubicBezTo>
                  <a:pt x="454355" y="24384"/>
                  <a:pt x="455168" y="34950"/>
                  <a:pt x="451104" y="46330"/>
                </a:cubicBezTo>
                <a:lnTo>
                  <a:pt x="413308" y="152400"/>
                </a:lnTo>
                <a:lnTo>
                  <a:pt x="446227" y="152400"/>
                </a:lnTo>
                <a:cubicBezTo>
                  <a:pt x="454355" y="152400"/>
                  <a:pt x="461264" y="155651"/>
                  <a:pt x="466953" y="162154"/>
                </a:cubicBezTo>
                <a:cubicBezTo>
                  <a:pt x="472643" y="168656"/>
                  <a:pt x="475488" y="176378"/>
                  <a:pt x="475488" y="185318"/>
                </a:cubicBezTo>
                <a:lnTo>
                  <a:pt x="475488" y="357226"/>
                </a:lnTo>
                <a:cubicBezTo>
                  <a:pt x="475488" y="366166"/>
                  <a:pt x="472643" y="373888"/>
                  <a:pt x="466953" y="380390"/>
                </a:cubicBezTo>
                <a:cubicBezTo>
                  <a:pt x="461264" y="386893"/>
                  <a:pt x="454355" y="390144"/>
                  <a:pt x="446227" y="390144"/>
                </a:cubicBezTo>
                <a:lnTo>
                  <a:pt x="297484" y="390144"/>
                </a:lnTo>
                <a:cubicBezTo>
                  <a:pt x="289356" y="390144"/>
                  <a:pt x="282448" y="386893"/>
                  <a:pt x="276758" y="380390"/>
                </a:cubicBezTo>
                <a:cubicBezTo>
                  <a:pt x="271068" y="373888"/>
                  <a:pt x="268224" y="366166"/>
                  <a:pt x="268224" y="357226"/>
                </a:cubicBezTo>
                <a:lnTo>
                  <a:pt x="268224" y="179222"/>
                </a:lnTo>
                <a:lnTo>
                  <a:pt x="321868" y="21946"/>
                </a:lnTo>
                <a:cubicBezTo>
                  <a:pt x="323494" y="16256"/>
                  <a:pt x="326948" y="11176"/>
                  <a:pt x="332232" y="6706"/>
                </a:cubicBezTo>
                <a:cubicBezTo>
                  <a:pt x="337515" y="2235"/>
                  <a:pt x="343001" y="0"/>
                  <a:pt x="348691" y="0"/>
                </a:cubicBezTo>
                <a:close/>
                <a:moveTo>
                  <a:pt x="80467" y="0"/>
                </a:moveTo>
                <a:lnTo>
                  <a:pt x="154838" y="0"/>
                </a:lnTo>
                <a:cubicBezTo>
                  <a:pt x="166217" y="0"/>
                  <a:pt x="174752" y="4877"/>
                  <a:pt x="180441" y="14630"/>
                </a:cubicBezTo>
                <a:cubicBezTo>
                  <a:pt x="186131" y="24384"/>
                  <a:pt x="186944" y="34950"/>
                  <a:pt x="182880" y="46330"/>
                </a:cubicBezTo>
                <a:lnTo>
                  <a:pt x="145084" y="152400"/>
                </a:lnTo>
                <a:lnTo>
                  <a:pt x="178003" y="152400"/>
                </a:lnTo>
                <a:cubicBezTo>
                  <a:pt x="186131" y="152400"/>
                  <a:pt x="193040" y="155651"/>
                  <a:pt x="198729" y="162154"/>
                </a:cubicBezTo>
                <a:cubicBezTo>
                  <a:pt x="204419" y="168656"/>
                  <a:pt x="207264" y="176378"/>
                  <a:pt x="207264" y="185318"/>
                </a:cubicBezTo>
                <a:lnTo>
                  <a:pt x="207264" y="357226"/>
                </a:lnTo>
                <a:cubicBezTo>
                  <a:pt x="207264" y="366166"/>
                  <a:pt x="204419" y="373888"/>
                  <a:pt x="198729" y="380390"/>
                </a:cubicBezTo>
                <a:cubicBezTo>
                  <a:pt x="193040" y="386893"/>
                  <a:pt x="186131" y="390144"/>
                  <a:pt x="178003" y="390144"/>
                </a:cubicBezTo>
                <a:lnTo>
                  <a:pt x="29260" y="390144"/>
                </a:lnTo>
                <a:cubicBezTo>
                  <a:pt x="21132" y="390144"/>
                  <a:pt x="14224" y="386893"/>
                  <a:pt x="8534" y="380390"/>
                </a:cubicBezTo>
                <a:cubicBezTo>
                  <a:pt x="2844" y="373888"/>
                  <a:pt x="0" y="366166"/>
                  <a:pt x="0" y="357226"/>
                </a:cubicBezTo>
                <a:lnTo>
                  <a:pt x="0" y="179222"/>
                </a:lnTo>
                <a:lnTo>
                  <a:pt x="53644" y="21946"/>
                </a:lnTo>
                <a:cubicBezTo>
                  <a:pt x="55270" y="16256"/>
                  <a:pt x="58724" y="11176"/>
                  <a:pt x="64008" y="6706"/>
                </a:cubicBezTo>
                <a:cubicBezTo>
                  <a:pt x="69291" y="2235"/>
                  <a:pt x="74777" y="0"/>
                  <a:pt x="80467" y="0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1" name="자유형 70"/>
          <p:cNvSpPr/>
          <p:nvPr/>
        </p:nvSpPr>
        <p:spPr>
          <a:xfrm>
            <a:off x="4600093" y="821139"/>
            <a:ext cx="475488" cy="390144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297484" y="0"/>
                </a:moveTo>
                <a:lnTo>
                  <a:pt x="446227" y="0"/>
                </a:lnTo>
                <a:cubicBezTo>
                  <a:pt x="454355" y="0"/>
                  <a:pt x="461264" y="3454"/>
                  <a:pt x="466953" y="10363"/>
                </a:cubicBezTo>
                <a:cubicBezTo>
                  <a:pt x="472643" y="17272"/>
                  <a:pt x="475488" y="25197"/>
                  <a:pt x="475488" y="34138"/>
                </a:cubicBezTo>
                <a:lnTo>
                  <a:pt x="475488" y="212141"/>
                </a:lnTo>
                <a:lnTo>
                  <a:pt x="421843" y="369418"/>
                </a:lnTo>
                <a:cubicBezTo>
                  <a:pt x="420217" y="375107"/>
                  <a:pt x="416560" y="379984"/>
                  <a:pt x="410870" y="384048"/>
                </a:cubicBezTo>
                <a:cubicBezTo>
                  <a:pt x="405180" y="388112"/>
                  <a:pt x="399897" y="390144"/>
                  <a:pt x="395020" y="390144"/>
                </a:cubicBezTo>
                <a:lnTo>
                  <a:pt x="320649" y="390144"/>
                </a:lnTo>
                <a:cubicBezTo>
                  <a:pt x="309270" y="390144"/>
                  <a:pt x="300735" y="385471"/>
                  <a:pt x="295046" y="376123"/>
                </a:cubicBezTo>
                <a:cubicBezTo>
                  <a:pt x="289356" y="366776"/>
                  <a:pt x="288543" y="356413"/>
                  <a:pt x="292607" y="345034"/>
                </a:cubicBezTo>
                <a:lnTo>
                  <a:pt x="329184" y="238963"/>
                </a:lnTo>
                <a:lnTo>
                  <a:pt x="297484" y="238963"/>
                </a:lnTo>
                <a:cubicBezTo>
                  <a:pt x="289356" y="238963"/>
                  <a:pt x="282447" y="235712"/>
                  <a:pt x="276758" y="229210"/>
                </a:cubicBezTo>
                <a:cubicBezTo>
                  <a:pt x="271068" y="222707"/>
                  <a:pt x="268224" y="214986"/>
                  <a:pt x="268224" y="206045"/>
                </a:cubicBezTo>
                <a:lnTo>
                  <a:pt x="268224" y="34138"/>
                </a:lnTo>
                <a:cubicBezTo>
                  <a:pt x="268224" y="25197"/>
                  <a:pt x="271068" y="17272"/>
                  <a:pt x="276758" y="10363"/>
                </a:cubicBezTo>
                <a:cubicBezTo>
                  <a:pt x="282447" y="3454"/>
                  <a:pt x="289356" y="0"/>
                  <a:pt x="297484" y="0"/>
                </a:cubicBezTo>
                <a:close/>
                <a:moveTo>
                  <a:pt x="29260" y="0"/>
                </a:moveTo>
                <a:lnTo>
                  <a:pt x="178003" y="0"/>
                </a:lnTo>
                <a:cubicBezTo>
                  <a:pt x="186131" y="0"/>
                  <a:pt x="193040" y="3454"/>
                  <a:pt x="198729" y="10363"/>
                </a:cubicBezTo>
                <a:cubicBezTo>
                  <a:pt x="204419" y="17272"/>
                  <a:pt x="207264" y="25197"/>
                  <a:pt x="207264" y="34138"/>
                </a:cubicBezTo>
                <a:lnTo>
                  <a:pt x="207264" y="212141"/>
                </a:lnTo>
                <a:lnTo>
                  <a:pt x="153619" y="369418"/>
                </a:lnTo>
                <a:cubicBezTo>
                  <a:pt x="151993" y="375107"/>
                  <a:pt x="148335" y="379984"/>
                  <a:pt x="142646" y="384048"/>
                </a:cubicBezTo>
                <a:cubicBezTo>
                  <a:pt x="136956" y="388112"/>
                  <a:pt x="131673" y="390144"/>
                  <a:pt x="126796" y="390144"/>
                </a:cubicBezTo>
                <a:lnTo>
                  <a:pt x="52425" y="390144"/>
                </a:lnTo>
                <a:cubicBezTo>
                  <a:pt x="41046" y="390144"/>
                  <a:pt x="32512" y="385471"/>
                  <a:pt x="26822" y="376123"/>
                </a:cubicBezTo>
                <a:cubicBezTo>
                  <a:pt x="21132" y="366776"/>
                  <a:pt x="20320" y="356413"/>
                  <a:pt x="24384" y="345034"/>
                </a:cubicBezTo>
                <a:lnTo>
                  <a:pt x="60960" y="238963"/>
                </a:lnTo>
                <a:lnTo>
                  <a:pt x="29260" y="238963"/>
                </a:lnTo>
                <a:cubicBezTo>
                  <a:pt x="21132" y="238963"/>
                  <a:pt x="14224" y="235712"/>
                  <a:pt x="8534" y="229210"/>
                </a:cubicBezTo>
                <a:cubicBezTo>
                  <a:pt x="2844" y="222707"/>
                  <a:pt x="0" y="214986"/>
                  <a:pt x="0" y="206045"/>
                </a:cubicBezTo>
                <a:lnTo>
                  <a:pt x="0" y="34138"/>
                </a:lnTo>
                <a:cubicBezTo>
                  <a:pt x="0" y="25197"/>
                  <a:pt x="2844" y="17272"/>
                  <a:pt x="8534" y="10363"/>
                </a:cubicBezTo>
                <a:cubicBezTo>
                  <a:pt x="14224" y="3454"/>
                  <a:pt x="21132" y="0"/>
                  <a:pt x="29260" y="0"/>
                </a:cubicBez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84" y="3100952"/>
            <a:ext cx="2795644" cy="936814"/>
          </a:xfrm>
          <a:prstGeom prst="rect">
            <a:avLst/>
          </a:prstGeom>
        </p:spPr>
      </p:pic>
      <p:grpSp>
        <p:nvGrpSpPr>
          <p:cNvPr id="73" name="그룹 72"/>
          <p:cNvGrpSpPr/>
          <p:nvPr/>
        </p:nvGrpSpPr>
        <p:grpSpPr>
          <a:xfrm flipH="1">
            <a:off x="3916933" y="1562231"/>
            <a:ext cx="1382123" cy="1337788"/>
            <a:chOff x="4643973" y="1355002"/>
            <a:chExt cx="4439769" cy="4396582"/>
          </a:xfrm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5932488" y="1802634"/>
              <a:ext cx="3151254" cy="3845786"/>
            </a:xfrm>
            <a:custGeom>
              <a:avLst/>
              <a:gdLst>
                <a:gd name="T0" fmla="*/ 764 w 804"/>
                <a:gd name="T1" fmla="*/ 744 h 964"/>
                <a:gd name="T2" fmla="*/ 584 w 804"/>
                <a:gd name="T3" fmla="*/ 924 h 964"/>
                <a:gd name="T4" fmla="*/ 0 w 804"/>
                <a:gd name="T5" fmla="*/ 924 h 964"/>
                <a:gd name="T6" fmla="*/ 0 w 804"/>
                <a:gd name="T7" fmla="*/ 964 h 964"/>
                <a:gd name="T8" fmla="*/ 584 w 804"/>
                <a:gd name="T9" fmla="*/ 964 h 964"/>
                <a:gd name="T10" fmla="*/ 804 w 804"/>
                <a:gd name="T11" fmla="*/ 744 h 964"/>
                <a:gd name="T12" fmla="*/ 804 w 804"/>
                <a:gd name="T13" fmla="*/ 0 h 964"/>
                <a:gd name="T14" fmla="*/ 764 w 804"/>
                <a:gd name="T15" fmla="*/ 0 h 964"/>
                <a:gd name="T16" fmla="*/ 764 w 804"/>
                <a:gd name="T17" fmla="*/ 74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64">
                  <a:moveTo>
                    <a:pt x="764" y="744"/>
                  </a:moveTo>
                  <a:cubicBezTo>
                    <a:pt x="764" y="843"/>
                    <a:pt x="683" y="924"/>
                    <a:pt x="584" y="924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584" y="964"/>
                    <a:pt x="584" y="964"/>
                    <a:pt x="584" y="964"/>
                  </a:cubicBezTo>
                  <a:cubicBezTo>
                    <a:pt x="705" y="964"/>
                    <a:pt x="804" y="865"/>
                    <a:pt x="804" y="744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764" y="0"/>
                    <a:pt x="764" y="0"/>
                    <a:pt x="764" y="0"/>
                  </a:cubicBezTo>
                  <a:lnTo>
                    <a:pt x="764" y="744"/>
                  </a:lnTo>
                  <a:close/>
                </a:path>
              </a:pathLst>
            </a:custGeom>
            <a:gradFill>
              <a:gsLst>
                <a:gs pos="100000">
                  <a:srgbClr val="FFD000"/>
                </a:gs>
                <a:gs pos="0">
                  <a:sysClr val="windowText" lastClr="000000">
                    <a:alpha val="0"/>
                  </a:sys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4643973" y="1433105"/>
              <a:ext cx="3400807" cy="3869002"/>
            </a:xfrm>
            <a:custGeom>
              <a:avLst/>
              <a:gdLst>
                <a:gd name="T0" fmla="*/ 40 w 804"/>
                <a:gd name="T1" fmla="*/ 220 h 980"/>
                <a:gd name="T2" fmla="*/ 220 w 804"/>
                <a:gd name="T3" fmla="*/ 40 h 980"/>
                <a:gd name="T4" fmla="*/ 804 w 804"/>
                <a:gd name="T5" fmla="*/ 40 h 980"/>
                <a:gd name="T6" fmla="*/ 804 w 804"/>
                <a:gd name="T7" fmla="*/ 0 h 980"/>
                <a:gd name="T8" fmla="*/ 220 w 804"/>
                <a:gd name="T9" fmla="*/ 0 h 980"/>
                <a:gd name="T10" fmla="*/ 0 w 804"/>
                <a:gd name="T11" fmla="*/ 220 h 980"/>
                <a:gd name="T12" fmla="*/ 0 w 804"/>
                <a:gd name="T13" fmla="*/ 980 h 980"/>
                <a:gd name="T14" fmla="*/ 40 w 804"/>
                <a:gd name="T15" fmla="*/ 980 h 980"/>
                <a:gd name="T16" fmla="*/ 40 w 804"/>
                <a:gd name="T17" fmla="*/ 22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80">
                  <a:moveTo>
                    <a:pt x="40" y="220"/>
                  </a:moveTo>
                  <a:cubicBezTo>
                    <a:pt x="40" y="121"/>
                    <a:pt x="121" y="40"/>
                    <a:pt x="220" y="40"/>
                  </a:cubicBezTo>
                  <a:cubicBezTo>
                    <a:pt x="804" y="40"/>
                    <a:pt x="804" y="40"/>
                    <a:pt x="804" y="40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980"/>
                    <a:pt x="0" y="980"/>
                    <a:pt x="0" y="980"/>
                  </a:cubicBezTo>
                  <a:cubicBezTo>
                    <a:pt x="40" y="980"/>
                    <a:pt x="40" y="980"/>
                    <a:pt x="40" y="980"/>
                  </a:cubicBezTo>
                  <a:lnTo>
                    <a:pt x="40" y="220"/>
                  </a:lnTo>
                  <a:close/>
                </a:path>
              </a:pathLst>
            </a:custGeom>
            <a:gradFill>
              <a:gsLst>
                <a:gs pos="10000">
                  <a:srgbClr val="FFD000"/>
                </a:gs>
                <a:gs pos="100000">
                  <a:sysClr val="windowText" lastClr="000000">
                    <a:alpha val="0"/>
                  </a:sys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8318662" y="1355002"/>
              <a:ext cx="665653" cy="360780"/>
              <a:chOff x="9826775" y="1616251"/>
              <a:chExt cx="1317748" cy="714212"/>
            </a:xfrm>
          </p:grpSpPr>
          <p:sp>
            <p:nvSpPr>
              <p:cNvPr id="80" name="Freeform 10"/>
              <p:cNvSpPr>
                <a:spLocks/>
              </p:cNvSpPr>
              <p:nvPr/>
            </p:nvSpPr>
            <p:spPr bwMode="auto">
              <a:xfrm>
                <a:off x="10537637" y="1616251"/>
                <a:ext cx="606886" cy="714212"/>
              </a:xfrm>
              <a:custGeom>
                <a:avLst/>
                <a:gdLst>
                  <a:gd name="T0" fmla="*/ 86 w 170"/>
                  <a:gd name="T1" fmla="*/ 0 h 198"/>
                  <a:gd name="T2" fmla="*/ 24 w 170"/>
                  <a:gd name="T3" fmla="*/ 25 h 198"/>
                  <a:gd name="T4" fmla="*/ 0 w 170"/>
                  <a:gd name="T5" fmla="*/ 87 h 198"/>
                  <a:gd name="T6" fmla="*/ 23 w 170"/>
                  <a:gd name="T7" fmla="*/ 146 h 198"/>
                  <a:gd name="T8" fmla="*/ 83 w 170"/>
                  <a:gd name="T9" fmla="*/ 172 h 198"/>
                  <a:gd name="T10" fmla="*/ 83 w 170"/>
                  <a:gd name="T11" fmla="*/ 198 h 198"/>
                  <a:gd name="T12" fmla="*/ 146 w 170"/>
                  <a:gd name="T13" fmla="*/ 157 h 198"/>
                  <a:gd name="T14" fmla="*/ 170 w 170"/>
                  <a:gd name="T15" fmla="*/ 88 h 198"/>
                  <a:gd name="T16" fmla="*/ 145 w 170"/>
                  <a:gd name="T17" fmla="*/ 25 h 198"/>
                  <a:gd name="T18" fmla="*/ 86 w 170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86" y="0"/>
                    </a:moveTo>
                    <a:cubicBezTo>
                      <a:pt x="61" y="0"/>
                      <a:pt x="41" y="8"/>
                      <a:pt x="24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8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07" y="191"/>
                      <a:pt x="130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5" y="25"/>
                    </a:cubicBezTo>
                    <a:cubicBezTo>
                      <a:pt x="129" y="8"/>
                      <a:pt x="109" y="0"/>
                      <a:pt x="86" y="0"/>
                    </a:cubicBezTo>
                    <a:close/>
                  </a:path>
                </a:pathLst>
              </a:custGeom>
              <a:solidFill>
                <a:srgbClr val="FA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81" name="Freeform 11"/>
              <p:cNvSpPr>
                <a:spLocks/>
              </p:cNvSpPr>
              <p:nvPr/>
            </p:nvSpPr>
            <p:spPr bwMode="auto">
              <a:xfrm>
                <a:off x="9826775" y="1616251"/>
                <a:ext cx="604764" cy="714212"/>
              </a:xfrm>
              <a:custGeom>
                <a:avLst/>
                <a:gdLst>
                  <a:gd name="T0" fmla="*/ 146 w 170"/>
                  <a:gd name="T1" fmla="*/ 25 h 198"/>
                  <a:gd name="T2" fmla="*/ 86 w 170"/>
                  <a:gd name="T3" fmla="*/ 0 h 198"/>
                  <a:gd name="T4" fmla="*/ 25 w 170"/>
                  <a:gd name="T5" fmla="*/ 25 h 198"/>
                  <a:gd name="T6" fmla="*/ 0 w 170"/>
                  <a:gd name="T7" fmla="*/ 87 h 198"/>
                  <a:gd name="T8" fmla="*/ 23 w 170"/>
                  <a:gd name="T9" fmla="*/ 146 h 198"/>
                  <a:gd name="T10" fmla="*/ 83 w 170"/>
                  <a:gd name="T11" fmla="*/ 172 h 198"/>
                  <a:gd name="T12" fmla="*/ 83 w 170"/>
                  <a:gd name="T13" fmla="*/ 198 h 198"/>
                  <a:gd name="T14" fmla="*/ 146 w 170"/>
                  <a:gd name="T15" fmla="*/ 157 h 198"/>
                  <a:gd name="T16" fmla="*/ 170 w 170"/>
                  <a:gd name="T17" fmla="*/ 88 h 198"/>
                  <a:gd name="T18" fmla="*/ 146 w 170"/>
                  <a:gd name="T19" fmla="*/ 2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46" y="25"/>
                    </a:moveTo>
                    <a:cubicBezTo>
                      <a:pt x="129" y="8"/>
                      <a:pt x="110" y="0"/>
                      <a:pt x="86" y="0"/>
                    </a:cubicBezTo>
                    <a:cubicBezTo>
                      <a:pt x="61" y="0"/>
                      <a:pt x="41" y="8"/>
                      <a:pt x="25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9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11" y="191"/>
                      <a:pt x="131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6" y="25"/>
                    </a:cubicBezTo>
                    <a:close/>
                  </a:path>
                </a:pathLst>
              </a:custGeom>
              <a:solidFill>
                <a:srgbClr val="FA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grpSp>
          <p:nvGrpSpPr>
            <p:cNvPr id="77" name="그룹 76"/>
            <p:cNvGrpSpPr/>
            <p:nvPr/>
          </p:nvGrpSpPr>
          <p:grpSpPr>
            <a:xfrm rot="10800000">
              <a:off x="4966348" y="5390804"/>
              <a:ext cx="665653" cy="360780"/>
              <a:chOff x="9826775" y="1616251"/>
              <a:chExt cx="1317748" cy="714212"/>
            </a:xfrm>
          </p:grpSpPr>
          <p:sp>
            <p:nvSpPr>
              <p:cNvPr id="78" name="Freeform 10"/>
              <p:cNvSpPr>
                <a:spLocks/>
              </p:cNvSpPr>
              <p:nvPr/>
            </p:nvSpPr>
            <p:spPr bwMode="auto">
              <a:xfrm>
                <a:off x="10537637" y="1616251"/>
                <a:ext cx="606886" cy="714212"/>
              </a:xfrm>
              <a:custGeom>
                <a:avLst/>
                <a:gdLst>
                  <a:gd name="T0" fmla="*/ 86 w 170"/>
                  <a:gd name="T1" fmla="*/ 0 h 198"/>
                  <a:gd name="T2" fmla="*/ 24 w 170"/>
                  <a:gd name="T3" fmla="*/ 25 h 198"/>
                  <a:gd name="T4" fmla="*/ 0 w 170"/>
                  <a:gd name="T5" fmla="*/ 87 h 198"/>
                  <a:gd name="T6" fmla="*/ 23 w 170"/>
                  <a:gd name="T7" fmla="*/ 146 h 198"/>
                  <a:gd name="T8" fmla="*/ 83 w 170"/>
                  <a:gd name="T9" fmla="*/ 172 h 198"/>
                  <a:gd name="T10" fmla="*/ 83 w 170"/>
                  <a:gd name="T11" fmla="*/ 198 h 198"/>
                  <a:gd name="T12" fmla="*/ 146 w 170"/>
                  <a:gd name="T13" fmla="*/ 157 h 198"/>
                  <a:gd name="T14" fmla="*/ 170 w 170"/>
                  <a:gd name="T15" fmla="*/ 88 h 198"/>
                  <a:gd name="T16" fmla="*/ 145 w 170"/>
                  <a:gd name="T17" fmla="*/ 25 h 198"/>
                  <a:gd name="T18" fmla="*/ 86 w 170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86" y="0"/>
                    </a:moveTo>
                    <a:cubicBezTo>
                      <a:pt x="61" y="0"/>
                      <a:pt x="41" y="8"/>
                      <a:pt x="24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8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07" y="191"/>
                      <a:pt x="130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5" y="25"/>
                    </a:cubicBezTo>
                    <a:cubicBezTo>
                      <a:pt x="129" y="8"/>
                      <a:pt x="109" y="0"/>
                      <a:pt x="86" y="0"/>
                    </a:cubicBezTo>
                    <a:close/>
                  </a:path>
                </a:pathLst>
              </a:custGeom>
              <a:solidFill>
                <a:srgbClr val="FA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79" name="Freeform 11"/>
              <p:cNvSpPr>
                <a:spLocks/>
              </p:cNvSpPr>
              <p:nvPr/>
            </p:nvSpPr>
            <p:spPr bwMode="auto">
              <a:xfrm>
                <a:off x="9826775" y="1616251"/>
                <a:ext cx="604764" cy="714212"/>
              </a:xfrm>
              <a:custGeom>
                <a:avLst/>
                <a:gdLst>
                  <a:gd name="T0" fmla="*/ 146 w 170"/>
                  <a:gd name="T1" fmla="*/ 25 h 198"/>
                  <a:gd name="T2" fmla="*/ 86 w 170"/>
                  <a:gd name="T3" fmla="*/ 0 h 198"/>
                  <a:gd name="T4" fmla="*/ 25 w 170"/>
                  <a:gd name="T5" fmla="*/ 25 h 198"/>
                  <a:gd name="T6" fmla="*/ 0 w 170"/>
                  <a:gd name="T7" fmla="*/ 87 h 198"/>
                  <a:gd name="T8" fmla="*/ 23 w 170"/>
                  <a:gd name="T9" fmla="*/ 146 h 198"/>
                  <a:gd name="T10" fmla="*/ 83 w 170"/>
                  <a:gd name="T11" fmla="*/ 172 h 198"/>
                  <a:gd name="T12" fmla="*/ 83 w 170"/>
                  <a:gd name="T13" fmla="*/ 198 h 198"/>
                  <a:gd name="T14" fmla="*/ 146 w 170"/>
                  <a:gd name="T15" fmla="*/ 157 h 198"/>
                  <a:gd name="T16" fmla="*/ 170 w 170"/>
                  <a:gd name="T17" fmla="*/ 88 h 198"/>
                  <a:gd name="T18" fmla="*/ 146 w 170"/>
                  <a:gd name="T19" fmla="*/ 2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46" y="25"/>
                    </a:moveTo>
                    <a:cubicBezTo>
                      <a:pt x="129" y="8"/>
                      <a:pt x="110" y="0"/>
                      <a:pt x="86" y="0"/>
                    </a:cubicBezTo>
                    <a:cubicBezTo>
                      <a:pt x="61" y="0"/>
                      <a:pt x="41" y="8"/>
                      <a:pt x="25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9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11" y="191"/>
                      <a:pt x="131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6" y="25"/>
                    </a:cubicBezTo>
                    <a:close/>
                  </a:path>
                </a:pathLst>
              </a:custGeom>
              <a:solidFill>
                <a:srgbClr val="FA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  <p:grpSp>
        <p:nvGrpSpPr>
          <p:cNvPr id="82" name="그룹 81"/>
          <p:cNvGrpSpPr/>
          <p:nvPr/>
        </p:nvGrpSpPr>
        <p:grpSpPr>
          <a:xfrm>
            <a:off x="510482" y="4255708"/>
            <a:ext cx="2617588" cy="1609598"/>
            <a:chOff x="2545477" y="1701034"/>
            <a:chExt cx="2436914" cy="1498498"/>
          </a:xfrm>
        </p:grpSpPr>
        <p:pic>
          <p:nvPicPr>
            <p:cNvPr id="83" name="그림 82" descr="5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7444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45477" y="1701034"/>
              <a:ext cx="2436914" cy="1498498"/>
            </a:xfrm>
            <a:prstGeom prst="rect">
              <a:avLst/>
            </a:prstGeom>
          </p:spPr>
        </p:pic>
        <p:pic>
          <p:nvPicPr>
            <p:cNvPr id="84" name="그림 83" descr="52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26E7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785296" y="1836844"/>
              <a:ext cx="2107095" cy="1295687"/>
            </a:xfrm>
            <a:prstGeom prst="rect">
              <a:avLst/>
            </a:prstGeom>
          </p:spPr>
        </p:pic>
      </p:grpSp>
      <p:pic>
        <p:nvPicPr>
          <p:cNvPr id="85" name="그림 84" descr="26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18740" y="3486273"/>
            <a:ext cx="1962705" cy="1656568"/>
          </a:xfrm>
          <a:prstGeom prst="rect">
            <a:avLst/>
          </a:prstGeom>
        </p:spPr>
      </p:pic>
      <p:sp>
        <p:nvSpPr>
          <p:cNvPr id="86" name="Freeform 5"/>
          <p:cNvSpPr>
            <a:spLocks/>
          </p:cNvSpPr>
          <p:nvPr/>
        </p:nvSpPr>
        <p:spPr bwMode="auto">
          <a:xfrm rot="20269242" flipH="1">
            <a:off x="5657743" y="727900"/>
            <a:ext cx="997377" cy="1051848"/>
          </a:xfrm>
          <a:custGeom>
            <a:avLst/>
            <a:gdLst>
              <a:gd name="T0" fmla="*/ 824 w 1162"/>
              <a:gd name="T1" fmla="*/ 777 h 1077"/>
              <a:gd name="T2" fmla="*/ 1162 w 1162"/>
              <a:gd name="T3" fmla="*/ 407 h 1077"/>
              <a:gd name="T4" fmla="*/ 581 w 1162"/>
              <a:gd name="T5" fmla="*/ 0 h 1077"/>
              <a:gd name="T6" fmla="*/ 0 w 1162"/>
              <a:gd name="T7" fmla="*/ 407 h 1077"/>
              <a:gd name="T8" fmla="*/ 403 w 1162"/>
              <a:gd name="T9" fmla="*/ 794 h 1077"/>
              <a:gd name="T10" fmla="*/ 424 w 1162"/>
              <a:gd name="T11" fmla="*/ 799 h 1077"/>
              <a:gd name="T12" fmla="*/ 445 w 1162"/>
              <a:gd name="T13" fmla="*/ 1077 h 1077"/>
              <a:gd name="T14" fmla="*/ 664 w 1162"/>
              <a:gd name="T15" fmla="*/ 894 h 1077"/>
              <a:gd name="T16" fmla="*/ 578 w 1162"/>
              <a:gd name="T17" fmla="*/ 701 h 1077"/>
              <a:gd name="T18" fmla="*/ 531 w 1162"/>
              <a:gd name="T19" fmla="*/ 674 h 1077"/>
              <a:gd name="T20" fmla="*/ 476 w 1162"/>
              <a:gd name="T21" fmla="*/ 595 h 1077"/>
              <a:gd name="T22" fmla="*/ 475 w 1162"/>
              <a:gd name="T23" fmla="*/ 546 h 1077"/>
              <a:gd name="T24" fmla="*/ 289 w 1162"/>
              <a:gd name="T25" fmla="*/ 450 h 1077"/>
              <a:gd name="T26" fmla="*/ 513 w 1162"/>
              <a:gd name="T27" fmla="*/ 160 h 1077"/>
              <a:gd name="T28" fmla="*/ 417 w 1162"/>
              <a:gd name="T29" fmla="*/ 304 h 1077"/>
              <a:gd name="T30" fmla="*/ 623 w 1162"/>
              <a:gd name="T31" fmla="*/ 182 h 1077"/>
              <a:gd name="T32" fmla="*/ 518 w 1162"/>
              <a:gd name="T33" fmla="*/ 300 h 1077"/>
              <a:gd name="T34" fmla="*/ 598 w 1162"/>
              <a:gd name="T35" fmla="*/ 245 h 1077"/>
              <a:gd name="T36" fmla="*/ 558 w 1162"/>
              <a:gd name="T37" fmla="*/ 326 h 1077"/>
              <a:gd name="T38" fmla="*/ 605 w 1162"/>
              <a:gd name="T39" fmla="*/ 390 h 1077"/>
              <a:gd name="T40" fmla="*/ 597 w 1162"/>
              <a:gd name="T41" fmla="*/ 480 h 1077"/>
              <a:gd name="T42" fmla="*/ 635 w 1162"/>
              <a:gd name="T43" fmla="*/ 494 h 1077"/>
              <a:gd name="T44" fmla="*/ 683 w 1162"/>
              <a:gd name="T45" fmla="*/ 563 h 1077"/>
              <a:gd name="T46" fmla="*/ 696 w 1162"/>
              <a:gd name="T47" fmla="*/ 629 h 1077"/>
              <a:gd name="T48" fmla="*/ 785 w 1162"/>
              <a:gd name="T49" fmla="*/ 763 h 1077"/>
              <a:gd name="T50" fmla="*/ 824 w 1162"/>
              <a:gd name="T51" fmla="*/ 777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62" h="1077">
                <a:moveTo>
                  <a:pt x="824" y="777"/>
                </a:moveTo>
                <a:cubicBezTo>
                  <a:pt x="1023" y="711"/>
                  <a:pt x="1162" y="571"/>
                  <a:pt x="1162" y="407"/>
                </a:cubicBezTo>
                <a:cubicBezTo>
                  <a:pt x="1162" y="182"/>
                  <a:pt x="902" y="0"/>
                  <a:pt x="581" y="0"/>
                </a:cubicBezTo>
                <a:cubicBezTo>
                  <a:pt x="260" y="0"/>
                  <a:pt x="0" y="182"/>
                  <a:pt x="0" y="407"/>
                </a:cubicBezTo>
                <a:cubicBezTo>
                  <a:pt x="0" y="588"/>
                  <a:pt x="169" y="742"/>
                  <a:pt x="403" y="794"/>
                </a:cubicBezTo>
                <a:cubicBezTo>
                  <a:pt x="410" y="796"/>
                  <a:pt x="417" y="797"/>
                  <a:pt x="424" y="799"/>
                </a:cubicBezTo>
                <a:cubicBezTo>
                  <a:pt x="489" y="812"/>
                  <a:pt x="647" y="928"/>
                  <a:pt x="445" y="1077"/>
                </a:cubicBezTo>
                <a:cubicBezTo>
                  <a:pt x="555" y="1067"/>
                  <a:pt x="664" y="986"/>
                  <a:pt x="664" y="894"/>
                </a:cubicBezTo>
                <a:cubicBezTo>
                  <a:pt x="664" y="813"/>
                  <a:pt x="591" y="720"/>
                  <a:pt x="578" y="701"/>
                </a:cubicBezTo>
                <a:cubicBezTo>
                  <a:pt x="573" y="694"/>
                  <a:pt x="545" y="688"/>
                  <a:pt x="531" y="674"/>
                </a:cubicBezTo>
                <a:cubicBezTo>
                  <a:pt x="517" y="661"/>
                  <a:pt x="486" y="610"/>
                  <a:pt x="476" y="595"/>
                </a:cubicBezTo>
                <a:cubicBezTo>
                  <a:pt x="469" y="584"/>
                  <a:pt x="479" y="556"/>
                  <a:pt x="475" y="546"/>
                </a:cubicBezTo>
                <a:cubicBezTo>
                  <a:pt x="470" y="537"/>
                  <a:pt x="343" y="551"/>
                  <a:pt x="289" y="450"/>
                </a:cubicBezTo>
                <a:cubicBezTo>
                  <a:pt x="235" y="350"/>
                  <a:pt x="279" y="144"/>
                  <a:pt x="513" y="160"/>
                </a:cubicBezTo>
                <a:cubicBezTo>
                  <a:pt x="457" y="177"/>
                  <a:pt x="399" y="232"/>
                  <a:pt x="417" y="304"/>
                </a:cubicBezTo>
                <a:cubicBezTo>
                  <a:pt x="419" y="246"/>
                  <a:pt x="485" y="159"/>
                  <a:pt x="623" y="182"/>
                </a:cubicBezTo>
                <a:cubicBezTo>
                  <a:pt x="547" y="220"/>
                  <a:pt x="513" y="237"/>
                  <a:pt x="518" y="300"/>
                </a:cubicBezTo>
                <a:cubicBezTo>
                  <a:pt x="523" y="268"/>
                  <a:pt x="554" y="237"/>
                  <a:pt x="598" y="245"/>
                </a:cubicBezTo>
                <a:cubicBezTo>
                  <a:pt x="549" y="257"/>
                  <a:pt x="553" y="308"/>
                  <a:pt x="558" y="326"/>
                </a:cubicBezTo>
                <a:cubicBezTo>
                  <a:pt x="563" y="344"/>
                  <a:pt x="597" y="360"/>
                  <a:pt x="605" y="390"/>
                </a:cubicBezTo>
                <a:cubicBezTo>
                  <a:pt x="614" y="419"/>
                  <a:pt x="608" y="464"/>
                  <a:pt x="597" y="480"/>
                </a:cubicBezTo>
                <a:cubicBezTo>
                  <a:pt x="615" y="484"/>
                  <a:pt x="625" y="484"/>
                  <a:pt x="635" y="494"/>
                </a:cubicBezTo>
                <a:cubicBezTo>
                  <a:pt x="644" y="504"/>
                  <a:pt x="670" y="544"/>
                  <a:pt x="683" y="563"/>
                </a:cubicBezTo>
                <a:cubicBezTo>
                  <a:pt x="694" y="578"/>
                  <a:pt x="689" y="620"/>
                  <a:pt x="696" y="629"/>
                </a:cubicBezTo>
                <a:cubicBezTo>
                  <a:pt x="702" y="638"/>
                  <a:pt x="764" y="733"/>
                  <a:pt x="785" y="763"/>
                </a:cubicBezTo>
                <a:cubicBezTo>
                  <a:pt x="804" y="788"/>
                  <a:pt x="819" y="778"/>
                  <a:pt x="824" y="777"/>
                </a:cubicBezTo>
                <a:close/>
              </a:path>
            </a:pathLst>
          </a:custGeom>
          <a:solidFill>
            <a:srgbClr val="D148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5615434" y="2041222"/>
            <a:ext cx="1136404" cy="1004637"/>
            <a:chOff x="1298576" y="4856479"/>
            <a:chExt cx="1422856" cy="1257875"/>
          </a:xfrm>
        </p:grpSpPr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1298576" y="4856479"/>
              <a:ext cx="1422856" cy="1257875"/>
            </a:xfrm>
            <a:custGeom>
              <a:avLst/>
              <a:gdLst>
                <a:gd name="T0" fmla="*/ 682 w 687"/>
                <a:gd name="T1" fmla="*/ 551 h 607"/>
                <a:gd name="T2" fmla="*/ 414 w 687"/>
                <a:gd name="T3" fmla="*/ 9 h 607"/>
                <a:gd name="T4" fmla="*/ 273 w 687"/>
                <a:gd name="T5" fmla="*/ 9 h 607"/>
                <a:gd name="T6" fmla="*/ 5 w 687"/>
                <a:gd name="T7" fmla="*/ 551 h 607"/>
                <a:gd name="T8" fmla="*/ 57 w 687"/>
                <a:gd name="T9" fmla="*/ 607 h 607"/>
                <a:gd name="T10" fmla="*/ 204 w 687"/>
                <a:gd name="T11" fmla="*/ 607 h 607"/>
                <a:gd name="T12" fmla="*/ 273 w 687"/>
                <a:gd name="T13" fmla="*/ 549 h 607"/>
                <a:gd name="T14" fmla="*/ 273 w 687"/>
                <a:gd name="T15" fmla="*/ 375 h 607"/>
                <a:gd name="T16" fmla="*/ 290 w 687"/>
                <a:gd name="T17" fmla="*/ 358 h 607"/>
                <a:gd name="T18" fmla="*/ 397 w 687"/>
                <a:gd name="T19" fmla="*/ 358 h 607"/>
                <a:gd name="T20" fmla="*/ 414 w 687"/>
                <a:gd name="T21" fmla="*/ 375 h 607"/>
                <a:gd name="T22" fmla="*/ 414 w 687"/>
                <a:gd name="T23" fmla="*/ 549 h 607"/>
                <a:gd name="T24" fmla="*/ 483 w 687"/>
                <a:gd name="T25" fmla="*/ 607 h 607"/>
                <a:gd name="T26" fmla="*/ 630 w 687"/>
                <a:gd name="T27" fmla="*/ 607 h 607"/>
                <a:gd name="T28" fmla="*/ 682 w 687"/>
                <a:gd name="T29" fmla="*/ 551 h 607"/>
                <a:gd name="T30" fmla="*/ 278 w 687"/>
                <a:gd name="T31" fmla="*/ 316 h 607"/>
                <a:gd name="T32" fmla="*/ 340 w 687"/>
                <a:gd name="T33" fmla="*/ 163 h 607"/>
                <a:gd name="T34" fmla="*/ 348 w 687"/>
                <a:gd name="T35" fmla="*/ 162 h 607"/>
                <a:gd name="T36" fmla="*/ 409 w 687"/>
                <a:gd name="T37" fmla="*/ 314 h 607"/>
                <a:gd name="T38" fmla="*/ 404 w 687"/>
                <a:gd name="T39" fmla="*/ 327 h 607"/>
                <a:gd name="T40" fmla="*/ 284 w 687"/>
                <a:gd name="T41" fmla="*/ 327 h 607"/>
                <a:gd name="T42" fmla="*/ 278 w 687"/>
                <a:gd name="T43" fmla="*/ 31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7" h="607">
                  <a:moveTo>
                    <a:pt x="682" y="551"/>
                  </a:moveTo>
                  <a:cubicBezTo>
                    <a:pt x="676" y="507"/>
                    <a:pt x="465" y="22"/>
                    <a:pt x="414" y="9"/>
                  </a:cubicBezTo>
                  <a:cubicBezTo>
                    <a:pt x="380" y="0"/>
                    <a:pt x="307" y="0"/>
                    <a:pt x="273" y="9"/>
                  </a:cubicBezTo>
                  <a:cubicBezTo>
                    <a:pt x="221" y="22"/>
                    <a:pt x="11" y="507"/>
                    <a:pt x="5" y="551"/>
                  </a:cubicBezTo>
                  <a:cubicBezTo>
                    <a:pt x="0" y="583"/>
                    <a:pt x="22" y="607"/>
                    <a:pt x="57" y="607"/>
                  </a:cubicBezTo>
                  <a:cubicBezTo>
                    <a:pt x="75" y="607"/>
                    <a:pt x="185" y="607"/>
                    <a:pt x="204" y="607"/>
                  </a:cubicBezTo>
                  <a:cubicBezTo>
                    <a:pt x="224" y="607"/>
                    <a:pt x="273" y="605"/>
                    <a:pt x="273" y="549"/>
                  </a:cubicBezTo>
                  <a:cubicBezTo>
                    <a:pt x="273" y="502"/>
                    <a:pt x="273" y="414"/>
                    <a:pt x="273" y="375"/>
                  </a:cubicBezTo>
                  <a:cubicBezTo>
                    <a:pt x="273" y="367"/>
                    <a:pt x="281" y="358"/>
                    <a:pt x="290" y="358"/>
                  </a:cubicBezTo>
                  <a:cubicBezTo>
                    <a:pt x="317" y="358"/>
                    <a:pt x="370" y="358"/>
                    <a:pt x="397" y="358"/>
                  </a:cubicBezTo>
                  <a:cubicBezTo>
                    <a:pt x="408" y="358"/>
                    <a:pt x="414" y="367"/>
                    <a:pt x="414" y="375"/>
                  </a:cubicBezTo>
                  <a:cubicBezTo>
                    <a:pt x="414" y="413"/>
                    <a:pt x="414" y="502"/>
                    <a:pt x="414" y="549"/>
                  </a:cubicBezTo>
                  <a:cubicBezTo>
                    <a:pt x="414" y="605"/>
                    <a:pt x="463" y="607"/>
                    <a:pt x="483" y="607"/>
                  </a:cubicBezTo>
                  <a:cubicBezTo>
                    <a:pt x="502" y="607"/>
                    <a:pt x="612" y="607"/>
                    <a:pt x="630" y="607"/>
                  </a:cubicBezTo>
                  <a:cubicBezTo>
                    <a:pt x="665" y="607"/>
                    <a:pt x="687" y="583"/>
                    <a:pt x="682" y="551"/>
                  </a:cubicBezTo>
                  <a:close/>
                  <a:moveTo>
                    <a:pt x="278" y="316"/>
                  </a:moveTo>
                  <a:cubicBezTo>
                    <a:pt x="291" y="285"/>
                    <a:pt x="326" y="196"/>
                    <a:pt x="340" y="163"/>
                  </a:cubicBezTo>
                  <a:cubicBezTo>
                    <a:pt x="342" y="156"/>
                    <a:pt x="347" y="159"/>
                    <a:pt x="348" y="162"/>
                  </a:cubicBezTo>
                  <a:cubicBezTo>
                    <a:pt x="362" y="195"/>
                    <a:pt x="396" y="282"/>
                    <a:pt x="409" y="314"/>
                  </a:cubicBezTo>
                  <a:cubicBezTo>
                    <a:pt x="412" y="322"/>
                    <a:pt x="407" y="327"/>
                    <a:pt x="404" y="327"/>
                  </a:cubicBezTo>
                  <a:cubicBezTo>
                    <a:pt x="372" y="327"/>
                    <a:pt x="313" y="327"/>
                    <a:pt x="284" y="327"/>
                  </a:cubicBezTo>
                  <a:cubicBezTo>
                    <a:pt x="281" y="327"/>
                    <a:pt x="275" y="323"/>
                    <a:pt x="278" y="3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1897857" y="5255532"/>
              <a:ext cx="224294" cy="140878"/>
            </a:xfrm>
            <a:custGeom>
              <a:avLst/>
              <a:gdLst>
                <a:gd name="T0" fmla="*/ 51 w 51"/>
                <a:gd name="T1" fmla="*/ 31 h 32"/>
                <a:gd name="T2" fmla="*/ 41 w 51"/>
                <a:gd name="T3" fmla="*/ 26 h 32"/>
                <a:gd name="T4" fmla="*/ 10 w 51"/>
                <a:gd name="T5" fmla="*/ 26 h 32"/>
                <a:gd name="T6" fmla="*/ 0 w 51"/>
                <a:gd name="T7" fmla="*/ 32 h 32"/>
                <a:gd name="T8" fmla="*/ 13 w 51"/>
                <a:gd name="T9" fmla="*/ 0 h 32"/>
                <a:gd name="T10" fmla="*/ 11 w 51"/>
                <a:gd name="T11" fmla="*/ 12 h 32"/>
                <a:gd name="T12" fmla="*/ 41 w 51"/>
                <a:gd name="T13" fmla="*/ 12 h 32"/>
                <a:gd name="T14" fmla="*/ 39 w 51"/>
                <a:gd name="T15" fmla="*/ 1 h 32"/>
                <a:gd name="T16" fmla="*/ 51 w 5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2">
                  <a:moveTo>
                    <a:pt x="51" y="31"/>
                  </a:moveTo>
                  <a:cubicBezTo>
                    <a:pt x="51" y="31"/>
                    <a:pt x="48" y="26"/>
                    <a:pt x="41" y="26"/>
                  </a:cubicBezTo>
                  <a:cubicBezTo>
                    <a:pt x="33" y="26"/>
                    <a:pt x="18" y="26"/>
                    <a:pt x="10" y="26"/>
                  </a:cubicBezTo>
                  <a:cubicBezTo>
                    <a:pt x="3" y="26"/>
                    <a:pt x="0" y="32"/>
                    <a:pt x="0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7" y="12"/>
                    <a:pt x="11" y="12"/>
                  </a:cubicBezTo>
                  <a:cubicBezTo>
                    <a:pt x="20" y="12"/>
                    <a:pt x="32" y="12"/>
                    <a:pt x="41" y="12"/>
                  </a:cubicBezTo>
                  <a:cubicBezTo>
                    <a:pt x="45" y="12"/>
                    <a:pt x="39" y="1"/>
                    <a:pt x="39" y="1"/>
                  </a:cubicBezTo>
                  <a:lnTo>
                    <a:pt x="51" y="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 rot="9892082">
            <a:off x="6736182" y="2896440"/>
            <a:ext cx="1079559" cy="1077865"/>
            <a:chOff x="-607903" y="3465513"/>
            <a:chExt cx="6070600" cy="6061075"/>
          </a:xfrm>
        </p:grpSpPr>
        <p:sp>
          <p:nvSpPr>
            <p:cNvPr id="91" name="Freeform 28"/>
            <p:cNvSpPr>
              <a:spLocks noEditPoints="1"/>
            </p:cNvSpPr>
            <p:nvPr/>
          </p:nvSpPr>
          <p:spPr bwMode="auto">
            <a:xfrm>
              <a:off x="-607903" y="5400675"/>
              <a:ext cx="4090988" cy="4125913"/>
            </a:xfrm>
            <a:custGeom>
              <a:avLst/>
              <a:gdLst>
                <a:gd name="T0" fmla="*/ 928 w 1089"/>
                <a:gd name="T1" fmla="*/ 761 h 1098"/>
                <a:gd name="T2" fmla="*/ 882 w 1089"/>
                <a:gd name="T3" fmla="*/ 760 h 1098"/>
                <a:gd name="T4" fmla="*/ 480 w 1089"/>
                <a:gd name="T5" fmla="*/ 741 h 1098"/>
                <a:gd name="T6" fmla="*/ 345 w 1089"/>
                <a:gd name="T7" fmla="*/ 958 h 1098"/>
                <a:gd name="T8" fmla="*/ 262 w 1089"/>
                <a:gd name="T9" fmla="*/ 1055 h 1098"/>
                <a:gd name="T10" fmla="*/ 155 w 1089"/>
                <a:gd name="T11" fmla="*/ 1098 h 1098"/>
                <a:gd name="T12" fmla="*/ 0 w 1089"/>
                <a:gd name="T13" fmla="*/ 943 h 1098"/>
                <a:gd name="T14" fmla="*/ 43 w 1089"/>
                <a:gd name="T15" fmla="*/ 836 h 1098"/>
                <a:gd name="T16" fmla="*/ 45 w 1089"/>
                <a:gd name="T17" fmla="*/ 833 h 1098"/>
                <a:gd name="T18" fmla="*/ 139 w 1089"/>
                <a:gd name="T19" fmla="*/ 753 h 1098"/>
                <a:gd name="T20" fmla="*/ 353 w 1089"/>
                <a:gd name="T21" fmla="*/ 616 h 1098"/>
                <a:gd name="T22" fmla="*/ 335 w 1089"/>
                <a:gd name="T23" fmla="*/ 211 h 1098"/>
                <a:gd name="T24" fmla="*/ 326 w 1089"/>
                <a:gd name="T25" fmla="*/ 187 h 1098"/>
                <a:gd name="T26" fmla="*/ 337 w 1089"/>
                <a:gd name="T27" fmla="*/ 164 h 1098"/>
                <a:gd name="T28" fmla="*/ 499 w 1089"/>
                <a:gd name="T29" fmla="*/ 0 h 1098"/>
                <a:gd name="T30" fmla="*/ 1089 w 1089"/>
                <a:gd name="T31" fmla="*/ 596 h 1098"/>
                <a:gd name="T32" fmla="*/ 928 w 1089"/>
                <a:gd name="T33" fmla="*/ 761 h 1098"/>
                <a:gd name="T34" fmla="*/ 928 w 1089"/>
                <a:gd name="T35" fmla="*/ 761 h 1098"/>
                <a:gd name="T36" fmla="*/ 928 w 1089"/>
                <a:gd name="T37" fmla="*/ 76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9" h="1098">
                  <a:moveTo>
                    <a:pt x="928" y="761"/>
                  </a:moveTo>
                  <a:cubicBezTo>
                    <a:pt x="918" y="771"/>
                    <a:pt x="896" y="774"/>
                    <a:pt x="882" y="760"/>
                  </a:cubicBezTo>
                  <a:cubicBezTo>
                    <a:pt x="755" y="630"/>
                    <a:pt x="570" y="650"/>
                    <a:pt x="480" y="741"/>
                  </a:cubicBezTo>
                  <a:cubicBezTo>
                    <a:pt x="421" y="802"/>
                    <a:pt x="388" y="899"/>
                    <a:pt x="345" y="958"/>
                  </a:cubicBezTo>
                  <a:cubicBezTo>
                    <a:pt x="323" y="991"/>
                    <a:pt x="294" y="1023"/>
                    <a:pt x="262" y="1055"/>
                  </a:cubicBezTo>
                  <a:cubicBezTo>
                    <a:pt x="262" y="1055"/>
                    <a:pt x="224" y="1098"/>
                    <a:pt x="155" y="1098"/>
                  </a:cubicBezTo>
                  <a:cubicBezTo>
                    <a:pt x="69" y="1098"/>
                    <a:pt x="0" y="1029"/>
                    <a:pt x="0" y="943"/>
                  </a:cubicBezTo>
                  <a:cubicBezTo>
                    <a:pt x="0" y="876"/>
                    <a:pt x="43" y="836"/>
                    <a:pt x="43" y="836"/>
                  </a:cubicBezTo>
                  <a:cubicBezTo>
                    <a:pt x="45" y="833"/>
                    <a:pt x="45" y="833"/>
                    <a:pt x="45" y="833"/>
                  </a:cubicBezTo>
                  <a:cubicBezTo>
                    <a:pt x="76" y="803"/>
                    <a:pt x="107" y="775"/>
                    <a:pt x="139" y="753"/>
                  </a:cubicBezTo>
                  <a:cubicBezTo>
                    <a:pt x="198" y="710"/>
                    <a:pt x="294" y="677"/>
                    <a:pt x="353" y="616"/>
                  </a:cubicBezTo>
                  <a:cubicBezTo>
                    <a:pt x="442" y="526"/>
                    <a:pt x="463" y="339"/>
                    <a:pt x="335" y="211"/>
                  </a:cubicBezTo>
                  <a:cubicBezTo>
                    <a:pt x="329" y="204"/>
                    <a:pt x="325" y="194"/>
                    <a:pt x="326" y="187"/>
                  </a:cubicBezTo>
                  <a:cubicBezTo>
                    <a:pt x="326" y="178"/>
                    <a:pt x="331" y="169"/>
                    <a:pt x="337" y="164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1089" y="596"/>
                    <a:pt x="1089" y="596"/>
                    <a:pt x="1089" y="596"/>
                  </a:cubicBezTo>
                  <a:cubicBezTo>
                    <a:pt x="928" y="761"/>
                    <a:pt x="928" y="761"/>
                    <a:pt x="928" y="761"/>
                  </a:cubicBezTo>
                  <a:close/>
                  <a:moveTo>
                    <a:pt x="928" y="761"/>
                  </a:moveTo>
                  <a:cubicBezTo>
                    <a:pt x="928" y="761"/>
                    <a:pt x="928" y="761"/>
                    <a:pt x="928" y="761"/>
                  </a:cubicBezTo>
                </a:path>
              </a:pathLst>
            </a:custGeom>
            <a:solidFill>
              <a:srgbClr val="415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29"/>
            <p:cNvSpPr>
              <a:spLocks noEditPoints="1"/>
            </p:cNvSpPr>
            <p:nvPr/>
          </p:nvSpPr>
          <p:spPr bwMode="auto">
            <a:xfrm>
              <a:off x="-604728" y="5400675"/>
              <a:ext cx="2938463" cy="3952875"/>
            </a:xfrm>
            <a:custGeom>
              <a:avLst/>
              <a:gdLst>
                <a:gd name="T0" fmla="*/ 337 w 782"/>
                <a:gd name="T1" fmla="*/ 164 h 1052"/>
                <a:gd name="T2" fmla="*/ 327 w 782"/>
                <a:gd name="T3" fmla="*/ 187 h 1052"/>
                <a:gd name="T4" fmla="*/ 336 w 782"/>
                <a:gd name="T5" fmla="*/ 211 h 1052"/>
                <a:gd name="T6" fmla="*/ 353 w 782"/>
                <a:gd name="T7" fmla="*/ 616 h 1052"/>
                <a:gd name="T8" fmla="*/ 139 w 782"/>
                <a:gd name="T9" fmla="*/ 753 h 1052"/>
                <a:gd name="T10" fmla="*/ 46 w 782"/>
                <a:gd name="T11" fmla="*/ 833 h 1052"/>
                <a:gd name="T12" fmla="*/ 44 w 782"/>
                <a:gd name="T13" fmla="*/ 834 h 1052"/>
                <a:gd name="T14" fmla="*/ 43 w 782"/>
                <a:gd name="T15" fmla="*/ 836 h 1052"/>
                <a:gd name="T16" fmla="*/ 0 w 782"/>
                <a:gd name="T17" fmla="*/ 943 h 1052"/>
                <a:gd name="T18" fmla="*/ 46 w 782"/>
                <a:gd name="T19" fmla="*/ 1052 h 1052"/>
                <a:gd name="T20" fmla="*/ 782 w 782"/>
                <a:gd name="T21" fmla="*/ 318 h 1052"/>
                <a:gd name="T22" fmla="*/ 537 w 782"/>
                <a:gd name="T23" fmla="*/ 38 h 1052"/>
                <a:gd name="T24" fmla="*/ 499 w 782"/>
                <a:gd name="T25" fmla="*/ 0 h 1052"/>
                <a:gd name="T26" fmla="*/ 337 w 782"/>
                <a:gd name="T27" fmla="*/ 164 h 1052"/>
                <a:gd name="T28" fmla="*/ 337 w 782"/>
                <a:gd name="T29" fmla="*/ 164 h 1052"/>
                <a:gd name="T30" fmla="*/ 337 w 782"/>
                <a:gd name="T31" fmla="*/ 16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2" h="1052">
                  <a:moveTo>
                    <a:pt x="337" y="164"/>
                  </a:moveTo>
                  <a:cubicBezTo>
                    <a:pt x="332" y="169"/>
                    <a:pt x="328" y="178"/>
                    <a:pt x="327" y="187"/>
                  </a:cubicBezTo>
                  <a:cubicBezTo>
                    <a:pt x="327" y="195"/>
                    <a:pt x="329" y="204"/>
                    <a:pt x="336" y="211"/>
                  </a:cubicBezTo>
                  <a:cubicBezTo>
                    <a:pt x="463" y="339"/>
                    <a:pt x="444" y="526"/>
                    <a:pt x="353" y="616"/>
                  </a:cubicBezTo>
                  <a:cubicBezTo>
                    <a:pt x="294" y="677"/>
                    <a:pt x="197" y="710"/>
                    <a:pt x="139" y="753"/>
                  </a:cubicBezTo>
                  <a:cubicBezTo>
                    <a:pt x="107" y="775"/>
                    <a:pt x="76" y="803"/>
                    <a:pt x="46" y="833"/>
                  </a:cubicBezTo>
                  <a:cubicBezTo>
                    <a:pt x="44" y="834"/>
                    <a:pt x="44" y="834"/>
                    <a:pt x="44" y="834"/>
                  </a:cubicBezTo>
                  <a:cubicBezTo>
                    <a:pt x="43" y="836"/>
                    <a:pt x="43" y="836"/>
                    <a:pt x="43" y="836"/>
                  </a:cubicBezTo>
                  <a:cubicBezTo>
                    <a:pt x="58" y="821"/>
                    <a:pt x="0" y="868"/>
                    <a:pt x="0" y="943"/>
                  </a:cubicBezTo>
                  <a:cubicBezTo>
                    <a:pt x="0" y="986"/>
                    <a:pt x="18" y="1023"/>
                    <a:pt x="46" y="1052"/>
                  </a:cubicBezTo>
                  <a:cubicBezTo>
                    <a:pt x="782" y="318"/>
                    <a:pt x="782" y="318"/>
                    <a:pt x="782" y="318"/>
                  </a:cubicBezTo>
                  <a:cubicBezTo>
                    <a:pt x="537" y="38"/>
                    <a:pt x="537" y="38"/>
                    <a:pt x="537" y="38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337" y="164"/>
                    <a:pt x="337" y="164"/>
                    <a:pt x="337" y="164"/>
                  </a:cubicBezTo>
                  <a:close/>
                  <a:moveTo>
                    <a:pt x="337" y="164"/>
                  </a:moveTo>
                  <a:cubicBezTo>
                    <a:pt x="337" y="164"/>
                    <a:pt x="337" y="164"/>
                    <a:pt x="337" y="164"/>
                  </a:cubicBezTo>
                </a:path>
              </a:pathLst>
            </a:custGeom>
            <a:solidFill>
              <a:srgbClr val="3A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30"/>
            <p:cNvSpPr>
              <a:spLocks noEditPoints="1"/>
            </p:cNvSpPr>
            <p:nvPr/>
          </p:nvSpPr>
          <p:spPr bwMode="auto">
            <a:xfrm>
              <a:off x="1743185" y="3470275"/>
              <a:ext cx="3711575" cy="3700463"/>
            </a:xfrm>
            <a:custGeom>
              <a:avLst/>
              <a:gdLst>
                <a:gd name="T0" fmla="*/ 431 w 988"/>
                <a:gd name="T1" fmla="*/ 18 h 985"/>
                <a:gd name="T2" fmla="*/ 971 w 988"/>
                <a:gd name="T3" fmla="*/ 556 h 985"/>
                <a:gd name="T4" fmla="*/ 971 w 988"/>
                <a:gd name="T5" fmla="*/ 619 h 985"/>
                <a:gd name="T6" fmla="*/ 622 w 988"/>
                <a:gd name="T7" fmla="*/ 968 h 985"/>
                <a:gd name="T8" fmla="*/ 559 w 988"/>
                <a:gd name="T9" fmla="*/ 968 h 985"/>
                <a:gd name="T10" fmla="*/ 18 w 988"/>
                <a:gd name="T11" fmla="*/ 430 h 985"/>
                <a:gd name="T12" fmla="*/ 18 w 988"/>
                <a:gd name="T13" fmla="*/ 367 h 985"/>
                <a:gd name="T14" fmla="*/ 368 w 988"/>
                <a:gd name="T15" fmla="*/ 18 h 985"/>
                <a:gd name="T16" fmla="*/ 431 w 988"/>
                <a:gd name="T17" fmla="*/ 18 h 985"/>
                <a:gd name="T18" fmla="*/ 431 w 988"/>
                <a:gd name="T19" fmla="*/ 18 h 985"/>
                <a:gd name="T20" fmla="*/ 431 w 988"/>
                <a:gd name="T21" fmla="*/ 18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8" h="985">
                  <a:moveTo>
                    <a:pt x="431" y="18"/>
                  </a:moveTo>
                  <a:cubicBezTo>
                    <a:pt x="971" y="556"/>
                    <a:pt x="971" y="556"/>
                    <a:pt x="971" y="556"/>
                  </a:cubicBezTo>
                  <a:cubicBezTo>
                    <a:pt x="988" y="573"/>
                    <a:pt x="988" y="601"/>
                    <a:pt x="971" y="619"/>
                  </a:cubicBezTo>
                  <a:cubicBezTo>
                    <a:pt x="622" y="968"/>
                    <a:pt x="622" y="968"/>
                    <a:pt x="622" y="968"/>
                  </a:cubicBezTo>
                  <a:cubicBezTo>
                    <a:pt x="604" y="985"/>
                    <a:pt x="576" y="985"/>
                    <a:pt x="559" y="968"/>
                  </a:cubicBezTo>
                  <a:cubicBezTo>
                    <a:pt x="18" y="430"/>
                    <a:pt x="18" y="430"/>
                    <a:pt x="18" y="430"/>
                  </a:cubicBezTo>
                  <a:cubicBezTo>
                    <a:pt x="0" y="412"/>
                    <a:pt x="0" y="384"/>
                    <a:pt x="18" y="36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85" y="0"/>
                    <a:pt x="414" y="0"/>
                    <a:pt x="431" y="18"/>
                  </a:cubicBezTo>
                  <a:close/>
                  <a:moveTo>
                    <a:pt x="431" y="18"/>
                  </a:moveTo>
                  <a:cubicBezTo>
                    <a:pt x="431" y="18"/>
                    <a:pt x="431" y="18"/>
                    <a:pt x="431" y="18"/>
                  </a:cubicBezTo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31"/>
            <p:cNvSpPr>
              <a:spLocks noEditPoints="1"/>
            </p:cNvSpPr>
            <p:nvPr/>
          </p:nvSpPr>
          <p:spPr bwMode="auto">
            <a:xfrm>
              <a:off x="989122" y="4859338"/>
              <a:ext cx="3184525" cy="2965450"/>
            </a:xfrm>
            <a:custGeom>
              <a:avLst/>
              <a:gdLst>
                <a:gd name="T0" fmla="*/ 513 w 2006"/>
                <a:gd name="T1" fmla="*/ 0 h 1868"/>
                <a:gd name="T2" fmla="*/ 2006 w 2006"/>
                <a:gd name="T3" fmla="*/ 1352 h 1868"/>
                <a:gd name="T4" fmla="*/ 1460 w 2006"/>
                <a:gd name="T5" fmla="*/ 1868 h 1868"/>
                <a:gd name="T6" fmla="*/ 0 w 2006"/>
                <a:gd name="T7" fmla="*/ 521 h 1868"/>
                <a:gd name="T8" fmla="*/ 513 w 2006"/>
                <a:gd name="T9" fmla="*/ 0 h 1868"/>
                <a:gd name="T10" fmla="*/ 513 w 2006"/>
                <a:gd name="T11" fmla="*/ 0 h 1868"/>
                <a:gd name="T12" fmla="*/ 513 w 2006"/>
                <a:gd name="T13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6" h="1868">
                  <a:moveTo>
                    <a:pt x="513" y="0"/>
                  </a:moveTo>
                  <a:lnTo>
                    <a:pt x="2006" y="1352"/>
                  </a:lnTo>
                  <a:lnTo>
                    <a:pt x="1460" y="1868"/>
                  </a:lnTo>
                  <a:lnTo>
                    <a:pt x="0" y="521"/>
                  </a:lnTo>
                  <a:lnTo>
                    <a:pt x="513" y="0"/>
                  </a:lnTo>
                  <a:close/>
                  <a:moveTo>
                    <a:pt x="513" y="0"/>
                  </a:moveTo>
                  <a:lnTo>
                    <a:pt x="513" y="0"/>
                  </a:lnTo>
                  <a:close/>
                </a:path>
              </a:pathLst>
            </a:custGeom>
            <a:solidFill>
              <a:srgbClr val="D3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32"/>
            <p:cNvSpPr>
              <a:spLocks noEditPoints="1"/>
            </p:cNvSpPr>
            <p:nvPr/>
          </p:nvSpPr>
          <p:spPr bwMode="auto">
            <a:xfrm>
              <a:off x="989122" y="4859338"/>
              <a:ext cx="3184525" cy="2965450"/>
            </a:xfrm>
            <a:custGeom>
              <a:avLst/>
              <a:gdLst>
                <a:gd name="T0" fmla="*/ 513 w 2006"/>
                <a:gd name="T1" fmla="*/ 0 h 1868"/>
                <a:gd name="T2" fmla="*/ 2006 w 2006"/>
                <a:gd name="T3" fmla="*/ 1352 h 1868"/>
                <a:gd name="T4" fmla="*/ 1460 w 2006"/>
                <a:gd name="T5" fmla="*/ 1868 h 1868"/>
                <a:gd name="T6" fmla="*/ 0 w 2006"/>
                <a:gd name="T7" fmla="*/ 521 h 1868"/>
                <a:gd name="T8" fmla="*/ 513 w 2006"/>
                <a:gd name="T9" fmla="*/ 0 h 1868"/>
                <a:gd name="T10" fmla="*/ 513 w 2006"/>
                <a:gd name="T11" fmla="*/ 0 h 1868"/>
                <a:gd name="T12" fmla="*/ 513 w 2006"/>
                <a:gd name="T13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6" h="1868">
                  <a:moveTo>
                    <a:pt x="513" y="0"/>
                  </a:moveTo>
                  <a:lnTo>
                    <a:pt x="2006" y="1352"/>
                  </a:lnTo>
                  <a:lnTo>
                    <a:pt x="1460" y="1868"/>
                  </a:lnTo>
                  <a:lnTo>
                    <a:pt x="0" y="521"/>
                  </a:lnTo>
                  <a:lnTo>
                    <a:pt x="513" y="0"/>
                  </a:lnTo>
                  <a:moveTo>
                    <a:pt x="513" y="0"/>
                  </a:move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33"/>
            <p:cNvSpPr>
              <a:spLocks noEditPoints="1"/>
            </p:cNvSpPr>
            <p:nvPr/>
          </p:nvSpPr>
          <p:spPr bwMode="auto">
            <a:xfrm>
              <a:off x="989122" y="4859338"/>
              <a:ext cx="2009775" cy="1909763"/>
            </a:xfrm>
            <a:custGeom>
              <a:avLst/>
              <a:gdLst>
                <a:gd name="T0" fmla="*/ 513 w 1266"/>
                <a:gd name="T1" fmla="*/ 0 h 1203"/>
                <a:gd name="T2" fmla="*/ 1266 w 1266"/>
                <a:gd name="T3" fmla="*/ 682 h 1203"/>
                <a:gd name="T4" fmla="*/ 738 w 1266"/>
                <a:gd name="T5" fmla="*/ 1203 h 1203"/>
                <a:gd name="T6" fmla="*/ 0 w 1266"/>
                <a:gd name="T7" fmla="*/ 523 h 1203"/>
                <a:gd name="T8" fmla="*/ 513 w 1266"/>
                <a:gd name="T9" fmla="*/ 0 h 1203"/>
                <a:gd name="T10" fmla="*/ 513 w 1266"/>
                <a:gd name="T11" fmla="*/ 0 h 1203"/>
                <a:gd name="T12" fmla="*/ 513 w 1266"/>
                <a:gd name="T13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1203">
                  <a:moveTo>
                    <a:pt x="513" y="0"/>
                  </a:moveTo>
                  <a:lnTo>
                    <a:pt x="1266" y="682"/>
                  </a:lnTo>
                  <a:lnTo>
                    <a:pt x="738" y="1203"/>
                  </a:lnTo>
                  <a:lnTo>
                    <a:pt x="0" y="523"/>
                  </a:lnTo>
                  <a:lnTo>
                    <a:pt x="513" y="0"/>
                  </a:lnTo>
                  <a:close/>
                  <a:moveTo>
                    <a:pt x="513" y="0"/>
                  </a:moveTo>
                  <a:lnTo>
                    <a:pt x="513" y="0"/>
                  </a:lnTo>
                  <a:close/>
                </a:path>
              </a:pathLst>
            </a:custGeom>
            <a:solidFill>
              <a:srgbClr val="C8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34"/>
            <p:cNvSpPr>
              <a:spLocks noEditPoints="1"/>
            </p:cNvSpPr>
            <p:nvPr/>
          </p:nvSpPr>
          <p:spPr bwMode="auto">
            <a:xfrm>
              <a:off x="989122" y="4859338"/>
              <a:ext cx="2009775" cy="1909763"/>
            </a:xfrm>
            <a:custGeom>
              <a:avLst/>
              <a:gdLst>
                <a:gd name="T0" fmla="*/ 513 w 1266"/>
                <a:gd name="T1" fmla="*/ 0 h 1203"/>
                <a:gd name="T2" fmla="*/ 1266 w 1266"/>
                <a:gd name="T3" fmla="*/ 682 h 1203"/>
                <a:gd name="T4" fmla="*/ 738 w 1266"/>
                <a:gd name="T5" fmla="*/ 1203 h 1203"/>
                <a:gd name="T6" fmla="*/ 0 w 1266"/>
                <a:gd name="T7" fmla="*/ 523 h 1203"/>
                <a:gd name="T8" fmla="*/ 513 w 1266"/>
                <a:gd name="T9" fmla="*/ 0 h 1203"/>
                <a:gd name="T10" fmla="*/ 513 w 1266"/>
                <a:gd name="T11" fmla="*/ 0 h 1203"/>
                <a:gd name="T12" fmla="*/ 513 w 1266"/>
                <a:gd name="T13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1203">
                  <a:moveTo>
                    <a:pt x="513" y="0"/>
                  </a:moveTo>
                  <a:lnTo>
                    <a:pt x="1266" y="682"/>
                  </a:lnTo>
                  <a:lnTo>
                    <a:pt x="738" y="1203"/>
                  </a:lnTo>
                  <a:lnTo>
                    <a:pt x="0" y="523"/>
                  </a:lnTo>
                  <a:lnTo>
                    <a:pt x="513" y="0"/>
                  </a:lnTo>
                  <a:moveTo>
                    <a:pt x="513" y="0"/>
                  </a:move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35"/>
            <p:cNvSpPr>
              <a:spLocks noEditPoints="1"/>
            </p:cNvSpPr>
            <p:nvPr/>
          </p:nvSpPr>
          <p:spPr bwMode="auto">
            <a:xfrm>
              <a:off x="2660760" y="6524625"/>
              <a:ext cx="844550" cy="841375"/>
            </a:xfrm>
            <a:custGeom>
              <a:avLst/>
              <a:gdLst>
                <a:gd name="T0" fmla="*/ 20 w 225"/>
                <a:gd name="T1" fmla="*/ 19 h 224"/>
                <a:gd name="T2" fmla="*/ 20 w 225"/>
                <a:gd name="T3" fmla="*/ 91 h 224"/>
                <a:gd name="T4" fmla="*/ 92 w 225"/>
                <a:gd name="T5" fmla="*/ 91 h 224"/>
                <a:gd name="T6" fmla="*/ 92 w 225"/>
                <a:gd name="T7" fmla="*/ 19 h 224"/>
                <a:gd name="T8" fmla="*/ 20 w 225"/>
                <a:gd name="T9" fmla="*/ 19 h 224"/>
                <a:gd name="T10" fmla="*/ 206 w 225"/>
                <a:gd name="T11" fmla="*/ 132 h 224"/>
                <a:gd name="T12" fmla="*/ 134 w 225"/>
                <a:gd name="T13" fmla="*/ 132 h 224"/>
                <a:gd name="T14" fmla="*/ 134 w 225"/>
                <a:gd name="T15" fmla="*/ 204 h 224"/>
                <a:gd name="T16" fmla="*/ 206 w 225"/>
                <a:gd name="T17" fmla="*/ 204 h 224"/>
                <a:gd name="T18" fmla="*/ 206 w 225"/>
                <a:gd name="T19" fmla="*/ 132 h 224"/>
                <a:gd name="T20" fmla="*/ 206 w 225"/>
                <a:gd name="T21" fmla="*/ 132 h 224"/>
                <a:gd name="T22" fmla="*/ 206 w 225"/>
                <a:gd name="T23" fmla="*/ 1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24">
                  <a:moveTo>
                    <a:pt x="20" y="19"/>
                  </a:moveTo>
                  <a:cubicBezTo>
                    <a:pt x="0" y="39"/>
                    <a:pt x="0" y="70"/>
                    <a:pt x="20" y="91"/>
                  </a:cubicBezTo>
                  <a:cubicBezTo>
                    <a:pt x="40" y="111"/>
                    <a:pt x="71" y="111"/>
                    <a:pt x="92" y="91"/>
                  </a:cubicBezTo>
                  <a:cubicBezTo>
                    <a:pt x="112" y="70"/>
                    <a:pt x="112" y="39"/>
                    <a:pt x="92" y="19"/>
                  </a:cubicBezTo>
                  <a:cubicBezTo>
                    <a:pt x="73" y="0"/>
                    <a:pt x="40" y="0"/>
                    <a:pt x="20" y="19"/>
                  </a:cubicBezTo>
                  <a:close/>
                  <a:moveTo>
                    <a:pt x="206" y="132"/>
                  </a:moveTo>
                  <a:cubicBezTo>
                    <a:pt x="186" y="112"/>
                    <a:pt x="155" y="112"/>
                    <a:pt x="134" y="132"/>
                  </a:cubicBezTo>
                  <a:cubicBezTo>
                    <a:pt x="114" y="152"/>
                    <a:pt x="114" y="184"/>
                    <a:pt x="134" y="204"/>
                  </a:cubicBezTo>
                  <a:cubicBezTo>
                    <a:pt x="155" y="224"/>
                    <a:pt x="186" y="224"/>
                    <a:pt x="206" y="204"/>
                  </a:cubicBezTo>
                  <a:cubicBezTo>
                    <a:pt x="225" y="184"/>
                    <a:pt x="225" y="152"/>
                    <a:pt x="206" y="132"/>
                  </a:cubicBezTo>
                  <a:close/>
                  <a:moveTo>
                    <a:pt x="206" y="132"/>
                  </a:moveTo>
                  <a:cubicBezTo>
                    <a:pt x="206" y="132"/>
                    <a:pt x="206" y="132"/>
                    <a:pt x="206" y="132"/>
                  </a:cubicBezTo>
                </a:path>
              </a:pathLst>
            </a:custGeom>
            <a:solidFill>
              <a:srgbClr val="BD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36"/>
            <p:cNvSpPr>
              <a:spLocks noEditPoints="1"/>
            </p:cNvSpPr>
            <p:nvPr/>
          </p:nvSpPr>
          <p:spPr bwMode="auto">
            <a:xfrm>
              <a:off x="2333735" y="3646488"/>
              <a:ext cx="2917825" cy="2911475"/>
            </a:xfrm>
            <a:custGeom>
              <a:avLst/>
              <a:gdLst>
                <a:gd name="T0" fmla="*/ 768 w 777"/>
                <a:gd name="T1" fmla="*/ 463 h 775"/>
                <a:gd name="T2" fmla="*/ 737 w 777"/>
                <a:gd name="T3" fmla="*/ 463 h 775"/>
                <a:gd name="T4" fmla="*/ 465 w 777"/>
                <a:gd name="T5" fmla="*/ 734 h 775"/>
                <a:gd name="T6" fmla="*/ 465 w 777"/>
                <a:gd name="T7" fmla="*/ 766 h 775"/>
                <a:gd name="T8" fmla="*/ 496 w 777"/>
                <a:gd name="T9" fmla="*/ 766 h 775"/>
                <a:gd name="T10" fmla="*/ 768 w 777"/>
                <a:gd name="T11" fmla="*/ 495 h 775"/>
                <a:gd name="T12" fmla="*/ 768 w 777"/>
                <a:gd name="T13" fmla="*/ 463 h 775"/>
                <a:gd name="T14" fmla="*/ 693 w 777"/>
                <a:gd name="T15" fmla="*/ 388 h 775"/>
                <a:gd name="T16" fmla="*/ 661 w 777"/>
                <a:gd name="T17" fmla="*/ 388 h 775"/>
                <a:gd name="T18" fmla="*/ 389 w 777"/>
                <a:gd name="T19" fmla="*/ 659 h 775"/>
                <a:gd name="T20" fmla="*/ 389 w 777"/>
                <a:gd name="T21" fmla="*/ 690 h 775"/>
                <a:gd name="T22" fmla="*/ 421 w 777"/>
                <a:gd name="T23" fmla="*/ 690 h 775"/>
                <a:gd name="T24" fmla="*/ 693 w 777"/>
                <a:gd name="T25" fmla="*/ 419 h 775"/>
                <a:gd name="T26" fmla="*/ 693 w 777"/>
                <a:gd name="T27" fmla="*/ 388 h 775"/>
                <a:gd name="T28" fmla="*/ 540 w 777"/>
                <a:gd name="T29" fmla="*/ 236 h 775"/>
                <a:gd name="T30" fmla="*/ 509 w 777"/>
                <a:gd name="T31" fmla="*/ 236 h 775"/>
                <a:gd name="T32" fmla="*/ 237 w 777"/>
                <a:gd name="T33" fmla="*/ 506 h 775"/>
                <a:gd name="T34" fmla="*/ 237 w 777"/>
                <a:gd name="T35" fmla="*/ 538 h 775"/>
                <a:gd name="T36" fmla="*/ 268 w 777"/>
                <a:gd name="T37" fmla="*/ 538 h 775"/>
                <a:gd name="T38" fmla="*/ 540 w 777"/>
                <a:gd name="T39" fmla="*/ 268 h 775"/>
                <a:gd name="T40" fmla="*/ 540 w 777"/>
                <a:gd name="T41" fmla="*/ 236 h 775"/>
                <a:gd name="T42" fmla="*/ 465 w 777"/>
                <a:gd name="T43" fmla="*/ 161 h 775"/>
                <a:gd name="T44" fmla="*/ 433 w 777"/>
                <a:gd name="T45" fmla="*/ 161 h 775"/>
                <a:gd name="T46" fmla="*/ 161 w 777"/>
                <a:gd name="T47" fmla="*/ 431 h 775"/>
                <a:gd name="T48" fmla="*/ 161 w 777"/>
                <a:gd name="T49" fmla="*/ 462 h 775"/>
                <a:gd name="T50" fmla="*/ 192 w 777"/>
                <a:gd name="T51" fmla="*/ 462 h 775"/>
                <a:gd name="T52" fmla="*/ 465 w 777"/>
                <a:gd name="T53" fmla="*/ 192 h 775"/>
                <a:gd name="T54" fmla="*/ 465 w 777"/>
                <a:gd name="T55" fmla="*/ 161 h 775"/>
                <a:gd name="T56" fmla="*/ 388 w 777"/>
                <a:gd name="T57" fmla="*/ 84 h 775"/>
                <a:gd name="T58" fmla="*/ 356 w 777"/>
                <a:gd name="T59" fmla="*/ 84 h 775"/>
                <a:gd name="T60" fmla="*/ 85 w 777"/>
                <a:gd name="T61" fmla="*/ 355 h 775"/>
                <a:gd name="T62" fmla="*/ 85 w 777"/>
                <a:gd name="T63" fmla="*/ 386 h 775"/>
                <a:gd name="T64" fmla="*/ 117 w 777"/>
                <a:gd name="T65" fmla="*/ 386 h 775"/>
                <a:gd name="T66" fmla="*/ 388 w 777"/>
                <a:gd name="T67" fmla="*/ 117 h 775"/>
                <a:gd name="T68" fmla="*/ 388 w 777"/>
                <a:gd name="T69" fmla="*/ 84 h 775"/>
                <a:gd name="T70" fmla="*/ 312 w 777"/>
                <a:gd name="T71" fmla="*/ 8 h 775"/>
                <a:gd name="T72" fmla="*/ 281 w 777"/>
                <a:gd name="T73" fmla="*/ 8 h 775"/>
                <a:gd name="T74" fmla="*/ 8 w 777"/>
                <a:gd name="T75" fmla="*/ 279 h 775"/>
                <a:gd name="T76" fmla="*/ 8 w 777"/>
                <a:gd name="T77" fmla="*/ 311 h 775"/>
                <a:gd name="T78" fmla="*/ 40 w 777"/>
                <a:gd name="T79" fmla="*/ 311 h 775"/>
                <a:gd name="T80" fmla="*/ 312 w 777"/>
                <a:gd name="T81" fmla="*/ 40 h 775"/>
                <a:gd name="T82" fmla="*/ 312 w 777"/>
                <a:gd name="T83" fmla="*/ 8 h 775"/>
                <a:gd name="T84" fmla="*/ 312 w 777"/>
                <a:gd name="T85" fmla="*/ 8 h 775"/>
                <a:gd name="T86" fmla="*/ 312 w 777"/>
                <a:gd name="T87" fmla="*/ 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7" h="775">
                  <a:moveTo>
                    <a:pt x="768" y="463"/>
                  </a:moveTo>
                  <a:cubicBezTo>
                    <a:pt x="760" y="455"/>
                    <a:pt x="746" y="455"/>
                    <a:pt x="737" y="463"/>
                  </a:cubicBezTo>
                  <a:cubicBezTo>
                    <a:pt x="465" y="734"/>
                    <a:pt x="465" y="734"/>
                    <a:pt x="465" y="734"/>
                  </a:cubicBezTo>
                  <a:cubicBezTo>
                    <a:pt x="456" y="743"/>
                    <a:pt x="456" y="757"/>
                    <a:pt x="465" y="766"/>
                  </a:cubicBezTo>
                  <a:cubicBezTo>
                    <a:pt x="474" y="775"/>
                    <a:pt x="487" y="775"/>
                    <a:pt x="496" y="766"/>
                  </a:cubicBezTo>
                  <a:cubicBezTo>
                    <a:pt x="768" y="495"/>
                    <a:pt x="768" y="495"/>
                    <a:pt x="768" y="495"/>
                  </a:cubicBezTo>
                  <a:cubicBezTo>
                    <a:pt x="777" y="486"/>
                    <a:pt x="777" y="472"/>
                    <a:pt x="768" y="463"/>
                  </a:cubicBezTo>
                  <a:close/>
                  <a:moveTo>
                    <a:pt x="693" y="388"/>
                  </a:moveTo>
                  <a:cubicBezTo>
                    <a:pt x="684" y="379"/>
                    <a:pt x="670" y="379"/>
                    <a:pt x="661" y="388"/>
                  </a:cubicBezTo>
                  <a:cubicBezTo>
                    <a:pt x="389" y="659"/>
                    <a:pt x="389" y="659"/>
                    <a:pt x="389" y="659"/>
                  </a:cubicBezTo>
                  <a:cubicBezTo>
                    <a:pt x="380" y="667"/>
                    <a:pt x="380" y="681"/>
                    <a:pt x="389" y="690"/>
                  </a:cubicBezTo>
                  <a:cubicBezTo>
                    <a:pt x="398" y="699"/>
                    <a:pt x="412" y="699"/>
                    <a:pt x="421" y="690"/>
                  </a:cubicBezTo>
                  <a:cubicBezTo>
                    <a:pt x="693" y="419"/>
                    <a:pt x="693" y="419"/>
                    <a:pt x="693" y="419"/>
                  </a:cubicBezTo>
                  <a:cubicBezTo>
                    <a:pt x="702" y="410"/>
                    <a:pt x="702" y="397"/>
                    <a:pt x="693" y="388"/>
                  </a:cubicBezTo>
                  <a:close/>
                  <a:moveTo>
                    <a:pt x="540" y="236"/>
                  </a:moveTo>
                  <a:cubicBezTo>
                    <a:pt x="532" y="228"/>
                    <a:pt x="518" y="228"/>
                    <a:pt x="509" y="236"/>
                  </a:cubicBezTo>
                  <a:cubicBezTo>
                    <a:pt x="237" y="506"/>
                    <a:pt x="237" y="506"/>
                    <a:pt x="237" y="506"/>
                  </a:cubicBezTo>
                  <a:cubicBezTo>
                    <a:pt x="228" y="515"/>
                    <a:pt x="228" y="529"/>
                    <a:pt x="237" y="538"/>
                  </a:cubicBezTo>
                  <a:cubicBezTo>
                    <a:pt x="245" y="547"/>
                    <a:pt x="259" y="547"/>
                    <a:pt x="268" y="538"/>
                  </a:cubicBezTo>
                  <a:cubicBezTo>
                    <a:pt x="540" y="268"/>
                    <a:pt x="540" y="268"/>
                    <a:pt x="540" y="268"/>
                  </a:cubicBezTo>
                  <a:cubicBezTo>
                    <a:pt x="549" y="259"/>
                    <a:pt x="549" y="245"/>
                    <a:pt x="540" y="236"/>
                  </a:cubicBezTo>
                  <a:close/>
                  <a:moveTo>
                    <a:pt x="465" y="161"/>
                  </a:moveTo>
                  <a:cubicBezTo>
                    <a:pt x="456" y="152"/>
                    <a:pt x="442" y="152"/>
                    <a:pt x="433" y="161"/>
                  </a:cubicBezTo>
                  <a:cubicBezTo>
                    <a:pt x="161" y="431"/>
                    <a:pt x="161" y="431"/>
                    <a:pt x="161" y="431"/>
                  </a:cubicBezTo>
                  <a:cubicBezTo>
                    <a:pt x="152" y="439"/>
                    <a:pt x="152" y="453"/>
                    <a:pt x="161" y="462"/>
                  </a:cubicBezTo>
                  <a:cubicBezTo>
                    <a:pt x="170" y="471"/>
                    <a:pt x="184" y="471"/>
                    <a:pt x="192" y="462"/>
                  </a:cubicBezTo>
                  <a:cubicBezTo>
                    <a:pt x="465" y="192"/>
                    <a:pt x="465" y="192"/>
                    <a:pt x="465" y="192"/>
                  </a:cubicBezTo>
                  <a:cubicBezTo>
                    <a:pt x="474" y="184"/>
                    <a:pt x="474" y="170"/>
                    <a:pt x="465" y="161"/>
                  </a:cubicBezTo>
                  <a:close/>
                  <a:moveTo>
                    <a:pt x="388" y="84"/>
                  </a:moveTo>
                  <a:cubicBezTo>
                    <a:pt x="379" y="75"/>
                    <a:pt x="365" y="75"/>
                    <a:pt x="356" y="84"/>
                  </a:cubicBezTo>
                  <a:cubicBezTo>
                    <a:pt x="85" y="355"/>
                    <a:pt x="85" y="355"/>
                    <a:pt x="85" y="355"/>
                  </a:cubicBezTo>
                  <a:cubicBezTo>
                    <a:pt x="77" y="364"/>
                    <a:pt x="77" y="378"/>
                    <a:pt x="85" y="386"/>
                  </a:cubicBezTo>
                  <a:cubicBezTo>
                    <a:pt x="94" y="395"/>
                    <a:pt x="108" y="395"/>
                    <a:pt x="117" y="386"/>
                  </a:cubicBezTo>
                  <a:cubicBezTo>
                    <a:pt x="388" y="117"/>
                    <a:pt x="388" y="117"/>
                    <a:pt x="388" y="117"/>
                  </a:cubicBezTo>
                  <a:cubicBezTo>
                    <a:pt x="397" y="108"/>
                    <a:pt x="397" y="93"/>
                    <a:pt x="388" y="84"/>
                  </a:cubicBezTo>
                  <a:close/>
                  <a:moveTo>
                    <a:pt x="312" y="8"/>
                  </a:moveTo>
                  <a:cubicBezTo>
                    <a:pt x="303" y="0"/>
                    <a:pt x="290" y="0"/>
                    <a:pt x="281" y="8"/>
                  </a:cubicBezTo>
                  <a:cubicBezTo>
                    <a:pt x="8" y="279"/>
                    <a:pt x="8" y="279"/>
                    <a:pt x="8" y="279"/>
                  </a:cubicBezTo>
                  <a:cubicBezTo>
                    <a:pt x="0" y="288"/>
                    <a:pt x="0" y="302"/>
                    <a:pt x="8" y="311"/>
                  </a:cubicBezTo>
                  <a:cubicBezTo>
                    <a:pt x="17" y="320"/>
                    <a:pt x="31" y="320"/>
                    <a:pt x="40" y="311"/>
                  </a:cubicBezTo>
                  <a:cubicBezTo>
                    <a:pt x="312" y="40"/>
                    <a:pt x="312" y="40"/>
                    <a:pt x="312" y="40"/>
                  </a:cubicBezTo>
                  <a:cubicBezTo>
                    <a:pt x="321" y="31"/>
                    <a:pt x="321" y="17"/>
                    <a:pt x="312" y="8"/>
                  </a:cubicBezTo>
                  <a:close/>
                  <a:moveTo>
                    <a:pt x="312" y="8"/>
                  </a:moveTo>
                  <a:cubicBezTo>
                    <a:pt x="312" y="8"/>
                    <a:pt x="312" y="8"/>
                    <a:pt x="312" y="8"/>
                  </a:cubicBezTo>
                </a:path>
              </a:pathLst>
            </a:custGeom>
            <a:solidFill>
              <a:srgbClr val="E8E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37"/>
            <p:cNvSpPr>
              <a:spLocks noEditPoints="1"/>
            </p:cNvSpPr>
            <p:nvPr/>
          </p:nvSpPr>
          <p:spPr bwMode="auto">
            <a:xfrm>
              <a:off x="2979847" y="3465513"/>
              <a:ext cx="2482850" cy="2611438"/>
            </a:xfrm>
            <a:custGeom>
              <a:avLst/>
              <a:gdLst>
                <a:gd name="T0" fmla="*/ 643 w 661"/>
                <a:gd name="T1" fmla="*/ 555 h 695"/>
                <a:gd name="T2" fmla="*/ 102 w 661"/>
                <a:gd name="T3" fmla="*/ 17 h 695"/>
                <a:gd name="T4" fmla="*/ 39 w 661"/>
                <a:gd name="T5" fmla="*/ 17 h 695"/>
                <a:gd name="T6" fmla="*/ 0 w 661"/>
                <a:gd name="T7" fmla="*/ 56 h 695"/>
                <a:gd name="T8" fmla="*/ 240 w 661"/>
                <a:gd name="T9" fmla="*/ 293 h 695"/>
                <a:gd name="T10" fmla="*/ 220 w 661"/>
                <a:gd name="T11" fmla="*/ 403 h 695"/>
                <a:gd name="T12" fmla="*/ 189 w 661"/>
                <a:gd name="T13" fmla="*/ 438 h 695"/>
                <a:gd name="T14" fmla="*/ 189 w 661"/>
                <a:gd name="T15" fmla="*/ 504 h 695"/>
                <a:gd name="T16" fmla="*/ 260 w 661"/>
                <a:gd name="T17" fmla="*/ 501 h 695"/>
                <a:gd name="T18" fmla="*/ 167 w 661"/>
                <a:gd name="T19" fmla="*/ 592 h 695"/>
                <a:gd name="T20" fmla="*/ 167 w 661"/>
                <a:gd name="T21" fmla="*/ 656 h 695"/>
                <a:gd name="T22" fmla="*/ 233 w 661"/>
                <a:gd name="T23" fmla="*/ 656 h 695"/>
                <a:gd name="T24" fmla="*/ 276 w 661"/>
                <a:gd name="T25" fmla="*/ 613 h 695"/>
                <a:gd name="T26" fmla="*/ 276 w 661"/>
                <a:gd name="T27" fmla="*/ 678 h 695"/>
                <a:gd name="T28" fmla="*/ 339 w 661"/>
                <a:gd name="T29" fmla="*/ 678 h 695"/>
                <a:gd name="T30" fmla="*/ 417 w 661"/>
                <a:gd name="T31" fmla="*/ 596 h 695"/>
                <a:gd name="T32" fmla="*/ 547 w 661"/>
                <a:gd name="T33" fmla="*/ 596 h 695"/>
                <a:gd name="T34" fmla="*/ 607 w 661"/>
                <a:gd name="T35" fmla="*/ 654 h 695"/>
                <a:gd name="T36" fmla="*/ 643 w 661"/>
                <a:gd name="T37" fmla="*/ 617 h 695"/>
                <a:gd name="T38" fmla="*/ 643 w 661"/>
                <a:gd name="T39" fmla="*/ 555 h 695"/>
                <a:gd name="T40" fmla="*/ 643 w 661"/>
                <a:gd name="T41" fmla="*/ 555 h 695"/>
                <a:gd name="T42" fmla="*/ 643 w 661"/>
                <a:gd name="T43" fmla="*/ 55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1" h="695">
                  <a:moveTo>
                    <a:pt x="643" y="555"/>
                  </a:moveTo>
                  <a:cubicBezTo>
                    <a:pt x="102" y="17"/>
                    <a:pt x="102" y="17"/>
                    <a:pt x="102" y="17"/>
                  </a:cubicBezTo>
                  <a:cubicBezTo>
                    <a:pt x="85" y="0"/>
                    <a:pt x="57" y="0"/>
                    <a:pt x="39" y="1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40" y="293"/>
                    <a:pt x="240" y="293"/>
                    <a:pt x="240" y="293"/>
                  </a:cubicBezTo>
                  <a:cubicBezTo>
                    <a:pt x="259" y="329"/>
                    <a:pt x="254" y="373"/>
                    <a:pt x="220" y="403"/>
                  </a:cubicBezTo>
                  <a:cubicBezTo>
                    <a:pt x="189" y="438"/>
                    <a:pt x="189" y="438"/>
                    <a:pt x="189" y="438"/>
                  </a:cubicBezTo>
                  <a:cubicBezTo>
                    <a:pt x="169" y="456"/>
                    <a:pt x="169" y="486"/>
                    <a:pt x="189" y="504"/>
                  </a:cubicBezTo>
                  <a:cubicBezTo>
                    <a:pt x="210" y="521"/>
                    <a:pt x="244" y="520"/>
                    <a:pt x="260" y="501"/>
                  </a:cubicBezTo>
                  <a:cubicBezTo>
                    <a:pt x="167" y="592"/>
                    <a:pt x="167" y="592"/>
                    <a:pt x="167" y="592"/>
                  </a:cubicBezTo>
                  <a:cubicBezTo>
                    <a:pt x="148" y="610"/>
                    <a:pt x="148" y="639"/>
                    <a:pt x="167" y="656"/>
                  </a:cubicBezTo>
                  <a:cubicBezTo>
                    <a:pt x="186" y="674"/>
                    <a:pt x="215" y="674"/>
                    <a:pt x="233" y="656"/>
                  </a:cubicBezTo>
                  <a:cubicBezTo>
                    <a:pt x="276" y="613"/>
                    <a:pt x="276" y="613"/>
                    <a:pt x="276" y="613"/>
                  </a:cubicBezTo>
                  <a:cubicBezTo>
                    <a:pt x="259" y="631"/>
                    <a:pt x="259" y="660"/>
                    <a:pt x="276" y="678"/>
                  </a:cubicBezTo>
                  <a:cubicBezTo>
                    <a:pt x="294" y="695"/>
                    <a:pt x="322" y="695"/>
                    <a:pt x="339" y="678"/>
                  </a:cubicBezTo>
                  <a:cubicBezTo>
                    <a:pt x="417" y="596"/>
                    <a:pt x="417" y="596"/>
                    <a:pt x="417" y="596"/>
                  </a:cubicBezTo>
                  <a:cubicBezTo>
                    <a:pt x="453" y="559"/>
                    <a:pt x="511" y="559"/>
                    <a:pt x="547" y="596"/>
                  </a:cubicBezTo>
                  <a:cubicBezTo>
                    <a:pt x="607" y="654"/>
                    <a:pt x="607" y="654"/>
                    <a:pt x="607" y="654"/>
                  </a:cubicBezTo>
                  <a:cubicBezTo>
                    <a:pt x="643" y="617"/>
                    <a:pt x="643" y="617"/>
                    <a:pt x="643" y="617"/>
                  </a:cubicBezTo>
                  <a:cubicBezTo>
                    <a:pt x="661" y="602"/>
                    <a:pt x="661" y="573"/>
                    <a:pt x="643" y="555"/>
                  </a:cubicBezTo>
                  <a:close/>
                  <a:moveTo>
                    <a:pt x="643" y="555"/>
                  </a:moveTo>
                  <a:cubicBezTo>
                    <a:pt x="643" y="555"/>
                    <a:pt x="643" y="555"/>
                    <a:pt x="643" y="555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38"/>
            <p:cNvSpPr>
              <a:spLocks noEditPoints="1"/>
            </p:cNvSpPr>
            <p:nvPr/>
          </p:nvSpPr>
          <p:spPr bwMode="auto">
            <a:xfrm>
              <a:off x="1517760" y="5381625"/>
              <a:ext cx="846138" cy="849313"/>
            </a:xfrm>
            <a:custGeom>
              <a:avLst/>
              <a:gdLst>
                <a:gd name="T0" fmla="*/ 92 w 225"/>
                <a:gd name="T1" fmla="*/ 20 h 226"/>
                <a:gd name="T2" fmla="*/ 92 w 225"/>
                <a:gd name="T3" fmla="*/ 92 h 226"/>
                <a:gd name="T4" fmla="*/ 20 w 225"/>
                <a:gd name="T5" fmla="*/ 92 h 226"/>
                <a:gd name="T6" fmla="*/ 20 w 225"/>
                <a:gd name="T7" fmla="*/ 20 h 226"/>
                <a:gd name="T8" fmla="*/ 92 w 225"/>
                <a:gd name="T9" fmla="*/ 20 h 226"/>
                <a:gd name="T10" fmla="*/ 205 w 225"/>
                <a:gd name="T11" fmla="*/ 134 h 226"/>
                <a:gd name="T12" fmla="*/ 205 w 225"/>
                <a:gd name="T13" fmla="*/ 205 h 226"/>
                <a:gd name="T14" fmla="*/ 133 w 225"/>
                <a:gd name="T15" fmla="*/ 205 h 226"/>
                <a:gd name="T16" fmla="*/ 133 w 225"/>
                <a:gd name="T17" fmla="*/ 134 h 226"/>
                <a:gd name="T18" fmla="*/ 205 w 225"/>
                <a:gd name="T19" fmla="*/ 134 h 226"/>
                <a:gd name="T20" fmla="*/ 205 w 225"/>
                <a:gd name="T21" fmla="*/ 134 h 226"/>
                <a:gd name="T22" fmla="*/ 205 w 225"/>
                <a:gd name="T23" fmla="*/ 1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26">
                  <a:moveTo>
                    <a:pt x="92" y="20"/>
                  </a:moveTo>
                  <a:cubicBezTo>
                    <a:pt x="112" y="40"/>
                    <a:pt x="112" y="72"/>
                    <a:pt x="92" y="92"/>
                  </a:cubicBezTo>
                  <a:cubicBezTo>
                    <a:pt x="72" y="112"/>
                    <a:pt x="40" y="112"/>
                    <a:pt x="20" y="92"/>
                  </a:cubicBezTo>
                  <a:cubicBezTo>
                    <a:pt x="0" y="72"/>
                    <a:pt x="0" y="40"/>
                    <a:pt x="20" y="20"/>
                  </a:cubicBezTo>
                  <a:cubicBezTo>
                    <a:pt x="40" y="0"/>
                    <a:pt x="72" y="0"/>
                    <a:pt x="92" y="20"/>
                  </a:cubicBezTo>
                  <a:close/>
                  <a:moveTo>
                    <a:pt x="205" y="134"/>
                  </a:moveTo>
                  <a:cubicBezTo>
                    <a:pt x="225" y="154"/>
                    <a:pt x="225" y="185"/>
                    <a:pt x="205" y="205"/>
                  </a:cubicBezTo>
                  <a:cubicBezTo>
                    <a:pt x="185" y="226"/>
                    <a:pt x="154" y="226"/>
                    <a:pt x="133" y="205"/>
                  </a:cubicBezTo>
                  <a:cubicBezTo>
                    <a:pt x="113" y="185"/>
                    <a:pt x="113" y="154"/>
                    <a:pt x="133" y="134"/>
                  </a:cubicBezTo>
                  <a:cubicBezTo>
                    <a:pt x="154" y="113"/>
                    <a:pt x="186" y="113"/>
                    <a:pt x="205" y="134"/>
                  </a:cubicBezTo>
                  <a:close/>
                  <a:moveTo>
                    <a:pt x="205" y="134"/>
                  </a:moveTo>
                  <a:cubicBezTo>
                    <a:pt x="205" y="134"/>
                    <a:pt x="205" y="134"/>
                    <a:pt x="205" y="134"/>
                  </a:cubicBezTo>
                </a:path>
              </a:pathLst>
            </a:custGeom>
            <a:solidFill>
              <a:srgbClr val="B4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39"/>
            <p:cNvSpPr>
              <a:spLocks noEditPoints="1"/>
            </p:cNvSpPr>
            <p:nvPr/>
          </p:nvSpPr>
          <p:spPr bwMode="auto">
            <a:xfrm>
              <a:off x="2987785" y="3594100"/>
              <a:ext cx="2403475" cy="2490788"/>
            </a:xfrm>
            <a:custGeom>
              <a:avLst/>
              <a:gdLst>
                <a:gd name="T0" fmla="*/ 219 w 640"/>
                <a:gd name="T1" fmla="*/ 368 h 663"/>
                <a:gd name="T2" fmla="*/ 189 w 640"/>
                <a:gd name="T3" fmla="*/ 403 h 663"/>
                <a:gd name="T4" fmla="*/ 189 w 640"/>
                <a:gd name="T5" fmla="*/ 469 h 663"/>
                <a:gd name="T6" fmla="*/ 255 w 640"/>
                <a:gd name="T7" fmla="*/ 470 h 663"/>
                <a:gd name="T8" fmla="*/ 284 w 640"/>
                <a:gd name="T9" fmla="*/ 442 h 663"/>
                <a:gd name="T10" fmla="*/ 214 w 640"/>
                <a:gd name="T11" fmla="*/ 445 h 663"/>
                <a:gd name="T12" fmla="*/ 214 w 640"/>
                <a:gd name="T13" fmla="*/ 379 h 663"/>
                <a:gd name="T14" fmla="*/ 244 w 640"/>
                <a:gd name="T15" fmla="*/ 344 h 663"/>
                <a:gd name="T16" fmla="*/ 264 w 640"/>
                <a:gd name="T17" fmla="*/ 235 h 663"/>
                <a:gd name="T18" fmla="*/ 25 w 640"/>
                <a:gd name="T19" fmla="*/ 0 h 663"/>
                <a:gd name="T20" fmla="*/ 0 w 640"/>
                <a:gd name="T21" fmla="*/ 25 h 663"/>
                <a:gd name="T22" fmla="*/ 239 w 640"/>
                <a:gd name="T23" fmla="*/ 261 h 663"/>
                <a:gd name="T24" fmla="*/ 219 w 640"/>
                <a:gd name="T25" fmla="*/ 368 h 663"/>
                <a:gd name="T26" fmla="*/ 191 w 640"/>
                <a:gd name="T27" fmla="*/ 597 h 663"/>
                <a:gd name="T28" fmla="*/ 189 w 640"/>
                <a:gd name="T29" fmla="*/ 535 h 663"/>
                <a:gd name="T30" fmla="*/ 166 w 640"/>
                <a:gd name="T31" fmla="*/ 557 h 663"/>
                <a:gd name="T32" fmla="*/ 166 w 640"/>
                <a:gd name="T33" fmla="*/ 621 h 663"/>
                <a:gd name="T34" fmla="*/ 233 w 640"/>
                <a:gd name="T35" fmla="*/ 621 h 663"/>
                <a:gd name="T36" fmla="*/ 258 w 640"/>
                <a:gd name="T37" fmla="*/ 596 h 663"/>
                <a:gd name="T38" fmla="*/ 191 w 640"/>
                <a:gd name="T39" fmla="*/ 597 h 663"/>
                <a:gd name="T40" fmla="*/ 300 w 640"/>
                <a:gd name="T41" fmla="*/ 620 h 663"/>
                <a:gd name="T42" fmla="*/ 300 w 640"/>
                <a:gd name="T43" fmla="*/ 555 h 663"/>
                <a:gd name="T44" fmla="*/ 274 w 640"/>
                <a:gd name="T45" fmla="*/ 581 h 663"/>
                <a:gd name="T46" fmla="*/ 274 w 640"/>
                <a:gd name="T47" fmla="*/ 645 h 663"/>
                <a:gd name="T48" fmla="*/ 337 w 640"/>
                <a:gd name="T49" fmla="*/ 645 h 663"/>
                <a:gd name="T50" fmla="*/ 358 w 640"/>
                <a:gd name="T51" fmla="*/ 625 h 663"/>
                <a:gd name="T52" fmla="*/ 300 w 640"/>
                <a:gd name="T53" fmla="*/ 620 h 663"/>
                <a:gd name="T54" fmla="*/ 628 w 640"/>
                <a:gd name="T55" fmla="*/ 596 h 663"/>
                <a:gd name="T56" fmla="*/ 569 w 640"/>
                <a:gd name="T57" fmla="*/ 539 h 663"/>
                <a:gd name="T58" fmla="*/ 441 w 640"/>
                <a:gd name="T59" fmla="*/ 539 h 663"/>
                <a:gd name="T60" fmla="*/ 423 w 640"/>
                <a:gd name="T61" fmla="*/ 557 h 663"/>
                <a:gd name="T62" fmla="*/ 544 w 640"/>
                <a:gd name="T63" fmla="*/ 563 h 663"/>
                <a:gd name="T64" fmla="*/ 603 w 640"/>
                <a:gd name="T65" fmla="*/ 620 h 663"/>
                <a:gd name="T66" fmla="*/ 640 w 640"/>
                <a:gd name="T67" fmla="*/ 583 h 663"/>
                <a:gd name="T68" fmla="*/ 628 w 640"/>
                <a:gd name="T69" fmla="*/ 596 h 663"/>
                <a:gd name="T70" fmla="*/ 628 w 640"/>
                <a:gd name="T71" fmla="*/ 596 h 663"/>
                <a:gd name="T72" fmla="*/ 628 w 640"/>
                <a:gd name="T73" fmla="*/ 59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" h="663">
                  <a:moveTo>
                    <a:pt x="219" y="368"/>
                  </a:moveTo>
                  <a:cubicBezTo>
                    <a:pt x="189" y="403"/>
                    <a:pt x="189" y="403"/>
                    <a:pt x="189" y="403"/>
                  </a:cubicBezTo>
                  <a:cubicBezTo>
                    <a:pt x="168" y="421"/>
                    <a:pt x="168" y="450"/>
                    <a:pt x="189" y="469"/>
                  </a:cubicBezTo>
                  <a:cubicBezTo>
                    <a:pt x="208" y="485"/>
                    <a:pt x="238" y="485"/>
                    <a:pt x="255" y="470"/>
                  </a:cubicBezTo>
                  <a:cubicBezTo>
                    <a:pt x="284" y="442"/>
                    <a:pt x="284" y="442"/>
                    <a:pt x="284" y="442"/>
                  </a:cubicBezTo>
                  <a:cubicBezTo>
                    <a:pt x="267" y="460"/>
                    <a:pt x="234" y="462"/>
                    <a:pt x="214" y="445"/>
                  </a:cubicBezTo>
                  <a:cubicBezTo>
                    <a:pt x="194" y="427"/>
                    <a:pt x="194" y="398"/>
                    <a:pt x="214" y="379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77" y="315"/>
                    <a:pt x="282" y="269"/>
                    <a:pt x="264" y="23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9" y="261"/>
                    <a:pt x="239" y="261"/>
                    <a:pt x="239" y="261"/>
                  </a:cubicBezTo>
                  <a:cubicBezTo>
                    <a:pt x="257" y="295"/>
                    <a:pt x="252" y="339"/>
                    <a:pt x="219" y="368"/>
                  </a:cubicBezTo>
                  <a:close/>
                  <a:moveTo>
                    <a:pt x="191" y="597"/>
                  </a:moveTo>
                  <a:cubicBezTo>
                    <a:pt x="174" y="581"/>
                    <a:pt x="174" y="553"/>
                    <a:pt x="189" y="535"/>
                  </a:cubicBezTo>
                  <a:cubicBezTo>
                    <a:pt x="166" y="557"/>
                    <a:pt x="166" y="557"/>
                    <a:pt x="166" y="557"/>
                  </a:cubicBezTo>
                  <a:cubicBezTo>
                    <a:pt x="147" y="574"/>
                    <a:pt x="147" y="603"/>
                    <a:pt x="166" y="621"/>
                  </a:cubicBezTo>
                  <a:cubicBezTo>
                    <a:pt x="185" y="639"/>
                    <a:pt x="214" y="639"/>
                    <a:pt x="233" y="621"/>
                  </a:cubicBezTo>
                  <a:cubicBezTo>
                    <a:pt x="258" y="596"/>
                    <a:pt x="258" y="596"/>
                    <a:pt x="258" y="596"/>
                  </a:cubicBezTo>
                  <a:cubicBezTo>
                    <a:pt x="239" y="615"/>
                    <a:pt x="210" y="615"/>
                    <a:pt x="191" y="597"/>
                  </a:cubicBezTo>
                  <a:close/>
                  <a:moveTo>
                    <a:pt x="300" y="620"/>
                  </a:moveTo>
                  <a:cubicBezTo>
                    <a:pt x="282" y="602"/>
                    <a:pt x="282" y="573"/>
                    <a:pt x="300" y="555"/>
                  </a:cubicBezTo>
                  <a:cubicBezTo>
                    <a:pt x="274" y="581"/>
                    <a:pt x="274" y="581"/>
                    <a:pt x="274" y="581"/>
                  </a:cubicBezTo>
                  <a:cubicBezTo>
                    <a:pt x="257" y="598"/>
                    <a:pt x="257" y="627"/>
                    <a:pt x="274" y="645"/>
                  </a:cubicBezTo>
                  <a:cubicBezTo>
                    <a:pt x="292" y="663"/>
                    <a:pt x="320" y="663"/>
                    <a:pt x="337" y="645"/>
                  </a:cubicBezTo>
                  <a:cubicBezTo>
                    <a:pt x="358" y="625"/>
                    <a:pt x="358" y="625"/>
                    <a:pt x="358" y="625"/>
                  </a:cubicBezTo>
                  <a:cubicBezTo>
                    <a:pt x="340" y="637"/>
                    <a:pt x="316" y="635"/>
                    <a:pt x="300" y="620"/>
                  </a:cubicBezTo>
                  <a:close/>
                  <a:moveTo>
                    <a:pt x="628" y="596"/>
                  </a:moveTo>
                  <a:cubicBezTo>
                    <a:pt x="569" y="539"/>
                    <a:pt x="569" y="539"/>
                    <a:pt x="569" y="539"/>
                  </a:cubicBezTo>
                  <a:cubicBezTo>
                    <a:pt x="534" y="503"/>
                    <a:pt x="476" y="503"/>
                    <a:pt x="441" y="539"/>
                  </a:cubicBezTo>
                  <a:cubicBezTo>
                    <a:pt x="423" y="557"/>
                    <a:pt x="423" y="557"/>
                    <a:pt x="423" y="557"/>
                  </a:cubicBezTo>
                  <a:cubicBezTo>
                    <a:pt x="458" y="528"/>
                    <a:pt x="511" y="530"/>
                    <a:pt x="544" y="563"/>
                  </a:cubicBezTo>
                  <a:cubicBezTo>
                    <a:pt x="603" y="620"/>
                    <a:pt x="603" y="620"/>
                    <a:pt x="603" y="620"/>
                  </a:cubicBezTo>
                  <a:cubicBezTo>
                    <a:pt x="640" y="583"/>
                    <a:pt x="640" y="583"/>
                    <a:pt x="640" y="583"/>
                  </a:cubicBezTo>
                  <a:lnTo>
                    <a:pt x="628" y="596"/>
                  </a:lnTo>
                  <a:close/>
                  <a:moveTo>
                    <a:pt x="628" y="596"/>
                  </a:moveTo>
                  <a:cubicBezTo>
                    <a:pt x="628" y="596"/>
                    <a:pt x="628" y="596"/>
                    <a:pt x="628" y="596"/>
                  </a:cubicBezTo>
                </a:path>
              </a:pathLst>
            </a:custGeom>
            <a:solidFill>
              <a:srgbClr val="995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3" name="그룹 102"/>
          <p:cNvGrpSpPr/>
          <p:nvPr/>
        </p:nvGrpSpPr>
        <p:grpSpPr>
          <a:xfrm rot="430701">
            <a:off x="7115541" y="844043"/>
            <a:ext cx="962443" cy="1485400"/>
            <a:chOff x="9195132" y="4260222"/>
            <a:chExt cx="962443" cy="1485400"/>
          </a:xfrm>
        </p:grpSpPr>
        <p:sp>
          <p:nvSpPr>
            <p:cNvPr id="104" name="Freeform 15"/>
            <p:cNvSpPr>
              <a:spLocks/>
            </p:cNvSpPr>
            <p:nvPr/>
          </p:nvSpPr>
          <p:spPr bwMode="auto">
            <a:xfrm>
              <a:off x="9474950" y="4260222"/>
              <a:ext cx="682625" cy="1155700"/>
            </a:xfrm>
            <a:custGeom>
              <a:avLst/>
              <a:gdLst>
                <a:gd name="T0" fmla="*/ 73 w 314"/>
                <a:gd name="T1" fmla="*/ 515 h 534"/>
                <a:gd name="T2" fmla="*/ 37 w 314"/>
                <a:gd name="T3" fmla="*/ 527 h 534"/>
                <a:gd name="T4" fmla="*/ 19 w 314"/>
                <a:gd name="T5" fmla="*/ 518 h 534"/>
                <a:gd name="T6" fmla="*/ 7 w 314"/>
                <a:gd name="T7" fmla="*/ 481 h 534"/>
                <a:gd name="T8" fmla="*/ 59 w 314"/>
                <a:gd name="T9" fmla="*/ 383 h 534"/>
                <a:gd name="T10" fmla="*/ 293 w 314"/>
                <a:gd name="T11" fmla="*/ 7 h 534"/>
                <a:gd name="T12" fmla="*/ 297 w 314"/>
                <a:gd name="T13" fmla="*/ 8 h 534"/>
                <a:gd name="T14" fmla="*/ 300 w 314"/>
                <a:gd name="T15" fmla="*/ 10 h 534"/>
                <a:gd name="T16" fmla="*/ 125 w 314"/>
                <a:gd name="T17" fmla="*/ 417 h 534"/>
                <a:gd name="T18" fmla="*/ 73 w 314"/>
                <a:gd name="T19" fmla="*/ 51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534">
                  <a:moveTo>
                    <a:pt x="73" y="515"/>
                  </a:moveTo>
                  <a:cubicBezTo>
                    <a:pt x="66" y="529"/>
                    <a:pt x="50" y="534"/>
                    <a:pt x="37" y="527"/>
                  </a:cubicBezTo>
                  <a:cubicBezTo>
                    <a:pt x="19" y="518"/>
                    <a:pt x="19" y="518"/>
                    <a:pt x="19" y="518"/>
                  </a:cubicBezTo>
                  <a:cubicBezTo>
                    <a:pt x="6" y="511"/>
                    <a:pt x="0" y="495"/>
                    <a:pt x="7" y="481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65" y="370"/>
                    <a:pt x="280" y="0"/>
                    <a:pt x="293" y="7"/>
                  </a:cubicBezTo>
                  <a:cubicBezTo>
                    <a:pt x="293" y="7"/>
                    <a:pt x="295" y="7"/>
                    <a:pt x="297" y="8"/>
                  </a:cubicBezTo>
                  <a:cubicBezTo>
                    <a:pt x="299" y="10"/>
                    <a:pt x="300" y="10"/>
                    <a:pt x="300" y="10"/>
                  </a:cubicBezTo>
                  <a:cubicBezTo>
                    <a:pt x="314" y="17"/>
                    <a:pt x="131" y="403"/>
                    <a:pt x="125" y="417"/>
                  </a:cubicBezTo>
                  <a:lnTo>
                    <a:pt x="73" y="515"/>
                  </a:lnTo>
                  <a:close/>
                </a:path>
              </a:pathLst>
            </a:custGeom>
            <a:solidFill>
              <a:srgbClr val="4156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5" name="Freeform 16"/>
            <p:cNvSpPr>
              <a:spLocks/>
            </p:cNvSpPr>
            <p:nvPr/>
          </p:nvSpPr>
          <p:spPr bwMode="auto">
            <a:xfrm>
              <a:off x="9395575" y="5333371"/>
              <a:ext cx="209550" cy="249237"/>
            </a:xfrm>
            <a:custGeom>
              <a:avLst/>
              <a:gdLst>
                <a:gd name="T0" fmla="*/ 63 w 97"/>
                <a:gd name="T1" fmla="*/ 99 h 115"/>
                <a:gd name="T2" fmla="*/ 32 w 97"/>
                <a:gd name="T3" fmla="*/ 109 h 115"/>
                <a:gd name="T4" fmla="*/ 16 w 97"/>
                <a:gd name="T5" fmla="*/ 101 h 115"/>
                <a:gd name="T6" fmla="*/ 6 w 97"/>
                <a:gd name="T7" fmla="*/ 70 h 115"/>
                <a:gd name="T8" fmla="*/ 34 w 97"/>
                <a:gd name="T9" fmla="*/ 15 h 115"/>
                <a:gd name="T10" fmla="*/ 65 w 97"/>
                <a:gd name="T11" fmla="*/ 5 h 115"/>
                <a:gd name="T12" fmla="*/ 81 w 97"/>
                <a:gd name="T13" fmla="*/ 13 h 115"/>
                <a:gd name="T14" fmla="*/ 91 w 97"/>
                <a:gd name="T15" fmla="*/ 45 h 115"/>
                <a:gd name="T16" fmla="*/ 63 w 97"/>
                <a:gd name="T17" fmla="*/ 9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5">
                  <a:moveTo>
                    <a:pt x="63" y="99"/>
                  </a:moveTo>
                  <a:cubicBezTo>
                    <a:pt x="57" y="110"/>
                    <a:pt x="43" y="115"/>
                    <a:pt x="32" y="109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5" y="95"/>
                    <a:pt x="0" y="81"/>
                    <a:pt x="6" y="7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40" y="4"/>
                    <a:pt x="54" y="0"/>
                    <a:pt x="65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92" y="19"/>
                    <a:pt x="97" y="33"/>
                    <a:pt x="91" y="45"/>
                  </a:cubicBezTo>
                  <a:lnTo>
                    <a:pt x="63" y="99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6" name="Freeform 133"/>
            <p:cNvSpPr>
              <a:spLocks/>
            </p:cNvSpPr>
            <p:nvPr/>
          </p:nvSpPr>
          <p:spPr bwMode="auto">
            <a:xfrm rot="10369299" flipV="1">
              <a:off x="9195132" y="5534114"/>
              <a:ext cx="301921" cy="211508"/>
            </a:xfrm>
            <a:custGeom>
              <a:avLst/>
              <a:gdLst>
                <a:gd name="T0" fmla="*/ 21 w 36"/>
                <a:gd name="T1" fmla="*/ 2 h 25"/>
                <a:gd name="T2" fmla="*/ 13 w 36"/>
                <a:gd name="T3" fmla="*/ 0 h 25"/>
                <a:gd name="T4" fmla="*/ 13 w 36"/>
                <a:gd name="T5" fmla="*/ 4 h 25"/>
                <a:gd name="T6" fmla="*/ 7 w 36"/>
                <a:gd name="T7" fmla="*/ 10 h 25"/>
                <a:gd name="T8" fmla="*/ 3 w 36"/>
                <a:gd name="T9" fmla="*/ 11 h 25"/>
                <a:gd name="T10" fmla="*/ 36 w 36"/>
                <a:gd name="T11" fmla="*/ 25 h 25"/>
                <a:gd name="T12" fmla="*/ 21 w 36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5">
                  <a:moveTo>
                    <a:pt x="21" y="2"/>
                  </a:moveTo>
                  <a:cubicBezTo>
                    <a:pt x="18" y="0"/>
                    <a:pt x="16" y="0"/>
                    <a:pt x="13" y="0"/>
                  </a:cubicBezTo>
                  <a:cubicBezTo>
                    <a:pt x="14" y="1"/>
                    <a:pt x="14" y="3"/>
                    <a:pt x="13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4" y="11"/>
                    <a:pt x="3" y="11"/>
                  </a:cubicBezTo>
                  <a:cubicBezTo>
                    <a:pt x="0" y="25"/>
                    <a:pt x="26" y="25"/>
                    <a:pt x="36" y="25"/>
                  </a:cubicBezTo>
                  <a:cubicBezTo>
                    <a:pt x="29" y="18"/>
                    <a:pt x="29" y="7"/>
                    <a:pt x="21" y="2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D000"/>
                </a:gs>
                <a:gs pos="100000">
                  <a:srgbClr val="EDDEB9">
                    <a:alpha val="22000"/>
                  </a:srgbClr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241052" y="1009581"/>
            <a:ext cx="1241514" cy="1241514"/>
            <a:chOff x="8394874" y="815124"/>
            <a:chExt cx="715065" cy="715065"/>
          </a:xfrm>
        </p:grpSpPr>
        <p:sp>
          <p:nvSpPr>
            <p:cNvPr id="108" name="타원 107"/>
            <p:cNvSpPr/>
            <p:nvPr/>
          </p:nvSpPr>
          <p:spPr>
            <a:xfrm>
              <a:off x="8394874" y="815124"/>
              <a:ext cx="715065" cy="71506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9" name="그룹 108"/>
            <p:cNvGrpSpPr/>
            <p:nvPr/>
          </p:nvGrpSpPr>
          <p:grpSpPr>
            <a:xfrm rot="9892082">
              <a:off x="8471621" y="941628"/>
              <a:ext cx="499451" cy="498667"/>
              <a:chOff x="-607909" y="3465513"/>
              <a:chExt cx="6070606" cy="606106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 28"/>
              <p:cNvSpPr>
                <a:spLocks noEditPoints="1"/>
              </p:cNvSpPr>
              <p:nvPr/>
            </p:nvSpPr>
            <p:spPr bwMode="auto">
              <a:xfrm>
                <a:off x="-607909" y="5400674"/>
                <a:ext cx="4090994" cy="4125907"/>
              </a:xfrm>
              <a:custGeom>
                <a:avLst/>
                <a:gdLst>
                  <a:gd name="T0" fmla="*/ 928 w 1089"/>
                  <a:gd name="T1" fmla="*/ 761 h 1098"/>
                  <a:gd name="T2" fmla="*/ 882 w 1089"/>
                  <a:gd name="T3" fmla="*/ 760 h 1098"/>
                  <a:gd name="T4" fmla="*/ 480 w 1089"/>
                  <a:gd name="T5" fmla="*/ 741 h 1098"/>
                  <a:gd name="T6" fmla="*/ 345 w 1089"/>
                  <a:gd name="T7" fmla="*/ 958 h 1098"/>
                  <a:gd name="T8" fmla="*/ 262 w 1089"/>
                  <a:gd name="T9" fmla="*/ 1055 h 1098"/>
                  <a:gd name="T10" fmla="*/ 155 w 1089"/>
                  <a:gd name="T11" fmla="*/ 1098 h 1098"/>
                  <a:gd name="T12" fmla="*/ 0 w 1089"/>
                  <a:gd name="T13" fmla="*/ 943 h 1098"/>
                  <a:gd name="T14" fmla="*/ 43 w 1089"/>
                  <a:gd name="T15" fmla="*/ 836 h 1098"/>
                  <a:gd name="T16" fmla="*/ 45 w 1089"/>
                  <a:gd name="T17" fmla="*/ 833 h 1098"/>
                  <a:gd name="T18" fmla="*/ 139 w 1089"/>
                  <a:gd name="T19" fmla="*/ 753 h 1098"/>
                  <a:gd name="T20" fmla="*/ 353 w 1089"/>
                  <a:gd name="T21" fmla="*/ 616 h 1098"/>
                  <a:gd name="T22" fmla="*/ 335 w 1089"/>
                  <a:gd name="T23" fmla="*/ 211 h 1098"/>
                  <a:gd name="T24" fmla="*/ 326 w 1089"/>
                  <a:gd name="T25" fmla="*/ 187 h 1098"/>
                  <a:gd name="T26" fmla="*/ 337 w 1089"/>
                  <a:gd name="T27" fmla="*/ 164 h 1098"/>
                  <a:gd name="T28" fmla="*/ 499 w 1089"/>
                  <a:gd name="T29" fmla="*/ 0 h 1098"/>
                  <a:gd name="T30" fmla="*/ 1089 w 1089"/>
                  <a:gd name="T31" fmla="*/ 596 h 1098"/>
                  <a:gd name="T32" fmla="*/ 928 w 1089"/>
                  <a:gd name="T33" fmla="*/ 761 h 1098"/>
                  <a:gd name="T34" fmla="*/ 928 w 1089"/>
                  <a:gd name="T35" fmla="*/ 761 h 1098"/>
                  <a:gd name="T36" fmla="*/ 928 w 1089"/>
                  <a:gd name="T37" fmla="*/ 761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9" h="1098">
                    <a:moveTo>
                      <a:pt x="928" y="761"/>
                    </a:moveTo>
                    <a:cubicBezTo>
                      <a:pt x="918" y="771"/>
                      <a:pt x="896" y="774"/>
                      <a:pt x="882" y="760"/>
                    </a:cubicBezTo>
                    <a:cubicBezTo>
                      <a:pt x="755" y="630"/>
                      <a:pt x="570" y="650"/>
                      <a:pt x="480" y="741"/>
                    </a:cubicBezTo>
                    <a:cubicBezTo>
                      <a:pt x="421" y="802"/>
                      <a:pt x="388" y="899"/>
                      <a:pt x="345" y="958"/>
                    </a:cubicBezTo>
                    <a:cubicBezTo>
                      <a:pt x="323" y="991"/>
                      <a:pt x="294" y="1023"/>
                      <a:pt x="262" y="1055"/>
                    </a:cubicBezTo>
                    <a:cubicBezTo>
                      <a:pt x="262" y="1055"/>
                      <a:pt x="224" y="1098"/>
                      <a:pt x="155" y="1098"/>
                    </a:cubicBezTo>
                    <a:cubicBezTo>
                      <a:pt x="69" y="1098"/>
                      <a:pt x="0" y="1029"/>
                      <a:pt x="0" y="943"/>
                    </a:cubicBezTo>
                    <a:cubicBezTo>
                      <a:pt x="0" y="876"/>
                      <a:pt x="43" y="836"/>
                      <a:pt x="43" y="836"/>
                    </a:cubicBezTo>
                    <a:cubicBezTo>
                      <a:pt x="45" y="833"/>
                      <a:pt x="45" y="833"/>
                      <a:pt x="45" y="833"/>
                    </a:cubicBezTo>
                    <a:cubicBezTo>
                      <a:pt x="76" y="803"/>
                      <a:pt x="107" y="775"/>
                      <a:pt x="139" y="753"/>
                    </a:cubicBezTo>
                    <a:cubicBezTo>
                      <a:pt x="198" y="710"/>
                      <a:pt x="294" y="677"/>
                      <a:pt x="353" y="616"/>
                    </a:cubicBezTo>
                    <a:cubicBezTo>
                      <a:pt x="442" y="526"/>
                      <a:pt x="463" y="339"/>
                      <a:pt x="335" y="211"/>
                    </a:cubicBezTo>
                    <a:cubicBezTo>
                      <a:pt x="329" y="204"/>
                      <a:pt x="325" y="194"/>
                      <a:pt x="326" y="187"/>
                    </a:cubicBezTo>
                    <a:cubicBezTo>
                      <a:pt x="326" y="178"/>
                      <a:pt x="331" y="169"/>
                      <a:pt x="337" y="164"/>
                    </a:cubicBezTo>
                    <a:cubicBezTo>
                      <a:pt x="499" y="0"/>
                      <a:pt x="499" y="0"/>
                      <a:pt x="499" y="0"/>
                    </a:cubicBezTo>
                    <a:cubicBezTo>
                      <a:pt x="1089" y="596"/>
                      <a:pt x="1089" y="596"/>
                      <a:pt x="1089" y="596"/>
                    </a:cubicBezTo>
                    <a:cubicBezTo>
                      <a:pt x="928" y="761"/>
                      <a:pt x="928" y="761"/>
                      <a:pt x="928" y="761"/>
                    </a:cubicBezTo>
                    <a:close/>
                    <a:moveTo>
                      <a:pt x="928" y="761"/>
                    </a:moveTo>
                    <a:cubicBezTo>
                      <a:pt x="928" y="761"/>
                      <a:pt x="928" y="761"/>
                      <a:pt x="928" y="761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Freeform 29"/>
              <p:cNvSpPr>
                <a:spLocks noEditPoints="1"/>
              </p:cNvSpPr>
              <p:nvPr/>
            </p:nvSpPr>
            <p:spPr bwMode="auto">
              <a:xfrm>
                <a:off x="-604728" y="5400675"/>
                <a:ext cx="2938463" cy="3952875"/>
              </a:xfrm>
              <a:custGeom>
                <a:avLst/>
                <a:gdLst>
                  <a:gd name="T0" fmla="*/ 337 w 782"/>
                  <a:gd name="T1" fmla="*/ 164 h 1052"/>
                  <a:gd name="T2" fmla="*/ 327 w 782"/>
                  <a:gd name="T3" fmla="*/ 187 h 1052"/>
                  <a:gd name="T4" fmla="*/ 336 w 782"/>
                  <a:gd name="T5" fmla="*/ 211 h 1052"/>
                  <a:gd name="T6" fmla="*/ 353 w 782"/>
                  <a:gd name="T7" fmla="*/ 616 h 1052"/>
                  <a:gd name="T8" fmla="*/ 139 w 782"/>
                  <a:gd name="T9" fmla="*/ 753 h 1052"/>
                  <a:gd name="T10" fmla="*/ 46 w 782"/>
                  <a:gd name="T11" fmla="*/ 833 h 1052"/>
                  <a:gd name="T12" fmla="*/ 44 w 782"/>
                  <a:gd name="T13" fmla="*/ 834 h 1052"/>
                  <a:gd name="T14" fmla="*/ 43 w 782"/>
                  <a:gd name="T15" fmla="*/ 836 h 1052"/>
                  <a:gd name="T16" fmla="*/ 0 w 782"/>
                  <a:gd name="T17" fmla="*/ 943 h 1052"/>
                  <a:gd name="T18" fmla="*/ 46 w 782"/>
                  <a:gd name="T19" fmla="*/ 1052 h 1052"/>
                  <a:gd name="T20" fmla="*/ 782 w 782"/>
                  <a:gd name="T21" fmla="*/ 318 h 1052"/>
                  <a:gd name="T22" fmla="*/ 537 w 782"/>
                  <a:gd name="T23" fmla="*/ 38 h 1052"/>
                  <a:gd name="T24" fmla="*/ 499 w 782"/>
                  <a:gd name="T25" fmla="*/ 0 h 1052"/>
                  <a:gd name="T26" fmla="*/ 337 w 782"/>
                  <a:gd name="T27" fmla="*/ 164 h 1052"/>
                  <a:gd name="T28" fmla="*/ 337 w 782"/>
                  <a:gd name="T29" fmla="*/ 164 h 1052"/>
                  <a:gd name="T30" fmla="*/ 337 w 782"/>
                  <a:gd name="T31" fmla="*/ 164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2" h="1052">
                    <a:moveTo>
                      <a:pt x="337" y="164"/>
                    </a:moveTo>
                    <a:cubicBezTo>
                      <a:pt x="332" y="169"/>
                      <a:pt x="328" y="178"/>
                      <a:pt x="327" y="187"/>
                    </a:cubicBezTo>
                    <a:cubicBezTo>
                      <a:pt x="327" y="195"/>
                      <a:pt x="329" y="204"/>
                      <a:pt x="336" y="211"/>
                    </a:cubicBezTo>
                    <a:cubicBezTo>
                      <a:pt x="463" y="339"/>
                      <a:pt x="444" y="526"/>
                      <a:pt x="353" y="616"/>
                    </a:cubicBezTo>
                    <a:cubicBezTo>
                      <a:pt x="294" y="677"/>
                      <a:pt x="197" y="710"/>
                      <a:pt x="139" y="753"/>
                    </a:cubicBezTo>
                    <a:cubicBezTo>
                      <a:pt x="107" y="775"/>
                      <a:pt x="76" y="803"/>
                      <a:pt x="46" y="833"/>
                    </a:cubicBezTo>
                    <a:cubicBezTo>
                      <a:pt x="44" y="834"/>
                      <a:pt x="44" y="834"/>
                      <a:pt x="44" y="834"/>
                    </a:cubicBezTo>
                    <a:cubicBezTo>
                      <a:pt x="43" y="836"/>
                      <a:pt x="43" y="836"/>
                      <a:pt x="43" y="836"/>
                    </a:cubicBezTo>
                    <a:cubicBezTo>
                      <a:pt x="58" y="821"/>
                      <a:pt x="0" y="868"/>
                      <a:pt x="0" y="943"/>
                    </a:cubicBezTo>
                    <a:cubicBezTo>
                      <a:pt x="0" y="986"/>
                      <a:pt x="18" y="1023"/>
                      <a:pt x="46" y="1052"/>
                    </a:cubicBezTo>
                    <a:cubicBezTo>
                      <a:pt x="782" y="318"/>
                      <a:pt x="782" y="318"/>
                      <a:pt x="782" y="318"/>
                    </a:cubicBezTo>
                    <a:cubicBezTo>
                      <a:pt x="537" y="38"/>
                      <a:pt x="537" y="38"/>
                      <a:pt x="537" y="38"/>
                    </a:cubicBezTo>
                    <a:cubicBezTo>
                      <a:pt x="499" y="0"/>
                      <a:pt x="499" y="0"/>
                      <a:pt x="499" y="0"/>
                    </a:cubicBezTo>
                    <a:cubicBezTo>
                      <a:pt x="337" y="164"/>
                      <a:pt x="337" y="164"/>
                      <a:pt x="337" y="164"/>
                    </a:cubicBezTo>
                    <a:close/>
                    <a:moveTo>
                      <a:pt x="337" y="164"/>
                    </a:moveTo>
                    <a:cubicBezTo>
                      <a:pt x="337" y="164"/>
                      <a:pt x="337" y="164"/>
                      <a:pt x="337" y="164"/>
                    </a:cubicBez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2" name="Freeform 30"/>
              <p:cNvSpPr>
                <a:spLocks noEditPoints="1"/>
              </p:cNvSpPr>
              <p:nvPr/>
            </p:nvSpPr>
            <p:spPr bwMode="auto">
              <a:xfrm>
                <a:off x="1743185" y="3470275"/>
                <a:ext cx="3711575" cy="3700463"/>
              </a:xfrm>
              <a:custGeom>
                <a:avLst/>
                <a:gdLst>
                  <a:gd name="T0" fmla="*/ 431 w 988"/>
                  <a:gd name="T1" fmla="*/ 18 h 985"/>
                  <a:gd name="T2" fmla="*/ 971 w 988"/>
                  <a:gd name="T3" fmla="*/ 556 h 985"/>
                  <a:gd name="T4" fmla="*/ 971 w 988"/>
                  <a:gd name="T5" fmla="*/ 619 h 985"/>
                  <a:gd name="T6" fmla="*/ 622 w 988"/>
                  <a:gd name="T7" fmla="*/ 968 h 985"/>
                  <a:gd name="T8" fmla="*/ 559 w 988"/>
                  <a:gd name="T9" fmla="*/ 968 h 985"/>
                  <a:gd name="T10" fmla="*/ 18 w 988"/>
                  <a:gd name="T11" fmla="*/ 430 h 985"/>
                  <a:gd name="T12" fmla="*/ 18 w 988"/>
                  <a:gd name="T13" fmla="*/ 367 h 985"/>
                  <a:gd name="T14" fmla="*/ 368 w 988"/>
                  <a:gd name="T15" fmla="*/ 18 h 985"/>
                  <a:gd name="T16" fmla="*/ 431 w 988"/>
                  <a:gd name="T17" fmla="*/ 18 h 985"/>
                  <a:gd name="T18" fmla="*/ 431 w 988"/>
                  <a:gd name="T19" fmla="*/ 18 h 985"/>
                  <a:gd name="T20" fmla="*/ 431 w 988"/>
                  <a:gd name="T21" fmla="*/ 1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8" h="985">
                    <a:moveTo>
                      <a:pt x="431" y="18"/>
                    </a:moveTo>
                    <a:cubicBezTo>
                      <a:pt x="971" y="556"/>
                      <a:pt x="971" y="556"/>
                      <a:pt x="971" y="556"/>
                    </a:cubicBezTo>
                    <a:cubicBezTo>
                      <a:pt x="988" y="573"/>
                      <a:pt x="988" y="601"/>
                      <a:pt x="971" y="619"/>
                    </a:cubicBezTo>
                    <a:cubicBezTo>
                      <a:pt x="622" y="968"/>
                      <a:pt x="622" y="968"/>
                      <a:pt x="622" y="968"/>
                    </a:cubicBezTo>
                    <a:cubicBezTo>
                      <a:pt x="604" y="985"/>
                      <a:pt x="576" y="985"/>
                      <a:pt x="559" y="968"/>
                    </a:cubicBezTo>
                    <a:cubicBezTo>
                      <a:pt x="18" y="430"/>
                      <a:pt x="18" y="430"/>
                      <a:pt x="18" y="430"/>
                    </a:cubicBezTo>
                    <a:cubicBezTo>
                      <a:pt x="0" y="412"/>
                      <a:pt x="0" y="384"/>
                      <a:pt x="18" y="367"/>
                    </a:cubicBezTo>
                    <a:cubicBezTo>
                      <a:pt x="368" y="18"/>
                      <a:pt x="368" y="18"/>
                      <a:pt x="368" y="18"/>
                    </a:cubicBezTo>
                    <a:cubicBezTo>
                      <a:pt x="385" y="0"/>
                      <a:pt x="414" y="0"/>
                      <a:pt x="431" y="18"/>
                    </a:cubicBezTo>
                    <a:close/>
                    <a:moveTo>
                      <a:pt x="431" y="18"/>
                    </a:moveTo>
                    <a:cubicBezTo>
                      <a:pt x="431" y="18"/>
                      <a:pt x="431" y="18"/>
                      <a:pt x="431" y="1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Freeform 31"/>
              <p:cNvSpPr>
                <a:spLocks noEditPoints="1"/>
              </p:cNvSpPr>
              <p:nvPr/>
            </p:nvSpPr>
            <p:spPr bwMode="auto">
              <a:xfrm>
                <a:off x="989122" y="4859338"/>
                <a:ext cx="3184525" cy="2965450"/>
              </a:xfrm>
              <a:custGeom>
                <a:avLst/>
                <a:gdLst>
                  <a:gd name="T0" fmla="*/ 513 w 2006"/>
                  <a:gd name="T1" fmla="*/ 0 h 1868"/>
                  <a:gd name="T2" fmla="*/ 2006 w 2006"/>
                  <a:gd name="T3" fmla="*/ 1352 h 1868"/>
                  <a:gd name="T4" fmla="*/ 1460 w 2006"/>
                  <a:gd name="T5" fmla="*/ 1868 h 1868"/>
                  <a:gd name="T6" fmla="*/ 0 w 2006"/>
                  <a:gd name="T7" fmla="*/ 521 h 1868"/>
                  <a:gd name="T8" fmla="*/ 513 w 2006"/>
                  <a:gd name="T9" fmla="*/ 0 h 1868"/>
                  <a:gd name="T10" fmla="*/ 513 w 2006"/>
                  <a:gd name="T11" fmla="*/ 0 h 1868"/>
                  <a:gd name="T12" fmla="*/ 513 w 2006"/>
                  <a:gd name="T13" fmla="*/ 0 h 1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6" h="1868">
                    <a:moveTo>
                      <a:pt x="513" y="0"/>
                    </a:moveTo>
                    <a:lnTo>
                      <a:pt x="2006" y="1352"/>
                    </a:lnTo>
                    <a:lnTo>
                      <a:pt x="1460" y="1868"/>
                    </a:lnTo>
                    <a:lnTo>
                      <a:pt x="0" y="521"/>
                    </a:lnTo>
                    <a:lnTo>
                      <a:pt x="513" y="0"/>
                    </a:lnTo>
                    <a:close/>
                    <a:moveTo>
                      <a:pt x="513" y="0"/>
                    </a:move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4" name="Freeform 32"/>
              <p:cNvSpPr>
                <a:spLocks noEditPoints="1"/>
              </p:cNvSpPr>
              <p:nvPr/>
            </p:nvSpPr>
            <p:spPr bwMode="auto">
              <a:xfrm>
                <a:off x="989122" y="4859338"/>
                <a:ext cx="3184525" cy="2965450"/>
              </a:xfrm>
              <a:custGeom>
                <a:avLst/>
                <a:gdLst>
                  <a:gd name="T0" fmla="*/ 513 w 2006"/>
                  <a:gd name="T1" fmla="*/ 0 h 1868"/>
                  <a:gd name="T2" fmla="*/ 2006 w 2006"/>
                  <a:gd name="T3" fmla="*/ 1352 h 1868"/>
                  <a:gd name="T4" fmla="*/ 1460 w 2006"/>
                  <a:gd name="T5" fmla="*/ 1868 h 1868"/>
                  <a:gd name="T6" fmla="*/ 0 w 2006"/>
                  <a:gd name="T7" fmla="*/ 521 h 1868"/>
                  <a:gd name="T8" fmla="*/ 513 w 2006"/>
                  <a:gd name="T9" fmla="*/ 0 h 1868"/>
                  <a:gd name="T10" fmla="*/ 513 w 2006"/>
                  <a:gd name="T11" fmla="*/ 0 h 1868"/>
                  <a:gd name="T12" fmla="*/ 513 w 2006"/>
                  <a:gd name="T13" fmla="*/ 0 h 1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6" h="1868">
                    <a:moveTo>
                      <a:pt x="513" y="0"/>
                    </a:moveTo>
                    <a:lnTo>
                      <a:pt x="2006" y="1352"/>
                    </a:lnTo>
                    <a:lnTo>
                      <a:pt x="1460" y="1868"/>
                    </a:lnTo>
                    <a:lnTo>
                      <a:pt x="0" y="521"/>
                    </a:lnTo>
                    <a:lnTo>
                      <a:pt x="513" y="0"/>
                    </a:lnTo>
                    <a:moveTo>
                      <a:pt x="513" y="0"/>
                    </a:moveTo>
                    <a:lnTo>
                      <a:pt x="5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5" name="Freeform 33"/>
              <p:cNvSpPr>
                <a:spLocks noEditPoints="1"/>
              </p:cNvSpPr>
              <p:nvPr/>
            </p:nvSpPr>
            <p:spPr bwMode="auto">
              <a:xfrm>
                <a:off x="989122" y="4859338"/>
                <a:ext cx="2009775" cy="1909763"/>
              </a:xfrm>
              <a:custGeom>
                <a:avLst/>
                <a:gdLst>
                  <a:gd name="T0" fmla="*/ 513 w 1266"/>
                  <a:gd name="T1" fmla="*/ 0 h 1203"/>
                  <a:gd name="T2" fmla="*/ 1266 w 1266"/>
                  <a:gd name="T3" fmla="*/ 682 h 1203"/>
                  <a:gd name="T4" fmla="*/ 738 w 1266"/>
                  <a:gd name="T5" fmla="*/ 1203 h 1203"/>
                  <a:gd name="T6" fmla="*/ 0 w 1266"/>
                  <a:gd name="T7" fmla="*/ 523 h 1203"/>
                  <a:gd name="T8" fmla="*/ 513 w 1266"/>
                  <a:gd name="T9" fmla="*/ 0 h 1203"/>
                  <a:gd name="T10" fmla="*/ 513 w 1266"/>
                  <a:gd name="T11" fmla="*/ 0 h 1203"/>
                  <a:gd name="T12" fmla="*/ 513 w 1266"/>
                  <a:gd name="T13" fmla="*/ 0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6" h="1203">
                    <a:moveTo>
                      <a:pt x="513" y="0"/>
                    </a:moveTo>
                    <a:lnTo>
                      <a:pt x="1266" y="682"/>
                    </a:lnTo>
                    <a:lnTo>
                      <a:pt x="738" y="1203"/>
                    </a:lnTo>
                    <a:lnTo>
                      <a:pt x="0" y="523"/>
                    </a:lnTo>
                    <a:lnTo>
                      <a:pt x="513" y="0"/>
                    </a:lnTo>
                    <a:close/>
                    <a:moveTo>
                      <a:pt x="513" y="0"/>
                    </a:move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C8C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6" name="Freeform 34"/>
              <p:cNvSpPr>
                <a:spLocks noEditPoints="1"/>
              </p:cNvSpPr>
              <p:nvPr/>
            </p:nvSpPr>
            <p:spPr bwMode="auto">
              <a:xfrm>
                <a:off x="989122" y="4859338"/>
                <a:ext cx="2009775" cy="1909763"/>
              </a:xfrm>
              <a:custGeom>
                <a:avLst/>
                <a:gdLst>
                  <a:gd name="T0" fmla="*/ 513 w 1266"/>
                  <a:gd name="T1" fmla="*/ 0 h 1203"/>
                  <a:gd name="T2" fmla="*/ 1266 w 1266"/>
                  <a:gd name="T3" fmla="*/ 682 h 1203"/>
                  <a:gd name="T4" fmla="*/ 738 w 1266"/>
                  <a:gd name="T5" fmla="*/ 1203 h 1203"/>
                  <a:gd name="T6" fmla="*/ 0 w 1266"/>
                  <a:gd name="T7" fmla="*/ 523 h 1203"/>
                  <a:gd name="T8" fmla="*/ 513 w 1266"/>
                  <a:gd name="T9" fmla="*/ 0 h 1203"/>
                  <a:gd name="T10" fmla="*/ 513 w 1266"/>
                  <a:gd name="T11" fmla="*/ 0 h 1203"/>
                  <a:gd name="T12" fmla="*/ 513 w 1266"/>
                  <a:gd name="T13" fmla="*/ 0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6" h="1203">
                    <a:moveTo>
                      <a:pt x="513" y="0"/>
                    </a:moveTo>
                    <a:lnTo>
                      <a:pt x="1266" y="682"/>
                    </a:lnTo>
                    <a:lnTo>
                      <a:pt x="738" y="1203"/>
                    </a:lnTo>
                    <a:lnTo>
                      <a:pt x="0" y="523"/>
                    </a:lnTo>
                    <a:lnTo>
                      <a:pt x="513" y="0"/>
                    </a:lnTo>
                    <a:moveTo>
                      <a:pt x="513" y="0"/>
                    </a:moveTo>
                    <a:lnTo>
                      <a:pt x="5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7" name="Freeform 35"/>
              <p:cNvSpPr>
                <a:spLocks noEditPoints="1"/>
              </p:cNvSpPr>
              <p:nvPr/>
            </p:nvSpPr>
            <p:spPr bwMode="auto">
              <a:xfrm>
                <a:off x="2660760" y="6524625"/>
                <a:ext cx="844550" cy="841375"/>
              </a:xfrm>
              <a:custGeom>
                <a:avLst/>
                <a:gdLst>
                  <a:gd name="T0" fmla="*/ 20 w 225"/>
                  <a:gd name="T1" fmla="*/ 19 h 224"/>
                  <a:gd name="T2" fmla="*/ 20 w 225"/>
                  <a:gd name="T3" fmla="*/ 91 h 224"/>
                  <a:gd name="T4" fmla="*/ 92 w 225"/>
                  <a:gd name="T5" fmla="*/ 91 h 224"/>
                  <a:gd name="T6" fmla="*/ 92 w 225"/>
                  <a:gd name="T7" fmla="*/ 19 h 224"/>
                  <a:gd name="T8" fmla="*/ 20 w 225"/>
                  <a:gd name="T9" fmla="*/ 19 h 224"/>
                  <a:gd name="T10" fmla="*/ 206 w 225"/>
                  <a:gd name="T11" fmla="*/ 132 h 224"/>
                  <a:gd name="T12" fmla="*/ 134 w 225"/>
                  <a:gd name="T13" fmla="*/ 132 h 224"/>
                  <a:gd name="T14" fmla="*/ 134 w 225"/>
                  <a:gd name="T15" fmla="*/ 204 h 224"/>
                  <a:gd name="T16" fmla="*/ 206 w 225"/>
                  <a:gd name="T17" fmla="*/ 204 h 224"/>
                  <a:gd name="T18" fmla="*/ 206 w 225"/>
                  <a:gd name="T19" fmla="*/ 132 h 224"/>
                  <a:gd name="T20" fmla="*/ 206 w 225"/>
                  <a:gd name="T21" fmla="*/ 132 h 224"/>
                  <a:gd name="T22" fmla="*/ 206 w 225"/>
                  <a:gd name="T23" fmla="*/ 13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224">
                    <a:moveTo>
                      <a:pt x="20" y="19"/>
                    </a:moveTo>
                    <a:cubicBezTo>
                      <a:pt x="0" y="39"/>
                      <a:pt x="0" y="70"/>
                      <a:pt x="20" y="91"/>
                    </a:cubicBezTo>
                    <a:cubicBezTo>
                      <a:pt x="40" y="111"/>
                      <a:pt x="71" y="111"/>
                      <a:pt x="92" y="91"/>
                    </a:cubicBezTo>
                    <a:cubicBezTo>
                      <a:pt x="112" y="70"/>
                      <a:pt x="112" y="39"/>
                      <a:pt x="92" y="19"/>
                    </a:cubicBezTo>
                    <a:cubicBezTo>
                      <a:pt x="73" y="0"/>
                      <a:pt x="40" y="0"/>
                      <a:pt x="20" y="19"/>
                    </a:cubicBezTo>
                    <a:close/>
                    <a:moveTo>
                      <a:pt x="206" y="132"/>
                    </a:moveTo>
                    <a:cubicBezTo>
                      <a:pt x="186" y="112"/>
                      <a:pt x="155" y="112"/>
                      <a:pt x="134" y="132"/>
                    </a:cubicBezTo>
                    <a:cubicBezTo>
                      <a:pt x="114" y="152"/>
                      <a:pt x="114" y="184"/>
                      <a:pt x="134" y="204"/>
                    </a:cubicBezTo>
                    <a:cubicBezTo>
                      <a:pt x="155" y="224"/>
                      <a:pt x="186" y="224"/>
                      <a:pt x="206" y="204"/>
                    </a:cubicBezTo>
                    <a:cubicBezTo>
                      <a:pt x="225" y="184"/>
                      <a:pt x="225" y="152"/>
                      <a:pt x="206" y="132"/>
                    </a:cubicBezTo>
                    <a:close/>
                    <a:moveTo>
                      <a:pt x="206" y="132"/>
                    </a:moveTo>
                    <a:cubicBezTo>
                      <a:pt x="206" y="132"/>
                      <a:pt x="206" y="132"/>
                      <a:pt x="206" y="132"/>
                    </a:cubicBezTo>
                  </a:path>
                </a:pathLst>
              </a:custGeom>
              <a:solidFill>
                <a:srgbClr val="BDB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8" name="Freeform 36"/>
              <p:cNvSpPr>
                <a:spLocks noEditPoints="1"/>
              </p:cNvSpPr>
              <p:nvPr/>
            </p:nvSpPr>
            <p:spPr bwMode="auto">
              <a:xfrm>
                <a:off x="2333735" y="3646488"/>
                <a:ext cx="2917825" cy="2911475"/>
              </a:xfrm>
              <a:custGeom>
                <a:avLst/>
                <a:gdLst>
                  <a:gd name="T0" fmla="*/ 768 w 777"/>
                  <a:gd name="T1" fmla="*/ 463 h 775"/>
                  <a:gd name="T2" fmla="*/ 737 w 777"/>
                  <a:gd name="T3" fmla="*/ 463 h 775"/>
                  <a:gd name="T4" fmla="*/ 465 w 777"/>
                  <a:gd name="T5" fmla="*/ 734 h 775"/>
                  <a:gd name="T6" fmla="*/ 465 w 777"/>
                  <a:gd name="T7" fmla="*/ 766 h 775"/>
                  <a:gd name="T8" fmla="*/ 496 w 777"/>
                  <a:gd name="T9" fmla="*/ 766 h 775"/>
                  <a:gd name="T10" fmla="*/ 768 w 777"/>
                  <a:gd name="T11" fmla="*/ 495 h 775"/>
                  <a:gd name="T12" fmla="*/ 768 w 777"/>
                  <a:gd name="T13" fmla="*/ 463 h 775"/>
                  <a:gd name="T14" fmla="*/ 693 w 777"/>
                  <a:gd name="T15" fmla="*/ 388 h 775"/>
                  <a:gd name="T16" fmla="*/ 661 w 777"/>
                  <a:gd name="T17" fmla="*/ 388 h 775"/>
                  <a:gd name="T18" fmla="*/ 389 w 777"/>
                  <a:gd name="T19" fmla="*/ 659 h 775"/>
                  <a:gd name="T20" fmla="*/ 389 w 777"/>
                  <a:gd name="T21" fmla="*/ 690 h 775"/>
                  <a:gd name="T22" fmla="*/ 421 w 777"/>
                  <a:gd name="T23" fmla="*/ 690 h 775"/>
                  <a:gd name="T24" fmla="*/ 693 w 777"/>
                  <a:gd name="T25" fmla="*/ 419 h 775"/>
                  <a:gd name="T26" fmla="*/ 693 w 777"/>
                  <a:gd name="T27" fmla="*/ 388 h 775"/>
                  <a:gd name="T28" fmla="*/ 540 w 777"/>
                  <a:gd name="T29" fmla="*/ 236 h 775"/>
                  <a:gd name="T30" fmla="*/ 509 w 777"/>
                  <a:gd name="T31" fmla="*/ 236 h 775"/>
                  <a:gd name="T32" fmla="*/ 237 w 777"/>
                  <a:gd name="T33" fmla="*/ 506 h 775"/>
                  <a:gd name="T34" fmla="*/ 237 w 777"/>
                  <a:gd name="T35" fmla="*/ 538 h 775"/>
                  <a:gd name="T36" fmla="*/ 268 w 777"/>
                  <a:gd name="T37" fmla="*/ 538 h 775"/>
                  <a:gd name="T38" fmla="*/ 540 w 777"/>
                  <a:gd name="T39" fmla="*/ 268 h 775"/>
                  <a:gd name="T40" fmla="*/ 540 w 777"/>
                  <a:gd name="T41" fmla="*/ 236 h 775"/>
                  <a:gd name="T42" fmla="*/ 465 w 777"/>
                  <a:gd name="T43" fmla="*/ 161 h 775"/>
                  <a:gd name="T44" fmla="*/ 433 w 777"/>
                  <a:gd name="T45" fmla="*/ 161 h 775"/>
                  <a:gd name="T46" fmla="*/ 161 w 777"/>
                  <a:gd name="T47" fmla="*/ 431 h 775"/>
                  <a:gd name="T48" fmla="*/ 161 w 777"/>
                  <a:gd name="T49" fmla="*/ 462 h 775"/>
                  <a:gd name="T50" fmla="*/ 192 w 777"/>
                  <a:gd name="T51" fmla="*/ 462 h 775"/>
                  <a:gd name="T52" fmla="*/ 465 w 777"/>
                  <a:gd name="T53" fmla="*/ 192 h 775"/>
                  <a:gd name="T54" fmla="*/ 465 w 777"/>
                  <a:gd name="T55" fmla="*/ 161 h 775"/>
                  <a:gd name="T56" fmla="*/ 388 w 777"/>
                  <a:gd name="T57" fmla="*/ 84 h 775"/>
                  <a:gd name="T58" fmla="*/ 356 w 777"/>
                  <a:gd name="T59" fmla="*/ 84 h 775"/>
                  <a:gd name="T60" fmla="*/ 85 w 777"/>
                  <a:gd name="T61" fmla="*/ 355 h 775"/>
                  <a:gd name="T62" fmla="*/ 85 w 777"/>
                  <a:gd name="T63" fmla="*/ 386 h 775"/>
                  <a:gd name="T64" fmla="*/ 117 w 777"/>
                  <a:gd name="T65" fmla="*/ 386 h 775"/>
                  <a:gd name="T66" fmla="*/ 388 w 777"/>
                  <a:gd name="T67" fmla="*/ 117 h 775"/>
                  <a:gd name="T68" fmla="*/ 388 w 777"/>
                  <a:gd name="T69" fmla="*/ 84 h 775"/>
                  <a:gd name="T70" fmla="*/ 312 w 777"/>
                  <a:gd name="T71" fmla="*/ 8 h 775"/>
                  <a:gd name="T72" fmla="*/ 281 w 777"/>
                  <a:gd name="T73" fmla="*/ 8 h 775"/>
                  <a:gd name="T74" fmla="*/ 8 w 777"/>
                  <a:gd name="T75" fmla="*/ 279 h 775"/>
                  <a:gd name="T76" fmla="*/ 8 w 777"/>
                  <a:gd name="T77" fmla="*/ 311 h 775"/>
                  <a:gd name="T78" fmla="*/ 40 w 777"/>
                  <a:gd name="T79" fmla="*/ 311 h 775"/>
                  <a:gd name="T80" fmla="*/ 312 w 777"/>
                  <a:gd name="T81" fmla="*/ 40 h 775"/>
                  <a:gd name="T82" fmla="*/ 312 w 777"/>
                  <a:gd name="T83" fmla="*/ 8 h 775"/>
                  <a:gd name="T84" fmla="*/ 312 w 777"/>
                  <a:gd name="T85" fmla="*/ 8 h 775"/>
                  <a:gd name="T86" fmla="*/ 312 w 777"/>
                  <a:gd name="T87" fmla="*/ 8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7" h="775">
                    <a:moveTo>
                      <a:pt x="768" y="463"/>
                    </a:moveTo>
                    <a:cubicBezTo>
                      <a:pt x="760" y="455"/>
                      <a:pt x="746" y="455"/>
                      <a:pt x="737" y="463"/>
                    </a:cubicBezTo>
                    <a:cubicBezTo>
                      <a:pt x="465" y="734"/>
                      <a:pt x="465" y="734"/>
                      <a:pt x="465" y="734"/>
                    </a:cubicBezTo>
                    <a:cubicBezTo>
                      <a:pt x="456" y="743"/>
                      <a:pt x="456" y="757"/>
                      <a:pt x="465" y="766"/>
                    </a:cubicBezTo>
                    <a:cubicBezTo>
                      <a:pt x="474" y="775"/>
                      <a:pt x="487" y="775"/>
                      <a:pt x="496" y="766"/>
                    </a:cubicBezTo>
                    <a:cubicBezTo>
                      <a:pt x="768" y="495"/>
                      <a:pt x="768" y="495"/>
                      <a:pt x="768" y="495"/>
                    </a:cubicBezTo>
                    <a:cubicBezTo>
                      <a:pt x="777" y="486"/>
                      <a:pt x="777" y="472"/>
                      <a:pt x="768" y="463"/>
                    </a:cubicBezTo>
                    <a:close/>
                    <a:moveTo>
                      <a:pt x="693" y="388"/>
                    </a:moveTo>
                    <a:cubicBezTo>
                      <a:pt x="684" y="379"/>
                      <a:pt x="670" y="379"/>
                      <a:pt x="661" y="388"/>
                    </a:cubicBezTo>
                    <a:cubicBezTo>
                      <a:pt x="389" y="659"/>
                      <a:pt x="389" y="659"/>
                      <a:pt x="389" y="659"/>
                    </a:cubicBezTo>
                    <a:cubicBezTo>
                      <a:pt x="380" y="667"/>
                      <a:pt x="380" y="681"/>
                      <a:pt x="389" y="690"/>
                    </a:cubicBezTo>
                    <a:cubicBezTo>
                      <a:pt x="398" y="699"/>
                      <a:pt x="412" y="699"/>
                      <a:pt x="421" y="690"/>
                    </a:cubicBezTo>
                    <a:cubicBezTo>
                      <a:pt x="693" y="419"/>
                      <a:pt x="693" y="419"/>
                      <a:pt x="693" y="419"/>
                    </a:cubicBezTo>
                    <a:cubicBezTo>
                      <a:pt x="702" y="410"/>
                      <a:pt x="702" y="397"/>
                      <a:pt x="693" y="388"/>
                    </a:cubicBezTo>
                    <a:close/>
                    <a:moveTo>
                      <a:pt x="540" y="236"/>
                    </a:moveTo>
                    <a:cubicBezTo>
                      <a:pt x="532" y="228"/>
                      <a:pt x="518" y="228"/>
                      <a:pt x="509" y="236"/>
                    </a:cubicBezTo>
                    <a:cubicBezTo>
                      <a:pt x="237" y="506"/>
                      <a:pt x="237" y="506"/>
                      <a:pt x="237" y="506"/>
                    </a:cubicBezTo>
                    <a:cubicBezTo>
                      <a:pt x="228" y="515"/>
                      <a:pt x="228" y="529"/>
                      <a:pt x="237" y="538"/>
                    </a:cubicBezTo>
                    <a:cubicBezTo>
                      <a:pt x="245" y="547"/>
                      <a:pt x="259" y="547"/>
                      <a:pt x="268" y="538"/>
                    </a:cubicBezTo>
                    <a:cubicBezTo>
                      <a:pt x="540" y="268"/>
                      <a:pt x="540" y="268"/>
                      <a:pt x="540" y="268"/>
                    </a:cubicBezTo>
                    <a:cubicBezTo>
                      <a:pt x="549" y="259"/>
                      <a:pt x="549" y="245"/>
                      <a:pt x="540" y="236"/>
                    </a:cubicBezTo>
                    <a:close/>
                    <a:moveTo>
                      <a:pt x="465" y="161"/>
                    </a:moveTo>
                    <a:cubicBezTo>
                      <a:pt x="456" y="152"/>
                      <a:pt x="442" y="152"/>
                      <a:pt x="433" y="161"/>
                    </a:cubicBezTo>
                    <a:cubicBezTo>
                      <a:pt x="161" y="431"/>
                      <a:pt x="161" y="431"/>
                      <a:pt x="161" y="431"/>
                    </a:cubicBezTo>
                    <a:cubicBezTo>
                      <a:pt x="152" y="439"/>
                      <a:pt x="152" y="453"/>
                      <a:pt x="161" y="462"/>
                    </a:cubicBezTo>
                    <a:cubicBezTo>
                      <a:pt x="170" y="471"/>
                      <a:pt x="184" y="471"/>
                      <a:pt x="192" y="462"/>
                    </a:cubicBezTo>
                    <a:cubicBezTo>
                      <a:pt x="465" y="192"/>
                      <a:pt x="465" y="192"/>
                      <a:pt x="465" y="192"/>
                    </a:cubicBezTo>
                    <a:cubicBezTo>
                      <a:pt x="474" y="184"/>
                      <a:pt x="474" y="170"/>
                      <a:pt x="465" y="161"/>
                    </a:cubicBezTo>
                    <a:close/>
                    <a:moveTo>
                      <a:pt x="388" y="84"/>
                    </a:moveTo>
                    <a:cubicBezTo>
                      <a:pt x="379" y="75"/>
                      <a:pt x="365" y="75"/>
                      <a:pt x="356" y="84"/>
                    </a:cubicBezTo>
                    <a:cubicBezTo>
                      <a:pt x="85" y="355"/>
                      <a:pt x="85" y="355"/>
                      <a:pt x="85" y="355"/>
                    </a:cubicBezTo>
                    <a:cubicBezTo>
                      <a:pt x="77" y="364"/>
                      <a:pt x="77" y="378"/>
                      <a:pt x="85" y="386"/>
                    </a:cubicBezTo>
                    <a:cubicBezTo>
                      <a:pt x="94" y="395"/>
                      <a:pt x="108" y="395"/>
                      <a:pt x="117" y="386"/>
                    </a:cubicBezTo>
                    <a:cubicBezTo>
                      <a:pt x="388" y="117"/>
                      <a:pt x="388" y="117"/>
                      <a:pt x="388" y="117"/>
                    </a:cubicBezTo>
                    <a:cubicBezTo>
                      <a:pt x="397" y="108"/>
                      <a:pt x="397" y="93"/>
                      <a:pt x="388" y="84"/>
                    </a:cubicBezTo>
                    <a:close/>
                    <a:moveTo>
                      <a:pt x="312" y="8"/>
                    </a:moveTo>
                    <a:cubicBezTo>
                      <a:pt x="303" y="0"/>
                      <a:pt x="290" y="0"/>
                      <a:pt x="281" y="8"/>
                    </a:cubicBezTo>
                    <a:cubicBezTo>
                      <a:pt x="8" y="279"/>
                      <a:pt x="8" y="279"/>
                      <a:pt x="8" y="279"/>
                    </a:cubicBezTo>
                    <a:cubicBezTo>
                      <a:pt x="0" y="288"/>
                      <a:pt x="0" y="302"/>
                      <a:pt x="8" y="311"/>
                    </a:cubicBezTo>
                    <a:cubicBezTo>
                      <a:pt x="17" y="320"/>
                      <a:pt x="31" y="320"/>
                      <a:pt x="40" y="311"/>
                    </a:cubicBezTo>
                    <a:cubicBezTo>
                      <a:pt x="312" y="40"/>
                      <a:pt x="312" y="40"/>
                      <a:pt x="312" y="40"/>
                    </a:cubicBezTo>
                    <a:cubicBezTo>
                      <a:pt x="321" y="31"/>
                      <a:pt x="321" y="17"/>
                      <a:pt x="312" y="8"/>
                    </a:cubicBezTo>
                    <a:close/>
                    <a:moveTo>
                      <a:pt x="312" y="8"/>
                    </a:moveTo>
                    <a:cubicBezTo>
                      <a:pt x="312" y="8"/>
                      <a:pt x="312" y="8"/>
                      <a:pt x="312" y="8"/>
                    </a:cubicBezTo>
                  </a:path>
                </a:pathLst>
              </a:custGeom>
              <a:solidFill>
                <a:srgbClr val="E8E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Freeform 37"/>
              <p:cNvSpPr>
                <a:spLocks noEditPoints="1"/>
              </p:cNvSpPr>
              <p:nvPr/>
            </p:nvSpPr>
            <p:spPr bwMode="auto">
              <a:xfrm>
                <a:off x="2979847" y="3465513"/>
                <a:ext cx="2482850" cy="2611438"/>
              </a:xfrm>
              <a:custGeom>
                <a:avLst/>
                <a:gdLst>
                  <a:gd name="T0" fmla="*/ 643 w 661"/>
                  <a:gd name="T1" fmla="*/ 555 h 695"/>
                  <a:gd name="T2" fmla="*/ 102 w 661"/>
                  <a:gd name="T3" fmla="*/ 17 h 695"/>
                  <a:gd name="T4" fmla="*/ 39 w 661"/>
                  <a:gd name="T5" fmla="*/ 17 h 695"/>
                  <a:gd name="T6" fmla="*/ 0 w 661"/>
                  <a:gd name="T7" fmla="*/ 56 h 695"/>
                  <a:gd name="T8" fmla="*/ 240 w 661"/>
                  <a:gd name="T9" fmla="*/ 293 h 695"/>
                  <a:gd name="T10" fmla="*/ 220 w 661"/>
                  <a:gd name="T11" fmla="*/ 403 h 695"/>
                  <a:gd name="T12" fmla="*/ 189 w 661"/>
                  <a:gd name="T13" fmla="*/ 438 h 695"/>
                  <a:gd name="T14" fmla="*/ 189 w 661"/>
                  <a:gd name="T15" fmla="*/ 504 h 695"/>
                  <a:gd name="T16" fmla="*/ 260 w 661"/>
                  <a:gd name="T17" fmla="*/ 501 h 695"/>
                  <a:gd name="T18" fmla="*/ 167 w 661"/>
                  <a:gd name="T19" fmla="*/ 592 h 695"/>
                  <a:gd name="T20" fmla="*/ 167 w 661"/>
                  <a:gd name="T21" fmla="*/ 656 h 695"/>
                  <a:gd name="T22" fmla="*/ 233 w 661"/>
                  <a:gd name="T23" fmla="*/ 656 h 695"/>
                  <a:gd name="T24" fmla="*/ 276 w 661"/>
                  <a:gd name="T25" fmla="*/ 613 h 695"/>
                  <a:gd name="T26" fmla="*/ 276 w 661"/>
                  <a:gd name="T27" fmla="*/ 678 h 695"/>
                  <a:gd name="T28" fmla="*/ 339 w 661"/>
                  <a:gd name="T29" fmla="*/ 678 h 695"/>
                  <a:gd name="T30" fmla="*/ 417 w 661"/>
                  <a:gd name="T31" fmla="*/ 596 h 695"/>
                  <a:gd name="T32" fmla="*/ 547 w 661"/>
                  <a:gd name="T33" fmla="*/ 596 h 695"/>
                  <a:gd name="T34" fmla="*/ 607 w 661"/>
                  <a:gd name="T35" fmla="*/ 654 h 695"/>
                  <a:gd name="T36" fmla="*/ 643 w 661"/>
                  <a:gd name="T37" fmla="*/ 617 h 695"/>
                  <a:gd name="T38" fmla="*/ 643 w 661"/>
                  <a:gd name="T39" fmla="*/ 555 h 695"/>
                  <a:gd name="T40" fmla="*/ 643 w 661"/>
                  <a:gd name="T41" fmla="*/ 555 h 695"/>
                  <a:gd name="T42" fmla="*/ 643 w 661"/>
                  <a:gd name="T43" fmla="*/ 55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1" h="695">
                    <a:moveTo>
                      <a:pt x="643" y="555"/>
                    </a:moveTo>
                    <a:cubicBezTo>
                      <a:pt x="102" y="17"/>
                      <a:pt x="102" y="17"/>
                      <a:pt x="102" y="17"/>
                    </a:cubicBezTo>
                    <a:cubicBezTo>
                      <a:pt x="85" y="0"/>
                      <a:pt x="57" y="0"/>
                      <a:pt x="39" y="1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40" y="293"/>
                      <a:pt x="240" y="293"/>
                      <a:pt x="240" y="293"/>
                    </a:cubicBezTo>
                    <a:cubicBezTo>
                      <a:pt x="259" y="329"/>
                      <a:pt x="254" y="373"/>
                      <a:pt x="220" y="403"/>
                    </a:cubicBezTo>
                    <a:cubicBezTo>
                      <a:pt x="189" y="438"/>
                      <a:pt x="189" y="438"/>
                      <a:pt x="189" y="438"/>
                    </a:cubicBezTo>
                    <a:cubicBezTo>
                      <a:pt x="169" y="456"/>
                      <a:pt x="169" y="486"/>
                      <a:pt x="189" y="504"/>
                    </a:cubicBezTo>
                    <a:cubicBezTo>
                      <a:pt x="210" y="521"/>
                      <a:pt x="244" y="520"/>
                      <a:pt x="260" y="501"/>
                    </a:cubicBezTo>
                    <a:cubicBezTo>
                      <a:pt x="167" y="592"/>
                      <a:pt x="167" y="592"/>
                      <a:pt x="167" y="592"/>
                    </a:cubicBezTo>
                    <a:cubicBezTo>
                      <a:pt x="148" y="610"/>
                      <a:pt x="148" y="639"/>
                      <a:pt x="167" y="656"/>
                    </a:cubicBezTo>
                    <a:cubicBezTo>
                      <a:pt x="186" y="674"/>
                      <a:pt x="215" y="674"/>
                      <a:pt x="233" y="656"/>
                    </a:cubicBezTo>
                    <a:cubicBezTo>
                      <a:pt x="276" y="613"/>
                      <a:pt x="276" y="613"/>
                      <a:pt x="276" y="613"/>
                    </a:cubicBezTo>
                    <a:cubicBezTo>
                      <a:pt x="259" y="631"/>
                      <a:pt x="259" y="660"/>
                      <a:pt x="276" y="678"/>
                    </a:cubicBezTo>
                    <a:cubicBezTo>
                      <a:pt x="294" y="695"/>
                      <a:pt x="322" y="695"/>
                      <a:pt x="339" y="678"/>
                    </a:cubicBezTo>
                    <a:cubicBezTo>
                      <a:pt x="417" y="596"/>
                      <a:pt x="417" y="596"/>
                      <a:pt x="417" y="596"/>
                    </a:cubicBezTo>
                    <a:cubicBezTo>
                      <a:pt x="453" y="559"/>
                      <a:pt x="511" y="559"/>
                      <a:pt x="547" y="596"/>
                    </a:cubicBezTo>
                    <a:cubicBezTo>
                      <a:pt x="607" y="654"/>
                      <a:pt x="607" y="654"/>
                      <a:pt x="607" y="654"/>
                    </a:cubicBezTo>
                    <a:cubicBezTo>
                      <a:pt x="643" y="617"/>
                      <a:pt x="643" y="617"/>
                      <a:pt x="643" y="617"/>
                    </a:cubicBezTo>
                    <a:cubicBezTo>
                      <a:pt x="661" y="602"/>
                      <a:pt x="661" y="573"/>
                      <a:pt x="643" y="555"/>
                    </a:cubicBezTo>
                    <a:close/>
                    <a:moveTo>
                      <a:pt x="643" y="555"/>
                    </a:moveTo>
                    <a:cubicBezTo>
                      <a:pt x="643" y="555"/>
                      <a:pt x="643" y="555"/>
                      <a:pt x="643" y="555"/>
                    </a:cubicBezTo>
                  </a:path>
                </a:pathLst>
              </a:custGeom>
              <a:solidFill>
                <a:srgbClr val="D74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1" name="Freeform 38"/>
              <p:cNvSpPr>
                <a:spLocks noEditPoints="1"/>
              </p:cNvSpPr>
              <p:nvPr/>
            </p:nvSpPr>
            <p:spPr bwMode="auto">
              <a:xfrm>
                <a:off x="1517760" y="5381625"/>
                <a:ext cx="846138" cy="849313"/>
              </a:xfrm>
              <a:custGeom>
                <a:avLst/>
                <a:gdLst>
                  <a:gd name="T0" fmla="*/ 92 w 225"/>
                  <a:gd name="T1" fmla="*/ 20 h 226"/>
                  <a:gd name="T2" fmla="*/ 92 w 225"/>
                  <a:gd name="T3" fmla="*/ 92 h 226"/>
                  <a:gd name="T4" fmla="*/ 20 w 225"/>
                  <a:gd name="T5" fmla="*/ 92 h 226"/>
                  <a:gd name="T6" fmla="*/ 20 w 225"/>
                  <a:gd name="T7" fmla="*/ 20 h 226"/>
                  <a:gd name="T8" fmla="*/ 92 w 225"/>
                  <a:gd name="T9" fmla="*/ 20 h 226"/>
                  <a:gd name="T10" fmla="*/ 205 w 225"/>
                  <a:gd name="T11" fmla="*/ 134 h 226"/>
                  <a:gd name="T12" fmla="*/ 205 w 225"/>
                  <a:gd name="T13" fmla="*/ 205 h 226"/>
                  <a:gd name="T14" fmla="*/ 133 w 225"/>
                  <a:gd name="T15" fmla="*/ 205 h 226"/>
                  <a:gd name="T16" fmla="*/ 133 w 225"/>
                  <a:gd name="T17" fmla="*/ 134 h 226"/>
                  <a:gd name="T18" fmla="*/ 205 w 225"/>
                  <a:gd name="T19" fmla="*/ 134 h 226"/>
                  <a:gd name="T20" fmla="*/ 205 w 225"/>
                  <a:gd name="T21" fmla="*/ 134 h 226"/>
                  <a:gd name="T22" fmla="*/ 205 w 225"/>
                  <a:gd name="T23" fmla="*/ 1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226">
                    <a:moveTo>
                      <a:pt x="92" y="20"/>
                    </a:moveTo>
                    <a:cubicBezTo>
                      <a:pt x="112" y="40"/>
                      <a:pt x="112" y="72"/>
                      <a:pt x="92" y="92"/>
                    </a:cubicBezTo>
                    <a:cubicBezTo>
                      <a:pt x="72" y="112"/>
                      <a:pt x="40" y="112"/>
                      <a:pt x="20" y="92"/>
                    </a:cubicBezTo>
                    <a:cubicBezTo>
                      <a:pt x="0" y="72"/>
                      <a:pt x="0" y="40"/>
                      <a:pt x="20" y="20"/>
                    </a:cubicBezTo>
                    <a:cubicBezTo>
                      <a:pt x="40" y="0"/>
                      <a:pt x="72" y="0"/>
                      <a:pt x="92" y="20"/>
                    </a:cubicBezTo>
                    <a:close/>
                    <a:moveTo>
                      <a:pt x="205" y="134"/>
                    </a:moveTo>
                    <a:cubicBezTo>
                      <a:pt x="225" y="154"/>
                      <a:pt x="225" y="185"/>
                      <a:pt x="205" y="205"/>
                    </a:cubicBezTo>
                    <a:cubicBezTo>
                      <a:pt x="185" y="226"/>
                      <a:pt x="154" y="226"/>
                      <a:pt x="133" y="205"/>
                    </a:cubicBezTo>
                    <a:cubicBezTo>
                      <a:pt x="113" y="185"/>
                      <a:pt x="113" y="154"/>
                      <a:pt x="133" y="134"/>
                    </a:cubicBezTo>
                    <a:cubicBezTo>
                      <a:pt x="154" y="113"/>
                      <a:pt x="186" y="113"/>
                      <a:pt x="205" y="134"/>
                    </a:cubicBezTo>
                    <a:close/>
                    <a:moveTo>
                      <a:pt x="205" y="134"/>
                    </a:moveTo>
                    <a:cubicBezTo>
                      <a:pt x="205" y="134"/>
                      <a:pt x="205" y="134"/>
                      <a:pt x="205" y="134"/>
                    </a:cubicBezTo>
                  </a:path>
                </a:pathLst>
              </a:custGeom>
              <a:solidFill>
                <a:srgbClr val="B4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2" name="Freeform 39"/>
              <p:cNvSpPr>
                <a:spLocks noEditPoints="1"/>
              </p:cNvSpPr>
              <p:nvPr/>
            </p:nvSpPr>
            <p:spPr bwMode="auto">
              <a:xfrm>
                <a:off x="2987785" y="3594100"/>
                <a:ext cx="2403475" cy="2490788"/>
              </a:xfrm>
              <a:custGeom>
                <a:avLst/>
                <a:gdLst>
                  <a:gd name="T0" fmla="*/ 219 w 640"/>
                  <a:gd name="T1" fmla="*/ 368 h 663"/>
                  <a:gd name="T2" fmla="*/ 189 w 640"/>
                  <a:gd name="T3" fmla="*/ 403 h 663"/>
                  <a:gd name="T4" fmla="*/ 189 w 640"/>
                  <a:gd name="T5" fmla="*/ 469 h 663"/>
                  <a:gd name="T6" fmla="*/ 255 w 640"/>
                  <a:gd name="T7" fmla="*/ 470 h 663"/>
                  <a:gd name="T8" fmla="*/ 284 w 640"/>
                  <a:gd name="T9" fmla="*/ 442 h 663"/>
                  <a:gd name="T10" fmla="*/ 214 w 640"/>
                  <a:gd name="T11" fmla="*/ 445 h 663"/>
                  <a:gd name="T12" fmla="*/ 214 w 640"/>
                  <a:gd name="T13" fmla="*/ 379 h 663"/>
                  <a:gd name="T14" fmla="*/ 244 w 640"/>
                  <a:gd name="T15" fmla="*/ 344 h 663"/>
                  <a:gd name="T16" fmla="*/ 264 w 640"/>
                  <a:gd name="T17" fmla="*/ 235 h 663"/>
                  <a:gd name="T18" fmla="*/ 25 w 640"/>
                  <a:gd name="T19" fmla="*/ 0 h 663"/>
                  <a:gd name="T20" fmla="*/ 0 w 640"/>
                  <a:gd name="T21" fmla="*/ 25 h 663"/>
                  <a:gd name="T22" fmla="*/ 239 w 640"/>
                  <a:gd name="T23" fmla="*/ 261 h 663"/>
                  <a:gd name="T24" fmla="*/ 219 w 640"/>
                  <a:gd name="T25" fmla="*/ 368 h 663"/>
                  <a:gd name="T26" fmla="*/ 191 w 640"/>
                  <a:gd name="T27" fmla="*/ 597 h 663"/>
                  <a:gd name="T28" fmla="*/ 189 w 640"/>
                  <a:gd name="T29" fmla="*/ 535 h 663"/>
                  <a:gd name="T30" fmla="*/ 166 w 640"/>
                  <a:gd name="T31" fmla="*/ 557 h 663"/>
                  <a:gd name="T32" fmla="*/ 166 w 640"/>
                  <a:gd name="T33" fmla="*/ 621 h 663"/>
                  <a:gd name="T34" fmla="*/ 233 w 640"/>
                  <a:gd name="T35" fmla="*/ 621 h 663"/>
                  <a:gd name="T36" fmla="*/ 258 w 640"/>
                  <a:gd name="T37" fmla="*/ 596 h 663"/>
                  <a:gd name="T38" fmla="*/ 191 w 640"/>
                  <a:gd name="T39" fmla="*/ 597 h 663"/>
                  <a:gd name="T40" fmla="*/ 300 w 640"/>
                  <a:gd name="T41" fmla="*/ 620 h 663"/>
                  <a:gd name="T42" fmla="*/ 300 w 640"/>
                  <a:gd name="T43" fmla="*/ 555 h 663"/>
                  <a:gd name="T44" fmla="*/ 274 w 640"/>
                  <a:gd name="T45" fmla="*/ 581 h 663"/>
                  <a:gd name="T46" fmla="*/ 274 w 640"/>
                  <a:gd name="T47" fmla="*/ 645 h 663"/>
                  <a:gd name="T48" fmla="*/ 337 w 640"/>
                  <a:gd name="T49" fmla="*/ 645 h 663"/>
                  <a:gd name="T50" fmla="*/ 358 w 640"/>
                  <a:gd name="T51" fmla="*/ 625 h 663"/>
                  <a:gd name="T52" fmla="*/ 300 w 640"/>
                  <a:gd name="T53" fmla="*/ 620 h 663"/>
                  <a:gd name="T54" fmla="*/ 628 w 640"/>
                  <a:gd name="T55" fmla="*/ 596 h 663"/>
                  <a:gd name="T56" fmla="*/ 569 w 640"/>
                  <a:gd name="T57" fmla="*/ 539 h 663"/>
                  <a:gd name="T58" fmla="*/ 441 w 640"/>
                  <a:gd name="T59" fmla="*/ 539 h 663"/>
                  <a:gd name="T60" fmla="*/ 423 w 640"/>
                  <a:gd name="T61" fmla="*/ 557 h 663"/>
                  <a:gd name="T62" fmla="*/ 544 w 640"/>
                  <a:gd name="T63" fmla="*/ 563 h 663"/>
                  <a:gd name="T64" fmla="*/ 603 w 640"/>
                  <a:gd name="T65" fmla="*/ 620 h 663"/>
                  <a:gd name="T66" fmla="*/ 640 w 640"/>
                  <a:gd name="T67" fmla="*/ 583 h 663"/>
                  <a:gd name="T68" fmla="*/ 628 w 640"/>
                  <a:gd name="T69" fmla="*/ 596 h 663"/>
                  <a:gd name="T70" fmla="*/ 628 w 640"/>
                  <a:gd name="T71" fmla="*/ 596 h 663"/>
                  <a:gd name="T72" fmla="*/ 628 w 640"/>
                  <a:gd name="T73" fmla="*/ 596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0" h="663">
                    <a:moveTo>
                      <a:pt x="219" y="368"/>
                    </a:moveTo>
                    <a:cubicBezTo>
                      <a:pt x="189" y="403"/>
                      <a:pt x="189" y="403"/>
                      <a:pt x="189" y="403"/>
                    </a:cubicBezTo>
                    <a:cubicBezTo>
                      <a:pt x="168" y="421"/>
                      <a:pt x="168" y="450"/>
                      <a:pt x="189" y="469"/>
                    </a:cubicBezTo>
                    <a:cubicBezTo>
                      <a:pt x="208" y="485"/>
                      <a:pt x="238" y="485"/>
                      <a:pt x="255" y="470"/>
                    </a:cubicBezTo>
                    <a:cubicBezTo>
                      <a:pt x="284" y="442"/>
                      <a:pt x="284" y="442"/>
                      <a:pt x="284" y="442"/>
                    </a:cubicBezTo>
                    <a:cubicBezTo>
                      <a:pt x="267" y="460"/>
                      <a:pt x="234" y="462"/>
                      <a:pt x="214" y="445"/>
                    </a:cubicBezTo>
                    <a:cubicBezTo>
                      <a:pt x="194" y="427"/>
                      <a:pt x="194" y="398"/>
                      <a:pt x="214" y="379"/>
                    </a:cubicBezTo>
                    <a:cubicBezTo>
                      <a:pt x="244" y="344"/>
                      <a:pt x="244" y="344"/>
                      <a:pt x="244" y="344"/>
                    </a:cubicBezTo>
                    <a:cubicBezTo>
                      <a:pt x="277" y="315"/>
                      <a:pt x="282" y="269"/>
                      <a:pt x="264" y="23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39" y="261"/>
                      <a:pt x="239" y="261"/>
                      <a:pt x="239" y="261"/>
                    </a:cubicBezTo>
                    <a:cubicBezTo>
                      <a:pt x="257" y="295"/>
                      <a:pt x="252" y="339"/>
                      <a:pt x="219" y="368"/>
                    </a:cubicBezTo>
                    <a:close/>
                    <a:moveTo>
                      <a:pt x="191" y="597"/>
                    </a:moveTo>
                    <a:cubicBezTo>
                      <a:pt x="174" y="581"/>
                      <a:pt x="174" y="553"/>
                      <a:pt x="189" y="535"/>
                    </a:cubicBezTo>
                    <a:cubicBezTo>
                      <a:pt x="166" y="557"/>
                      <a:pt x="166" y="557"/>
                      <a:pt x="166" y="557"/>
                    </a:cubicBezTo>
                    <a:cubicBezTo>
                      <a:pt x="147" y="574"/>
                      <a:pt x="147" y="603"/>
                      <a:pt x="166" y="621"/>
                    </a:cubicBezTo>
                    <a:cubicBezTo>
                      <a:pt x="185" y="639"/>
                      <a:pt x="214" y="639"/>
                      <a:pt x="233" y="621"/>
                    </a:cubicBezTo>
                    <a:cubicBezTo>
                      <a:pt x="258" y="596"/>
                      <a:pt x="258" y="596"/>
                      <a:pt x="258" y="596"/>
                    </a:cubicBezTo>
                    <a:cubicBezTo>
                      <a:pt x="239" y="615"/>
                      <a:pt x="210" y="615"/>
                      <a:pt x="191" y="597"/>
                    </a:cubicBezTo>
                    <a:close/>
                    <a:moveTo>
                      <a:pt x="300" y="620"/>
                    </a:moveTo>
                    <a:cubicBezTo>
                      <a:pt x="282" y="602"/>
                      <a:pt x="282" y="573"/>
                      <a:pt x="300" y="555"/>
                    </a:cubicBezTo>
                    <a:cubicBezTo>
                      <a:pt x="274" y="581"/>
                      <a:pt x="274" y="581"/>
                      <a:pt x="274" y="581"/>
                    </a:cubicBezTo>
                    <a:cubicBezTo>
                      <a:pt x="257" y="598"/>
                      <a:pt x="257" y="627"/>
                      <a:pt x="274" y="645"/>
                    </a:cubicBezTo>
                    <a:cubicBezTo>
                      <a:pt x="292" y="663"/>
                      <a:pt x="320" y="663"/>
                      <a:pt x="337" y="645"/>
                    </a:cubicBezTo>
                    <a:cubicBezTo>
                      <a:pt x="358" y="625"/>
                      <a:pt x="358" y="625"/>
                      <a:pt x="358" y="625"/>
                    </a:cubicBezTo>
                    <a:cubicBezTo>
                      <a:pt x="340" y="637"/>
                      <a:pt x="316" y="635"/>
                      <a:pt x="300" y="620"/>
                    </a:cubicBezTo>
                    <a:close/>
                    <a:moveTo>
                      <a:pt x="628" y="596"/>
                    </a:moveTo>
                    <a:cubicBezTo>
                      <a:pt x="569" y="539"/>
                      <a:pt x="569" y="539"/>
                      <a:pt x="569" y="539"/>
                    </a:cubicBezTo>
                    <a:cubicBezTo>
                      <a:pt x="534" y="503"/>
                      <a:pt x="476" y="503"/>
                      <a:pt x="441" y="539"/>
                    </a:cubicBezTo>
                    <a:cubicBezTo>
                      <a:pt x="423" y="557"/>
                      <a:pt x="423" y="557"/>
                      <a:pt x="423" y="557"/>
                    </a:cubicBezTo>
                    <a:cubicBezTo>
                      <a:pt x="458" y="528"/>
                      <a:pt x="511" y="530"/>
                      <a:pt x="544" y="563"/>
                    </a:cubicBezTo>
                    <a:cubicBezTo>
                      <a:pt x="603" y="620"/>
                      <a:pt x="603" y="620"/>
                      <a:pt x="603" y="620"/>
                    </a:cubicBezTo>
                    <a:cubicBezTo>
                      <a:pt x="640" y="583"/>
                      <a:pt x="640" y="583"/>
                      <a:pt x="640" y="583"/>
                    </a:cubicBezTo>
                    <a:lnTo>
                      <a:pt x="628" y="596"/>
                    </a:lnTo>
                    <a:close/>
                    <a:moveTo>
                      <a:pt x="628" y="596"/>
                    </a:moveTo>
                    <a:cubicBezTo>
                      <a:pt x="628" y="596"/>
                      <a:pt x="628" y="596"/>
                      <a:pt x="628" y="596"/>
                    </a:cubicBezTo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5" name="그룹 14"/>
          <p:cNvGrpSpPr/>
          <p:nvPr/>
        </p:nvGrpSpPr>
        <p:grpSpPr>
          <a:xfrm>
            <a:off x="8194339" y="2647900"/>
            <a:ext cx="1381802" cy="1381802"/>
            <a:chOff x="8344666" y="1769606"/>
            <a:chExt cx="715065" cy="715065"/>
          </a:xfrm>
        </p:grpSpPr>
        <p:sp>
          <p:nvSpPr>
            <p:cNvPr id="124" name="타원 123"/>
            <p:cNvSpPr/>
            <p:nvPr/>
          </p:nvSpPr>
          <p:spPr>
            <a:xfrm>
              <a:off x="8344666" y="1769606"/>
              <a:ext cx="715065" cy="71506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5" name="그룹 124"/>
            <p:cNvGrpSpPr/>
            <p:nvPr/>
          </p:nvGrpSpPr>
          <p:grpSpPr>
            <a:xfrm rot="430701">
              <a:off x="8514865" y="1899333"/>
              <a:ext cx="374663" cy="455609"/>
              <a:chOff x="9195132" y="4260222"/>
              <a:chExt cx="962443" cy="1485400"/>
            </a:xfrm>
          </p:grpSpPr>
          <p:sp>
            <p:nvSpPr>
              <p:cNvPr id="130" name="Freeform 15"/>
              <p:cNvSpPr>
                <a:spLocks/>
              </p:cNvSpPr>
              <p:nvPr/>
            </p:nvSpPr>
            <p:spPr bwMode="auto">
              <a:xfrm>
                <a:off x="9474950" y="4260222"/>
                <a:ext cx="682625" cy="1155700"/>
              </a:xfrm>
              <a:custGeom>
                <a:avLst/>
                <a:gdLst>
                  <a:gd name="T0" fmla="*/ 73 w 314"/>
                  <a:gd name="T1" fmla="*/ 515 h 534"/>
                  <a:gd name="T2" fmla="*/ 37 w 314"/>
                  <a:gd name="T3" fmla="*/ 527 h 534"/>
                  <a:gd name="T4" fmla="*/ 19 w 314"/>
                  <a:gd name="T5" fmla="*/ 518 h 534"/>
                  <a:gd name="T6" fmla="*/ 7 w 314"/>
                  <a:gd name="T7" fmla="*/ 481 h 534"/>
                  <a:gd name="T8" fmla="*/ 59 w 314"/>
                  <a:gd name="T9" fmla="*/ 383 h 534"/>
                  <a:gd name="T10" fmla="*/ 293 w 314"/>
                  <a:gd name="T11" fmla="*/ 7 h 534"/>
                  <a:gd name="T12" fmla="*/ 297 w 314"/>
                  <a:gd name="T13" fmla="*/ 8 h 534"/>
                  <a:gd name="T14" fmla="*/ 300 w 314"/>
                  <a:gd name="T15" fmla="*/ 10 h 534"/>
                  <a:gd name="T16" fmla="*/ 125 w 314"/>
                  <a:gd name="T17" fmla="*/ 417 h 534"/>
                  <a:gd name="T18" fmla="*/ 73 w 314"/>
                  <a:gd name="T19" fmla="*/ 515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4" h="534">
                    <a:moveTo>
                      <a:pt x="73" y="515"/>
                    </a:moveTo>
                    <a:cubicBezTo>
                      <a:pt x="66" y="529"/>
                      <a:pt x="50" y="534"/>
                      <a:pt x="37" y="527"/>
                    </a:cubicBezTo>
                    <a:cubicBezTo>
                      <a:pt x="19" y="518"/>
                      <a:pt x="19" y="518"/>
                      <a:pt x="19" y="518"/>
                    </a:cubicBezTo>
                    <a:cubicBezTo>
                      <a:pt x="6" y="511"/>
                      <a:pt x="0" y="495"/>
                      <a:pt x="7" y="481"/>
                    </a:cubicBezTo>
                    <a:cubicBezTo>
                      <a:pt x="59" y="383"/>
                      <a:pt x="59" y="383"/>
                      <a:pt x="59" y="383"/>
                    </a:cubicBezTo>
                    <a:cubicBezTo>
                      <a:pt x="65" y="370"/>
                      <a:pt x="280" y="0"/>
                      <a:pt x="293" y="7"/>
                    </a:cubicBezTo>
                    <a:cubicBezTo>
                      <a:pt x="293" y="7"/>
                      <a:pt x="295" y="7"/>
                      <a:pt x="297" y="8"/>
                    </a:cubicBezTo>
                    <a:cubicBezTo>
                      <a:pt x="299" y="10"/>
                      <a:pt x="300" y="10"/>
                      <a:pt x="300" y="10"/>
                    </a:cubicBezTo>
                    <a:cubicBezTo>
                      <a:pt x="314" y="17"/>
                      <a:pt x="131" y="403"/>
                      <a:pt x="125" y="417"/>
                    </a:cubicBezTo>
                    <a:lnTo>
                      <a:pt x="73" y="5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9395575" y="5333371"/>
                <a:ext cx="209550" cy="249237"/>
              </a:xfrm>
              <a:custGeom>
                <a:avLst/>
                <a:gdLst>
                  <a:gd name="T0" fmla="*/ 63 w 97"/>
                  <a:gd name="T1" fmla="*/ 99 h 115"/>
                  <a:gd name="T2" fmla="*/ 32 w 97"/>
                  <a:gd name="T3" fmla="*/ 109 h 115"/>
                  <a:gd name="T4" fmla="*/ 16 w 97"/>
                  <a:gd name="T5" fmla="*/ 101 h 115"/>
                  <a:gd name="T6" fmla="*/ 6 w 97"/>
                  <a:gd name="T7" fmla="*/ 70 h 115"/>
                  <a:gd name="T8" fmla="*/ 34 w 97"/>
                  <a:gd name="T9" fmla="*/ 15 h 115"/>
                  <a:gd name="T10" fmla="*/ 65 w 97"/>
                  <a:gd name="T11" fmla="*/ 5 h 115"/>
                  <a:gd name="T12" fmla="*/ 81 w 97"/>
                  <a:gd name="T13" fmla="*/ 13 h 115"/>
                  <a:gd name="T14" fmla="*/ 91 w 97"/>
                  <a:gd name="T15" fmla="*/ 45 h 115"/>
                  <a:gd name="T16" fmla="*/ 63 w 97"/>
                  <a:gd name="T17" fmla="*/ 9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5">
                    <a:moveTo>
                      <a:pt x="63" y="99"/>
                    </a:moveTo>
                    <a:cubicBezTo>
                      <a:pt x="57" y="110"/>
                      <a:pt x="43" y="115"/>
                      <a:pt x="32" y="109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5" y="95"/>
                      <a:pt x="0" y="81"/>
                      <a:pt x="6" y="7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40" y="4"/>
                      <a:pt x="54" y="0"/>
                      <a:pt x="6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92" y="19"/>
                      <a:pt x="97" y="33"/>
                      <a:pt x="91" y="45"/>
                    </a:cubicBezTo>
                    <a:lnTo>
                      <a:pt x="63" y="99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 rot="10369299" flipV="1">
                <a:off x="9195132" y="5534114"/>
                <a:ext cx="301921" cy="211508"/>
              </a:xfrm>
              <a:custGeom>
                <a:avLst/>
                <a:gdLst>
                  <a:gd name="T0" fmla="*/ 21 w 36"/>
                  <a:gd name="T1" fmla="*/ 2 h 25"/>
                  <a:gd name="T2" fmla="*/ 13 w 36"/>
                  <a:gd name="T3" fmla="*/ 0 h 25"/>
                  <a:gd name="T4" fmla="*/ 13 w 36"/>
                  <a:gd name="T5" fmla="*/ 4 h 25"/>
                  <a:gd name="T6" fmla="*/ 7 w 36"/>
                  <a:gd name="T7" fmla="*/ 10 h 25"/>
                  <a:gd name="T8" fmla="*/ 3 w 36"/>
                  <a:gd name="T9" fmla="*/ 11 h 25"/>
                  <a:gd name="T10" fmla="*/ 36 w 36"/>
                  <a:gd name="T11" fmla="*/ 25 h 25"/>
                  <a:gd name="T12" fmla="*/ 21 w 36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5">
                    <a:moveTo>
                      <a:pt x="21" y="2"/>
                    </a:moveTo>
                    <a:cubicBezTo>
                      <a:pt x="18" y="0"/>
                      <a:pt x="16" y="0"/>
                      <a:pt x="13" y="0"/>
                    </a:cubicBezTo>
                    <a:cubicBezTo>
                      <a:pt x="14" y="1"/>
                      <a:pt x="14" y="3"/>
                      <a:pt x="13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4" y="11"/>
                      <a:pt x="3" y="11"/>
                    </a:cubicBezTo>
                    <a:cubicBezTo>
                      <a:pt x="0" y="25"/>
                      <a:pt x="26" y="25"/>
                      <a:pt x="36" y="25"/>
                    </a:cubicBezTo>
                    <a:cubicBezTo>
                      <a:pt x="29" y="18"/>
                      <a:pt x="29" y="7"/>
                      <a:pt x="21" y="2"/>
                    </a:cubicBezTo>
                    <a:close/>
                  </a:path>
                </a:pathLst>
              </a:custGeom>
              <a:solidFill>
                <a:srgbClr val="FFD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  <p:pic>
        <p:nvPicPr>
          <p:cNvPr id="152" name="그림 151" descr="16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744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532134" y="2438153"/>
            <a:ext cx="3174603" cy="317460"/>
          </a:xfrm>
          <a:prstGeom prst="rect">
            <a:avLst/>
          </a:prstGeom>
        </p:spPr>
      </p:pic>
      <p:pic>
        <p:nvPicPr>
          <p:cNvPr id="153" name="그림 152" descr="1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9095756" y="2489170"/>
            <a:ext cx="3174603" cy="317460"/>
          </a:xfrm>
          <a:prstGeom prst="rect">
            <a:avLst/>
          </a:prstGeom>
        </p:spPr>
      </p:pic>
      <p:pic>
        <p:nvPicPr>
          <p:cNvPr id="154" name="그림 153" descr="14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9747484" y="2489171"/>
            <a:ext cx="3174603" cy="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242</Words>
  <Application>Microsoft Office PowerPoint</Application>
  <PresentationFormat>와이드스크린</PresentationFormat>
  <Paragraphs>62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HY강B</vt:lpstr>
      <vt:lpstr>HY바다M</vt:lpstr>
      <vt:lpstr>맑은 고딕</vt:lpstr>
      <vt:lpstr>조선일보명조</vt:lpstr>
      <vt:lpstr>태룡고딕210</vt:lpstr>
      <vt:lpstr>태룡고딕240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김자령</cp:lastModifiedBy>
  <cp:revision>73</cp:revision>
  <dcterms:created xsi:type="dcterms:W3CDTF">2016-07-15T01:59:16Z</dcterms:created>
  <dcterms:modified xsi:type="dcterms:W3CDTF">2016-09-30T08:12:17Z</dcterms:modified>
</cp:coreProperties>
</file>