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5" r:id="rId3"/>
    <p:sldId id="286" r:id="rId4"/>
    <p:sldId id="297" r:id="rId5"/>
    <p:sldId id="298" r:id="rId6"/>
    <p:sldId id="299" r:id="rId7"/>
    <p:sldId id="300" r:id="rId8"/>
    <p:sldId id="301" r:id="rId9"/>
    <p:sldId id="302" r:id="rId10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359D5"/>
    <a:srgbClr val="FFD000"/>
    <a:srgbClr val="3D9BFD"/>
    <a:srgbClr val="5FD1A3"/>
    <a:srgbClr val="FF0062"/>
    <a:srgbClr val="FF005C"/>
    <a:srgbClr val="2B2BA3"/>
    <a:srgbClr val="6AC5A2"/>
    <a:srgbClr val="FFF9E4"/>
    <a:srgbClr val="00CC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218" autoAdjust="0"/>
    <p:restoredTop sz="94660"/>
  </p:normalViewPr>
  <p:slideViewPr>
    <p:cSldViewPr snapToGrid="0" showGuides="1">
      <p:cViewPr varScale="1">
        <p:scale>
          <a:sx n="109" d="100"/>
          <a:sy n="109" d="100"/>
        </p:scale>
        <p:origin x="402" y="108"/>
      </p:cViewPr>
      <p:guideLst>
        <p:guide orient="horz" pos="2183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AC71D-B639-4B5A-A603-673357D805AC}" type="datetimeFigureOut">
              <a:rPr lang="ko-KR" altLang="en-US" smtClean="0"/>
              <a:t>2016-07-19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F4E39-A26D-4FD9-9E37-D7540746403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66567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AC71D-B639-4B5A-A603-673357D805AC}" type="datetimeFigureOut">
              <a:rPr lang="ko-KR" altLang="en-US" smtClean="0"/>
              <a:t>2016-07-19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F4E39-A26D-4FD9-9E37-D7540746403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34302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AC71D-B639-4B5A-A603-673357D805AC}" type="datetimeFigureOut">
              <a:rPr lang="ko-KR" altLang="en-US" smtClean="0"/>
              <a:t>2016-07-19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F4E39-A26D-4FD9-9E37-D7540746403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281846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AC71D-B639-4B5A-A603-673357D805AC}" type="datetimeFigureOut">
              <a:rPr lang="ko-KR" altLang="en-US" smtClean="0"/>
              <a:t>2016-07-19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F4E39-A26D-4FD9-9E37-D7540746403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AC71D-B639-4B5A-A603-673357D805AC}" type="datetimeFigureOut">
              <a:rPr lang="ko-KR" altLang="en-US" smtClean="0"/>
              <a:t>2016-07-19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F4E39-A26D-4FD9-9E37-D7540746403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AC71D-B639-4B5A-A603-673357D805AC}" type="datetimeFigureOut">
              <a:rPr lang="ko-KR" altLang="en-US" smtClean="0"/>
              <a:t>2016-07-19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F4E39-A26D-4FD9-9E37-D7540746403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우측배경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 userDrawn="1"/>
        </p:nvSpPr>
        <p:spPr>
          <a:xfrm>
            <a:off x="4612640" y="0"/>
            <a:ext cx="7579360" cy="6858000"/>
          </a:xfrm>
          <a:prstGeom prst="rect">
            <a:avLst/>
          </a:prstGeom>
          <a:blipFill dpi="0" rotWithShape="1">
            <a:blip r:embed="rId2">
              <a:alphaModFix amt="3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9" name="직사각형 8"/>
          <p:cNvSpPr/>
          <p:nvPr userDrawn="1"/>
        </p:nvSpPr>
        <p:spPr>
          <a:xfrm>
            <a:off x="4216400" y="0"/>
            <a:ext cx="3220720" cy="6858000"/>
          </a:xfrm>
          <a:prstGeom prst="rect">
            <a:avLst/>
          </a:prstGeom>
          <a:gradFill flip="none" rotWithShape="1">
            <a:gsLst>
              <a:gs pos="23000">
                <a:sysClr val="windowText" lastClr="000000"/>
              </a:gs>
              <a:gs pos="100000">
                <a:sysClr val="windowText" lastClr="000000">
                  <a:alpha val="0"/>
                </a:sysClr>
              </a:gs>
              <a:gs pos="74000">
                <a:sysClr val="windowText" lastClr="000000">
                  <a:alpha val="10000"/>
                </a:sysClr>
              </a:gs>
            </a:gsLst>
            <a:lin ang="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latinLnBrk="0">
              <a:defRPr/>
            </a:pPr>
            <a:endParaRPr lang="ko-KR" altLang="en-US" kern="0" dirty="0">
              <a:blipFill>
                <a:blip r:embed="rId3"/>
                <a:stretch>
                  <a:fillRect/>
                </a:stretch>
              </a:blipFill>
              <a:latin typeface="태룡고딕240"/>
              <a:ea typeface="태룡고딕240"/>
            </a:endParaRPr>
          </a:p>
        </p:txBody>
      </p:sp>
    </p:spTree>
    <p:extLst>
      <p:ext uri="{BB962C8B-B14F-4D97-AF65-F5344CB8AC3E}">
        <p14:creationId xmlns:p14="http://schemas.microsoft.com/office/powerpoint/2010/main" val="582646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좌우배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5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8" name="직사각형 7"/>
          <p:cNvSpPr/>
          <p:nvPr userDrawn="1"/>
        </p:nvSpPr>
        <p:spPr>
          <a:xfrm>
            <a:off x="237534" y="0"/>
            <a:ext cx="12076386" cy="6858000"/>
          </a:xfrm>
          <a:prstGeom prst="rect">
            <a:avLst/>
          </a:prstGeom>
          <a:gradFill flip="none" rotWithShape="1">
            <a:gsLst>
              <a:gs pos="52000">
                <a:sysClr val="windowText" lastClr="000000"/>
              </a:gs>
              <a:gs pos="15000">
                <a:srgbClr val="000000">
                  <a:alpha val="65000"/>
                </a:srgbClr>
              </a:gs>
              <a:gs pos="0">
                <a:srgbClr val="000000">
                  <a:alpha val="0"/>
                </a:srgbClr>
              </a:gs>
              <a:gs pos="100000">
                <a:sysClr val="windowText" lastClr="000000">
                  <a:alpha val="0"/>
                </a:sysClr>
              </a:gs>
              <a:gs pos="87000">
                <a:sysClr val="windowText" lastClr="000000">
                  <a:alpha val="70000"/>
                </a:sysClr>
              </a:gs>
            </a:gsLst>
            <a:lin ang="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latinLnBrk="0">
              <a:defRPr/>
            </a:pPr>
            <a:endParaRPr lang="ko-KR" altLang="en-US" kern="0" dirty="0">
              <a:blipFill>
                <a:blip r:embed="rId3"/>
                <a:stretch>
                  <a:fillRect/>
                </a:stretch>
              </a:blipFill>
              <a:latin typeface="태룡고딕240"/>
              <a:ea typeface="태룡고딕240"/>
            </a:endParaRPr>
          </a:p>
        </p:txBody>
      </p:sp>
    </p:spTree>
    <p:extLst>
      <p:ext uri="{BB962C8B-B14F-4D97-AF65-F5344CB8AC3E}">
        <p14:creationId xmlns:p14="http://schemas.microsoft.com/office/powerpoint/2010/main" val="38424592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좌측배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 userDrawn="1"/>
        </p:nvSpPr>
        <p:spPr>
          <a:xfrm>
            <a:off x="0" y="0"/>
            <a:ext cx="5100320" cy="6858000"/>
          </a:xfrm>
          <a:prstGeom prst="rect">
            <a:avLst/>
          </a:prstGeom>
          <a:blipFill dpi="0" rotWithShape="1">
            <a:blip r:embed="rId2">
              <a:alphaModFix amt="5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dirty="0"/>
          </a:p>
        </p:txBody>
      </p:sp>
      <p:sp>
        <p:nvSpPr>
          <p:cNvPr id="12" name="직사각형 11"/>
          <p:cNvSpPr/>
          <p:nvPr userDrawn="1"/>
        </p:nvSpPr>
        <p:spPr>
          <a:xfrm flipH="1">
            <a:off x="157306" y="0"/>
            <a:ext cx="5654915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latinLnBrk="0">
              <a:defRPr/>
            </a:pPr>
            <a:endParaRPr lang="ko-KR" altLang="en-US" kern="0" dirty="0">
              <a:blipFill>
                <a:blip r:embed="rId3"/>
                <a:stretch>
                  <a:fillRect/>
                </a:stretch>
              </a:blipFill>
              <a:latin typeface="태룡고딕240"/>
              <a:ea typeface="태룡고딕240"/>
            </a:endParaRPr>
          </a:p>
        </p:txBody>
      </p:sp>
    </p:spTree>
    <p:extLst>
      <p:ext uri="{BB962C8B-B14F-4D97-AF65-F5344CB8AC3E}">
        <p14:creationId xmlns:p14="http://schemas.microsoft.com/office/powerpoint/2010/main" val="1619323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좌측배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 userDrawn="1"/>
        </p:nvSpPr>
        <p:spPr>
          <a:xfrm>
            <a:off x="4612640" y="0"/>
            <a:ext cx="7579360" cy="6858000"/>
          </a:xfrm>
          <a:prstGeom prst="rect">
            <a:avLst/>
          </a:prstGeom>
          <a:blipFill dpi="0" rotWithShape="1">
            <a:blip r:embed="rId2">
              <a:alphaModFix amt="3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6" name="직사각형 5"/>
          <p:cNvSpPr/>
          <p:nvPr userDrawn="1"/>
        </p:nvSpPr>
        <p:spPr>
          <a:xfrm>
            <a:off x="4216400" y="0"/>
            <a:ext cx="7975600" cy="6858000"/>
          </a:xfrm>
          <a:prstGeom prst="rect">
            <a:avLst/>
          </a:prstGeom>
          <a:gradFill flip="none" rotWithShape="1">
            <a:gsLst>
              <a:gs pos="23000">
                <a:sysClr val="windowText" lastClr="000000"/>
              </a:gs>
              <a:gs pos="100000">
                <a:sysClr val="windowText" lastClr="000000">
                  <a:alpha val="0"/>
                </a:sysClr>
              </a:gs>
              <a:gs pos="74000">
                <a:sysClr val="windowText" lastClr="000000">
                  <a:alpha val="10000"/>
                </a:sysClr>
              </a:gs>
            </a:gsLst>
            <a:lin ang="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latinLnBrk="0">
              <a:defRPr/>
            </a:pPr>
            <a:endParaRPr lang="ko-KR" altLang="en-US" kern="0" dirty="0">
              <a:blipFill>
                <a:blip r:embed="rId3"/>
                <a:stretch>
                  <a:fillRect/>
                </a:stretch>
              </a:blipFill>
              <a:latin typeface="태룡고딕240"/>
              <a:ea typeface="태룡고딕240"/>
            </a:endParaRPr>
          </a:p>
        </p:txBody>
      </p:sp>
    </p:spTree>
    <p:extLst>
      <p:ext uri="{BB962C8B-B14F-4D97-AF65-F5344CB8AC3E}">
        <p14:creationId xmlns:p14="http://schemas.microsoft.com/office/powerpoint/2010/main" val="1914423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AC71D-B639-4B5A-A603-673357D805AC}" type="datetimeFigureOut">
              <a:rPr lang="ko-KR" altLang="en-US" smtClean="0"/>
              <a:t>2016-07-19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F4E39-A26D-4FD9-9E37-D7540746403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68381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AC71D-B639-4B5A-A603-673357D805AC}" type="datetimeFigureOut">
              <a:rPr lang="ko-KR" altLang="en-US" smtClean="0"/>
              <a:t>2016-07-19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F4E39-A26D-4FD9-9E37-D7540746403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13540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AC71D-B639-4B5A-A603-673357D805AC}" type="datetimeFigureOut">
              <a:rPr lang="ko-KR" altLang="en-US" smtClean="0"/>
              <a:t>2016-07-19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F4E39-A26D-4FD9-9E37-D7540746403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8017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AC71D-B639-4B5A-A603-673357D805AC}" type="datetimeFigureOut">
              <a:rPr lang="ko-KR" altLang="en-US" smtClean="0"/>
              <a:t>2016-07-19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F4E39-A26D-4FD9-9E37-D7540746403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83247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AC71D-B639-4B5A-A603-673357D805AC}" type="datetimeFigureOut">
              <a:rPr lang="ko-KR" altLang="en-US" smtClean="0"/>
              <a:t>2016-07-19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F4E39-A26D-4FD9-9E37-D7540746403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41604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AC71D-B639-4B5A-A603-673357D805AC}" type="datetimeFigureOut">
              <a:rPr lang="ko-KR" altLang="en-US" smtClean="0"/>
              <a:t>2016-07-19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F4E39-A26D-4FD9-9E37-D7540746403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72518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AC71D-B639-4B5A-A603-673357D805AC}" type="datetimeFigureOut">
              <a:rPr lang="ko-KR" altLang="en-US" smtClean="0"/>
              <a:t>2016-07-19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F4E39-A26D-4FD9-9E37-D7540746403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43667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AC71D-B639-4B5A-A603-673357D805AC}" type="datetimeFigureOut">
              <a:rPr lang="ko-KR" altLang="en-US" smtClean="0"/>
              <a:t>2016-07-19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F4E39-A26D-4FD9-9E37-D7540746403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92684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4AC71D-B639-4B5A-A603-673357D805AC}" type="datetimeFigureOut">
              <a:rPr lang="ko-KR" altLang="en-US" smtClean="0"/>
              <a:t>2016-07-19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CF4E39-A26D-4FD9-9E37-D7540746403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130313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80" r:id="rId12"/>
    <p:sldLayoutId id="2147483682" r:id="rId13"/>
    <p:sldLayoutId id="2147483683" r:id="rId14"/>
    <p:sldLayoutId id="2147483685" r:id="rId15"/>
    <p:sldLayoutId id="2147483686" r:id="rId16"/>
    <p:sldLayoutId id="2147483687" r:id="rId17"/>
    <p:sldLayoutId id="2147483729" r:id="rId18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14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reeform 150"/>
          <p:cNvSpPr>
            <a:spLocks/>
          </p:cNvSpPr>
          <p:nvPr/>
        </p:nvSpPr>
        <p:spPr bwMode="auto">
          <a:xfrm rot="4087636">
            <a:off x="7021230" y="1867164"/>
            <a:ext cx="2077571" cy="1839551"/>
          </a:xfrm>
          <a:custGeom>
            <a:avLst/>
            <a:gdLst>
              <a:gd name="T0" fmla="*/ 1777 w 2067"/>
              <a:gd name="T1" fmla="*/ 1271 h 1829"/>
              <a:gd name="T2" fmla="*/ 1758 w 2067"/>
              <a:gd name="T3" fmla="*/ 1089 h 1829"/>
              <a:gd name="T4" fmla="*/ 1766 w 2067"/>
              <a:gd name="T5" fmla="*/ 888 h 1829"/>
              <a:gd name="T6" fmla="*/ 1700 w 2067"/>
              <a:gd name="T7" fmla="*/ 677 h 1829"/>
              <a:gd name="T8" fmla="*/ 1637 w 2067"/>
              <a:gd name="T9" fmla="*/ 501 h 1829"/>
              <a:gd name="T10" fmla="*/ 1484 w 2067"/>
              <a:gd name="T11" fmla="*/ 310 h 1829"/>
              <a:gd name="T12" fmla="*/ 1293 w 2067"/>
              <a:gd name="T13" fmla="*/ 171 h 1829"/>
              <a:gd name="T14" fmla="*/ 1159 w 2067"/>
              <a:gd name="T15" fmla="*/ 77 h 1829"/>
              <a:gd name="T16" fmla="*/ 1040 w 2067"/>
              <a:gd name="T17" fmla="*/ 59 h 1829"/>
              <a:gd name="T18" fmla="*/ 913 w 2067"/>
              <a:gd name="T19" fmla="*/ 44 h 1829"/>
              <a:gd name="T20" fmla="*/ 702 w 2067"/>
              <a:gd name="T21" fmla="*/ 77 h 1829"/>
              <a:gd name="T22" fmla="*/ 614 w 2067"/>
              <a:gd name="T23" fmla="*/ 174 h 1829"/>
              <a:gd name="T24" fmla="*/ 498 w 2067"/>
              <a:gd name="T25" fmla="*/ 149 h 1829"/>
              <a:gd name="T26" fmla="*/ 473 w 2067"/>
              <a:gd name="T27" fmla="*/ 221 h 1829"/>
              <a:gd name="T28" fmla="*/ 413 w 2067"/>
              <a:gd name="T29" fmla="*/ 62 h 1829"/>
              <a:gd name="T30" fmla="*/ 152 w 2067"/>
              <a:gd name="T31" fmla="*/ 129 h 1829"/>
              <a:gd name="T32" fmla="*/ 218 w 2067"/>
              <a:gd name="T33" fmla="*/ 304 h 1829"/>
              <a:gd name="T34" fmla="*/ 247 w 2067"/>
              <a:gd name="T35" fmla="*/ 481 h 1829"/>
              <a:gd name="T36" fmla="*/ 143 w 2067"/>
              <a:gd name="T37" fmla="*/ 537 h 1829"/>
              <a:gd name="T38" fmla="*/ 64 w 2067"/>
              <a:gd name="T39" fmla="*/ 772 h 1829"/>
              <a:gd name="T40" fmla="*/ 39 w 2067"/>
              <a:gd name="T41" fmla="*/ 834 h 1829"/>
              <a:gd name="T42" fmla="*/ 130 w 2067"/>
              <a:gd name="T43" fmla="*/ 923 h 1829"/>
              <a:gd name="T44" fmla="*/ 94 w 2067"/>
              <a:gd name="T45" fmla="*/ 1071 h 1829"/>
              <a:gd name="T46" fmla="*/ 158 w 2067"/>
              <a:gd name="T47" fmla="*/ 1278 h 1829"/>
              <a:gd name="T48" fmla="*/ 264 w 2067"/>
              <a:gd name="T49" fmla="*/ 1413 h 1829"/>
              <a:gd name="T50" fmla="*/ 320 w 2067"/>
              <a:gd name="T51" fmla="*/ 1464 h 1829"/>
              <a:gd name="T52" fmla="*/ 389 w 2067"/>
              <a:gd name="T53" fmla="*/ 1638 h 1829"/>
              <a:gd name="T54" fmla="*/ 517 w 2067"/>
              <a:gd name="T55" fmla="*/ 1627 h 1829"/>
              <a:gd name="T56" fmla="*/ 698 w 2067"/>
              <a:gd name="T57" fmla="*/ 1732 h 1829"/>
              <a:gd name="T58" fmla="*/ 794 w 2067"/>
              <a:gd name="T59" fmla="*/ 1752 h 1829"/>
              <a:gd name="T60" fmla="*/ 987 w 2067"/>
              <a:gd name="T61" fmla="*/ 1775 h 1829"/>
              <a:gd name="T62" fmla="*/ 1063 w 2067"/>
              <a:gd name="T63" fmla="*/ 1781 h 1829"/>
              <a:gd name="T64" fmla="*/ 1342 w 2067"/>
              <a:gd name="T65" fmla="*/ 1705 h 1829"/>
              <a:gd name="T66" fmla="*/ 1469 w 2067"/>
              <a:gd name="T67" fmla="*/ 1646 h 1829"/>
              <a:gd name="T68" fmla="*/ 1553 w 2067"/>
              <a:gd name="T69" fmla="*/ 1716 h 1829"/>
              <a:gd name="T70" fmla="*/ 1516 w 2067"/>
              <a:gd name="T71" fmla="*/ 1601 h 1829"/>
              <a:gd name="T72" fmla="*/ 1577 w 2067"/>
              <a:gd name="T73" fmla="*/ 1450 h 1829"/>
              <a:gd name="T74" fmla="*/ 1711 w 2067"/>
              <a:gd name="T75" fmla="*/ 1582 h 1829"/>
              <a:gd name="T76" fmla="*/ 1761 w 2067"/>
              <a:gd name="T77" fmla="*/ 1598 h 1829"/>
              <a:gd name="T78" fmla="*/ 1715 w 2067"/>
              <a:gd name="T79" fmla="*/ 1503 h 1829"/>
              <a:gd name="T80" fmla="*/ 1604 w 2067"/>
              <a:gd name="T81" fmla="*/ 1354 h 1829"/>
              <a:gd name="T82" fmla="*/ 1739 w 2067"/>
              <a:gd name="T83" fmla="*/ 1294 h 1829"/>
              <a:gd name="T84" fmla="*/ 2039 w 2067"/>
              <a:gd name="T85" fmla="*/ 1379 h 18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067" h="1829">
                <a:moveTo>
                  <a:pt x="2050" y="1322"/>
                </a:moveTo>
                <a:cubicBezTo>
                  <a:pt x="2026" y="1302"/>
                  <a:pt x="1998" y="1292"/>
                  <a:pt x="1967" y="1289"/>
                </a:cubicBezTo>
                <a:cubicBezTo>
                  <a:pt x="1903" y="1284"/>
                  <a:pt x="1840" y="1278"/>
                  <a:pt x="1777" y="1271"/>
                </a:cubicBezTo>
                <a:cubicBezTo>
                  <a:pt x="1713" y="1264"/>
                  <a:pt x="1684" y="1200"/>
                  <a:pt x="1721" y="1150"/>
                </a:cubicBezTo>
                <a:cubicBezTo>
                  <a:pt x="1727" y="1141"/>
                  <a:pt x="1736" y="1133"/>
                  <a:pt x="1744" y="1126"/>
                </a:cubicBezTo>
                <a:cubicBezTo>
                  <a:pt x="1755" y="1116"/>
                  <a:pt x="1759" y="1103"/>
                  <a:pt x="1758" y="1089"/>
                </a:cubicBezTo>
                <a:cubicBezTo>
                  <a:pt x="1757" y="1072"/>
                  <a:pt x="1754" y="1056"/>
                  <a:pt x="1753" y="1039"/>
                </a:cubicBezTo>
                <a:cubicBezTo>
                  <a:pt x="1751" y="1000"/>
                  <a:pt x="1748" y="961"/>
                  <a:pt x="1772" y="926"/>
                </a:cubicBezTo>
                <a:cubicBezTo>
                  <a:pt x="1780" y="914"/>
                  <a:pt x="1775" y="900"/>
                  <a:pt x="1766" y="888"/>
                </a:cubicBezTo>
                <a:cubicBezTo>
                  <a:pt x="1753" y="869"/>
                  <a:pt x="1745" y="850"/>
                  <a:pt x="1743" y="827"/>
                </a:cubicBezTo>
                <a:cubicBezTo>
                  <a:pt x="1739" y="794"/>
                  <a:pt x="1732" y="761"/>
                  <a:pt x="1723" y="730"/>
                </a:cubicBezTo>
                <a:cubicBezTo>
                  <a:pt x="1719" y="711"/>
                  <a:pt x="1712" y="691"/>
                  <a:pt x="1700" y="677"/>
                </a:cubicBezTo>
                <a:cubicBezTo>
                  <a:pt x="1671" y="645"/>
                  <a:pt x="1666" y="609"/>
                  <a:pt x="1670" y="568"/>
                </a:cubicBezTo>
                <a:cubicBezTo>
                  <a:pt x="1671" y="563"/>
                  <a:pt x="1671" y="557"/>
                  <a:pt x="1671" y="552"/>
                </a:cubicBezTo>
                <a:cubicBezTo>
                  <a:pt x="1671" y="528"/>
                  <a:pt x="1661" y="507"/>
                  <a:pt x="1637" y="501"/>
                </a:cubicBezTo>
                <a:cubicBezTo>
                  <a:pt x="1587" y="488"/>
                  <a:pt x="1557" y="455"/>
                  <a:pt x="1536" y="410"/>
                </a:cubicBezTo>
                <a:cubicBezTo>
                  <a:pt x="1528" y="393"/>
                  <a:pt x="1515" y="377"/>
                  <a:pt x="1502" y="363"/>
                </a:cubicBezTo>
                <a:cubicBezTo>
                  <a:pt x="1488" y="348"/>
                  <a:pt x="1480" y="331"/>
                  <a:pt x="1484" y="310"/>
                </a:cubicBezTo>
                <a:cubicBezTo>
                  <a:pt x="1490" y="283"/>
                  <a:pt x="1477" y="263"/>
                  <a:pt x="1463" y="242"/>
                </a:cubicBezTo>
                <a:cubicBezTo>
                  <a:pt x="1436" y="201"/>
                  <a:pt x="1394" y="189"/>
                  <a:pt x="1350" y="179"/>
                </a:cubicBezTo>
                <a:cubicBezTo>
                  <a:pt x="1331" y="174"/>
                  <a:pt x="1311" y="176"/>
                  <a:pt x="1293" y="171"/>
                </a:cubicBezTo>
                <a:cubicBezTo>
                  <a:pt x="1257" y="162"/>
                  <a:pt x="1225" y="147"/>
                  <a:pt x="1208" y="111"/>
                </a:cubicBezTo>
                <a:cubicBezTo>
                  <a:pt x="1204" y="101"/>
                  <a:pt x="1197" y="92"/>
                  <a:pt x="1190" y="84"/>
                </a:cubicBezTo>
                <a:cubicBezTo>
                  <a:pt x="1182" y="76"/>
                  <a:pt x="1171" y="72"/>
                  <a:pt x="1159" y="77"/>
                </a:cubicBezTo>
                <a:cubicBezTo>
                  <a:pt x="1149" y="82"/>
                  <a:pt x="1139" y="87"/>
                  <a:pt x="1130" y="93"/>
                </a:cubicBezTo>
                <a:cubicBezTo>
                  <a:pt x="1111" y="105"/>
                  <a:pt x="1093" y="102"/>
                  <a:pt x="1075" y="92"/>
                </a:cubicBezTo>
                <a:cubicBezTo>
                  <a:pt x="1060" y="85"/>
                  <a:pt x="1046" y="77"/>
                  <a:pt x="1040" y="59"/>
                </a:cubicBezTo>
                <a:cubicBezTo>
                  <a:pt x="1036" y="46"/>
                  <a:pt x="1028" y="33"/>
                  <a:pt x="1014" y="29"/>
                </a:cubicBezTo>
                <a:cubicBezTo>
                  <a:pt x="986" y="20"/>
                  <a:pt x="958" y="15"/>
                  <a:pt x="933" y="28"/>
                </a:cubicBezTo>
                <a:cubicBezTo>
                  <a:pt x="926" y="32"/>
                  <a:pt x="920" y="37"/>
                  <a:pt x="913" y="44"/>
                </a:cubicBezTo>
                <a:cubicBezTo>
                  <a:pt x="882" y="78"/>
                  <a:pt x="838" y="88"/>
                  <a:pt x="800" y="110"/>
                </a:cubicBezTo>
                <a:cubicBezTo>
                  <a:pt x="784" y="118"/>
                  <a:pt x="766" y="115"/>
                  <a:pt x="751" y="107"/>
                </a:cubicBezTo>
                <a:cubicBezTo>
                  <a:pt x="734" y="99"/>
                  <a:pt x="718" y="87"/>
                  <a:pt x="702" y="77"/>
                </a:cubicBezTo>
                <a:cubicBezTo>
                  <a:pt x="691" y="71"/>
                  <a:pt x="672" y="79"/>
                  <a:pt x="667" y="92"/>
                </a:cubicBezTo>
                <a:cubicBezTo>
                  <a:pt x="662" y="110"/>
                  <a:pt x="659" y="129"/>
                  <a:pt x="653" y="147"/>
                </a:cubicBezTo>
                <a:cubicBezTo>
                  <a:pt x="647" y="165"/>
                  <a:pt x="631" y="174"/>
                  <a:pt x="614" y="174"/>
                </a:cubicBezTo>
                <a:cubicBezTo>
                  <a:pt x="601" y="174"/>
                  <a:pt x="586" y="170"/>
                  <a:pt x="575" y="164"/>
                </a:cubicBezTo>
                <a:cubicBezTo>
                  <a:pt x="563" y="157"/>
                  <a:pt x="555" y="145"/>
                  <a:pt x="544" y="136"/>
                </a:cubicBezTo>
                <a:cubicBezTo>
                  <a:pt x="527" y="122"/>
                  <a:pt x="503" y="128"/>
                  <a:pt x="498" y="149"/>
                </a:cubicBezTo>
                <a:cubicBezTo>
                  <a:pt x="495" y="159"/>
                  <a:pt x="494" y="170"/>
                  <a:pt x="492" y="181"/>
                </a:cubicBezTo>
                <a:cubicBezTo>
                  <a:pt x="490" y="192"/>
                  <a:pt x="489" y="203"/>
                  <a:pt x="486" y="213"/>
                </a:cubicBezTo>
                <a:cubicBezTo>
                  <a:pt x="484" y="217"/>
                  <a:pt x="478" y="221"/>
                  <a:pt x="473" y="221"/>
                </a:cubicBezTo>
                <a:cubicBezTo>
                  <a:pt x="469" y="221"/>
                  <a:pt x="463" y="217"/>
                  <a:pt x="461" y="213"/>
                </a:cubicBezTo>
                <a:cubicBezTo>
                  <a:pt x="458" y="203"/>
                  <a:pt x="457" y="192"/>
                  <a:pt x="455" y="185"/>
                </a:cubicBezTo>
                <a:cubicBezTo>
                  <a:pt x="468" y="131"/>
                  <a:pt x="446" y="96"/>
                  <a:pt x="413" y="62"/>
                </a:cubicBezTo>
                <a:cubicBezTo>
                  <a:pt x="390" y="38"/>
                  <a:pt x="363" y="29"/>
                  <a:pt x="334" y="19"/>
                </a:cubicBezTo>
                <a:cubicBezTo>
                  <a:pt x="278" y="0"/>
                  <a:pt x="201" y="14"/>
                  <a:pt x="174" y="84"/>
                </a:cubicBezTo>
                <a:cubicBezTo>
                  <a:pt x="168" y="100"/>
                  <a:pt x="160" y="114"/>
                  <a:pt x="152" y="129"/>
                </a:cubicBezTo>
                <a:cubicBezTo>
                  <a:pt x="140" y="153"/>
                  <a:pt x="143" y="177"/>
                  <a:pt x="153" y="201"/>
                </a:cubicBezTo>
                <a:cubicBezTo>
                  <a:pt x="164" y="229"/>
                  <a:pt x="189" y="250"/>
                  <a:pt x="196" y="281"/>
                </a:cubicBezTo>
                <a:cubicBezTo>
                  <a:pt x="198" y="290"/>
                  <a:pt x="209" y="299"/>
                  <a:pt x="218" y="304"/>
                </a:cubicBezTo>
                <a:cubicBezTo>
                  <a:pt x="232" y="313"/>
                  <a:pt x="248" y="319"/>
                  <a:pt x="263" y="327"/>
                </a:cubicBezTo>
                <a:cubicBezTo>
                  <a:pt x="279" y="337"/>
                  <a:pt x="285" y="349"/>
                  <a:pt x="280" y="369"/>
                </a:cubicBezTo>
                <a:cubicBezTo>
                  <a:pt x="270" y="407"/>
                  <a:pt x="259" y="444"/>
                  <a:pt x="247" y="481"/>
                </a:cubicBezTo>
                <a:cubicBezTo>
                  <a:pt x="242" y="495"/>
                  <a:pt x="229" y="501"/>
                  <a:pt x="214" y="503"/>
                </a:cubicBezTo>
                <a:cubicBezTo>
                  <a:pt x="195" y="506"/>
                  <a:pt x="176" y="507"/>
                  <a:pt x="157" y="510"/>
                </a:cubicBezTo>
                <a:cubicBezTo>
                  <a:pt x="149" y="512"/>
                  <a:pt x="140" y="529"/>
                  <a:pt x="143" y="537"/>
                </a:cubicBezTo>
                <a:cubicBezTo>
                  <a:pt x="145" y="545"/>
                  <a:pt x="146" y="555"/>
                  <a:pt x="151" y="561"/>
                </a:cubicBezTo>
                <a:cubicBezTo>
                  <a:pt x="181" y="601"/>
                  <a:pt x="176" y="644"/>
                  <a:pt x="164" y="688"/>
                </a:cubicBezTo>
                <a:cubicBezTo>
                  <a:pt x="151" y="739"/>
                  <a:pt x="118" y="768"/>
                  <a:pt x="64" y="772"/>
                </a:cubicBezTo>
                <a:cubicBezTo>
                  <a:pt x="48" y="773"/>
                  <a:pt x="32" y="777"/>
                  <a:pt x="16" y="781"/>
                </a:cubicBezTo>
                <a:cubicBezTo>
                  <a:pt x="4" y="784"/>
                  <a:pt x="0" y="808"/>
                  <a:pt x="11" y="817"/>
                </a:cubicBezTo>
                <a:cubicBezTo>
                  <a:pt x="19" y="823"/>
                  <a:pt x="28" y="830"/>
                  <a:pt x="39" y="834"/>
                </a:cubicBezTo>
                <a:cubicBezTo>
                  <a:pt x="56" y="842"/>
                  <a:pt x="75" y="846"/>
                  <a:pt x="93" y="854"/>
                </a:cubicBezTo>
                <a:cubicBezTo>
                  <a:pt x="109" y="861"/>
                  <a:pt x="119" y="873"/>
                  <a:pt x="123" y="891"/>
                </a:cubicBezTo>
                <a:cubicBezTo>
                  <a:pt x="126" y="902"/>
                  <a:pt x="127" y="913"/>
                  <a:pt x="130" y="923"/>
                </a:cubicBezTo>
                <a:cubicBezTo>
                  <a:pt x="136" y="944"/>
                  <a:pt x="129" y="961"/>
                  <a:pt x="115" y="977"/>
                </a:cubicBezTo>
                <a:cubicBezTo>
                  <a:pt x="104" y="989"/>
                  <a:pt x="91" y="1000"/>
                  <a:pt x="82" y="1014"/>
                </a:cubicBezTo>
                <a:cubicBezTo>
                  <a:pt x="68" y="1034"/>
                  <a:pt x="73" y="1058"/>
                  <a:pt x="94" y="1071"/>
                </a:cubicBezTo>
                <a:cubicBezTo>
                  <a:pt x="107" y="1081"/>
                  <a:pt x="126" y="1086"/>
                  <a:pt x="135" y="1098"/>
                </a:cubicBezTo>
                <a:cubicBezTo>
                  <a:pt x="157" y="1134"/>
                  <a:pt x="174" y="1173"/>
                  <a:pt x="156" y="1216"/>
                </a:cubicBezTo>
                <a:cubicBezTo>
                  <a:pt x="146" y="1239"/>
                  <a:pt x="148" y="1258"/>
                  <a:pt x="158" y="1278"/>
                </a:cubicBezTo>
                <a:cubicBezTo>
                  <a:pt x="160" y="1281"/>
                  <a:pt x="161" y="1284"/>
                  <a:pt x="162" y="1286"/>
                </a:cubicBezTo>
                <a:cubicBezTo>
                  <a:pt x="180" y="1316"/>
                  <a:pt x="202" y="1339"/>
                  <a:pt x="236" y="1350"/>
                </a:cubicBezTo>
                <a:cubicBezTo>
                  <a:pt x="278" y="1365"/>
                  <a:pt x="275" y="1377"/>
                  <a:pt x="264" y="1413"/>
                </a:cubicBezTo>
                <a:cubicBezTo>
                  <a:pt x="263" y="1418"/>
                  <a:pt x="262" y="1424"/>
                  <a:pt x="262" y="1429"/>
                </a:cubicBezTo>
                <a:cubicBezTo>
                  <a:pt x="262" y="1442"/>
                  <a:pt x="268" y="1451"/>
                  <a:pt x="279" y="1455"/>
                </a:cubicBezTo>
                <a:cubicBezTo>
                  <a:pt x="292" y="1459"/>
                  <a:pt x="306" y="1459"/>
                  <a:pt x="320" y="1464"/>
                </a:cubicBezTo>
                <a:cubicBezTo>
                  <a:pt x="363" y="1479"/>
                  <a:pt x="384" y="1516"/>
                  <a:pt x="376" y="1561"/>
                </a:cubicBezTo>
                <a:cubicBezTo>
                  <a:pt x="372" y="1580"/>
                  <a:pt x="369" y="1599"/>
                  <a:pt x="366" y="1618"/>
                </a:cubicBezTo>
                <a:cubicBezTo>
                  <a:pt x="365" y="1626"/>
                  <a:pt x="381" y="1640"/>
                  <a:pt x="389" y="1638"/>
                </a:cubicBezTo>
                <a:cubicBezTo>
                  <a:pt x="394" y="1638"/>
                  <a:pt x="401" y="1638"/>
                  <a:pt x="405" y="1635"/>
                </a:cubicBezTo>
                <a:cubicBezTo>
                  <a:pt x="436" y="1617"/>
                  <a:pt x="467" y="1614"/>
                  <a:pt x="501" y="1626"/>
                </a:cubicBezTo>
                <a:cubicBezTo>
                  <a:pt x="506" y="1627"/>
                  <a:pt x="512" y="1628"/>
                  <a:pt x="517" y="1627"/>
                </a:cubicBezTo>
                <a:cubicBezTo>
                  <a:pt x="558" y="1619"/>
                  <a:pt x="585" y="1644"/>
                  <a:pt x="611" y="1668"/>
                </a:cubicBezTo>
                <a:cubicBezTo>
                  <a:pt x="623" y="1678"/>
                  <a:pt x="633" y="1692"/>
                  <a:pt x="641" y="1707"/>
                </a:cubicBezTo>
                <a:cubicBezTo>
                  <a:pt x="654" y="1729"/>
                  <a:pt x="675" y="1734"/>
                  <a:pt x="698" y="1732"/>
                </a:cubicBezTo>
                <a:cubicBezTo>
                  <a:pt x="712" y="1731"/>
                  <a:pt x="725" y="1724"/>
                  <a:pt x="739" y="1723"/>
                </a:cubicBezTo>
                <a:cubicBezTo>
                  <a:pt x="749" y="1723"/>
                  <a:pt x="761" y="1725"/>
                  <a:pt x="770" y="1730"/>
                </a:cubicBezTo>
                <a:cubicBezTo>
                  <a:pt x="779" y="1735"/>
                  <a:pt x="786" y="1745"/>
                  <a:pt x="794" y="1752"/>
                </a:cubicBezTo>
                <a:cubicBezTo>
                  <a:pt x="812" y="1771"/>
                  <a:pt x="834" y="1771"/>
                  <a:pt x="855" y="1762"/>
                </a:cubicBezTo>
                <a:cubicBezTo>
                  <a:pt x="868" y="1757"/>
                  <a:pt x="879" y="1747"/>
                  <a:pt x="891" y="1740"/>
                </a:cubicBezTo>
                <a:cubicBezTo>
                  <a:pt x="927" y="1722"/>
                  <a:pt x="970" y="1737"/>
                  <a:pt x="987" y="1775"/>
                </a:cubicBezTo>
                <a:cubicBezTo>
                  <a:pt x="994" y="1790"/>
                  <a:pt x="996" y="1807"/>
                  <a:pt x="1011" y="1819"/>
                </a:cubicBezTo>
                <a:cubicBezTo>
                  <a:pt x="1023" y="1829"/>
                  <a:pt x="1048" y="1827"/>
                  <a:pt x="1054" y="1812"/>
                </a:cubicBezTo>
                <a:cubicBezTo>
                  <a:pt x="1058" y="1803"/>
                  <a:pt x="1061" y="1792"/>
                  <a:pt x="1063" y="1781"/>
                </a:cubicBezTo>
                <a:cubicBezTo>
                  <a:pt x="1065" y="1769"/>
                  <a:pt x="1070" y="1761"/>
                  <a:pt x="1083" y="1759"/>
                </a:cubicBezTo>
                <a:cubicBezTo>
                  <a:pt x="1113" y="1754"/>
                  <a:pt x="1144" y="1752"/>
                  <a:pt x="1172" y="1742"/>
                </a:cubicBezTo>
                <a:cubicBezTo>
                  <a:pt x="1228" y="1722"/>
                  <a:pt x="1283" y="1706"/>
                  <a:pt x="1342" y="1705"/>
                </a:cubicBezTo>
                <a:cubicBezTo>
                  <a:pt x="1356" y="1705"/>
                  <a:pt x="1368" y="1697"/>
                  <a:pt x="1377" y="1686"/>
                </a:cubicBezTo>
                <a:cubicBezTo>
                  <a:pt x="1390" y="1672"/>
                  <a:pt x="1402" y="1656"/>
                  <a:pt x="1416" y="1643"/>
                </a:cubicBezTo>
                <a:cubicBezTo>
                  <a:pt x="1431" y="1630"/>
                  <a:pt x="1456" y="1632"/>
                  <a:pt x="1469" y="1646"/>
                </a:cubicBezTo>
                <a:cubicBezTo>
                  <a:pt x="1482" y="1659"/>
                  <a:pt x="1494" y="1674"/>
                  <a:pt x="1507" y="1689"/>
                </a:cubicBezTo>
                <a:cubicBezTo>
                  <a:pt x="1514" y="1698"/>
                  <a:pt x="1520" y="1707"/>
                  <a:pt x="1529" y="1713"/>
                </a:cubicBezTo>
                <a:cubicBezTo>
                  <a:pt x="1535" y="1717"/>
                  <a:pt x="1545" y="1717"/>
                  <a:pt x="1553" y="1716"/>
                </a:cubicBezTo>
                <a:cubicBezTo>
                  <a:pt x="1562" y="1714"/>
                  <a:pt x="1568" y="1699"/>
                  <a:pt x="1564" y="1688"/>
                </a:cubicBezTo>
                <a:cubicBezTo>
                  <a:pt x="1562" y="1683"/>
                  <a:pt x="1561" y="1677"/>
                  <a:pt x="1558" y="1673"/>
                </a:cubicBezTo>
                <a:cubicBezTo>
                  <a:pt x="1544" y="1648"/>
                  <a:pt x="1532" y="1624"/>
                  <a:pt x="1516" y="1601"/>
                </a:cubicBezTo>
                <a:cubicBezTo>
                  <a:pt x="1502" y="1581"/>
                  <a:pt x="1489" y="1560"/>
                  <a:pt x="1486" y="1534"/>
                </a:cubicBezTo>
                <a:cubicBezTo>
                  <a:pt x="1485" y="1522"/>
                  <a:pt x="1494" y="1502"/>
                  <a:pt x="1505" y="1499"/>
                </a:cubicBezTo>
                <a:cubicBezTo>
                  <a:pt x="1536" y="1493"/>
                  <a:pt x="1563" y="1482"/>
                  <a:pt x="1577" y="1450"/>
                </a:cubicBezTo>
                <a:cubicBezTo>
                  <a:pt x="1578" y="1448"/>
                  <a:pt x="1588" y="1446"/>
                  <a:pt x="1590" y="1448"/>
                </a:cubicBezTo>
                <a:cubicBezTo>
                  <a:pt x="1628" y="1484"/>
                  <a:pt x="1677" y="1509"/>
                  <a:pt x="1696" y="1561"/>
                </a:cubicBezTo>
                <a:cubicBezTo>
                  <a:pt x="1699" y="1569"/>
                  <a:pt x="1705" y="1576"/>
                  <a:pt x="1711" y="1582"/>
                </a:cubicBezTo>
                <a:cubicBezTo>
                  <a:pt x="1717" y="1588"/>
                  <a:pt x="1723" y="1593"/>
                  <a:pt x="1730" y="1597"/>
                </a:cubicBezTo>
                <a:cubicBezTo>
                  <a:pt x="1734" y="1600"/>
                  <a:pt x="1740" y="1602"/>
                  <a:pt x="1745" y="1603"/>
                </a:cubicBezTo>
                <a:cubicBezTo>
                  <a:pt x="1751" y="1603"/>
                  <a:pt x="1757" y="1601"/>
                  <a:pt x="1761" y="1598"/>
                </a:cubicBezTo>
                <a:cubicBezTo>
                  <a:pt x="1763" y="1596"/>
                  <a:pt x="1764" y="1587"/>
                  <a:pt x="1761" y="1584"/>
                </a:cubicBezTo>
                <a:cubicBezTo>
                  <a:pt x="1750" y="1572"/>
                  <a:pt x="1735" y="1563"/>
                  <a:pt x="1727" y="1549"/>
                </a:cubicBezTo>
                <a:cubicBezTo>
                  <a:pt x="1719" y="1535"/>
                  <a:pt x="1721" y="1517"/>
                  <a:pt x="1715" y="1503"/>
                </a:cubicBezTo>
                <a:cubicBezTo>
                  <a:pt x="1711" y="1490"/>
                  <a:pt x="1703" y="1479"/>
                  <a:pt x="1690" y="1471"/>
                </a:cubicBezTo>
                <a:cubicBezTo>
                  <a:pt x="1666" y="1458"/>
                  <a:pt x="1643" y="1442"/>
                  <a:pt x="1620" y="1426"/>
                </a:cubicBezTo>
                <a:cubicBezTo>
                  <a:pt x="1583" y="1400"/>
                  <a:pt x="1581" y="1388"/>
                  <a:pt x="1604" y="1354"/>
                </a:cubicBezTo>
                <a:cubicBezTo>
                  <a:pt x="1619" y="1333"/>
                  <a:pt x="1634" y="1314"/>
                  <a:pt x="1662" y="1310"/>
                </a:cubicBezTo>
                <a:cubicBezTo>
                  <a:pt x="1672" y="1309"/>
                  <a:pt x="1682" y="1301"/>
                  <a:pt x="1691" y="1295"/>
                </a:cubicBezTo>
                <a:cubicBezTo>
                  <a:pt x="1707" y="1285"/>
                  <a:pt x="1723" y="1286"/>
                  <a:pt x="1739" y="1294"/>
                </a:cubicBezTo>
                <a:cubicBezTo>
                  <a:pt x="1794" y="1319"/>
                  <a:pt x="1848" y="1346"/>
                  <a:pt x="1903" y="1372"/>
                </a:cubicBezTo>
                <a:cubicBezTo>
                  <a:pt x="1915" y="1378"/>
                  <a:pt x="1928" y="1386"/>
                  <a:pt x="1941" y="1388"/>
                </a:cubicBezTo>
                <a:cubicBezTo>
                  <a:pt x="1974" y="1391"/>
                  <a:pt x="2007" y="1392"/>
                  <a:pt x="2039" y="1379"/>
                </a:cubicBezTo>
                <a:cubicBezTo>
                  <a:pt x="2053" y="1374"/>
                  <a:pt x="2067" y="1362"/>
                  <a:pt x="2065" y="1350"/>
                </a:cubicBezTo>
                <a:cubicBezTo>
                  <a:pt x="2063" y="1340"/>
                  <a:pt x="2058" y="1328"/>
                  <a:pt x="2050" y="1322"/>
                </a:cubicBezTo>
                <a:close/>
              </a:path>
            </a:pathLst>
          </a:custGeom>
          <a:solidFill>
            <a:srgbClr val="FFD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33" name="Freeform 148"/>
          <p:cNvSpPr>
            <a:spLocks/>
          </p:cNvSpPr>
          <p:nvPr/>
        </p:nvSpPr>
        <p:spPr bwMode="auto">
          <a:xfrm rot="18981400">
            <a:off x="10103158" y="3068689"/>
            <a:ext cx="330677" cy="345128"/>
          </a:xfrm>
          <a:custGeom>
            <a:avLst/>
            <a:gdLst>
              <a:gd name="T0" fmla="*/ 0 w 329"/>
              <a:gd name="T1" fmla="*/ 162 h 343"/>
              <a:gd name="T2" fmla="*/ 58 w 329"/>
              <a:gd name="T3" fmla="*/ 47 h 343"/>
              <a:gd name="T4" fmla="*/ 245 w 329"/>
              <a:gd name="T5" fmla="*/ 41 h 343"/>
              <a:gd name="T6" fmla="*/ 300 w 329"/>
              <a:gd name="T7" fmla="*/ 233 h 343"/>
              <a:gd name="T8" fmla="*/ 166 w 329"/>
              <a:gd name="T9" fmla="*/ 338 h 343"/>
              <a:gd name="T10" fmla="*/ 133 w 329"/>
              <a:gd name="T11" fmla="*/ 343 h 343"/>
              <a:gd name="T12" fmla="*/ 109 w 329"/>
              <a:gd name="T13" fmla="*/ 337 h 343"/>
              <a:gd name="T14" fmla="*/ 0 w 329"/>
              <a:gd name="T15" fmla="*/ 162 h 3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29" h="343">
                <a:moveTo>
                  <a:pt x="0" y="162"/>
                </a:moveTo>
                <a:cubicBezTo>
                  <a:pt x="0" y="113"/>
                  <a:pt x="22" y="75"/>
                  <a:pt x="58" y="47"/>
                </a:cubicBezTo>
                <a:cubicBezTo>
                  <a:pt x="121" y="0"/>
                  <a:pt x="196" y="8"/>
                  <a:pt x="245" y="41"/>
                </a:cubicBezTo>
                <a:cubicBezTo>
                  <a:pt x="302" y="80"/>
                  <a:pt x="329" y="170"/>
                  <a:pt x="300" y="233"/>
                </a:cubicBezTo>
                <a:cubicBezTo>
                  <a:pt x="265" y="308"/>
                  <a:pt x="259" y="320"/>
                  <a:pt x="166" y="338"/>
                </a:cubicBezTo>
                <a:cubicBezTo>
                  <a:pt x="155" y="340"/>
                  <a:pt x="144" y="342"/>
                  <a:pt x="133" y="343"/>
                </a:cubicBezTo>
                <a:cubicBezTo>
                  <a:pt x="125" y="343"/>
                  <a:pt x="115" y="342"/>
                  <a:pt x="109" y="337"/>
                </a:cubicBezTo>
                <a:cubicBezTo>
                  <a:pt x="51" y="293"/>
                  <a:pt x="4" y="240"/>
                  <a:pt x="0" y="162"/>
                </a:cubicBezTo>
                <a:close/>
              </a:path>
            </a:pathLst>
          </a:custGeom>
          <a:solidFill>
            <a:srgbClr val="5FD1A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34" name="Freeform 149"/>
          <p:cNvSpPr>
            <a:spLocks/>
          </p:cNvSpPr>
          <p:nvPr/>
        </p:nvSpPr>
        <p:spPr bwMode="auto">
          <a:xfrm rot="18981400">
            <a:off x="9948179" y="3969174"/>
            <a:ext cx="108384" cy="111359"/>
          </a:xfrm>
          <a:custGeom>
            <a:avLst/>
            <a:gdLst>
              <a:gd name="T0" fmla="*/ 69 w 108"/>
              <a:gd name="T1" fmla="*/ 111 h 111"/>
              <a:gd name="T2" fmla="*/ 25 w 108"/>
              <a:gd name="T3" fmla="*/ 14 h 111"/>
              <a:gd name="T4" fmla="*/ 63 w 108"/>
              <a:gd name="T5" fmla="*/ 7 h 111"/>
              <a:gd name="T6" fmla="*/ 87 w 108"/>
              <a:gd name="T7" fmla="*/ 100 h 111"/>
              <a:gd name="T8" fmla="*/ 69 w 108"/>
              <a:gd name="T9" fmla="*/ 111 h 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8" h="111">
                <a:moveTo>
                  <a:pt x="69" y="111"/>
                </a:moveTo>
                <a:cubicBezTo>
                  <a:pt x="23" y="105"/>
                  <a:pt x="0" y="51"/>
                  <a:pt x="25" y="14"/>
                </a:cubicBezTo>
                <a:cubicBezTo>
                  <a:pt x="32" y="5"/>
                  <a:pt x="51" y="0"/>
                  <a:pt x="63" y="7"/>
                </a:cubicBezTo>
                <a:cubicBezTo>
                  <a:pt x="96" y="25"/>
                  <a:pt x="108" y="67"/>
                  <a:pt x="87" y="100"/>
                </a:cubicBezTo>
                <a:cubicBezTo>
                  <a:pt x="83" y="105"/>
                  <a:pt x="74" y="108"/>
                  <a:pt x="69" y="111"/>
                </a:cubicBezTo>
                <a:close/>
              </a:path>
            </a:pathLst>
          </a:custGeom>
          <a:solidFill>
            <a:srgbClr val="5FD1A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31" name="Freeform 149"/>
          <p:cNvSpPr>
            <a:spLocks/>
          </p:cNvSpPr>
          <p:nvPr/>
        </p:nvSpPr>
        <p:spPr bwMode="auto">
          <a:xfrm rot="18981400">
            <a:off x="10286372" y="2934141"/>
            <a:ext cx="108384" cy="111359"/>
          </a:xfrm>
          <a:custGeom>
            <a:avLst/>
            <a:gdLst>
              <a:gd name="T0" fmla="*/ 69 w 108"/>
              <a:gd name="T1" fmla="*/ 111 h 111"/>
              <a:gd name="T2" fmla="*/ 25 w 108"/>
              <a:gd name="T3" fmla="*/ 14 h 111"/>
              <a:gd name="T4" fmla="*/ 63 w 108"/>
              <a:gd name="T5" fmla="*/ 7 h 111"/>
              <a:gd name="T6" fmla="*/ 87 w 108"/>
              <a:gd name="T7" fmla="*/ 100 h 111"/>
              <a:gd name="T8" fmla="*/ 69 w 108"/>
              <a:gd name="T9" fmla="*/ 111 h 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8" h="111">
                <a:moveTo>
                  <a:pt x="69" y="111"/>
                </a:moveTo>
                <a:cubicBezTo>
                  <a:pt x="23" y="105"/>
                  <a:pt x="0" y="51"/>
                  <a:pt x="25" y="14"/>
                </a:cubicBezTo>
                <a:cubicBezTo>
                  <a:pt x="32" y="5"/>
                  <a:pt x="51" y="0"/>
                  <a:pt x="63" y="7"/>
                </a:cubicBezTo>
                <a:cubicBezTo>
                  <a:pt x="96" y="25"/>
                  <a:pt x="108" y="67"/>
                  <a:pt x="87" y="100"/>
                </a:cubicBezTo>
                <a:cubicBezTo>
                  <a:pt x="83" y="105"/>
                  <a:pt x="74" y="108"/>
                  <a:pt x="69" y="111"/>
                </a:cubicBezTo>
                <a:close/>
              </a:path>
            </a:pathLst>
          </a:custGeom>
          <a:solidFill>
            <a:srgbClr val="5FD1A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32" name="Freeform 150"/>
          <p:cNvSpPr>
            <a:spLocks/>
          </p:cNvSpPr>
          <p:nvPr/>
        </p:nvSpPr>
        <p:spPr bwMode="auto">
          <a:xfrm rot="18981400">
            <a:off x="8518682" y="1871246"/>
            <a:ext cx="2077571" cy="1839551"/>
          </a:xfrm>
          <a:custGeom>
            <a:avLst/>
            <a:gdLst>
              <a:gd name="T0" fmla="*/ 1777 w 2067"/>
              <a:gd name="T1" fmla="*/ 1271 h 1829"/>
              <a:gd name="T2" fmla="*/ 1758 w 2067"/>
              <a:gd name="T3" fmla="*/ 1089 h 1829"/>
              <a:gd name="T4" fmla="*/ 1766 w 2067"/>
              <a:gd name="T5" fmla="*/ 888 h 1829"/>
              <a:gd name="T6" fmla="*/ 1700 w 2067"/>
              <a:gd name="T7" fmla="*/ 677 h 1829"/>
              <a:gd name="T8" fmla="*/ 1637 w 2067"/>
              <a:gd name="T9" fmla="*/ 501 h 1829"/>
              <a:gd name="T10" fmla="*/ 1484 w 2067"/>
              <a:gd name="T11" fmla="*/ 310 h 1829"/>
              <a:gd name="T12" fmla="*/ 1293 w 2067"/>
              <a:gd name="T13" fmla="*/ 171 h 1829"/>
              <a:gd name="T14" fmla="*/ 1159 w 2067"/>
              <a:gd name="T15" fmla="*/ 77 h 1829"/>
              <a:gd name="T16" fmla="*/ 1040 w 2067"/>
              <a:gd name="T17" fmla="*/ 59 h 1829"/>
              <a:gd name="T18" fmla="*/ 913 w 2067"/>
              <a:gd name="T19" fmla="*/ 44 h 1829"/>
              <a:gd name="T20" fmla="*/ 702 w 2067"/>
              <a:gd name="T21" fmla="*/ 77 h 1829"/>
              <a:gd name="T22" fmla="*/ 614 w 2067"/>
              <a:gd name="T23" fmla="*/ 174 h 1829"/>
              <a:gd name="T24" fmla="*/ 498 w 2067"/>
              <a:gd name="T25" fmla="*/ 149 h 1829"/>
              <a:gd name="T26" fmla="*/ 473 w 2067"/>
              <a:gd name="T27" fmla="*/ 221 h 1829"/>
              <a:gd name="T28" fmla="*/ 413 w 2067"/>
              <a:gd name="T29" fmla="*/ 62 h 1829"/>
              <a:gd name="T30" fmla="*/ 152 w 2067"/>
              <a:gd name="T31" fmla="*/ 129 h 1829"/>
              <a:gd name="T32" fmla="*/ 218 w 2067"/>
              <a:gd name="T33" fmla="*/ 304 h 1829"/>
              <a:gd name="T34" fmla="*/ 247 w 2067"/>
              <a:gd name="T35" fmla="*/ 481 h 1829"/>
              <a:gd name="T36" fmla="*/ 143 w 2067"/>
              <a:gd name="T37" fmla="*/ 537 h 1829"/>
              <a:gd name="T38" fmla="*/ 64 w 2067"/>
              <a:gd name="T39" fmla="*/ 772 h 1829"/>
              <a:gd name="T40" fmla="*/ 39 w 2067"/>
              <a:gd name="T41" fmla="*/ 834 h 1829"/>
              <a:gd name="T42" fmla="*/ 130 w 2067"/>
              <a:gd name="T43" fmla="*/ 923 h 1829"/>
              <a:gd name="T44" fmla="*/ 94 w 2067"/>
              <a:gd name="T45" fmla="*/ 1071 h 1829"/>
              <a:gd name="T46" fmla="*/ 158 w 2067"/>
              <a:gd name="T47" fmla="*/ 1278 h 1829"/>
              <a:gd name="T48" fmla="*/ 264 w 2067"/>
              <a:gd name="T49" fmla="*/ 1413 h 1829"/>
              <a:gd name="T50" fmla="*/ 320 w 2067"/>
              <a:gd name="T51" fmla="*/ 1464 h 1829"/>
              <a:gd name="T52" fmla="*/ 389 w 2067"/>
              <a:gd name="T53" fmla="*/ 1638 h 1829"/>
              <a:gd name="T54" fmla="*/ 517 w 2067"/>
              <a:gd name="T55" fmla="*/ 1627 h 1829"/>
              <a:gd name="T56" fmla="*/ 698 w 2067"/>
              <a:gd name="T57" fmla="*/ 1732 h 1829"/>
              <a:gd name="T58" fmla="*/ 794 w 2067"/>
              <a:gd name="T59" fmla="*/ 1752 h 1829"/>
              <a:gd name="T60" fmla="*/ 987 w 2067"/>
              <a:gd name="T61" fmla="*/ 1775 h 1829"/>
              <a:gd name="T62" fmla="*/ 1063 w 2067"/>
              <a:gd name="T63" fmla="*/ 1781 h 1829"/>
              <a:gd name="T64" fmla="*/ 1342 w 2067"/>
              <a:gd name="T65" fmla="*/ 1705 h 1829"/>
              <a:gd name="T66" fmla="*/ 1469 w 2067"/>
              <a:gd name="T67" fmla="*/ 1646 h 1829"/>
              <a:gd name="T68" fmla="*/ 1553 w 2067"/>
              <a:gd name="T69" fmla="*/ 1716 h 1829"/>
              <a:gd name="T70" fmla="*/ 1516 w 2067"/>
              <a:gd name="T71" fmla="*/ 1601 h 1829"/>
              <a:gd name="T72" fmla="*/ 1577 w 2067"/>
              <a:gd name="T73" fmla="*/ 1450 h 1829"/>
              <a:gd name="T74" fmla="*/ 1711 w 2067"/>
              <a:gd name="T75" fmla="*/ 1582 h 1829"/>
              <a:gd name="T76" fmla="*/ 1761 w 2067"/>
              <a:gd name="T77" fmla="*/ 1598 h 1829"/>
              <a:gd name="T78" fmla="*/ 1715 w 2067"/>
              <a:gd name="T79" fmla="*/ 1503 h 1829"/>
              <a:gd name="T80" fmla="*/ 1604 w 2067"/>
              <a:gd name="T81" fmla="*/ 1354 h 1829"/>
              <a:gd name="T82" fmla="*/ 1739 w 2067"/>
              <a:gd name="T83" fmla="*/ 1294 h 1829"/>
              <a:gd name="T84" fmla="*/ 2039 w 2067"/>
              <a:gd name="T85" fmla="*/ 1379 h 18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067" h="1829">
                <a:moveTo>
                  <a:pt x="2050" y="1322"/>
                </a:moveTo>
                <a:cubicBezTo>
                  <a:pt x="2026" y="1302"/>
                  <a:pt x="1998" y="1292"/>
                  <a:pt x="1967" y="1289"/>
                </a:cubicBezTo>
                <a:cubicBezTo>
                  <a:pt x="1903" y="1284"/>
                  <a:pt x="1840" y="1278"/>
                  <a:pt x="1777" y="1271"/>
                </a:cubicBezTo>
                <a:cubicBezTo>
                  <a:pt x="1713" y="1264"/>
                  <a:pt x="1684" y="1200"/>
                  <a:pt x="1721" y="1150"/>
                </a:cubicBezTo>
                <a:cubicBezTo>
                  <a:pt x="1727" y="1141"/>
                  <a:pt x="1736" y="1133"/>
                  <a:pt x="1744" y="1126"/>
                </a:cubicBezTo>
                <a:cubicBezTo>
                  <a:pt x="1755" y="1116"/>
                  <a:pt x="1759" y="1103"/>
                  <a:pt x="1758" y="1089"/>
                </a:cubicBezTo>
                <a:cubicBezTo>
                  <a:pt x="1757" y="1072"/>
                  <a:pt x="1754" y="1056"/>
                  <a:pt x="1753" y="1039"/>
                </a:cubicBezTo>
                <a:cubicBezTo>
                  <a:pt x="1751" y="1000"/>
                  <a:pt x="1748" y="961"/>
                  <a:pt x="1772" y="926"/>
                </a:cubicBezTo>
                <a:cubicBezTo>
                  <a:pt x="1780" y="914"/>
                  <a:pt x="1775" y="900"/>
                  <a:pt x="1766" y="888"/>
                </a:cubicBezTo>
                <a:cubicBezTo>
                  <a:pt x="1753" y="869"/>
                  <a:pt x="1745" y="850"/>
                  <a:pt x="1743" y="827"/>
                </a:cubicBezTo>
                <a:cubicBezTo>
                  <a:pt x="1739" y="794"/>
                  <a:pt x="1732" y="761"/>
                  <a:pt x="1723" y="730"/>
                </a:cubicBezTo>
                <a:cubicBezTo>
                  <a:pt x="1719" y="711"/>
                  <a:pt x="1712" y="691"/>
                  <a:pt x="1700" y="677"/>
                </a:cubicBezTo>
                <a:cubicBezTo>
                  <a:pt x="1671" y="645"/>
                  <a:pt x="1666" y="609"/>
                  <a:pt x="1670" y="568"/>
                </a:cubicBezTo>
                <a:cubicBezTo>
                  <a:pt x="1671" y="563"/>
                  <a:pt x="1671" y="557"/>
                  <a:pt x="1671" y="552"/>
                </a:cubicBezTo>
                <a:cubicBezTo>
                  <a:pt x="1671" y="528"/>
                  <a:pt x="1661" y="507"/>
                  <a:pt x="1637" y="501"/>
                </a:cubicBezTo>
                <a:cubicBezTo>
                  <a:pt x="1587" y="488"/>
                  <a:pt x="1557" y="455"/>
                  <a:pt x="1536" y="410"/>
                </a:cubicBezTo>
                <a:cubicBezTo>
                  <a:pt x="1528" y="393"/>
                  <a:pt x="1515" y="377"/>
                  <a:pt x="1502" y="363"/>
                </a:cubicBezTo>
                <a:cubicBezTo>
                  <a:pt x="1488" y="348"/>
                  <a:pt x="1480" y="331"/>
                  <a:pt x="1484" y="310"/>
                </a:cubicBezTo>
                <a:cubicBezTo>
                  <a:pt x="1490" y="283"/>
                  <a:pt x="1477" y="263"/>
                  <a:pt x="1463" y="242"/>
                </a:cubicBezTo>
                <a:cubicBezTo>
                  <a:pt x="1436" y="201"/>
                  <a:pt x="1394" y="189"/>
                  <a:pt x="1350" y="179"/>
                </a:cubicBezTo>
                <a:cubicBezTo>
                  <a:pt x="1331" y="174"/>
                  <a:pt x="1311" y="176"/>
                  <a:pt x="1293" y="171"/>
                </a:cubicBezTo>
                <a:cubicBezTo>
                  <a:pt x="1257" y="162"/>
                  <a:pt x="1225" y="147"/>
                  <a:pt x="1208" y="111"/>
                </a:cubicBezTo>
                <a:cubicBezTo>
                  <a:pt x="1204" y="101"/>
                  <a:pt x="1197" y="92"/>
                  <a:pt x="1190" y="84"/>
                </a:cubicBezTo>
                <a:cubicBezTo>
                  <a:pt x="1182" y="76"/>
                  <a:pt x="1171" y="72"/>
                  <a:pt x="1159" y="77"/>
                </a:cubicBezTo>
                <a:cubicBezTo>
                  <a:pt x="1149" y="82"/>
                  <a:pt x="1139" y="87"/>
                  <a:pt x="1130" y="93"/>
                </a:cubicBezTo>
                <a:cubicBezTo>
                  <a:pt x="1111" y="105"/>
                  <a:pt x="1093" y="102"/>
                  <a:pt x="1075" y="92"/>
                </a:cubicBezTo>
                <a:cubicBezTo>
                  <a:pt x="1060" y="85"/>
                  <a:pt x="1046" y="77"/>
                  <a:pt x="1040" y="59"/>
                </a:cubicBezTo>
                <a:cubicBezTo>
                  <a:pt x="1036" y="46"/>
                  <a:pt x="1028" y="33"/>
                  <a:pt x="1014" y="29"/>
                </a:cubicBezTo>
                <a:cubicBezTo>
                  <a:pt x="986" y="20"/>
                  <a:pt x="958" y="15"/>
                  <a:pt x="933" y="28"/>
                </a:cubicBezTo>
                <a:cubicBezTo>
                  <a:pt x="926" y="32"/>
                  <a:pt x="920" y="37"/>
                  <a:pt x="913" y="44"/>
                </a:cubicBezTo>
                <a:cubicBezTo>
                  <a:pt x="882" y="78"/>
                  <a:pt x="838" y="88"/>
                  <a:pt x="800" y="110"/>
                </a:cubicBezTo>
                <a:cubicBezTo>
                  <a:pt x="784" y="118"/>
                  <a:pt x="766" y="115"/>
                  <a:pt x="751" y="107"/>
                </a:cubicBezTo>
                <a:cubicBezTo>
                  <a:pt x="734" y="99"/>
                  <a:pt x="718" y="87"/>
                  <a:pt x="702" y="77"/>
                </a:cubicBezTo>
                <a:cubicBezTo>
                  <a:pt x="691" y="71"/>
                  <a:pt x="672" y="79"/>
                  <a:pt x="667" y="92"/>
                </a:cubicBezTo>
                <a:cubicBezTo>
                  <a:pt x="662" y="110"/>
                  <a:pt x="659" y="129"/>
                  <a:pt x="653" y="147"/>
                </a:cubicBezTo>
                <a:cubicBezTo>
                  <a:pt x="647" y="165"/>
                  <a:pt x="631" y="174"/>
                  <a:pt x="614" y="174"/>
                </a:cubicBezTo>
                <a:cubicBezTo>
                  <a:pt x="601" y="174"/>
                  <a:pt x="586" y="170"/>
                  <a:pt x="575" y="164"/>
                </a:cubicBezTo>
                <a:cubicBezTo>
                  <a:pt x="563" y="157"/>
                  <a:pt x="555" y="145"/>
                  <a:pt x="544" y="136"/>
                </a:cubicBezTo>
                <a:cubicBezTo>
                  <a:pt x="527" y="122"/>
                  <a:pt x="503" y="128"/>
                  <a:pt x="498" y="149"/>
                </a:cubicBezTo>
                <a:cubicBezTo>
                  <a:pt x="495" y="159"/>
                  <a:pt x="494" y="170"/>
                  <a:pt x="492" y="181"/>
                </a:cubicBezTo>
                <a:cubicBezTo>
                  <a:pt x="490" y="192"/>
                  <a:pt x="489" y="203"/>
                  <a:pt x="486" y="213"/>
                </a:cubicBezTo>
                <a:cubicBezTo>
                  <a:pt x="484" y="217"/>
                  <a:pt x="478" y="221"/>
                  <a:pt x="473" y="221"/>
                </a:cubicBezTo>
                <a:cubicBezTo>
                  <a:pt x="469" y="221"/>
                  <a:pt x="463" y="217"/>
                  <a:pt x="461" y="213"/>
                </a:cubicBezTo>
                <a:cubicBezTo>
                  <a:pt x="458" y="203"/>
                  <a:pt x="457" y="192"/>
                  <a:pt x="455" y="185"/>
                </a:cubicBezTo>
                <a:cubicBezTo>
                  <a:pt x="468" y="131"/>
                  <a:pt x="446" y="96"/>
                  <a:pt x="413" y="62"/>
                </a:cubicBezTo>
                <a:cubicBezTo>
                  <a:pt x="390" y="38"/>
                  <a:pt x="363" y="29"/>
                  <a:pt x="334" y="19"/>
                </a:cubicBezTo>
                <a:cubicBezTo>
                  <a:pt x="278" y="0"/>
                  <a:pt x="201" y="14"/>
                  <a:pt x="174" y="84"/>
                </a:cubicBezTo>
                <a:cubicBezTo>
                  <a:pt x="168" y="100"/>
                  <a:pt x="160" y="114"/>
                  <a:pt x="152" y="129"/>
                </a:cubicBezTo>
                <a:cubicBezTo>
                  <a:pt x="140" y="153"/>
                  <a:pt x="143" y="177"/>
                  <a:pt x="153" y="201"/>
                </a:cubicBezTo>
                <a:cubicBezTo>
                  <a:pt x="164" y="229"/>
                  <a:pt x="189" y="250"/>
                  <a:pt x="196" y="281"/>
                </a:cubicBezTo>
                <a:cubicBezTo>
                  <a:pt x="198" y="290"/>
                  <a:pt x="209" y="299"/>
                  <a:pt x="218" y="304"/>
                </a:cubicBezTo>
                <a:cubicBezTo>
                  <a:pt x="232" y="313"/>
                  <a:pt x="248" y="319"/>
                  <a:pt x="263" y="327"/>
                </a:cubicBezTo>
                <a:cubicBezTo>
                  <a:pt x="279" y="337"/>
                  <a:pt x="285" y="349"/>
                  <a:pt x="280" y="369"/>
                </a:cubicBezTo>
                <a:cubicBezTo>
                  <a:pt x="270" y="407"/>
                  <a:pt x="259" y="444"/>
                  <a:pt x="247" y="481"/>
                </a:cubicBezTo>
                <a:cubicBezTo>
                  <a:pt x="242" y="495"/>
                  <a:pt x="229" y="501"/>
                  <a:pt x="214" y="503"/>
                </a:cubicBezTo>
                <a:cubicBezTo>
                  <a:pt x="195" y="506"/>
                  <a:pt x="176" y="507"/>
                  <a:pt x="157" y="510"/>
                </a:cubicBezTo>
                <a:cubicBezTo>
                  <a:pt x="149" y="512"/>
                  <a:pt x="140" y="529"/>
                  <a:pt x="143" y="537"/>
                </a:cubicBezTo>
                <a:cubicBezTo>
                  <a:pt x="145" y="545"/>
                  <a:pt x="146" y="555"/>
                  <a:pt x="151" y="561"/>
                </a:cubicBezTo>
                <a:cubicBezTo>
                  <a:pt x="181" y="601"/>
                  <a:pt x="176" y="644"/>
                  <a:pt x="164" y="688"/>
                </a:cubicBezTo>
                <a:cubicBezTo>
                  <a:pt x="151" y="739"/>
                  <a:pt x="118" y="768"/>
                  <a:pt x="64" y="772"/>
                </a:cubicBezTo>
                <a:cubicBezTo>
                  <a:pt x="48" y="773"/>
                  <a:pt x="32" y="777"/>
                  <a:pt x="16" y="781"/>
                </a:cubicBezTo>
                <a:cubicBezTo>
                  <a:pt x="4" y="784"/>
                  <a:pt x="0" y="808"/>
                  <a:pt x="11" y="817"/>
                </a:cubicBezTo>
                <a:cubicBezTo>
                  <a:pt x="19" y="823"/>
                  <a:pt x="28" y="830"/>
                  <a:pt x="39" y="834"/>
                </a:cubicBezTo>
                <a:cubicBezTo>
                  <a:pt x="56" y="842"/>
                  <a:pt x="75" y="846"/>
                  <a:pt x="93" y="854"/>
                </a:cubicBezTo>
                <a:cubicBezTo>
                  <a:pt x="109" y="861"/>
                  <a:pt x="119" y="873"/>
                  <a:pt x="123" y="891"/>
                </a:cubicBezTo>
                <a:cubicBezTo>
                  <a:pt x="126" y="902"/>
                  <a:pt x="127" y="913"/>
                  <a:pt x="130" y="923"/>
                </a:cubicBezTo>
                <a:cubicBezTo>
                  <a:pt x="136" y="944"/>
                  <a:pt x="129" y="961"/>
                  <a:pt x="115" y="977"/>
                </a:cubicBezTo>
                <a:cubicBezTo>
                  <a:pt x="104" y="989"/>
                  <a:pt x="91" y="1000"/>
                  <a:pt x="82" y="1014"/>
                </a:cubicBezTo>
                <a:cubicBezTo>
                  <a:pt x="68" y="1034"/>
                  <a:pt x="73" y="1058"/>
                  <a:pt x="94" y="1071"/>
                </a:cubicBezTo>
                <a:cubicBezTo>
                  <a:pt x="107" y="1081"/>
                  <a:pt x="126" y="1086"/>
                  <a:pt x="135" y="1098"/>
                </a:cubicBezTo>
                <a:cubicBezTo>
                  <a:pt x="157" y="1134"/>
                  <a:pt x="174" y="1173"/>
                  <a:pt x="156" y="1216"/>
                </a:cubicBezTo>
                <a:cubicBezTo>
                  <a:pt x="146" y="1239"/>
                  <a:pt x="148" y="1258"/>
                  <a:pt x="158" y="1278"/>
                </a:cubicBezTo>
                <a:cubicBezTo>
                  <a:pt x="160" y="1281"/>
                  <a:pt x="161" y="1284"/>
                  <a:pt x="162" y="1286"/>
                </a:cubicBezTo>
                <a:cubicBezTo>
                  <a:pt x="180" y="1316"/>
                  <a:pt x="202" y="1339"/>
                  <a:pt x="236" y="1350"/>
                </a:cubicBezTo>
                <a:cubicBezTo>
                  <a:pt x="278" y="1365"/>
                  <a:pt x="275" y="1377"/>
                  <a:pt x="264" y="1413"/>
                </a:cubicBezTo>
                <a:cubicBezTo>
                  <a:pt x="263" y="1418"/>
                  <a:pt x="262" y="1424"/>
                  <a:pt x="262" y="1429"/>
                </a:cubicBezTo>
                <a:cubicBezTo>
                  <a:pt x="262" y="1442"/>
                  <a:pt x="268" y="1451"/>
                  <a:pt x="279" y="1455"/>
                </a:cubicBezTo>
                <a:cubicBezTo>
                  <a:pt x="292" y="1459"/>
                  <a:pt x="306" y="1459"/>
                  <a:pt x="320" y="1464"/>
                </a:cubicBezTo>
                <a:cubicBezTo>
                  <a:pt x="363" y="1479"/>
                  <a:pt x="384" y="1516"/>
                  <a:pt x="376" y="1561"/>
                </a:cubicBezTo>
                <a:cubicBezTo>
                  <a:pt x="372" y="1580"/>
                  <a:pt x="369" y="1599"/>
                  <a:pt x="366" y="1618"/>
                </a:cubicBezTo>
                <a:cubicBezTo>
                  <a:pt x="365" y="1626"/>
                  <a:pt x="381" y="1640"/>
                  <a:pt x="389" y="1638"/>
                </a:cubicBezTo>
                <a:cubicBezTo>
                  <a:pt x="394" y="1638"/>
                  <a:pt x="401" y="1638"/>
                  <a:pt x="405" y="1635"/>
                </a:cubicBezTo>
                <a:cubicBezTo>
                  <a:pt x="436" y="1617"/>
                  <a:pt x="467" y="1614"/>
                  <a:pt x="501" y="1626"/>
                </a:cubicBezTo>
                <a:cubicBezTo>
                  <a:pt x="506" y="1627"/>
                  <a:pt x="512" y="1628"/>
                  <a:pt x="517" y="1627"/>
                </a:cubicBezTo>
                <a:cubicBezTo>
                  <a:pt x="558" y="1619"/>
                  <a:pt x="585" y="1644"/>
                  <a:pt x="611" y="1668"/>
                </a:cubicBezTo>
                <a:cubicBezTo>
                  <a:pt x="623" y="1678"/>
                  <a:pt x="633" y="1692"/>
                  <a:pt x="641" y="1707"/>
                </a:cubicBezTo>
                <a:cubicBezTo>
                  <a:pt x="654" y="1729"/>
                  <a:pt x="675" y="1734"/>
                  <a:pt x="698" y="1732"/>
                </a:cubicBezTo>
                <a:cubicBezTo>
                  <a:pt x="712" y="1731"/>
                  <a:pt x="725" y="1724"/>
                  <a:pt x="739" y="1723"/>
                </a:cubicBezTo>
                <a:cubicBezTo>
                  <a:pt x="749" y="1723"/>
                  <a:pt x="761" y="1725"/>
                  <a:pt x="770" y="1730"/>
                </a:cubicBezTo>
                <a:cubicBezTo>
                  <a:pt x="779" y="1735"/>
                  <a:pt x="786" y="1745"/>
                  <a:pt x="794" y="1752"/>
                </a:cubicBezTo>
                <a:cubicBezTo>
                  <a:pt x="812" y="1771"/>
                  <a:pt x="834" y="1771"/>
                  <a:pt x="855" y="1762"/>
                </a:cubicBezTo>
                <a:cubicBezTo>
                  <a:pt x="868" y="1757"/>
                  <a:pt x="879" y="1747"/>
                  <a:pt x="891" y="1740"/>
                </a:cubicBezTo>
                <a:cubicBezTo>
                  <a:pt x="927" y="1722"/>
                  <a:pt x="970" y="1737"/>
                  <a:pt x="987" y="1775"/>
                </a:cubicBezTo>
                <a:cubicBezTo>
                  <a:pt x="994" y="1790"/>
                  <a:pt x="996" y="1807"/>
                  <a:pt x="1011" y="1819"/>
                </a:cubicBezTo>
                <a:cubicBezTo>
                  <a:pt x="1023" y="1829"/>
                  <a:pt x="1048" y="1827"/>
                  <a:pt x="1054" y="1812"/>
                </a:cubicBezTo>
                <a:cubicBezTo>
                  <a:pt x="1058" y="1803"/>
                  <a:pt x="1061" y="1792"/>
                  <a:pt x="1063" y="1781"/>
                </a:cubicBezTo>
                <a:cubicBezTo>
                  <a:pt x="1065" y="1769"/>
                  <a:pt x="1070" y="1761"/>
                  <a:pt x="1083" y="1759"/>
                </a:cubicBezTo>
                <a:cubicBezTo>
                  <a:pt x="1113" y="1754"/>
                  <a:pt x="1144" y="1752"/>
                  <a:pt x="1172" y="1742"/>
                </a:cubicBezTo>
                <a:cubicBezTo>
                  <a:pt x="1228" y="1722"/>
                  <a:pt x="1283" y="1706"/>
                  <a:pt x="1342" y="1705"/>
                </a:cubicBezTo>
                <a:cubicBezTo>
                  <a:pt x="1356" y="1705"/>
                  <a:pt x="1368" y="1697"/>
                  <a:pt x="1377" y="1686"/>
                </a:cubicBezTo>
                <a:cubicBezTo>
                  <a:pt x="1390" y="1672"/>
                  <a:pt x="1402" y="1656"/>
                  <a:pt x="1416" y="1643"/>
                </a:cubicBezTo>
                <a:cubicBezTo>
                  <a:pt x="1431" y="1630"/>
                  <a:pt x="1456" y="1632"/>
                  <a:pt x="1469" y="1646"/>
                </a:cubicBezTo>
                <a:cubicBezTo>
                  <a:pt x="1482" y="1659"/>
                  <a:pt x="1494" y="1674"/>
                  <a:pt x="1507" y="1689"/>
                </a:cubicBezTo>
                <a:cubicBezTo>
                  <a:pt x="1514" y="1698"/>
                  <a:pt x="1520" y="1707"/>
                  <a:pt x="1529" y="1713"/>
                </a:cubicBezTo>
                <a:cubicBezTo>
                  <a:pt x="1535" y="1717"/>
                  <a:pt x="1545" y="1717"/>
                  <a:pt x="1553" y="1716"/>
                </a:cubicBezTo>
                <a:cubicBezTo>
                  <a:pt x="1562" y="1714"/>
                  <a:pt x="1568" y="1699"/>
                  <a:pt x="1564" y="1688"/>
                </a:cubicBezTo>
                <a:cubicBezTo>
                  <a:pt x="1562" y="1683"/>
                  <a:pt x="1561" y="1677"/>
                  <a:pt x="1558" y="1673"/>
                </a:cubicBezTo>
                <a:cubicBezTo>
                  <a:pt x="1544" y="1648"/>
                  <a:pt x="1532" y="1624"/>
                  <a:pt x="1516" y="1601"/>
                </a:cubicBezTo>
                <a:cubicBezTo>
                  <a:pt x="1502" y="1581"/>
                  <a:pt x="1489" y="1560"/>
                  <a:pt x="1486" y="1534"/>
                </a:cubicBezTo>
                <a:cubicBezTo>
                  <a:pt x="1485" y="1522"/>
                  <a:pt x="1494" y="1502"/>
                  <a:pt x="1505" y="1499"/>
                </a:cubicBezTo>
                <a:cubicBezTo>
                  <a:pt x="1536" y="1493"/>
                  <a:pt x="1563" y="1482"/>
                  <a:pt x="1577" y="1450"/>
                </a:cubicBezTo>
                <a:cubicBezTo>
                  <a:pt x="1578" y="1448"/>
                  <a:pt x="1588" y="1446"/>
                  <a:pt x="1590" y="1448"/>
                </a:cubicBezTo>
                <a:cubicBezTo>
                  <a:pt x="1628" y="1484"/>
                  <a:pt x="1677" y="1509"/>
                  <a:pt x="1696" y="1561"/>
                </a:cubicBezTo>
                <a:cubicBezTo>
                  <a:pt x="1699" y="1569"/>
                  <a:pt x="1705" y="1576"/>
                  <a:pt x="1711" y="1582"/>
                </a:cubicBezTo>
                <a:cubicBezTo>
                  <a:pt x="1717" y="1588"/>
                  <a:pt x="1723" y="1593"/>
                  <a:pt x="1730" y="1597"/>
                </a:cubicBezTo>
                <a:cubicBezTo>
                  <a:pt x="1734" y="1600"/>
                  <a:pt x="1740" y="1602"/>
                  <a:pt x="1745" y="1603"/>
                </a:cubicBezTo>
                <a:cubicBezTo>
                  <a:pt x="1751" y="1603"/>
                  <a:pt x="1757" y="1601"/>
                  <a:pt x="1761" y="1598"/>
                </a:cubicBezTo>
                <a:cubicBezTo>
                  <a:pt x="1763" y="1596"/>
                  <a:pt x="1764" y="1587"/>
                  <a:pt x="1761" y="1584"/>
                </a:cubicBezTo>
                <a:cubicBezTo>
                  <a:pt x="1750" y="1572"/>
                  <a:pt x="1735" y="1563"/>
                  <a:pt x="1727" y="1549"/>
                </a:cubicBezTo>
                <a:cubicBezTo>
                  <a:pt x="1719" y="1535"/>
                  <a:pt x="1721" y="1517"/>
                  <a:pt x="1715" y="1503"/>
                </a:cubicBezTo>
                <a:cubicBezTo>
                  <a:pt x="1711" y="1490"/>
                  <a:pt x="1703" y="1479"/>
                  <a:pt x="1690" y="1471"/>
                </a:cubicBezTo>
                <a:cubicBezTo>
                  <a:pt x="1666" y="1458"/>
                  <a:pt x="1643" y="1442"/>
                  <a:pt x="1620" y="1426"/>
                </a:cubicBezTo>
                <a:cubicBezTo>
                  <a:pt x="1583" y="1400"/>
                  <a:pt x="1581" y="1388"/>
                  <a:pt x="1604" y="1354"/>
                </a:cubicBezTo>
                <a:cubicBezTo>
                  <a:pt x="1619" y="1333"/>
                  <a:pt x="1634" y="1314"/>
                  <a:pt x="1662" y="1310"/>
                </a:cubicBezTo>
                <a:cubicBezTo>
                  <a:pt x="1672" y="1309"/>
                  <a:pt x="1682" y="1301"/>
                  <a:pt x="1691" y="1295"/>
                </a:cubicBezTo>
                <a:cubicBezTo>
                  <a:pt x="1707" y="1285"/>
                  <a:pt x="1723" y="1286"/>
                  <a:pt x="1739" y="1294"/>
                </a:cubicBezTo>
                <a:cubicBezTo>
                  <a:pt x="1794" y="1319"/>
                  <a:pt x="1848" y="1346"/>
                  <a:pt x="1903" y="1372"/>
                </a:cubicBezTo>
                <a:cubicBezTo>
                  <a:pt x="1915" y="1378"/>
                  <a:pt x="1928" y="1386"/>
                  <a:pt x="1941" y="1388"/>
                </a:cubicBezTo>
                <a:cubicBezTo>
                  <a:pt x="1974" y="1391"/>
                  <a:pt x="2007" y="1392"/>
                  <a:pt x="2039" y="1379"/>
                </a:cubicBezTo>
                <a:cubicBezTo>
                  <a:pt x="2053" y="1374"/>
                  <a:pt x="2067" y="1362"/>
                  <a:pt x="2065" y="1350"/>
                </a:cubicBezTo>
                <a:cubicBezTo>
                  <a:pt x="2063" y="1340"/>
                  <a:pt x="2058" y="1328"/>
                  <a:pt x="2050" y="1322"/>
                </a:cubicBezTo>
                <a:close/>
              </a:path>
            </a:pathLst>
          </a:custGeom>
          <a:solidFill>
            <a:srgbClr val="3D9BF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8" name="Freeform 149"/>
          <p:cNvSpPr>
            <a:spLocks/>
          </p:cNvSpPr>
          <p:nvPr/>
        </p:nvSpPr>
        <p:spPr bwMode="auto">
          <a:xfrm rot="725289">
            <a:off x="10629370" y="4352087"/>
            <a:ext cx="108384" cy="111359"/>
          </a:xfrm>
          <a:custGeom>
            <a:avLst/>
            <a:gdLst>
              <a:gd name="T0" fmla="*/ 69 w 108"/>
              <a:gd name="T1" fmla="*/ 111 h 111"/>
              <a:gd name="T2" fmla="*/ 25 w 108"/>
              <a:gd name="T3" fmla="*/ 14 h 111"/>
              <a:gd name="T4" fmla="*/ 63 w 108"/>
              <a:gd name="T5" fmla="*/ 7 h 111"/>
              <a:gd name="T6" fmla="*/ 87 w 108"/>
              <a:gd name="T7" fmla="*/ 100 h 111"/>
              <a:gd name="T8" fmla="*/ 69 w 108"/>
              <a:gd name="T9" fmla="*/ 111 h 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8" h="111">
                <a:moveTo>
                  <a:pt x="69" y="111"/>
                </a:moveTo>
                <a:cubicBezTo>
                  <a:pt x="23" y="105"/>
                  <a:pt x="0" y="51"/>
                  <a:pt x="25" y="14"/>
                </a:cubicBezTo>
                <a:cubicBezTo>
                  <a:pt x="32" y="5"/>
                  <a:pt x="51" y="0"/>
                  <a:pt x="63" y="7"/>
                </a:cubicBezTo>
                <a:cubicBezTo>
                  <a:pt x="96" y="25"/>
                  <a:pt x="108" y="67"/>
                  <a:pt x="87" y="100"/>
                </a:cubicBezTo>
                <a:cubicBezTo>
                  <a:pt x="83" y="105"/>
                  <a:pt x="74" y="108"/>
                  <a:pt x="69" y="111"/>
                </a:cubicBezTo>
                <a:close/>
              </a:path>
            </a:pathLst>
          </a:custGeom>
          <a:solidFill>
            <a:srgbClr val="5FD1A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9" name="Freeform 150"/>
          <p:cNvSpPr>
            <a:spLocks/>
          </p:cNvSpPr>
          <p:nvPr/>
        </p:nvSpPr>
        <p:spPr bwMode="auto">
          <a:xfrm>
            <a:off x="5522975" y="2016910"/>
            <a:ext cx="2077571" cy="1839551"/>
          </a:xfrm>
          <a:custGeom>
            <a:avLst/>
            <a:gdLst>
              <a:gd name="T0" fmla="*/ 1777 w 2067"/>
              <a:gd name="T1" fmla="*/ 1271 h 1829"/>
              <a:gd name="T2" fmla="*/ 1758 w 2067"/>
              <a:gd name="T3" fmla="*/ 1089 h 1829"/>
              <a:gd name="T4" fmla="*/ 1766 w 2067"/>
              <a:gd name="T5" fmla="*/ 888 h 1829"/>
              <a:gd name="T6" fmla="*/ 1700 w 2067"/>
              <a:gd name="T7" fmla="*/ 677 h 1829"/>
              <a:gd name="T8" fmla="*/ 1637 w 2067"/>
              <a:gd name="T9" fmla="*/ 501 h 1829"/>
              <a:gd name="T10" fmla="*/ 1484 w 2067"/>
              <a:gd name="T11" fmla="*/ 310 h 1829"/>
              <a:gd name="T12" fmla="*/ 1293 w 2067"/>
              <a:gd name="T13" fmla="*/ 171 h 1829"/>
              <a:gd name="T14" fmla="*/ 1159 w 2067"/>
              <a:gd name="T15" fmla="*/ 77 h 1829"/>
              <a:gd name="T16" fmla="*/ 1040 w 2067"/>
              <a:gd name="T17" fmla="*/ 59 h 1829"/>
              <a:gd name="T18" fmla="*/ 913 w 2067"/>
              <a:gd name="T19" fmla="*/ 44 h 1829"/>
              <a:gd name="T20" fmla="*/ 702 w 2067"/>
              <a:gd name="T21" fmla="*/ 77 h 1829"/>
              <a:gd name="T22" fmla="*/ 614 w 2067"/>
              <a:gd name="T23" fmla="*/ 174 h 1829"/>
              <a:gd name="T24" fmla="*/ 498 w 2067"/>
              <a:gd name="T25" fmla="*/ 149 h 1829"/>
              <a:gd name="T26" fmla="*/ 473 w 2067"/>
              <a:gd name="T27" fmla="*/ 221 h 1829"/>
              <a:gd name="T28" fmla="*/ 413 w 2067"/>
              <a:gd name="T29" fmla="*/ 62 h 1829"/>
              <a:gd name="T30" fmla="*/ 152 w 2067"/>
              <a:gd name="T31" fmla="*/ 129 h 1829"/>
              <a:gd name="T32" fmla="*/ 218 w 2067"/>
              <a:gd name="T33" fmla="*/ 304 h 1829"/>
              <a:gd name="T34" fmla="*/ 247 w 2067"/>
              <a:gd name="T35" fmla="*/ 481 h 1829"/>
              <a:gd name="T36" fmla="*/ 143 w 2067"/>
              <a:gd name="T37" fmla="*/ 537 h 1829"/>
              <a:gd name="T38" fmla="*/ 64 w 2067"/>
              <a:gd name="T39" fmla="*/ 772 h 1829"/>
              <a:gd name="T40" fmla="*/ 39 w 2067"/>
              <a:gd name="T41" fmla="*/ 834 h 1829"/>
              <a:gd name="T42" fmla="*/ 130 w 2067"/>
              <a:gd name="T43" fmla="*/ 923 h 1829"/>
              <a:gd name="T44" fmla="*/ 94 w 2067"/>
              <a:gd name="T45" fmla="*/ 1071 h 1829"/>
              <a:gd name="T46" fmla="*/ 158 w 2067"/>
              <a:gd name="T47" fmla="*/ 1278 h 1829"/>
              <a:gd name="T48" fmla="*/ 264 w 2067"/>
              <a:gd name="T49" fmla="*/ 1413 h 1829"/>
              <a:gd name="T50" fmla="*/ 320 w 2067"/>
              <a:gd name="T51" fmla="*/ 1464 h 1829"/>
              <a:gd name="T52" fmla="*/ 389 w 2067"/>
              <a:gd name="T53" fmla="*/ 1638 h 1829"/>
              <a:gd name="T54" fmla="*/ 517 w 2067"/>
              <a:gd name="T55" fmla="*/ 1627 h 1829"/>
              <a:gd name="T56" fmla="*/ 698 w 2067"/>
              <a:gd name="T57" fmla="*/ 1732 h 1829"/>
              <a:gd name="T58" fmla="*/ 794 w 2067"/>
              <a:gd name="T59" fmla="*/ 1752 h 1829"/>
              <a:gd name="T60" fmla="*/ 987 w 2067"/>
              <a:gd name="T61" fmla="*/ 1775 h 1829"/>
              <a:gd name="T62" fmla="*/ 1063 w 2067"/>
              <a:gd name="T63" fmla="*/ 1781 h 1829"/>
              <a:gd name="T64" fmla="*/ 1342 w 2067"/>
              <a:gd name="T65" fmla="*/ 1705 h 1829"/>
              <a:gd name="T66" fmla="*/ 1469 w 2067"/>
              <a:gd name="T67" fmla="*/ 1646 h 1829"/>
              <a:gd name="T68" fmla="*/ 1553 w 2067"/>
              <a:gd name="T69" fmla="*/ 1716 h 1829"/>
              <a:gd name="T70" fmla="*/ 1516 w 2067"/>
              <a:gd name="T71" fmla="*/ 1601 h 1829"/>
              <a:gd name="T72" fmla="*/ 1577 w 2067"/>
              <a:gd name="T73" fmla="*/ 1450 h 1829"/>
              <a:gd name="T74" fmla="*/ 1711 w 2067"/>
              <a:gd name="T75" fmla="*/ 1582 h 1829"/>
              <a:gd name="T76" fmla="*/ 1761 w 2067"/>
              <a:gd name="T77" fmla="*/ 1598 h 1829"/>
              <a:gd name="T78" fmla="*/ 1715 w 2067"/>
              <a:gd name="T79" fmla="*/ 1503 h 1829"/>
              <a:gd name="T80" fmla="*/ 1604 w 2067"/>
              <a:gd name="T81" fmla="*/ 1354 h 1829"/>
              <a:gd name="T82" fmla="*/ 1739 w 2067"/>
              <a:gd name="T83" fmla="*/ 1294 h 1829"/>
              <a:gd name="T84" fmla="*/ 2039 w 2067"/>
              <a:gd name="T85" fmla="*/ 1379 h 18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067" h="1829">
                <a:moveTo>
                  <a:pt x="2050" y="1322"/>
                </a:moveTo>
                <a:cubicBezTo>
                  <a:pt x="2026" y="1302"/>
                  <a:pt x="1998" y="1292"/>
                  <a:pt x="1967" y="1289"/>
                </a:cubicBezTo>
                <a:cubicBezTo>
                  <a:pt x="1903" y="1284"/>
                  <a:pt x="1840" y="1278"/>
                  <a:pt x="1777" y="1271"/>
                </a:cubicBezTo>
                <a:cubicBezTo>
                  <a:pt x="1713" y="1264"/>
                  <a:pt x="1684" y="1200"/>
                  <a:pt x="1721" y="1150"/>
                </a:cubicBezTo>
                <a:cubicBezTo>
                  <a:pt x="1727" y="1141"/>
                  <a:pt x="1736" y="1133"/>
                  <a:pt x="1744" y="1126"/>
                </a:cubicBezTo>
                <a:cubicBezTo>
                  <a:pt x="1755" y="1116"/>
                  <a:pt x="1759" y="1103"/>
                  <a:pt x="1758" y="1089"/>
                </a:cubicBezTo>
                <a:cubicBezTo>
                  <a:pt x="1757" y="1072"/>
                  <a:pt x="1754" y="1056"/>
                  <a:pt x="1753" y="1039"/>
                </a:cubicBezTo>
                <a:cubicBezTo>
                  <a:pt x="1751" y="1000"/>
                  <a:pt x="1748" y="961"/>
                  <a:pt x="1772" y="926"/>
                </a:cubicBezTo>
                <a:cubicBezTo>
                  <a:pt x="1780" y="914"/>
                  <a:pt x="1775" y="900"/>
                  <a:pt x="1766" y="888"/>
                </a:cubicBezTo>
                <a:cubicBezTo>
                  <a:pt x="1753" y="869"/>
                  <a:pt x="1745" y="850"/>
                  <a:pt x="1743" y="827"/>
                </a:cubicBezTo>
                <a:cubicBezTo>
                  <a:pt x="1739" y="794"/>
                  <a:pt x="1732" y="761"/>
                  <a:pt x="1723" y="730"/>
                </a:cubicBezTo>
                <a:cubicBezTo>
                  <a:pt x="1719" y="711"/>
                  <a:pt x="1712" y="691"/>
                  <a:pt x="1700" y="677"/>
                </a:cubicBezTo>
                <a:cubicBezTo>
                  <a:pt x="1671" y="645"/>
                  <a:pt x="1666" y="609"/>
                  <a:pt x="1670" y="568"/>
                </a:cubicBezTo>
                <a:cubicBezTo>
                  <a:pt x="1671" y="563"/>
                  <a:pt x="1671" y="557"/>
                  <a:pt x="1671" y="552"/>
                </a:cubicBezTo>
                <a:cubicBezTo>
                  <a:pt x="1671" y="528"/>
                  <a:pt x="1661" y="507"/>
                  <a:pt x="1637" y="501"/>
                </a:cubicBezTo>
                <a:cubicBezTo>
                  <a:pt x="1587" y="488"/>
                  <a:pt x="1557" y="455"/>
                  <a:pt x="1536" y="410"/>
                </a:cubicBezTo>
                <a:cubicBezTo>
                  <a:pt x="1528" y="393"/>
                  <a:pt x="1515" y="377"/>
                  <a:pt x="1502" y="363"/>
                </a:cubicBezTo>
                <a:cubicBezTo>
                  <a:pt x="1488" y="348"/>
                  <a:pt x="1480" y="331"/>
                  <a:pt x="1484" y="310"/>
                </a:cubicBezTo>
                <a:cubicBezTo>
                  <a:pt x="1490" y="283"/>
                  <a:pt x="1477" y="263"/>
                  <a:pt x="1463" y="242"/>
                </a:cubicBezTo>
                <a:cubicBezTo>
                  <a:pt x="1436" y="201"/>
                  <a:pt x="1394" y="189"/>
                  <a:pt x="1350" y="179"/>
                </a:cubicBezTo>
                <a:cubicBezTo>
                  <a:pt x="1331" y="174"/>
                  <a:pt x="1311" y="176"/>
                  <a:pt x="1293" y="171"/>
                </a:cubicBezTo>
                <a:cubicBezTo>
                  <a:pt x="1257" y="162"/>
                  <a:pt x="1225" y="147"/>
                  <a:pt x="1208" y="111"/>
                </a:cubicBezTo>
                <a:cubicBezTo>
                  <a:pt x="1204" y="101"/>
                  <a:pt x="1197" y="92"/>
                  <a:pt x="1190" y="84"/>
                </a:cubicBezTo>
                <a:cubicBezTo>
                  <a:pt x="1182" y="76"/>
                  <a:pt x="1171" y="72"/>
                  <a:pt x="1159" y="77"/>
                </a:cubicBezTo>
                <a:cubicBezTo>
                  <a:pt x="1149" y="82"/>
                  <a:pt x="1139" y="87"/>
                  <a:pt x="1130" y="93"/>
                </a:cubicBezTo>
                <a:cubicBezTo>
                  <a:pt x="1111" y="105"/>
                  <a:pt x="1093" y="102"/>
                  <a:pt x="1075" y="92"/>
                </a:cubicBezTo>
                <a:cubicBezTo>
                  <a:pt x="1060" y="85"/>
                  <a:pt x="1046" y="77"/>
                  <a:pt x="1040" y="59"/>
                </a:cubicBezTo>
                <a:cubicBezTo>
                  <a:pt x="1036" y="46"/>
                  <a:pt x="1028" y="33"/>
                  <a:pt x="1014" y="29"/>
                </a:cubicBezTo>
                <a:cubicBezTo>
                  <a:pt x="986" y="20"/>
                  <a:pt x="958" y="15"/>
                  <a:pt x="933" y="28"/>
                </a:cubicBezTo>
                <a:cubicBezTo>
                  <a:pt x="926" y="32"/>
                  <a:pt x="920" y="37"/>
                  <a:pt x="913" y="44"/>
                </a:cubicBezTo>
                <a:cubicBezTo>
                  <a:pt x="882" y="78"/>
                  <a:pt x="838" y="88"/>
                  <a:pt x="800" y="110"/>
                </a:cubicBezTo>
                <a:cubicBezTo>
                  <a:pt x="784" y="118"/>
                  <a:pt x="766" y="115"/>
                  <a:pt x="751" y="107"/>
                </a:cubicBezTo>
                <a:cubicBezTo>
                  <a:pt x="734" y="99"/>
                  <a:pt x="718" y="87"/>
                  <a:pt x="702" y="77"/>
                </a:cubicBezTo>
                <a:cubicBezTo>
                  <a:pt x="691" y="71"/>
                  <a:pt x="672" y="79"/>
                  <a:pt x="667" y="92"/>
                </a:cubicBezTo>
                <a:cubicBezTo>
                  <a:pt x="662" y="110"/>
                  <a:pt x="659" y="129"/>
                  <a:pt x="653" y="147"/>
                </a:cubicBezTo>
                <a:cubicBezTo>
                  <a:pt x="647" y="165"/>
                  <a:pt x="631" y="174"/>
                  <a:pt x="614" y="174"/>
                </a:cubicBezTo>
                <a:cubicBezTo>
                  <a:pt x="601" y="174"/>
                  <a:pt x="586" y="170"/>
                  <a:pt x="575" y="164"/>
                </a:cubicBezTo>
                <a:cubicBezTo>
                  <a:pt x="563" y="157"/>
                  <a:pt x="555" y="145"/>
                  <a:pt x="544" y="136"/>
                </a:cubicBezTo>
                <a:cubicBezTo>
                  <a:pt x="527" y="122"/>
                  <a:pt x="503" y="128"/>
                  <a:pt x="498" y="149"/>
                </a:cubicBezTo>
                <a:cubicBezTo>
                  <a:pt x="495" y="159"/>
                  <a:pt x="494" y="170"/>
                  <a:pt x="492" y="181"/>
                </a:cubicBezTo>
                <a:cubicBezTo>
                  <a:pt x="490" y="192"/>
                  <a:pt x="489" y="203"/>
                  <a:pt x="486" y="213"/>
                </a:cubicBezTo>
                <a:cubicBezTo>
                  <a:pt x="484" y="217"/>
                  <a:pt x="478" y="221"/>
                  <a:pt x="473" y="221"/>
                </a:cubicBezTo>
                <a:cubicBezTo>
                  <a:pt x="469" y="221"/>
                  <a:pt x="463" y="217"/>
                  <a:pt x="461" y="213"/>
                </a:cubicBezTo>
                <a:cubicBezTo>
                  <a:pt x="458" y="203"/>
                  <a:pt x="457" y="192"/>
                  <a:pt x="455" y="185"/>
                </a:cubicBezTo>
                <a:cubicBezTo>
                  <a:pt x="468" y="131"/>
                  <a:pt x="446" y="96"/>
                  <a:pt x="413" y="62"/>
                </a:cubicBezTo>
                <a:cubicBezTo>
                  <a:pt x="390" y="38"/>
                  <a:pt x="363" y="29"/>
                  <a:pt x="334" y="19"/>
                </a:cubicBezTo>
                <a:cubicBezTo>
                  <a:pt x="278" y="0"/>
                  <a:pt x="201" y="14"/>
                  <a:pt x="174" y="84"/>
                </a:cubicBezTo>
                <a:cubicBezTo>
                  <a:pt x="168" y="100"/>
                  <a:pt x="160" y="114"/>
                  <a:pt x="152" y="129"/>
                </a:cubicBezTo>
                <a:cubicBezTo>
                  <a:pt x="140" y="153"/>
                  <a:pt x="143" y="177"/>
                  <a:pt x="153" y="201"/>
                </a:cubicBezTo>
                <a:cubicBezTo>
                  <a:pt x="164" y="229"/>
                  <a:pt x="189" y="250"/>
                  <a:pt x="196" y="281"/>
                </a:cubicBezTo>
                <a:cubicBezTo>
                  <a:pt x="198" y="290"/>
                  <a:pt x="209" y="299"/>
                  <a:pt x="218" y="304"/>
                </a:cubicBezTo>
                <a:cubicBezTo>
                  <a:pt x="232" y="313"/>
                  <a:pt x="248" y="319"/>
                  <a:pt x="263" y="327"/>
                </a:cubicBezTo>
                <a:cubicBezTo>
                  <a:pt x="279" y="337"/>
                  <a:pt x="285" y="349"/>
                  <a:pt x="280" y="369"/>
                </a:cubicBezTo>
                <a:cubicBezTo>
                  <a:pt x="270" y="407"/>
                  <a:pt x="259" y="444"/>
                  <a:pt x="247" y="481"/>
                </a:cubicBezTo>
                <a:cubicBezTo>
                  <a:pt x="242" y="495"/>
                  <a:pt x="229" y="501"/>
                  <a:pt x="214" y="503"/>
                </a:cubicBezTo>
                <a:cubicBezTo>
                  <a:pt x="195" y="506"/>
                  <a:pt x="176" y="507"/>
                  <a:pt x="157" y="510"/>
                </a:cubicBezTo>
                <a:cubicBezTo>
                  <a:pt x="149" y="512"/>
                  <a:pt x="140" y="529"/>
                  <a:pt x="143" y="537"/>
                </a:cubicBezTo>
                <a:cubicBezTo>
                  <a:pt x="145" y="545"/>
                  <a:pt x="146" y="555"/>
                  <a:pt x="151" y="561"/>
                </a:cubicBezTo>
                <a:cubicBezTo>
                  <a:pt x="181" y="601"/>
                  <a:pt x="176" y="644"/>
                  <a:pt x="164" y="688"/>
                </a:cubicBezTo>
                <a:cubicBezTo>
                  <a:pt x="151" y="739"/>
                  <a:pt x="118" y="768"/>
                  <a:pt x="64" y="772"/>
                </a:cubicBezTo>
                <a:cubicBezTo>
                  <a:pt x="48" y="773"/>
                  <a:pt x="32" y="777"/>
                  <a:pt x="16" y="781"/>
                </a:cubicBezTo>
                <a:cubicBezTo>
                  <a:pt x="4" y="784"/>
                  <a:pt x="0" y="808"/>
                  <a:pt x="11" y="817"/>
                </a:cubicBezTo>
                <a:cubicBezTo>
                  <a:pt x="19" y="823"/>
                  <a:pt x="28" y="830"/>
                  <a:pt x="39" y="834"/>
                </a:cubicBezTo>
                <a:cubicBezTo>
                  <a:pt x="56" y="842"/>
                  <a:pt x="75" y="846"/>
                  <a:pt x="93" y="854"/>
                </a:cubicBezTo>
                <a:cubicBezTo>
                  <a:pt x="109" y="861"/>
                  <a:pt x="119" y="873"/>
                  <a:pt x="123" y="891"/>
                </a:cubicBezTo>
                <a:cubicBezTo>
                  <a:pt x="126" y="902"/>
                  <a:pt x="127" y="913"/>
                  <a:pt x="130" y="923"/>
                </a:cubicBezTo>
                <a:cubicBezTo>
                  <a:pt x="136" y="944"/>
                  <a:pt x="129" y="961"/>
                  <a:pt x="115" y="977"/>
                </a:cubicBezTo>
                <a:cubicBezTo>
                  <a:pt x="104" y="989"/>
                  <a:pt x="91" y="1000"/>
                  <a:pt x="82" y="1014"/>
                </a:cubicBezTo>
                <a:cubicBezTo>
                  <a:pt x="68" y="1034"/>
                  <a:pt x="73" y="1058"/>
                  <a:pt x="94" y="1071"/>
                </a:cubicBezTo>
                <a:cubicBezTo>
                  <a:pt x="107" y="1081"/>
                  <a:pt x="126" y="1086"/>
                  <a:pt x="135" y="1098"/>
                </a:cubicBezTo>
                <a:cubicBezTo>
                  <a:pt x="157" y="1134"/>
                  <a:pt x="174" y="1173"/>
                  <a:pt x="156" y="1216"/>
                </a:cubicBezTo>
                <a:cubicBezTo>
                  <a:pt x="146" y="1239"/>
                  <a:pt x="148" y="1258"/>
                  <a:pt x="158" y="1278"/>
                </a:cubicBezTo>
                <a:cubicBezTo>
                  <a:pt x="160" y="1281"/>
                  <a:pt x="161" y="1284"/>
                  <a:pt x="162" y="1286"/>
                </a:cubicBezTo>
                <a:cubicBezTo>
                  <a:pt x="180" y="1316"/>
                  <a:pt x="202" y="1339"/>
                  <a:pt x="236" y="1350"/>
                </a:cubicBezTo>
                <a:cubicBezTo>
                  <a:pt x="278" y="1365"/>
                  <a:pt x="275" y="1377"/>
                  <a:pt x="264" y="1413"/>
                </a:cubicBezTo>
                <a:cubicBezTo>
                  <a:pt x="263" y="1418"/>
                  <a:pt x="262" y="1424"/>
                  <a:pt x="262" y="1429"/>
                </a:cubicBezTo>
                <a:cubicBezTo>
                  <a:pt x="262" y="1442"/>
                  <a:pt x="268" y="1451"/>
                  <a:pt x="279" y="1455"/>
                </a:cubicBezTo>
                <a:cubicBezTo>
                  <a:pt x="292" y="1459"/>
                  <a:pt x="306" y="1459"/>
                  <a:pt x="320" y="1464"/>
                </a:cubicBezTo>
                <a:cubicBezTo>
                  <a:pt x="363" y="1479"/>
                  <a:pt x="384" y="1516"/>
                  <a:pt x="376" y="1561"/>
                </a:cubicBezTo>
                <a:cubicBezTo>
                  <a:pt x="372" y="1580"/>
                  <a:pt x="369" y="1599"/>
                  <a:pt x="366" y="1618"/>
                </a:cubicBezTo>
                <a:cubicBezTo>
                  <a:pt x="365" y="1626"/>
                  <a:pt x="381" y="1640"/>
                  <a:pt x="389" y="1638"/>
                </a:cubicBezTo>
                <a:cubicBezTo>
                  <a:pt x="394" y="1638"/>
                  <a:pt x="401" y="1638"/>
                  <a:pt x="405" y="1635"/>
                </a:cubicBezTo>
                <a:cubicBezTo>
                  <a:pt x="436" y="1617"/>
                  <a:pt x="467" y="1614"/>
                  <a:pt x="501" y="1626"/>
                </a:cubicBezTo>
                <a:cubicBezTo>
                  <a:pt x="506" y="1627"/>
                  <a:pt x="512" y="1628"/>
                  <a:pt x="517" y="1627"/>
                </a:cubicBezTo>
                <a:cubicBezTo>
                  <a:pt x="558" y="1619"/>
                  <a:pt x="585" y="1644"/>
                  <a:pt x="611" y="1668"/>
                </a:cubicBezTo>
                <a:cubicBezTo>
                  <a:pt x="623" y="1678"/>
                  <a:pt x="633" y="1692"/>
                  <a:pt x="641" y="1707"/>
                </a:cubicBezTo>
                <a:cubicBezTo>
                  <a:pt x="654" y="1729"/>
                  <a:pt x="675" y="1734"/>
                  <a:pt x="698" y="1732"/>
                </a:cubicBezTo>
                <a:cubicBezTo>
                  <a:pt x="712" y="1731"/>
                  <a:pt x="725" y="1724"/>
                  <a:pt x="739" y="1723"/>
                </a:cubicBezTo>
                <a:cubicBezTo>
                  <a:pt x="749" y="1723"/>
                  <a:pt x="761" y="1725"/>
                  <a:pt x="770" y="1730"/>
                </a:cubicBezTo>
                <a:cubicBezTo>
                  <a:pt x="779" y="1735"/>
                  <a:pt x="786" y="1745"/>
                  <a:pt x="794" y="1752"/>
                </a:cubicBezTo>
                <a:cubicBezTo>
                  <a:pt x="812" y="1771"/>
                  <a:pt x="834" y="1771"/>
                  <a:pt x="855" y="1762"/>
                </a:cubicBezTo>
                <a:cubicBezTo>
                  <a:pt x="868" y="1757"/>
                  <a:pt x="879" y="1747"/>
                  <a:pt x="891" y="1740"/>
                </a:cubicBezTo>
                <a:cubicBezTo>
                  <a:pt x="927" y="1722"/>
                  <a:pt x="970" y="1737"/>
                  <a:pt x="987" y="1775"/>
                </a:cubicBezTo>
                <a:cubicBezTo>
                  <a:pt x="994" y="1790"/>
                  <a:pt x="996" y="1807"/>
                  <a:pt x="1011" y="1819"/>
                </a:cubicBezTo>
                <a:cubicBezTo>
                  <a:pt x="1023" y="1829"/>
                  <a:pt x="1048" y="1827"/>
                  <a:pt x="1054" y="1812"/>
                </a:cubicBezTo>
                <a:cubicBezTo>
                  <a:pt x="1058" y="1803"/>
                  <a:pt x="1061" y="1792"/>
                  <a:pt x="1063" y="1781"/>
                </a:cubicBezTo>
                <a:cubicBezTo>
                  <a:pt x="1065" y="1769"/>
                  <a:pt x="1070" y="1761"/>
                  <a:pt x="1083" y="1759"/>
                </a:cubicBezTo>
                <a:cubicBezTo>
                  <a:pt x="1113" y="1754"/>
                  <a:pt x="1144" y="1752"/>
                  <a:pt x="1172" y="1742"/>
                </a:cubicBezTo>
                <a:cubicBezTo>
                  <a:pt x="1228" y="1722"/>
                  <a:pt x="1283" y="1706"/>
                  <a:pt x="1342" y="1705"/>
                </a:cubicBezTo>
                <a:cubicBezTo>
                  <a:pt x="1356" y="1705"/>
                  <a:pt x="1368" y="1697"/>
                  <a:pt x="1377" y="1686"/>
                </a:cubicBezTo>
                <a:cubicBezTo>
                  <a:pt x="1390" y="1672"/>
                  <a:pt x="1402" y="1656"/>
                  <a:pt x="1416" y="1643"/>
                </a:cubicBezTo>
                <a:cubicBezTo>
                  <a:pt x="1431" y="1630"/>
                  <a:pt x="1456" y="1632"/>
                  <a:pt x="1469" y="1646"/>
                </a:cubicBezTo>
                <a:cubicBezTo>
                  <a:pt x="1482" y="1659"/>
                  <a:pt x="1494" y="1674"/>
                  <a:pt x="1507" y="1689"/>
                </a:cubicBezTo>
                <a:cubicBezTo>
                  <a:pt x="1514" y="1698"/>
                  <a:pt x="1520" y="1707"/>
                  <a:pt x="1529" y="1713"/>
                </a:cubicBezTo>
                <a:cubicBezTo>
                  <a:pt x="1535" y="1717"/>
                  <a:pt x="1545" y="1717"/>
                  <a:pt x="1553" y="1716"/>
                </a:cubicBezTo>
                <a:cubicBezTo>
                  <a:pt x="1562" y="1714"/>
                  <a:pt x="1568" y="1699"/>
                  <a:pt x="1564" y="1688"/>
                </a:cubicBezTo>
                <a:cubicBezTo>
                  <a:pt x="1562" y="1683"/>
                  <a:pt x="1561" y="1677"/>
                  <a:pt x="1558" y="1673"/>
                </a:cubicBezTo>
                <a:cubicBezTo>
                  <a:pt x="1544" y="1648"/>
                  <a:pt x="1532" y="1624"/>
                  <a:pt x="1516" y="1601"/>
                </a:cubicBezTo>
                <a:cubicBezTo>
                  <a:pt x="1502" y="1581"/>
                  <a:pt x="1489" y="1560"/>
                  <a:pt x="1486" y="1534"/>
                </a:cubicBezTo>
                <a:cubicBezTo>
                  <a:pt x="1485" y="1522"/>
                  <a:pt x="1494" y="1502"/>
                  <a:pt x="1505" y="1499"/>
                </a:cubicBezTo>
                <a:cubicBezTo>
                  <a:pt x="1536" y="1493"/>
                  <a:pt x="1563" y="1482"/>
                  <a:pt x="1577" y="1450"/>
                </a:cubicBezTo>
                <a:cubicBezTo>
                  <a:pt x="1578" y="1448"/>
                  <a:pt x="1588" y="1446"/>
                  <a:pt x="1590" y="1448"/>
                </a:cubicBezTo>
                <a:cubicBezTo>
                  <a:pt x="1628" y="1484"/>
                  <a:pt x="1677" y="1509"/>
                  <a:pt x="1696" y="1561"/>
                </a:cubicBezTo>
                <a:cubicBezTo>
                  <a:pt x="1699" y="1569"/>
                  <a:pt x="1705" y="1576"/>
                  <a:pt x="1711" y="1582"/>
                </a:cubicBezTo>
                <a:cubicBezTo>
                  <a:pt x="1717" y="1588"/>
                  <a:pt x="1723" y="1593"/>
                  <a:pt x="1730" y="1597"/>
                </a:cubicBezTo>
                <a:cubicBezTo>
                  <a:pt x="1734" y="1600"/>
                  <a:pt x="1740" y="1602"/>
                  <a:pt x="1745" y="1603"/>
                </a:cubicBezTo>
                <a:cubicBezTo>
                  <a:pt x="1751" y="1603"/>
                  <a:pt x="1757" y="1601"/>
                  <a:pt x="1761" y="1598"/>
                </a:cubicBezTo>
                <a:cubicBezTo>
                  <a:pt x="1763" y="1596"/>
                  <a:pt x="1764" y="1587"/>
                  <a:pt x="1761" y="1584"/>
                </a:cubicBezTo>
                <a:cubicBezTo>
                  <a:pt x="1750" y="1572"/>
                  <a:pt x="1735" y="1563"/>
                  <a:pt x="1727" y="1549"/>
                </a:cubicBezTo>
                <a:cubicBezTo>
                  <a:pt x="1719" y="1535"/>
                  <a:pt x="1721" y="1517"/>
                  <a:pt x="1715" y="1503"/>
                </a:cubicBezTo>
                <a:cubicBezTo>
                  <a:pt x="1711" y="1490"/>
                  <a:pt x="1703" y="1479"/>
                  <a:pt x="1690" y="1471"/>
                </a:cubicBezTo>
                <a:cubicBezTo>
                  <a:pt x="1666" y="1458"/>
                  <a:pt x="1643" y="1442"/>
                  <a:pt x="1620" y="1426"/>
                </a:cubicBezTo>
                <a:cubicBezTo>
                  <a:pt x="1583" y="1400"/>
                  <a:pt x="1581" y="1388"/>
                  <a:pt x="1604" y="1354"/>
                </a:cubicBezTo>
                <a:cubicBezTo>
                  <a:pt x="1619" y="1333"/>
                  <a:pt x="1634" y="1314"/>
                  <a:pt x="1662" y="1310"/>
                </a:cubicBezTo>
                <a:cubicBezTo>
                  <a:pt x="1672" y="1309"/>
                  <a:pt x="1682" y="1301"/>
                  <a:pt x="1691" y="1295"/>
                </a:cubicBezTo>
                <a:cubicBezTo>
                  <a:pt x="1707" y="1285"/>
                  <a:pt x="1723" y="1286"/>
                  <a:pt x="1739" y="1294"/>
                </a:cubicBezTo>
                <a:cubicBezTo>
                  <a:pt x="1794" y="1319"/>
                  <a:pt x="1848" y="1346"/>
                  <a:pt x="1903" y="1372"/>
                </a:cubicBezTo>
                <a:cubicBezTo>
                  <a:pt x="1915" y="1378"/>
                  <a:pt x="1928" y="1386"/>
                  <a:pt x="1941" y="1388"/>
                </a:cubicBezTo>
                <a:cubicBezTo>
                  <a:pt x="1974" y="1391"/>
                  <a:pt x="2007" y="1392"/>
                  <a:pt x="2039" y="1379"/>
                </a:cubicBezTo>
                <a:cubicBezTo>
                  <a:pt x="2053" y="1374"/>
                  <a:pt x="2067" y="1362"/>
                  <a:pt x="2065" y="1350"/>
                </a:cubicBezTo>
                <a:cubicBezTo>
                  <a:pt x="2063" y="1340"/>
                  <a:pt x="2058" y="1328"/>
                  <a:pt x="2050" y="1322"/>
                </a:cubicBezTo>
                <a:close/>
              </a:path>
            </a:pathLst>
          </a:custGeom>
          <a:solidFill>
            <a:srgbClr val="FF006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3" name="Freeform 150"/>
          <p:cNvSpPr>
            <a:spLocks/>
          </p:cNvSpPr>
          <p:nvPr/>
        </p:nvSpPr>
        <p:spPr bwMode="auto">
          <a:xfrm rot="18981400">
            <a:off x="6593852" y="2862151"/>
            <a:ext cx="2077571" cy="1839551"/>
          </a:xfrm>
          <a:custGeom>
            <a:avLst/>
            <a:gdLst>
              <a:gd name="T0" fmla="*/ 1777 w 2067"/>
              <a:gd name="T1" fmla="*/ 1271 h 1829"/>
              <a:gd name="T2" fmla="*/ 1758 w 2067"/>
              <a:gd name="T3" fmla="*/ 1089 h 1829"/>
              <a:gd name="T4" fmla="*/ 1766 w 2067"/>
              <a:gd name="T5" fmla="*/ 888 h 1829"/>
              <a:gd name="T6" fmla="*/ 1700 w 2067"/>
              <a:gd name="T7" fmla="*/ 677 h 1829"/>
              <a:gd name="T8" fmla="*/ 1637 w 2067"/>
              <a:gd name="T9" fmla="*/ 501 h 1829"/>
              <a:gd name="T10" fmla="*/ 1484 w 2067"/>
              <a:gd name="T11" fmla="*/ 310 h 1829"/>
              <a:gd name="T12" fmla="*/ 1293 w 2067"/>
              <a:gd name="T13" fmla="*/ 171 h 1829"/>
              <a:gd name="T14" fmla="*/ 1159 w 2067"/>
              <a:gd name="T15" fmla="*/ 77 h 1829"/>
              <a:gd name="T16" fmla="*/ 1040 w 2067"/>
              <a:gd name="T17" fmla="*/ 59 h 1829"/>
              <a:gd name="T18" fmla="*/ 913 w 2067"/>
              <a:gd name="T19" fmla="*/ 44 h 1829"/>
              <a:gd name="T20" fmla="*/ 702 w 2067"/>
              <a:gd name="T21" fmla="*/ 77 h 1829"/>
              <a:gd name="T22" fmla="*/ 614 w 2067"/>
              <a:gd name="T23" fmla="*/ 174 h 1829"/>
              <a:gd name="T24" fmla="*/ 498 w 2067"/>
              <a:gd name="T25" fmla="*/ 149 h 1829"/>
              <a:gd name="T26" fmla="*/ 473 w 2067"/>
              <a:gd name="T27" fmla="*/ 221 h 1829"/>
              <a:gd name="T28" fmla="*/ 413 w 2067"/>
              <a:gd name="T29" fmla="*/ 62 h 1829"/>
              <a:gd name="T30" fmla="*/ 152 w 2067"/>
              <a:gd name="T31" fmla="*/ 129 h 1829"/>
              <a:gd name="T32" fmla="*/ 218 w 2067"/>
              <a:gd name="T33" fmla="*/ 304 h 1829"/>
              <a:gd name="T34" fmla="*/ 247 w 2067"/>
              <a:gd name="T35" fmla="*/ 481 h 1829"/>
              <a:gd name="T36" fmla="*/ 143 w 2067"/>
              <a:gd name="T37" fmla="*/ 537 h 1829"/>
              <a:gd name="T38" fmla="*/ 64 w 2067"/>
              <a:gd name="T39" fmla="*/ 772 h 1829"/>
              <a:gd name="T40" fmla="*/ 39 w 2067"/>
              <a:gd name="T41" fmla="*/ 834 h 1829"/>
              <a:gd name="T42" fmla="*/ 130 w 2067"/>
              <a:gd name="T43" fmla="*/ 923 h 1829"/>
              <a:gd name="T44" fmla="*/ 94 w 2067"/>
              <a:gd name="T45" fmla="*/ 1071 h 1829"/>
              <a:gd name="T46" fmla="*/ 158 w 2067"/>
              <a:gd name="T47" fmla="*/ 1278 h 1829"/>
              <a:gd name="T48" fmla="*/ 264 w 2067"/>
              <a:gd name="T49" fmla="*/ 1413 h 1829"/>
              <a:gd name="T50" fmla="*/ 320 w 2067"/>
              <a:gd name="T51" fmla="*/ 1464 h 1829"/>
              <a:gd name="T52" fmla="*/ 389 w 2067"/>
              <a:gd name="T53" fmla="*/ 1638 h 1829"/>
              <a:gd name="T54" fmla="*/ 517 w 2067"/>
              <a:gd name="T55" fmla="*/ 1627 h 1829"/>
              <a:gd name="T56" fmla="*/ 698 w 2067"/>
              <a:gd name="T57" fmla="*/ 1732 h 1829"/>
              <a:gd name="T58" fmla="*/ 794 w 2067"/>
              <a:gd name="T59" fmla="*/ 1752 h 1829"/>
              <a:gd name="T60" fmla="*/ 987 w 2067"/>
              <a:gd name="T61" fmla="*/ 1775 h 1829"/>
              <a:gd name="T62" fmla="*/ 1063 w 2067"/>
              <a:gd name="T63" fmla="*/ 1781 h 1829"/>
              <a:gd name="T64" fmla="*/ 1342 w 2067"/>
              <a:gd name="T65" fmla="*/ 1705 h 1829"/>
              <a:gd name="T66" fmla="*/ 1469 w 2067"/>
              <a:gd name="T67" fmla="*/ 1646 h 1829"/>
              <a:gd name="T68" fmla="*/ 1553 w 2067"/>
              <a:gd name="T69" fmla="*/ 1716 h 1829"/>
              <a:gd name="T70" fmla="*/ 1516 w 2067"/>
              <a:gd name="T71" fmla="*/ 1601 h 1829"/>
              <a:gd name="T72" fmla="*/ 1577 w 2067"/>
              <a:gd name="T73" fmla="*/ 1450 h 1829"/>
              <a:gd name="T74" fmla="*/ 1711 w 2067"/>
              <a:gd name="T75" fmla="*/ 1582 h 1829"/>
              <a:gd name="T76" fmla="*/ 1761 w 2067"/>
              <a:gd name="T77" fmla="*/ 1598 h 1829"/>
              <a:gd name="T78" fmla="*/ 1715 w 2067"/>
              <a:gd name="T79" fmla="*/ 1503 h 1829"/>
              <a:gd name="T80" fmla="*/ 1604 w 2067"/>
              <a:gd name="T81" fmla="*/ 1354 h 1829"/>
              <a:gd name="T82" fmla="*/ 1739 w 2067"/>
              <a:gd name="T83" fmla="*/ 1294 h 1829"/>
              <a:gd name="T84" fmla="*/ 2039 w 2067"/>
              <a:gd name="T85" fmla="*/ 1379 h 18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067" h="1829">
                <a:moveTo>
                  <a:pt x="2050" y="1322"/>
                </a:moveTo>
                <a:cubicBezTo>
                  <a:pt x="2026" y="1302"/>
                  <a:pt x="1998" y="1292"/>
                  <a:pt x="1967" y="1289"/>
                </a:cubicBezTo>
                <a:cubicBezTo>
                  <a:pt x="1903" y="1284"/>
                  <a:pt x="1840" y="1278"/>
                  <a:pt x="1777" y="1271"/>
                </a:cubicBezTo>
                <a:cubicBezTo>
                  <a:pt x="1713" y="1264"/>
                  <a:pt x="1684" y="1200"/>
                  <a:pt x="1721" y="1150"/>
                </a:cubicBezTo>
                <a:cubicBezTo>
                  <a:pt x="1727" y="1141"/>
                  <a:pt x="1736" y="1133"/>
                  <a:pt x="1744" y="1126"/>
                </a:cubicBezTo>
                <a:cubicBezTo>
                  <a:pt x="1755" y="1116"/>
                  <a:pt x="1759" y="1103"/>
                  <a:pt x="1758" y="1089"/>
                </a:cubicBezTo>
                <a:cubicBezTo>
                  <a:pt x="1757" y="1072"/>
                  <a:pt x="1754" y="1056"/>
                  <a:pt x="1753" y="1039"/>
                </a:cubicBezTo>
                <a:cubicBezTo>
                  <a:pt x="1751" y="1000"/>
                  <a:pt x="1748" y="961"/>
                  <a:pt x="1772" y="926"/>
                </a:cubicBezTo>
                <a:cubicBezTo>
                  <a:pt x="1780" y="914"/>
                  <a:pt x="1775" y="900"/>
                  <a:pt x="1766" y="888"/>
                </a:cubicBezTo>
                <a:cubicBezTo>
                  <a:pt x="1753" y="869"/>
                  <a:pt x="1745" y="850"/>
                  <a:pt x="1743" y="827"/>
                </a:cubicBezTo>
                <a:cubicBezTo>
                  <a:pt x="1739" y="794"/>
                  <a:pt x="1732" y="761"/>
                  <a:pt x="1723" y="730"/>
                </a:cubicBezTo>
                <a:cubicBezTo>
                  <a:pt x="1719" y="711"/>
                  <a:pt x="1712" y="691"/>
                  <a:pt x="1700" y="677"/>
                </a:cubicBezTo>
                <a:cubicBezTo>
                  <a:pt x="1671" y="645"/>
                  <a:pt x="1666" y="609"/>
                  <a:pt x="1670" y="568"/>
                </a:cubicBezTo>
                <a:cubicBezTo>
                  <a:pt x="1671" y="563"/>
                  <a:pt x="1671" y="557"/>
                  <a:pt x="1671" y="552"/>
                </a:cubicBezTo>
                <a:cubicBezTo>
                  <a:pt x="1671" y="528"/>
                  <a:pt x="1661" y="507"/>
                  <a:pt x="1637" y="501"/>
                </a:cubicBezTo>
                <a:cubicBezTo>
                  <a:pt x="1587" y="488"/>
                  <a:pt x="1557" y="455"/>
                  <a:pt x="1536" y="410"/>
                </a:cubicBezTo>
                <a:cubicBezTo>
                  <a:pt x="1528" y="393"/>
                  <a:pt x="1515" y="377"/>
                  <a:pt x="1502" y="363"/>
                </a:cubicBezTo>
                <a:cubicBezTo>
                  <a:pt x="1488" y="348"/>
                  <a:pt x="1480" y="331"/>
                  <a:pt x="1484" y="310"/>
                </a:cubicBezTo>
                <a:cubicBezTo>
                  <a:pt x="1490" y="283"/>
                  <a:pt x="1477" y="263"/>
                  <a:pt x="1463" y="242"/>
                </a:cubicBezTo>
                <a:cubicBezTo>
                  <a:pt x="1436" y="201"/>
                  <a:pt x="1394" y="189"/>
                  <a:pt x="1350" y="179"/>
                </a:cubicBezTo>
                <a:cubicBezTo>
                  <a:pt x="1331" y="174"/>
                  <a:pt x="1311" y="176"/>
                  <a:pt x="1293" y="171"/>
                </a:cubicBezTo>
                <a:cubicBezTo>
                  <a:pt x="1257" y="162"/>
                  <a:pt x="1225" y="147"/>
                  <a:pt x="1208" y="111"/>
                </a:cubicBezTo>
                <a:cubicBezTo>
                  <a:pt x="1204" y="101"/>
                  <a:pt x="1197" y="92"/>
                  <a:pt x="1190" y="84"/>
                </a:cubicBezTo>
                <a:cubicBezTo>
                  <a:pt x="1182" y="76"/>
                  <a:pt x="1171" y="72"/>
                  <a:pt x="1159" y="77"/>
                </a:cubicBezTo>
                <a:cubicBezTo>
                  <a:pt x="1149" y="82"/>
                  <a:pt x="1139" y="87"/>
                  <a:pt x="1130" y="93"/>
                </a:cubicBezTo>
                <a:cubicBezTo>
                  <a:pt x="1111" y="105"/>
                  <a:pt x="1093" y="102"/>
                  <a:pt x="1075" y="92"/>
                </a:cubicBezTo>
                <a:cubicBezTo>
                  <a:pt x="1060" y="85"/>
                  <a:pt x="1046" y="77"/>
                  <a:pt x="1040" y="59"/>
                </a:cubicBezTo>
                <a:cubicBezTo>
                  <a:pt x="1036" y="46"/>
                  <a:pt x="1028" y="33"/>
                  <a:pt x="1014" y="29"/>
                </a:cubicBezTo>
                <a:cubicBezTo>
                  <a:pt x="986" y="20"/>
                  <a:pt x="958" y="15"/>
                  <a:pt x="933" y="28"/>
                </a:cubicBezTo>
                <a:cubicBezTo>
                  <a:pt x="926" y="32"/>
                  <a:pt x="920" y="37"/>
                  <a:pt x="913" y="44"/>
                </a:cubicBezTo>
                <a:cubicBezTo>
                  <a:pt x="882" y="78"/>
                  <a:pt x="838" y="88"/>
                  <a:pt x="800" y="110"/>
                </a:cubicBezTo>
                <a:cubicBezTo>
                  <a:pt x="784" y="118"/>
                  <a:pt x="766" y="115"/>
                  <a:pt x="751" y="107"/>
                </a:cubicBezTo>
                <a:cubicBezTo>
                  <a:pt x="734" y="99"/>
                  <a:pt x="718" y="87"/>
                  <a:pt x="702" y="77"/>
                </a:cubicBezTo>
                <a:cubicBezTo>
                  <a:pt x="691" y="71"/>
                  <a:pt x="672" y="79"/>
                  <a:pt x="667" y="92"/>
                </a:cubicBezTo>
                <a:cubicBezTo>
                  <a:pt x="662" y="110"/>
                  <a:pt x="659" y="129"/>
                  <a:pt x="653" y="147"/>
                </a:cubicBezTo>
                <a:cubicBezTo>
                  <a:pt x="647" y="165"/>
                  <a:pt x="631" y="174"/>
                  <a:pt x="614" y="174"/>
                </a:cubicBezTo>
                <a:cubicBezTo>
                  <a:pt x="601" y="174"/>
                  <a:pt x="586" y="170"/>
                  <a:pt x="575" y="164"/>
                </a:cubicBezTo>
                <a:cubicBezTo>
                  <a:pt x="563" y="157"/>
                  <a:pt x="555" y="145"/>
                  <a:pt x="544" y="136"/>
                </a:cubicBezTo>
                <a:cubicBezTo>
                  <a:pt x="527" y="122"/>
                  <a:pt x="503" y="128"/>
                  <a:pt x="498" y="149"/>
                </a:cubicBezTo>
                <a:cubicBezTo>
                  <a:pt x="495" y="159"/>
                  <a:pt x="494" y="170"/>
                  <a:pt x="492" y="181"/>
                </a:cubicBezTo>
                <a:cubicBezTo>
                  <a:pt x="490" y="192"/>
                  <a:pt x="489" y="203"/>
                  <a:pt x="486" y="213"/>
                </a:cubicBezTo>
                <a:cubicBezTo>
                  <a:pt x="484" y="217"/>
                  <a:pt x="478" y="221"/>
                  <a:pt x="473" y="221"/>
                </a:cubicBezTo>
                <a:cubicBezTo>
                  <a:pt x="469" y="221"/>
                  <a:pt x="463" y="217"/>
                  <a:pt x="461" y="213"/>
                </a:cubicBezTo>
                <a:cubicBezTo>
                  <a:pt x="458" y="203"/>
                  <a:pt x="457" y="192"/>
                  <a:pt x="455" y="185"/>
                </a:cubicBezTo>
                <a:cubicBezTo>
                  <a:pt x="468" y="131"/>
                  <a:pt x="446" y="96"/>
                  <a:pt x="413" y="62"/>
                </a:cubicBezTo>
                <a:cubicBezTo>
                  <a:pt x="390" y="38"/>
                  <a:pt x="363" y="29"/>
                  <a:pt x="334" y="19"/>
                </a:cubicBezTo>
                <a:cubicBezTo>
                  <a:pt x="278" y="0"/>
                  <a:pt x="201" y="14"/>
                  <a:pt x="174" y="84"/>
                </a:cubicBezTo>
                <a:cubicBezTo>
                  <a:pt x="168" y="100"/>
                  <a:pt x="160" y="114"/>
                  <a:pt x="152" y="129"/>
                </a:cubicBezTo>
                <a:cubicBezTo>
                  <a:pt x="140" y="153"/>
                  <a:pt x="143" y="177"/>
                  <a:pt x="153" y="201"/>
                </a:cubicBezTo>
                <a:cubicBezTo>
                  <a:pt x="164" y="229"/>
                  <a:pt x="189" y="250"/>
                  <a:pt x="196" y="281"/>
                </a:cubicBezTo>
                <a:cubicBezTo>
                  <a:pt x="198" y="290"/>
                  <a:pt x="209" y="299"/>
                  <a:pt x="218" y="304"/>
                </a:cubicBezTo>
                <a:cubicBezTo>
                  <a:pt x="232" y="313"/>
                  <a:pt x="248" y="319"/>
                  <a:pt x="263" y="327"/>
                </a:cubicBezTo>
                <a:cubicBezTo>
                  <a:pt x="279" y="337"/>
                  <a:pt x="285" y="349"/>
                  <a:pt x="280" y="369"/>
                </a:cubicBezTo>
                <a:cubicBezTo>
                  <a:pt x="270" y="407"/>
                  <a:pt x="259" y="444"/>
                  <a:pt x="247" y="481"/>
                </a:cubicBezTo>
                <a:cubicBezTo>
                  <a:pt x="242" y="495"/>
                  <a:pt x="229" y="501"/>
                  <a:pt x="214" y="503"/>
                </a:cubicBezTo>
                <a:cubicBezTo>
                  <a:pt x="195" y="506"/>
                  <a:pt x="176" y="507"/>
                  <a:pt x="157" y="510"/>
                </a:cubicBezTo>
                <a:cubicBezTo>
                  <a:pt x="149" y="512"/>
                  <a:pt x="140" y="529"/>
                  <a:pt x="143" y="537"/>
                </a:cubicBezTo>
                <a:cubicBezTo>
                  <a:pt x="145" y="545"/>
                  <a:pt x="146" y="555"/>
                  <a:pt x="151" y="561"/>
                </a:cubicBezTo>
                <a:cubicBezTo>
                  <a:pt x="181" y="601"/>
                  <a:pt x="176" y="644"/>
                  <a:pt x="164" y="688"/>
                </a:cubicBezTo>
                <a:cubicBezTo>
                  <a:pt x="151" y="739"/>
                  <a:pt x="118" y="768"/>
                  <a:pt x="64" y="772"/>
                </a:cubicBezTo>
                <a:cubicBezTo>
                  <a:pt x="48" y="773"/>
                  <a:pt x="32" y="777"/>
                  <a:pt x="16" y="781"/>
                </a:cubicBezTo>
                <a:cubicBezTo>
                  <a:pt x="4" y="784"/>
                  <a:pt x="0" y="808"/>
                  <a:pt x="11" y="817"/>
                </a:cubicBezTo>
                <a:cubicBezTo>
                  <a:pt x="19" y="823"/>
                  <a:pt x="28" y="830"/>
                  <a:pt x="39" y="834"/>
                </a:cubicBezTo>
                <a:cubicBezTo>
                  <a:pt x="56" y="842"/>
                  <a:pt x="75" y="846"/>
                  <a:pt x="93" y="854"/>
                </a:cubicBezTo>
                <a:cubicBezTo>
                  <a:pt x="109" y="861"/>
                  <a:pt x="119" y="873"/>
                  <a:pt x="123" y="891"/>
                </a:cubicBezTo>
                <a:cubicBezTo>
                  <a:pt x="126" y="902"/>
                  <a:pt x="127" y="913"/>
                  <a:pt x="130" y="923"/>
                </a:cubicBezTo>
                <a:cubicBezTo>
                  <a:pt x="136" y="944"/>
                  <a:pt x="129" y="961"/>
                  <a:pt x="115" y="977"/>
                </a:cubicBezTo>
                <a:cubicBezTo>
                  <a:pt x="104" y="989"/>
                  <a:pt x="91" y="1000"/>
                  <a:pt x="82" y="1014"/>
                </a:cubicBezTo>
                <a:cubicBezTo>
                  <a:pt x="68" y="1034"/>
                  <a:pt x="73" y="1058"/>
                  <a:pt x="94" y="1071"/>
                </a:cubicBezTo>
                <a:cubicBezTo>
                  <a:pt x="107" y="1081"/>
                  <a:pt x="126" y="1086"/>
                  <a:pt x="135" y="1098"/>
                </a:cubicBezTo>
                <a:cubicBezTo>
                  <a:pt x="157" y="1134"/>
                  <a:pt x="174" y="1173"/>
                  <a:pt x="156" y="1216"/>
                </a:cubicBezTo>
                <a:cubicBezTo>
                  <a:pt x="146" y="1239"/>
                  <a:pt x="148" y="1258"/>
                  <a:pt x="158" y="1278"/>
                </a:cubicBezTo>
                <a:cubicBezTo>
                  <a:pt x="160" y="1281"/>
                  <a:pt x="161" y="1284"/>
                  <a:pt x="162" y="1286"/>
                </a:cubicBezTo>
                <a:cubicBezTo>
                  <a:pt x="180" y="1316"/>
                  <a:pt x="202" y="1339"/>
                  <a:pt x="236" y="1350"/>
                </a:cubicBezTo>
                <a:cubicBezTo>
                  <a:pt x="278" y="1365"/>
                  <a:pt x="275" y="1377"/>
                  <a:pt x="264" y="1413"/>
                </a:cubicBezTo>
                <a:cubicBezTo>
                  <a:pt x="263" y="1418"/>
                  <a:pt x="262" y="1424"/>
                  <a:pt x="262" y="1429"/>
                </a:cubicBezTo>
                <a:cubicBezTo>
                  <a:pt x="262" y="1442"/>
                  <a:pt x="268" y="1451"/>
                  <a:pt x="279" y="1455"/>
                </a:cubicBezTo>
                <a:cubicBezTo>
                  <a:pt x="292" y="1459"/>
                  <a:pt x="306" y="1459"/>
                  <a:pt x="320" y="1464"/>
                </a:cubicBezTo>
                <a:cubicBezTo>
                  <a:pt x="363" y="1479"/>
                  <a:pt x="384" y="1516"/>
                  <a:pt x="376" y="1561"/>
                </a:cubicBezTo>
                <a:cubicBezTo>
                  <a:pt x="372" y="1580"/>
                  <a:pt x="369" y="1599"/>
                  <a:pt x="366" y="1618"/>
                </a:cubicBezTo>
                <a:cubicBezTo>
                  <a:pt x="365" y="1626"/>
                  <a:pt x="381" y="1640"/>
                  <a:pt x="389" y="1638"/>
                </a:cubicBezTo>
                <a:cubicBezTo>
                  <a:pt x="394" y="1638"/>
                  <a:pt x="401" y="1638"/>
                  <a:pt x="405" y="1635"/>
                </a:cubicBezTo>
                <a:cubicBezTo>
                  <a:pt x="436" y="1617"/>
                  <a:pt x="467" y="1614"/>
                  <a:pt x="501" y="1626"/>
                </a:cubicBezTo>
                <a:cubicBezTo>
                  <a:pt x="506" y="1627"/>
                  <a:pt x="512" y="1628"/>
                  <a:pt x="517" y="1627"/>
                </a:cubicBezTo>
                <a:cubicBezTo>
                  <a:pt x="558" y="1619"/>
                  <a:pt x="585" y="1644"/>
                  <a:pt x="611" y="1668"/>
                </a:cubicBezTo>
                <a:cubicBezTo>
                  <a:pt x="623" y="1678"/>
                  <a:pt x="633" y="1692"/>
                  <a:pt x="641" y="1707"/>
                </a:cubicBezTo>
                <a:cubicBezTo>
                  <a:pt x="654" y="1729"/>
                  <a:pt x="675" y="1734"/>
                  <a:pt x="698" y="1732"/>
                </a:cubicBezTo>
                <a:cubicBezTo>
                  <a:pt x="712" y="1731"/>
                  <a:pt x="725" y="1724"/>
                  <a:pt x="739" y="1723"/>
                </a:cubicBezTo>
                <a:cubicBezTo>
                  <a:pt x="749" y="1723"/>
                  <a:pt x="761" y="1725"/>
                  <a:pt x="770" y="1730"/>
                </a:cubicBezTo>
                <a:cubicBezTo>
                  <a:pt x="779" y="1735"/>
                  <a:pt x="786" y="1745"/>
                  <a:pt x="794" y="1752"/>
                </a:cubicBezTo>
                <a:cubicBezTo>
                  <a:pt x="812" y="1771"/>
                  <a:pt x="834" y="1771"/>
                  <a:pt x="855" y="1762"/>
                </a:cubicBezTo>
                <a:cubicBezTo>
                  <a:pt x="868" y="1757"/>
                  <a:pt x="879" y="1747"/>
                  <a:pt x="891" y="1740"/>
                </a:cubicBezTo>
                <a:cubicBezTo>
                  <a:pt x="927" y="1722"/>
                  <a:pt x="970" y="1737"/>
                  <a:pt x="987" y="1775"/>
                </a:cubicBezTo>
                <a:cubicBezTo>
                  <a:pt x="994" y="1790"/>
                  <a:pt x="996" y="1807"/>
                  <a:pt x="1011" y="1819"/>
                </a:cubicBezTo>
                <a:cubicBezTo>
                  <a:pt x="1023" y="1829"/>
                  <a:pt x="1048" y="1827"/>
                  <a:pt x="1054" y="1812"/>
                </a:cubicBezTo>
                <a:cubicBezTo>
                  <a:pt x="1058" y="1803"/>
                  <a:pt x="1061" y="1792"/>
                  <a:pt x="1063" y="1781"/>
                </a:cubicBezTo>
                <a:cubicBezTo>
                  <a:pt x="1065" y="1769"/>
                  <a:pt x="1070" y="1761"/>
                  <a:pt x="1083" y="1759"/>
                </a:cubicBezTo>
                <a:cubicBezTo>
                  <a:pt x="1113" y="1754"/>
                  <a:pt x="1144" y="1752"/>
                  <a:pt x="1172" y="1742"/>
                </a:cubicBezTo>
                <a:cubicBezTo>
                  <a:pt x="1228" y="1722"/>
                  <a:pt x="1283" y="1706"/>
                  <a:pt x="1342" y="1705"/>
                </a:cubicBezTo>
                <a:cubicBezTo>
                  <a:pt x="1356" y="1705"/>
                  <a:pt x="1368" y="1697"/>
                  <a:pt x="1377" y="1686"/>
                </a:cubicBezTo>
                <a:cubicBezTo>
                  <a:pt x="1390" y="1672"/>
                  <a:pt x="1402" y="1656"/>
                  <a:pt x="1416" y="1643"/>
                </a:cubicBezTo>
                <a:cubicBezTo>
                  <a:pt x="1431" y="1630"/>
                  <a:pt x="1456" y="1632"/>
                  <a:pt x="1469" y="1646"/>
                </a:cubicBezTo>
                <a:cubicBezTo>
                  <a:pt x="1482" y="1659"/>
                  <a:pt x="1494" y="1674"/>
                  <a:pt x="1507" y="1689"/>
                </a:cubicBezTo>
                <a:cubicBezTo>
                  <a:pt x="1514" y="1698"/>
                  <a:pt x="1520" y="1707"/>
                  <a:pt x="1529" y="1713"/>
                </a:cubicBezTo>
                <a:cubicBezTo>
                  <a:pt x="1535" y="1717"/>
                  <a:pt x="1545" y="1717"/>
                  <a:pt x="1553" y="1716"/>
                </a:cubicBezTo>
                <a:cubicBezTo>
                  <a:pt x="1562" y="1714"/>
                  <a:pt x="1568" y="1699"/>
                  <a:pt x="1564" y="1688"/>
                </a:cubicBezTo>
                <a:cubicBezTo>
                  <a:pt x="1562" y="1683"/>
                  <a:pt x="1561" y="1677"/>
                  <a:pt x="1558" y="1673"/>
                </a:cubicBezTo>
                <a:cubicBezTo>
                  <a:pt x="1544" y="1648"/>
                  <a:pt x="1532" y="1624"/>
                  <a:pt x="1516" y="1601"/>
                </a:cubicBezTo>
                <a:cubicBezTo>
                  <a:pt x="1502" y="1581"/>
                  <a:pt x="1489" y="1560"/>
                  <a:pt x="1486" y="1534"/>
                </a:cubicBezTo>
                <a:cubicBezTo>
                  <a:pt x="1485" y="1522"/>
                  <a:pt x="1494" y="1502"/>
                  <a:pt x="1505" y="1499"/>
                </a:cubicBezTo>
                <a:cubicBezTo>
                  <a:pt x="1536" y="1493"/>
                  <a:pt x="1563" y="1482"/>
                  <a:pt x="1577" y="1450"/>
                </a:cubicBezTo>
                <a:cubicBezTo>
                  <a:pt x="1578" y="1448"/>
                  <a:pt x="1588" y="1446"/>
                  <a:pt x="1590" y="1448"/>
                </a:cubicBezTo>
                <a:cubicBezTo>
                  <a:pt x="1628" y="1484"/>
                  <a:pt x="1677" y="1509"/>
                  <a:pt x="1696" y="1561"/>
                </a:cubicBezTo>
                <a:cubicBezTo>
                  <a:pt x="1699" y="1569"/>
                  <a:pt x="1705" y="1576"/>
                  <a:pt x="1711" y="1582"/>
                </a:cubicBezTo>
                <a:cubicBezTo>
                  <a:pt x="1717" y="1588"/>
                  <a:pt x="1723" y="1593"/>
                  <a:pt x="1730" y="1597"/>
                </a:cubicBezTo>
                <a:cubicBezTo>
                  <a:pt x="1734" y="1600"/>
                  <a:pt x="1740" y="1602"/>
                  <a:pt x="1745" y="1603"/>
                </a:cubicBezTo>
                <a:cubicBezTo>
                  <a:pt x="1751" y="1603"/>
                  <a:pt x="1757" y="1601"/>
                  <a:pt x="1761" y="1598"/>
                </a:cubicBezTo>
                <a:cubicBezTo>
                  <a:pt x="1763" y="1596"/>
                  <a:pt x="1764" y="1587"/>
                  <a:pt x="1761" y="1584"/>
                </a:cubicBezTo>
                <a:cubicBezTo>
                  <a:pt x="1750" y="1572"/>
                  <a:pt x="1735" y="1563"/>
                  <a:pt x="1727" y="1549"/>
                </a:cubicBezTo>
                <a:cubicBezTo>
                  <a:pt x="1719" y="1535"/>
                  <a:pt x="1721" y="1517"/>
                  <a:pt x="1715" y="1503"/>
                </a:cubicBezTo>
                <a:cubicBezTo>
                  <a:pt x="1711" y="1490"/>
                  <a:pt x="1703" y="1479"/>
                  <a:pt x="1690" y="1471"/>
                </a:cubicBezTo>
                <a:cubicBezTo>
                  <a:pt x="1666" y="1458"/>
                  <a:pt x="1643" y="1442"/>
                  <a:pt x="1620" y="1426"/>
                </a:cubicBezTo>
                <a:cubicBezTo>
                  <a:pt x="1583" y="1400"/>
                  <a:pt x="1581" y="1388"/>
                  <a:pt x="1604" y="1354"/>
                </a:cubicBezTo>
                <a:cubicBezTo>
                  <a:pt x="1619" y="1333"/>
                  <a:pt x="1634" y="1314"/>
                  <a:pt x="1662" y="1310"/>
                </a:cubicBezTo>
                <a:cubicBezTo>
                  <a:pt x="1672" y="1309"/>
                  <a:pt x="1682" y="1301"/>
                  <a:pt x="1691" y="1295"/>
                </a:cubicBezTo>
                <a:cubicBezTo>
                  <a:pt x="1707" y="1285"/>
                  <a:pt x="1723" y="1286"/>
                  <a:pt x="1739" y="1294"/>
                </a:cubicBezTo>
                <a:cubicBezTo>
                  <a:pt x="1794" y="1319"/>
                  <a:pt x="1848" y="1346"/>
                  <a:pt x="1903" y="1372"/>
                </a:cubicBezTo>
                <a:cubicBezTo>
                  <a:pt x="1915" y="1378"/>
                  <a:pt x="1928" y="1386"/>
                  <a:pt x="1941" y="1388"/>
                </a:cubicBezTo>
                <a:cubicBezTo>
                  <a:pt x="1974" y="1391"/>
                  <a:pt x="2007" y="1392"/>
                  <a:pt x="2039" y="1379"/>
                </a:cubicBezTo>
                <a:cubicBezTo>
                  <a:pt x="2053" y="1374"/>
                  <a:pt x="2067" y="1362"/>
                  <a:pt x="2065" y="1350"/>
                </a:cubicBezTo>
                <a:cubicBezTo>
                  <a:pt x="2063" y="1340"/>
                  <a:pt x="2058" y="1328"/>
                  <a:pt x="2050" y="1322"/>
                </a:cubicBezTo>
                <a:close/>
              </a:path>
            </a:pathLst>
          </a:custGeom>
          <a:solidFill>
            <a:srgbClr val="3D9BF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grpSp>
        <p:nvGrpSpPr>
          <p:cNvPr id="3" name="그룹 2"/>
          <p:cNvGrpSpPr/>
          <p:nvPr/>
        </p:nvGrpSpPr>
        <p:grpSpPr>
          <a:xfrm>
            <a:off x="5409013" y="1940972"/>
            <a:ext cx="2687602" cy="2375498"/>
            <a:chOff x="5692561" y="1976843"/>
            <a:chExt cx="2687602" cy="2375498"/>
          </a:xfrm>
        </p:grpSpPr>
        <p:sp>
          <p:nvSpPr>
            <p:cNvPr id="7" name="Freeform 148"/>
            <p:cNvSpPr>
              <a:spLocks/>
            </p:cNvSpPr>
            <p:nvPr/>
          </p:nvSpPr>
          <p:spPr bwMode="auto">
            <a:xfrm>
              <a:off x="7474577" y="3481980"/>
              <a:ext cx="330677" cy="345128"/>
            </a:xfrm>
            <a:custGeom>
              <a:avLst/>
              <a:gdLst>
                <a:gd name="T0" fmla="*/ 0 w 329"/>
                <a:gd name="T1" fmla="*/ 162 h 343"/>
                <a:gd name="T2" fmla="*/ 58 w 329"/>
                <a:gd name="T3" fmla="*/ 47 h 343"/>
                <a:gd name="T4" fmla="*/ 245 w 329"/>
                <a:gd name="T5" fmla="*/ 41 h 343"/>
                <a:gd name="T6" fmla="*/ 300 w 329"/>
                <a:gd name="T7" fmla="*/ 233 h 343"/>
                <a:gd name="T8" fmla="*/ 166 w 329"/>
                <a:gd name="T9" fmla="*/ 338 h 343"/>
                <a:gd name="T10" fmla="*/ 133 w 329"/>
                <a:gd name="T11" fmla="*/ 343 h 343"/>
                <a:gd name="T12" fmla="*/ 109 w 329"/>
                <a:gd name="T13" fmla="*/ 337 h 343"/>
                <a:gd name="T14" fmla="*/ 0 w 329"/>
                <a:gd name="T15" fmla="*/ 162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9" h="343">
                  <a:moveTo>
                    <a:pt x="0" y="162"/>
                  </a:moveTo>
                  <a:cubicBezTo>
                    <a:pt x="0" y="113"/>
                    <a:pt x="22" y="75"/>
                    <a:pt x="58" y="47"/>
                  </a:cubicBezTo>
                  <a:cubicBezTo>
                    <a:pt x="121" y="0"/>
                    <a:pt x="196" y="8"/>
                    <a:pt x="245" y="41"/>
                  </a:cubicBezTo>
                  <a:cubicBezTo>
                    <a:pt x="302" y="80"/>
                    <a:pt x="329" y="170"/>
                    <a:pt x="300" y="233"/>
                  </a:cubicBezTo>
                  <a:cubicBezTo>
                    <a:pt x="265" y="308"/>
                    <a:pt x="259" y="320"/>
                    <a:pt x="166" y="338"/>
                  </a:cubicBezTo>
                  <a:cubicBezTo>
                    <a:pt x="155" y="340"/>
                    <a:pt x="144" y="342"/>
                    <a:pt x="133" y="343"/>
                  </a:cubicBezTo>
                  <a:cubicBezTo>
                    <a:pt x="125" y="343"/>
                    <a:pt x="115" y="342"/>
                    <a:pt x="109" y="337"/>
                  </a:cubicBezTo>
                  <a:cubicBezTo>
                    <a:pt x="51" y="293"/>
                    <a:pt x="4" y="240"/>
                    <a:pt x="0" y="162"/>
                  </a:cubicBezTo>
                  <a:close/>
                </a:path>
              </a:pathLst>
            </a:custGeom>
            <a:solidFill>
              <a:srgbClr val="5FD1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" name="Freeform 149"/>
            <p:cNvSpPr>
              <a:spLocks/>
            </p:cNvSpPr>
            <p:nvPr/>
          </p:nvSpPr>
          <p:spPr bwMode="auto">
            <a:xfrm>
              <a:off x="6852326" y="3982246"/>
              <a:ext cx="108384" cy="111359"/>
            </a:xfrm>
            <a:custGeom>
              <a:avLst/>
              <a:gdLst>
                <a:gd name="T0" fmla="*/ 69 w 108"/>
                <a:gd name="T1" fmla="*/ 111 h 111"/>
                <a:gd name="T2" fmla="*/ 25 w 108"/>
                <a:gd name="T3" fmla="*/ 14 h 111"/>
                <a:gd name="T4" fmla="*/ 63 w 108"/>
                <a:gd name="T5" fmla="*/ 7 h 111"/>
                <a:gd name="T6" fmla="*/ 87 w 108"/>
                <a:gd name="T7" fmla="*/ 100 h 111"/>
                <a:gd name="T8" fmla="*/ 69 w 108"/>
                <a:gd name="T9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111">
                  <a:moveTo>
                    <a:pt x="69" y="111"/>
                  </a:moveTo>
                  <a:cubicBezTo>
                    <a:pt x="23" y="105"/>
                    <a:pt x="0" y="51"/>
                    <a:pt x="25" y="14"/>
                  </a:cubicBezTo>
                  <a:cubicBezTo>
                    <a:pt x="32" y="5"/>
                    <a:pt x="51" y="0"/>
                    <a:pt x="63" y="7"/>
                  </a:cubicBezTo>
                  <a:cubicBezTo>
                    <a:pt x="96" y="25"/>
                    <a:pt x="108" y="67"/>
                    <a:pt x="87" y="100"/>
                  </a:cubicBezTo>
                  <a:cubicBezTo>
                    <a:pt x="83" y="105"/>
                    <a:pt x="74" y="108"/>
                    <a:pt x="69" y="111"/>
                  </a:cubicBezTo>
                  <a:close/>
                </a:path>
              </a:pathLst>
            </a:custGeom>
            <a:solidFill>
              <a:srgbClr val="5FD1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2" name="Freeform 149"/>
            <p:cNvSpPr>
              <a:spLocks/>
            </p:cNvSpPr>
            <p:nvPr/>
          </p:nvSpPr>
          <p:spPr bwMode="auto">
            <a:xfrm rot="18981400">
              <a:off x="8271779" y="4240982"/>
              <a:ext cx="108384" cy="111359"/>
            </a:xfrm>
            <a:custGeom>
              <a:avLst/>
              <a:gdLst>
                <a:gd name="T0" fmla="*/ 69 w 108"/>
                <a:gd name="T1" fmla="*/ 111 h 111"/>
                <a:gd name="T2" fmla="*/ 25 w 108"/>
                <a:gd name="T3" fmla="*/ 14 h 111"/>
                <a:gd name="T4" fmla="*/ 63 w 108"/>
                <a:gd name="T5" fmla="*/ 7 h 111"/>
                <a:gd name="T6" fmla="*/ 87 w 108"/>
                <a:gd name="T7" fmla="*/ 100 h 111"/>
                <a:gd name="T8" fmla="*/ 69 w 108"/>
                <a:gd name="T9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111">
                  <a:moveTo>
                    <a:pt x="69" y="111"/>
                  </a:moveTo>
                  <a:cubicBezTo>
                    <a:pt x="23" y="105"/>
                    <a:pt x="0" y="51"/>
                    <a:pt x="25" y="14"/>
                  </a:cubicBezTo>
                  <a:cubicBezTo>
                    <a:pt x="32" y="5"/>
                    <a:pt x="51" y="0"/>
                    <a:pt x="63" y="7"/>
                  </a:cubicBezTo>
                  <a:cubicBezTo>
                    <a:pt x="96" y="25"/>
                    <a:pt x="108" y="67"/>
                    <a:pt x="87" y="100"/>
                  </a:cubicBezTo>
                  <a:cubicBezTo>
                    <a:pt x="83" y="105"/>
                    <a:pt x="74" y="108"/>
                    <a:pt x="69" y="111"/>
                  </a:cubicBezTo>
                  <a:close/>
                </a:path>
              </a:pathLst>
            </a:custGeom>
            <a:solidFill>
              <a:srgbClr val="5FD1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" name="Freeform 148"/>
            <p:cNvSpPr>
              <a:spLocks/>
            </p:cNvSpPr>
            <p:nvPr/>
          </p:nvSpPr>
          <p:spPr bwMode="auto">
            <a:xfrm rot="18981400">
              <a:off x="6698491" y="1976843"/>
              <a:ext cx="330677" cy="345128"/>
            </a:xfrm>
            <a:custGeom>
              <a:avLst/>
              <a:gdLst>
                <a:gd name="T0" fmla="*/ 0 w 329"/>
                <a:gd name="T1" fmla="*/ 162 h 343"/>
                <a:gd name="T2" fmla="*/ 58 w 329"/>
                <a:gd name="T3" fmla="*/ 47 h 343"/>
                <a:gd name="T4" fmla="*/ 245 w 329"/>
                <a:gd name="T5" fmla="*/ 41 h 343"/>
                <a:gd name="T6" fmla="*/ 300 w 329"/>
                <a:gd name="T7" fmla="*/ 233 h 343"/>
                <a:gd name="T8" fmla="*/ 166 w 329"/>
                <a:gd name="T9" fmla="*/ 338 h 343"/>
                <a:gd name="T10" fmla="*/ 133 w 329"/>
                <a:gd name="T11" fmla="*/ 343 h 343"/>
                <a:gd name="T12" fmla="*/ 109 w 329"/>
                <a:gd name="T13" fmla="*/ 337 h 343"/>
                <a:gd name="T14" fmla="*/ 0 w 329"/>
                <a:gd name="T15" fmla="*/ 162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9" h="343">
                  <a:moveTo>
                    <a:pt x="0" y="162"/>
                  </a:moveTo>
                  <a:cubicBezTo>
                    <a:pt x="0" y="113"/>
                    <a:pt x="22" y="75"/>
                    <a:pt x="58" y="47"/>
                  </a:cubicBezTo>
                  <a:cubicBezTo>
                    <a:pt x="121" y="0"/>
                    <a:pt x="196" y="8"/>
                    <a:pt x="245" y="41"/>
                  </a:cubicBezTo>
                  <a:cubicBezTo>
                    <a:pt x="302" y="80"/>
                    <a:pt x="329" y="170"/>
                    <a:pt x="300" y="233"/>
                  </a:cubicBezTo>
                  <a:cubicBezTo>
                    <a:pt x="265" y="308"/>
                    <a:pt x="259" y="320"/>
                    <a:pt x="166" y="338"/>
                  </a:cubicBezTo>
                  <a:cubicBezTo>
                    <a:pt x="155" y="340"/>
                    <a:pt x="144" y="342"/>
                    <a:pt x="133" y="343"/>
                  </a:cubicBezTo>
                  <a:cubicBezTo>
                    <a:pt x="125" y="343"/>
                    <a:pt x="115" y="342"/>
                    <a:pt x="109" y="337"/>
                  </a:cubicBezTo>
                  <a:cubicBezTo>
                    <a:pt x="51" y="293"/>
                    <a:pt x="4" y="240"/>
                    <a:pt x="0" y="162"/>
                  </a:cubicBezTo>
                  <a:close/>
                </a:path>
              </a:pathLst>
            </a:custGeom>
            <a:solidFill>
              <a:srgbClr val="5FD1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" name="Freeform 150"/>
            <p:cNvSpPr>
              <a:spLocks/>
            </p:cNvSpPr>
            <p:nvPr/>
          </p:nvSpPr>
          <p:spPr bwMode="auto">
            <a:xfrm rot="18981400">
              <a:off x="5692561" y="2147740"/>
              <a:ext cx="2077571" cy="1839551"/>
            </a:xfrm>
            <a:custGeom>
              <a:avLst/>
              <a:gdLst>
                <a:gd name="T0" fmla="*/ 1777 w 2067"/>
                <a:gd name="T1" fmla="*/ 1271 h 1829"/>
                <a:gd name="T2" fmla="*/ 1758 w 2067"/>
                <a:gd name="T3" fmla="*/ 1089 h 1829"/>
                <a:gd name="T4" fmla="*/ 1766 w 2067"/>
                <a:gd name="T5" fmla="*/ 888 h 1829"/>
                <a:gd name="T6" fmla="*/ 1700 w 2067"/>
                <a:gd name="T7" fmla="*/ 677 h 1829"/>
                <a:gd name="T8" fmla="*/ 1637 w 2067"/>
                <a:gd name="T9" fmla="*/ 501 h 1829"/>
                <a:gd name="T10" fmla="*/ 1484 w 2067"/>
                <a:gd name="T11" fmla="*/ 310 h 1829"/>
                <a:gd name="T12" fmla="*/ 1293 w 2067"/>
                <a:gd name="T13" fmla="*/ 171 h 1829"/>
                <a:gd name="T14" fmla="*/ 1159 w 2067"/>
                <a:gd name="T15" fmla="*/ 77 h 1829"/>
                <a:gd name="T16" fmla="*/ 1040 w 2067"/>
                <a:gd name="T17" fmla="*/ 59 h 1829"/>
                <a:gd name="T18" fmla="*/ 913 w 2067"/>
                <a:gd name="T19" fmla="*/ 44 h 1829"/>
                <a:gd name="T20" fmla="*/ 702 w 2067"/>
                <a:gd name="T21" fmla="*/ 77 h 1829"/>
                <a:gd name="T22" fmla="*/ 614 w 2067"/>
                <a:gd name="T23" fmla="*/ 174 h 1829"/>
                <a:gd name="T24" fmla="*/ 498 w 2067"/>
                <a:gd name="T25" fmla="*/ 149 h 1829"/>
                <a:gd name="T26" fmla="*/ 473 w 2067"/>
                <a:gd name="T27" fmla="*/ 221 h 1829"/>
                <a:gd name="T28" fmla="*/ 413 w 2067"/>
                <a:gd name="T29" fmla="*/ 62 h 1829"/>
                <a:gd name="T30" fmla="*/ 152 w 2067"/>
                <a:gd name="T31" fmla="*/ 129 h 1829"/>
                <a:gd name="T32" fmla="*/ 218 w 2067"/>
                <a:gd name="T33" fmla="*/ 304 h 1829"/>
                <a:gd name="T34" fmla="*/ 247 w 2067"/>
                <a:gd name="T35" fmla="*/ 481 h 1829"/>
                <a:gd name="T36" fmla="*/ 143 w 2067"/>
                <a:gd name="T37" fmla="*/ 537 h 1829"/>
                <a:gd name="T38" fmla="*/ 64 w 2067"/>
                <a:gd name="T39" fmla="*/ 772 h 1829"/>
                <a:gd name="T40" fmla="*/ 39 w 2067"/>
                <a:gd name="T41" fmla="*/ 834 h 1829"/>
                <a:gd name="T42" fmla="*/ 130 w 2067"/>
                <a:gd name="T43" fmla="*/ 923 h 1829"/>
                <a:gd name="T44" fmla="*/ 94 w 2067"/>
                <a:gd name="T45" fmla="*/ 1071 h 1829"/>
                <a:gd name="T46" fmla="*/ 158 w 2067"/>
                <a:gd name="T47" fmla="*/ 1278 h 1829"/>
                <a:gd name="T48" fmla="*/ 264 w 2067"/>
                <a:gd name="T49" fmla="*/ 1413 h 1829"/>
                <a:gd name="T50" fmla="*/ 320 w 2067"/>
                <a:gd name="T51" fmla="*/ 1464 h 1829"/>
                <a:gd name="T52" fmla="*/ 389 w 2067"/>
                <a:gd name="T53" fmla="*/ 1638 h 1829"/>
                <a:gd name="T54" fmla="*/ 517 w 2067"/>
                <a:gd name="T55" fmla="*/ 1627 h 1829"/>
                <a:gd name="T56" fmla="*/ 698 w 2067"/>
                <a:gd name="T57" fmla="*/ 1732 h 1829"/>
                <a:gd name="T58" fmla="*/ 794 w 2067"/>
                <a:gd name="T59" fmla="*/ 1752 h 1829"/>
                <a:gd name="T60" fmla="*/ 987 w 2067"/>
                <a:gd name="T61" fmla="*/ 1775 h 1829"/>
                <a:gd name="T62" fmla="*/ 1063 w 2067"/>
                <a:gd name="T63" fmla="*/ 1781 h 1829"/>
                <a:gd name="T64" fmla="*/ 1342 w 2067"/>
                <a:gd name="T65" fmla="*/ 1705 h 1829"/>
                <a:gd name="T66" fmla="*/ 1469 w 2067"/>
                <a:gd name="T67" fmla="*/ 1646 h 1829"/>
                <a:gd name="T68" fmla="*/ 1553 w 2067"/>
                <a:gd name="T69" fmla="*/ 1716 h 1829"/>
                <a:gd name="T70" fmla="*/ 1516 w 2067"/>
                <a:gd name="T71" fmla="*/ 1601 h 1829"/>
                <a:gd name="T72" fmla="*/ 1577 w 2067"/>
                <a:gd name="T73" fmla="*/ 1450 h 1829"/>
                <a:gd name="T74" fmla="*/ 1711 w 2067"/>
                <a:gd name="T75" fmla="*/ 1582 h 1829"/>
                <a:gd name="T76" fmla="*/ 1761 w 2067"/>
                <a:gd name="T77" fmla="*/ 1598 h 1829"/>
                <a:gd name="T78" fmla="*/ 1715 w 2067"/>
                <a:gd name="T79" fmla="*/ 1503 h 1829"/>
                <a:gd name="T80" fmla="*/ 1604 w 2067"/>
                <a:gd name="T81" fmla="*/ 1354 h 1829"/>
                <a:gd name="T82" fmla="*/ 1739 w 2067"/>
                <a:gd name="T83" fmla="*/ 1294 h 1829"/>
                <a:gd name="T84" fmla="*/ 2039 w 2067"/>
                <a:gd name="T85" fmla="*/ 1379 h 18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067" h="1829">
                  <a:moveTo>
                    <a:pt x="2050" y="1322"/>
                  </a:moveTo>
                  <a:cubicBezTo>
                    <a:pt x="2026" y="1302"/>
                    <a:pt x="1998" y="1292"/>
                    <a:pt x="1967" y="1289"/>
                  </a:cubicBezTo>
                  <a:cubicBezTo>
                    <a:pt x="1903" y="1284"/>
                    <a:pt x="1840" y="1278"/>
                    <a:pt x="1777" y="1271"/>
                  </a:cubicBezTo>
                  <a:cubicBezTo>
                    <a:pt x="1713" y="1264"/>
                    <a:pt x="1684" y="1200"/>
                    <a:pt x="1721" y="1150"/>
                  </a:cubicBezTo>
                  <a:cubicBezTo>
                    <a:pt x="1727" y="1141"/>
                    <a:pt x="1736" y="1133"/>
                    <a:pt x="1744" y="1126"/>
                  </a:cubicBezTo>
                  <a:cubicBezTo>
                    <a:pt x="1755" y="1116"/>
                    <a:pt x="1759" y="1103"/>
                    <a:pt x="1758" y="1089"/>
                  </a:cubicBezTo>
                  <a:cubicBezTo>
                    <a:pt x="1757" y="1072"/>
                    <a:pt x="1754" y="1056"/>
                    <a:pt x="1753" y="1039"/>
                  </a:cubicBezTo>
                  <a:cubicBezTo>
                    <a:pt x="1751" y="1000"/>
                    <a:pt x="1748" y="961"/>
                    <a:pt x="1772" y="926"/>
                  </a:cubicBezTo>
                  <a:cubicBezTo>
                    <a:pt x="1780" y="914"/>
                    <a:pt x="1775" y="900"/>
                    <a:pt x="1766" y="888"/>
                  </a:cubicBezTo>
                  <a:cubicBezTo>
                    <a:pt x="1753" y="869"/>
                    <a:pt x="1745" y="850"/>
                    <a:pt x="1743" y="827"/>
                  </a:cubicBezTo>
                  <a:cubicBezTo>
                    <a:pt x="1739" y="794"/>
                    <a:pt x="1732" y="761"/>
                    <a:pt x="1723" y="730"/>
                  </a:cubicBezTo>
                  <a:cubicBezTo>
                    <a:pt x="1719" y="711"/>
                    <a:pt x="1712" y="691"/>
                    <a:pt x="1700" y="677"/>
                  </a:cubicBezTo>
                  <a:cubicBezTo>
                    <a:pt x="1671" y="645"/>
                    <a:pt x="1666" y="609"/>
                    <a:pt x="1670" y="568"/>
                  </a:cubicBezTo>
                  <a:cubicBezTo>
                    <a:pt x="1671" y="563"/>
                    <a:pt x="1671" y="557"/>
                    <a:pt x="1671" y="552"/>
                  </a:cubicBezTo>
                  <a:cubicBezTo>
                    <a:pt x="1671" y="528"/>
                    <a:pt x="1661" y="507"/>
                    <a:pt x="1637" y="501"/>
                  </a:cubicBezTo>
                  <a:cubicBezTo>
                    <a:pt x="1587" y="488"/>
                    <a:pt x="1557" y="455"/>
                    <a:pt x="1536" y="410"/>
                  </a:cubicBezTo>
                  <a:cubicBezTo>
                    <a:pt x="1528" y="393"/>
                    <a:pt x="1515" y="377"/>
                    <a:pt x="1502" y="363"/>
                  </a:cubicBezTo>
                  <a:cubicBezTo>
                    <a:pt x="1488" y="348"/>
                    <a:pt x="1480" y="331"/>
                    <a:pt x="1484" y="310"/>
                  </a:cubicBezTo>
                  <a:cubicBezTo>
                    <a:pt x="1490" y="283"/>
                    <a:pt x="1477" y="263"/>
                    <a:pt x="1463" y="242"/>
                  </a:cubicBezTo>
                  <a:cubicBezTo>
                    <a:pt x="1436" y="201"/>
                    <a:pt x="1394" y="189"/>
                    <a:pt x="1350" y="179"/>
                  </a:cubicBezTo>
                  <a:cubicBezTo>
                    <a:pt x="1331" y="174"/>
                    <a:pt x="1311" y="176"/>
                    <a:pt x="1293" y="171"/>
                  </a:cubicBezTo>
                  <a:cubicBezTo>
                    <a:pt x="1257" y="162"/>
                    <a:pt x="1225" y="147"/>
                    <a:pt x="1208" y="111"/>
                  </a:cubicBezTo>
                  <a:cubicBezTo>
                    <a:pt x="1204" y="101"/>
                    <a:pt x="1197" y="92"/>
                    <a:pt x="1190" y="84"/>
                  </a:cubicBezTo>
                  <a:cubicBezTo>
                    <a:pt x="1182" y="76"/>
                    <a:pt x="1171" y="72"/>
                    <a:pt x="1159" y="77"/>
                  </a:cubicBezTo>
                  <a:cubicBezTo>
                    <a:pt x="1149" y="82"/>
                    <a:pt x="1139" y="87"/>
                    <a:pt x="1130" y="93"/>
                  </a:cubicBezTo>
                  <a:cubicBezTo>
                    <a:pt x="1111" y="105"/>
                    <a:pt x="1093" y="102"/>
                    <a:pt x="1075" y="92"/>
                  </a:cubicBezTo>
                  <a:cubicBezTo>
                    <a:pt x="1060" y="85"/>
                    <a:pt x="1046" y="77"/>
                    <a:pt x="1040" y="59"/>
                  </a:cubicBezTo>
                  <a:cubicBezTo>
                    <a:pt x="1036" y="46"/>
                    <a:pt x="1028" y="33"/>
                    <a:pt x="1014" y="29"/>
                  </a:cubicBezTo>
                  <a:cubicBezTo>
                    <a:pt x="986" y="20"/>
                    <a:pt x="958" y="15"/>
                    <a:pt x="933" y="28"/>
                  </a:cubicBezTo>
                  <a:cubicBezTo>
                    <a:pt x="926" y="32"/>
                    <a:pt x="920" y="37"/>
                    <a:pt x="913" y="44"/>
                  </a:cubicBezTo>
                  <a:cubicBezTo>
                    <a:pt x="882" y="78"/>
                    <a:pt x="838" y="88"/>
                    <a:pt x="800" y="110"/>
                  </a:cubicBezTo>
                  <a:cubicBezTo>
                    <a:pt x="784" y="118"/>
                    <a:pt x="766" y="115"/>
                    <a:pt x="751" y="107"/>
                  </a:cubicBezTo>
                  <a:cubicBezTo>
                    <a:pt x="734" y="99"/>
                    <a:pt x="718" y="87"/>
                    <a:pt x="702" y="77"/>
                  </a:cubicBezTo>
                  <a:cubicBezTo>
                    <a:pt x="691" y="71"/>
                    <a:pt x="672" y="79"/>
                    <a:pt x="667" y="92"/>
                  </a:cubicBezTo>
                  <a:cubicBezTo>
                    <a:pt x="662" y="110"/>
                    <a:pt x="659" y="129"/>
                    <a:pt x="653" y="147"/>
                  </a:cubicBezTo>
                  <a:cubicBezTo>
                    <a:pt x="647" y="165"/>
                    <a:pt x="631" y="174"/>
                    <a:pt x="614" y="174"/>
                  </a:cubicBezTo>
                  <a:cubicBezTo>
                    <a:pt x="601" y="174"/>
                    <a:pt x="586" y="170"/>
                    <a:pt x="575" y="164"/>
                  </a:cubicBezTo>
                  <a:cubicBezTo>
                    <a:pt x="563" y="157"/>
                    <a:pt x="555" y="145"/>
                    <a:pt x="544" y="136"/>
                  </a:cubicBezTo>
                  <a:cubicBezTo>
                    <a:pt x="527" y="122"/>
                    <a:pt x="503" y="128"/>
                    <a:pt x="498" y="149"/>
                  </a:cubicBezTo>
                  <a:cubicBezTo>
                    <a:pt x="495" y="159"/>
                    <a:pt x="494" y="170"/>
                    <a:pt x="492" y="181"/>
                  </a:cubicBezTo>
                  <a:cubicBezTo>
                    <a:pt x="490" y="192"/>
                    <a:pt x="489" y="203"/>
                    <a:pt x="486" y="213"/>
                  </a:cubicBezTo>
                  <a:cubicBezTo>
                    <a:pt x="484" y="217"/>
                    <a:pt x="478" y="221"/>
                    <a:pt x="473" y="221"/>
                  </a:cubicBezTo>
                  <a:cubicBezTo>
                    <a:pt x="469" y="221"/>
                    <a:pt x="463" y="217"/>
                    <a:pt x="461" y="213"/>
                  </a:cubicBezTo>
                  <a:cubicBezTo>
                    <a:pt x="458" y="203"/>
                    <a:pt x="457" y="192"/>
                    <a:pt x="455" y="185"/>
                  </a:cubicBezTo>
                  <a:cubicBezTo>
                    <a:pt x="468" y="131"/>
                    <a:pt x="446" y="96"/>
                    <a:pt x="413" y="62"/>
                  </a:cubicBezTo>
                  <a:cubicBezTo>
                    <a:pt x="390" y="38"/>
                    <a:pt x="363" y="29"/>
                    <a:pt x="334" y="19"/>
                  </a:cubicBezTo>
                  <a:cubicBezTo>
                    <a:pt x="278" y="0"/>
                    <a:pt x="201" y="14"/>
                    <a:pt x="174" y="84"/>
                  </a:cubicBezTo>
                  <a:cubicBezTo>
                    <a:pt x="168" y="100"/>
                    <a:pt x="160" y="114"/>
                    <a:pt x="152" y="129"/>
                  </a:cubicBezTo>
                  <a:cubicBezTo>
                    <a:pt x="140" y="153"/>
                    <a:pt x="143" y="177"/>
                    <a:pt x="153" y="201"/>
                  </a:cubicBezTo>
                  <a:cubicBezTo>
                    <a:pt x="164" y="229"/>
                    <a:pt x="189" y="250"/>
                    <a:pt x="196" y="281"/>
                  </a:cubicBezTo>
                  <a:cubicBezTo>
                    <a:pt x="198" y="290"/>
                    <a:pt x="209" y="299"/>
                    <a:pt x="218" y="304"/>
                  </a:cubicBezTo>
                  <a:cubicBezTo>
                    <a:pt x="232" y="313"/>
                    <a:pt x="248" y="319"/>
                    <a:pt x="263" y="327"/>
                  </a:cubicBezTo>
                  <a:cubicBezTo>
                    <a:pt x="279" y="337"/>
                    <a:pt x="285" y="349"/>
                    <a:pt x="280" y="369"/>
                  </a:cubicBezTo>
                  <a:cubicBezTo>
                    <a:pt x="270" y="407"/>
                    <a:pt x="259" y="444"/>
                    <a:pt x="247" y="481"/>
                  </a:cubicBezTo>
                  <a:cubicBezTo>
                    <a:pt x="242" y="495"/>
                    <a:pt x="229" y="501"/>
                    <a:pt x="214" y="503"/>
                  </a:cubicBezTo>
                  <a:cubicBezTo>
                    <a:pt x="195" y="506"/>
                    <a:pt x="176" y="507"/>
                    <a:pt x="157" y="510"/>
                  </a:cubicBezTo>
                  <a:cubicBezTo>
                    <a:pt x="149" y="512"/>
                    <a:pt x="140" y="529"/>
                    <a:pt x="143" y="537"/>
                  </a:cubicBezTo>
                  <a:cubicBezTo>
                    <a:pt x="145" y="545"/>
                    <a:pt x="146" y="555"/>
                    <a:pt x="151" y="561"/>
                  </a:cubicBezTo>
                  <a:cubicBezTo>
                    <a:pt x="181" y="601"/>
                    <a:pt x="176" y="644"/>
                    <a:pt x="164" y="688"/>
                  </a:cubicBezTo>
                  <a:cubicBezTo>
                    <a:pt x="151" y="739"/>
                    <a:pt x="118" y="768"/>
                    <a:pt x="64" y="772"/>
                  </a:cubicBezTo>
                  <a:cubicBezTo>
                    <a:pt x="48" y="773"/>
                    <a:pt x="32" y="777"/>
                    <a:pt x="16" y="781"/>
                  </a:cubicBezTo>
                  <a:cubicBezTo>
                    <a:pt x="4" y="784"/>
                    <a:pt x="0" y="808"/>
                    <a:pt x="11" y="817"/>
                  </a:cubicBezTo>
                  <a:cubicBezTo>
                    <a:pt x="19" y="823"/>
                    <a:pt x="28" y="830"/>
                    <a:pt x="39" y="834"/>
                  </a:cubicBezTo>
                  <a:cubicBezTo>
                    <a:pt x="56" y="842"/>
                    <a:pt x="75" y="846"/>
                    <a:pt x="93" y="854"/>
                  </a:cubicBezTo>
                  <a:cubicBezTo>
                    <a:pt x="109" y="861"/>
                    <a:pt x="119" y="873"/>
                    <a:pt x="123" y="891"/>
                  </a:cubicBezTo>
                  <a:cubicBezTo>
                    <a:pt x="126" y="902"/>
                    <a:pt x="127" y="913"/>
                    <a:pt x="130" y="923"/>
                  </a:cubicBezTo>
                  <a:cubicBezTo>
                    <a:pt x="136" y="944"/>
                    <a:pt x="129" y="961"/>
                    <a:pt x="115" y="977"/>
                  </a:cubicBezTo>
                  <a:cubicBezTo>
                    <a:pt x="104" y="989"/>
                    <a:pt x="91" y="1000"/>
                    <a:pt x="82" y="1014"/>
                  </a:cubicBezTo>
                  <a:cubicBezTo>
                    <a:pt x="68" y="1034"/>
                    <a:pt x="73" y="1058"/>
                    <a:pt x="94" y="1071"/>
                  </a:cubicBezTo>
                  <a:cubicBezTo>
                    <a:pt x="107" y="1081"/>
                    <a:pt x="126" y="1086"/>
                    <a:pt x="135" y="1098"/>
                  </a:cubicBezTo>
                  <a:cubicBezTo>
                    <a:pt x="157" y="1134"/>
                    <a:pt x="174" y="1173"/>
                    <a:pt x="156" y="1216"/>
                  </a:cubicBezTo>
                  <a:cubicBezTo>
                    <a:pt x="146" y="1239"/>
                    <a:pt x="148" y="1258"/>
                    <a:pt x="158" y="1278"/>
                  </a:cubicBezTo>
                  <a:cubicBezTo>
                    <a:pt x="160" y="1281"/>
                    <a:pt x="161" y="1284"/>
                    <a:pt x="162" y="1286"/>
                  </a:cubicBezTo>
                  <a:cubicBezTo>
                    <a:pt x="180" y="1316"/>
                    <a:pt x="202" y="1339"/>
                    <a:pt x="236" y="1350"/>
                  </a:cubicBezTo>
                  <a:cubicBezTo>
                    <a:pt x="278" y="1365"/>
                    <a:pt x="275" y="1377"/>
                    <a:pt x="264" y="1413"/>
                  </a:cubicBezTo>
                  <a:cubicBezTo>
                    <a:pt x="263" y="1418"/>
                    <a:pt x="262" y="1424"/>
                    <a:pt x="262" y="1429"/>
                  </a:cubicBezTo>
                  <a:cubicBezTo>
                    <a:pt x="262" y="1442"/>
                    <a:pt x="268" y="1451"/>
                    <a:pt x="279" y="1455"/>
                  </a:cubicBezTo>
                  <a:cubicBezTo>
                    <a:pt x="292" y="1459"/>
                    <a:pt x="306" y="1459"/>
                    <a:pt x="320" y="1464"/>
                  </a:cubicBezTo>
                  <a:cubicBezTo>
                    <a:pt x="363" y="1479"/>
                    <a:pt x="384" y="1516"/>
                    <a:pt x="376" y="1561"/>
                  </a:cubicBezTo>
                  <a:cubicBezTo>
                    <a:pt x="372" y="1580"/>
                    <a:pt x="369" y="1599"/>
                    <a:pt x="366" y="1618"/>
                  </a:cubicBezTo>
                  <a:cubicBezTo>
                    <a:pt x="365" y="1626"/>
                    <a:pt x="381" y="1640"/>
                    <a:pt x="389" y="1638"/>
                  </a:cubicBezTo>
                  <a:cubicBezTo>
                    <a:pt x="394" y="1638"/>
                    <a:pt x="401" y="1638"/>
                    <a:pt x="405" y="1635"/>
                  </a:cubicBezTo>
                  <a:cubicBezTo>
                    <a:pt x="436" y="1617"/>
                    <a:pt x="467" y="1614"/>
                    <a:pt x="501" y="1626"/>
                  </a:cubicBezTo>
                  <a:cubicBezTo>
                    <a:pt x="506" y="1627"/>
                    <a:pt x="512" y="1628"/>
                    <a:pt x="517" y="1627"/>
                  </a:cubicBezTo>
                  <a:cubicBezTo>
                    <a:pt x="558" y="1619"/>
                    <a:pt x="585" y="1644"/>
                    <a:pt x="611" y="1668"/>
                  </a:cubicBezTo>
                  <a:cubicBezTo>
                    <a:pt x="623" y="1678"/>
                    <a:pt x="633" y="1692"/>
                    <a:pt x="641" y="1707"/>
                  </a:cubicBezTo>
                  <a:cubicBezTo>
                    <a:pt x="654" y="1729"/>
                    <a:pt x="675" y="1734"/>
                    <a:pt x="698" y="1732"/>
                  </a:cubicBezTo>
                  <a:cubicBezTo>
                    <a:pt x="712" y="1731"/>
                    <a:pt x="725" y="1724"/>
                    <a:pt x="739" y="1723"/>
                  </a:cubicBezTo>
                  <a:cubicBezTo>
                    <a:pt x="749" y="1723"/>
                    <a:pt x="761" y="1725"/>
                    <a:pt x="770" y="1730"/>
                  </a:cubicBezTo>
                  <a:cubicBezTo>
                    <a:pt x="779" y="1735"/>
                    <a:pt x="786" y="1745"/>
                    <a:pt x="794" y="1752"/>
                  </a:cubicBezTo>
                  <a:cubicBezTo>
                    <a:pt x="812" y="1771"/>
                    <a:pt x="834" y="1771"/>
                    <a:pt x="855" y="1762"/>
                  </a:cubicBezTo>
                  <a:cubicBezTo>
                    <a:pt x="868" y="1757"/>
                    <a:pt x="879" y="1747"/>
                    <a:pt x="891" y="1740"/>
                  </a:cubicBezTo>
                  <a:cubicBezTo>
                    <a:pt x="927" y="1722"/>
                    <a:pt x="970" y="1737"/>
                    <a:pt x="987" y="1775"/>
                  </a:cubicBezTo>
                  <a:cubicBezTo>
                    <a:pt x="994" y="1790"/>
                    <a:pt x="996" y="1807"/>
                    <a:pt x="1011" y="1819"/>
                  </a:cubicBezTo>
                  <a:cubicBezTo>
                    <a:pt x="1023" y="1829"/>
                    <a:pt x="1048" y="1827"/>
                    <a:pt x="1054" y="1812"/>
                  </a:cubicBezTo>
                  <a:cubicBezTo>
                    <a:pt x="1058" y="1803"/>
                    <a:pt x="1061" y="1792"/>
                    <a:pt x="1063" y="1781"/>
                  </a:cubicBezTo>
                  <a:cubicBezTo>
                    <a:pt x="1065" y="1769"/>
                    <a:pt x="1070" y="1761"/>
                    <a:pt x="1083" y="1759"/>
                  </a:cubicBezTo>
                  <a:cubicBezTo>
                    <a:pt x="1113" y="1754"/>
                    <a:pt x="1144" y="1752"/>
                    <a:pt x="1172" y="1742"/>
                  </a:cubicBezTo>
                  <a:cubicBezTo>
                    <a:pt x="1228" y="1722"/>
                    <a:pt x="1283" y="1706"/>
                    <a:pt x="1342" y="1705"/>
                  </a:cubicBezTo>
                  <a:cubicBezTo>
                    <a:pt x="1356" y="1705"/>
                    <a:pt x="1368" y="1697"/>
                    <a:pt x="1377" y="1686"/>
                  </a:cubicBezTo>
                  <a:cubicBezTo>
                    <a:pt x="1390" y="1672"/>
                    <a:pt x="1402" y="1656"/>
                    <a:pt x="1416" y="1643"/>
                  </a:cubicBezTo>
                  <a:cubicBezTo>
                    <a:pt x="1431" y="1630"/>
                    <a:pt x="1456" y="1632"/>
                    <a:pt x="1469" y="1646"/>
                  </a:cubicBezTo>
                  <a:cubicBezTo>
                    <a:pt x="1482" y="1659"/>
                    <a:pt x="1494" y="1674"/>
                    <a:pt x="1507" y="1689"/>
                  </a:cubicBezTo>
                  <a:cubicBezTo>
                    <a:pt x="1514" y="1698"/>
                    <a:pt x="1520" y="1707"/>
                    <a:pt x="1529" y="1713"/>
                  </a:cubicBezTo>
                  <a:cubicBezTo>
                    <a:pt x="1535" y="1717"/>
                    <a:pt x="1545" y="1717"/>
                    <a:pt x="1553" y="1716"/>
                  </a:cubicBezTo>
                  <a:cubicBezTo>
                    <a:pt x="1562" y="1714"/>
                    <a:pt x="1568" y="1699"/>
                    <a:pt x="1564" y="1688"/>
                  </a:cubicBezTo>
                  <a:cubicBezTo>
                    <a:pt x="1562" y="1683"/>
                    <a:pt x="1561" y="1677"/>
                    <a:pt x="1558" y="1673"/>
                  </a:cubicBezTo>
                  <a:cubicBezTo>
                    <a:pt x="1544" y="1648"/>
                    <a:pt x="1532" y="1624"/>
                    <a:pt x="1516" y="1601"/>
                  </a:cubicBezTo>
                  <a:cubicBezTo>
                    <a:pt x="1502" y="1581"/>
                    <a:pt x="1489" y="1560"/>
                    <a:pt x="1486" y="1534"/>
                  </a:cubicBezTo>
                  <a:cubicBezTo>
                    <a:pt x="1485" y="1522"/>
                    <a:pt x="1494" y="1502"/>
                    <a:pt x="1505" y="1499"/>
                  </a:cubicBezTo>
                  <a:cubicBezTo>
                    <a:pt x="1536" y="1493"/>
                    <a:pt x="1563" y="1482"/>
                    <a:pt x="1577" y="1450"/>
                  </a:cubicBezTo>
                  <a:cubicBezTo>
                    <a:pt x="1578" y="1448"/>
                    <a:pt x="1588" y="1446"/>
                    <a:pt x="1590" y="1448"/>
                  </a:cubicBezTo>
                  <a:cubicBezTo>
                    <a:pt x="1628" y="1484"/>
                    <a:pt x="1677" y="1509"/>
                    <a:pt x="1696" y="1561"/>
                  </a:cubicBezTo>
                  <a:cubicBezTo>
                    <a:pt x="1699" y="1569"/>
                    <a:pt x="1705" y="1576"/>
                    <a:pt x="1711" y="1582"/>
                  </a:cubicBezTo>
                  <a:cubicBezTo>
                    <a:pt x="1717" y="1588"/>
                    <a:pt x="1723" y="1593"/>
                    <a:pt x="1730" y="1597"/>
                  </a:cubicBezTo>
                  <a:cubicBezTo>
                    <a:pt x="1734" y="1600"/>
                    <a:pt x="1740" y="1602"/>
                    <a:pt x="1745" y="1603"/>
                  </a:cubicBezTo>
                  <a:cubicBezTo>
                    <a:pt x="1751" y="1603"/>
                    <a:pt x="1757" y="1601"/>
                    <a:pt x="1761" y="1598"/>
                  </a:cubicBezTo>
                  <a:cubicBezTo>
                    <a:pt x="1763" y="1596"/>
                    <a:pt x="1764" y="1587"/>
                    <a:pt x="1761" y="1584"/>
                  </a:cubicBezTo>
                  <a:cubicBezTo>
                    <a:pt x="1750" y="1572"/>
                    <a:pt x="1735" y="1563"/>
                    <a:pt x="1727" y="1549"/>
                  </a:cubicBezTo>
                  <a:cubicBezTo>
                    <a:pt x="1719" y="1535"/>
                    <a:pt x="1721" y="1517"/>
                    <a:pt x="1715" y="1503"/>
                  </a:cubicBezTo>
                  <a:cubicBezTo>
                    <a:pt x="1711" y="1490"/>
                    <a:pt x="1703" y="1479"/>
                    <a:pt x="1690" y="1471"/>
                  </a:cubicBezTo>
                  <a:cubicBezTo>
                    <a:pt x="1666" y="1458"/>
                    <a:pt x="1643" y="1442"/>
                    <a:pt x="1620" y="1426"/>
                  </a:cubicBezTo>
                  <a:cubicBezTo>
                    <a:pt x="1583" y="1400"/>
                    <a:pt x="1581" y="1388"/>
                    <a:pt x="1604" y="1354"/>
                  </a:cubicBezTo>
                  <a:cubicBezTo>
                    <a:pt x="1619" y="1333"/>
                    <a:pt x="1634" y="1314"/>
                    <a:pt x="1662" y="1310"/>
                  </a:cubicBezTo>
                  <a:cubicBezTo>
                    <a:pt x="1672" y="1309"/>
                    <a:pt x="1682" y="1301"/>
                    <a:pt x="1691" y="1295"/>
                  </a:cubicBezTo>
                  <a:cubicBezTo>
                    <a:pt x="1707" y="1285"/>
                    <a:pt x="1723" y="1286"/>
                    <a:pt x="1739" y="1294"/>
                  </a:cubicBezTo>
                  <a:cubicBezTo>
                    <a:pt x="1794" y="1319"/>
                    <a:pt x="1848" y="1346"/>
                    <a:pt x="1903" y="1372"/>
                  </a:cubicBezTo>
                  <a:cubicBezTo>
                    <a:pt x="1915" y="1378"/>
                    <a:pt x="1928" y="1386"/>
                    <a:pt x="1941" y="1388"/>
                  </a:cubicBezTo>
                  <a:cubicBezTo>
                    <a:pt x="1974" y="1391"/>
                    <a:pt x="2007" y="1392"/>
                    <a:pt x="2039" y="1379"/>
                  </a:cubicBezTo>
                  <a:cubicBezTo>
                    <a:pt x="2053" y="1374"/>
                    <a:pt x="2067" y="1362"/>
                    <a:pt x="2065" y="1350"/>
                  </a:cubicBezTo>
                  <a:cubicBezTo>
                    <a:pt x="2063" y="1340"/>
                    <a:pt x="2058" y="1328"/>
                    <a:pt x="2050" y="1322"/>
                  </a:cubicBezTo>
                  <a:close/>
                </a:path>
              </a:pathLst>
            </a:custGeom>
            <a:solidFill>
              <a:srgbClr val="5FD1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35" name="Freeform 150"/>
          <p:cNvSpPr>
            <a:spLocks/>
          </p:cNvSpPr>
          <p:nvPr/>
        </p:nvSpPr>
        <p:spPr bwMode="auto">
          <a:xfrm rot="1694167">
            <a:off x="8129028" y="2816677"/>
            <a:ext cx="2077571" cy="1839551"/>
          </a:xfrm>
          <a:custGeom>
            <a:avLst/>
            <a:gdLst>
              <a:gd name="T0" fmla="*/ 1777 w 2067"/>
              <a:gd name="T1" fmla="*/ 1271 h 1829"/>
              <a:gd name="T2" fmla="*/ 1758 w 2067"/>
              <a:gd name="T3" fmla="*/ 1089 h 1829"/>
              <a:gd name="T4" fmla="*/ 1766 w 2067"/>
              <a:gd name="T5" fmla="*/ 888 h 1829"/>
              <a:gd name="T6" fmla="*/ 1700 w 2067"/>
              <a:gd name="T7" fmla="*/ 677 h 1829"/>
              <a:gd name="T8" fmla="*/ 1637 w 2067"/>
              <a:gd name="T9" fmla="*/ 501 h 1829"/>
              <a:gd name="T10" fmla="*/ 1484 w 2067"/>
              <a:gd name="T11" fmla="*/ 310 h 1829"/>
              <a:gd name="T12" fmla="*/ 1293 w 2067"/>
              <a:gd name="T13" fmla="*/ 171 h 1829"/>
              <a:gd name="T14" fmla="*/ 1159 w 2067"/>
              <a:gd name="T15" fmla="*/ 77 h 1829"/>
              <a:gd name="T16" fmla="*/ 1040 w 2067"/>
              <a:gd name="T17" fmla="*/ 59 h 1829"/>
              <a:gd name="T18" fmla="*/ 913 w 2067"/>
              <a:gd name="T19" fmla="*/ 44 h 1829"/>
              <a:gd name="T20" fmla="*/ 702 w 2067"/>
              <a:gd name="T21" fmla="*/ 77 h 1829"/>
              <a:gd name="T22" fmla="*/ 614 w 2067"/>
              <a:gd name="T23" fmla="*/ 174 h 1829"/>
              <a:gd name="T24" fmla="*/ 498 w 2067"/>
              <a:gd name="T25" fmla="*/ 149 h 1829"/>
              <a:gd name="T26" fmla="*/ 473 w 2067"/>
              <a:gd name="T27" fmla="*/ 221 h 1829"/>
              <a:gd name="T28" fmla="*/ 413 w 2067"/>
              <a:gd name="T29" fmla="*/ 62 h 1829"/>
              <a:gd name="T30" fmla="*/ 152 w 2067"/>
              <a:gd name="T31" fmla="*/ 129 h 1829"/>
              <a:gd name="T32" fmla="*/ 218 w 2067"/>
              <a:gd name="T33" fmla="*/ 304 h 1829"/>
              <a:gd name="T34" fmla="*/ 247 w 2067"/>
              <a:gd name="T35" fmla="*/ 481 h 1829"/>
              <a:gd name="T36" fmla="*/ 143 w 2067"/>
              <a:gd name="T37" fmla="*/ 537 h 1829"/>
              <a:gd name="T38" fmla="*/ 64 w 2067"/>
              <a:gd name="T39" fmla="*/ 772 h 1829"/>
              <a:gd name="T40" fmla="*/ 39 w 2067"/>
              <a:gd name="T41" fmla="*/ 834 h 1829"/>
              <a:gd name="T42" fmla="*/ 130 w 2067"/>
              <a:gd name="T43" fmla="*/ 923 h 1829"/>
              <a:gd name="T44" fmla="*/ 94 w 2067"/>
              <a:gd name="T45" fmla="*/ 1071 h 1829"/>
              <a:gd name="T46" fmla="*/ 158 w 2067"/>
              <a:gd name="T47" fmla="*/ 1278 h 1829"/>
              <a:gd name="T48" fmla="*/ 264 w 2067"/>
              <a:gd name="T49" fmla="*/ 1413 h 1829"/>
              <a:gd name="T50" fmla="*/ 320 w 2067"/>
              <a:gd name="T51" fmla="*/ 1464 h 1829"/>
              <a:gd name="T52" fmla="*/ 389 w 2067"/>
              <a:gd name="T53" fmla="*/ 1638 h 1829"/>
              <a:gd name="T54" fmla="*/ 517 w 2067"/>
              <a:gd name="T55" fmla="*/ 1627 h 1829"/>
              <a:gd name="T56" fmla="*/ 698 w 2067"/>
              <a:gd name="T57" fmla="*/ 1732 h 1829"/>
              <a:gd name="T58" fmla="*/ 794 w 2067"/>
              <a:gd name="T59" fmla="*/ 1752 h 1829"/>
              <a:gd name="T60" fmla="*/ 987 w 2067"/>
              <a:gd name="T61" fmla="*/ 1775 h 1829"/>
              <a:gd name="T62" fmla="*/ 1063 w 2067"/>
              <a:gd name="T63" fmla="*/ 1781 h 1829"/>
              <a:gd name="T64" fmla="*/ 1342 w 2067"/>
              <a:gd name="T65" fmla="*/ 1705 h 1829"/>
              <a:gd name="T66" fmla="*/ 1469 w 2067"/>
              <a:gd name="T67" fmla="*/ 1646 h 1829"/>
              <a:gd name="T68" fmla="*/ 1553 w 2067"/>
              <a:gd name="T69" fmla="*/ 1716 h 1829"/>
              <a:gd name="T70" fmla="*/ 1516 w 2067"/>
              <a:gd name="T71" fmla="*/ 1601 h 1829"/>
              <a:gd name="T72" fmla="*/ 1577 w 2067"/>
              <a:gd name="T73" fmla="*/ 1450 h 1829"/>
              <a:gd name="T74" fmla="*/ 1711 w 2067"/>
              <a:gd name="T75" fmla="*/ 1582 h 1829"/>
              <a:gd name="T76" fmla="*/ 1761 w 2067"/>
              <a:gd name="T77" fmla="*/ 1598 h 1829"/>
              <a:gd name="T78" fmla="*/ 1715 w 2067"/>
              <a:gd name="T79" fmla="*/ 1503 h 1829"/>
              <a:gd name="T80" fmla="*/ 1604 w 2067"/>
              <a:gd name="T81" fmla="*/ 1354 h 1829"/>
              <a:gd name="T82" fmla="*/ 1739 w 2067"/>
              <a:gd name="T83" fmla="*/ 1294 h 1829"/>
              <a:gd name="T84" fmla="*/ 2039 w 2067"/>
              <a:gd name="T85" fmla="*/ 1379 h 18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067" h="1829">
                <a:moveTo>
                  <a:pt x="2050" y="1322"/>
                </a:moveTo>
                <a:cubicBezTo>
                  <a:pt x="2026" y="1302"/>
                  <a:pt x="1998" y="1292"/>
                  <a:pt x="1967" y="1289"/>
                </a:cubicBezTo>
                <a:cubicBezTo>
                  <a:pt x="1903" y="1284"/>
                  <a:pt x="1840" y="1278"/>
                  <a:pt x="1777" y="1271"/>
                </a:cubicBezTo>
                <a:cubicBezTo>
                  <a:pt x="1713" y="1264"/>
                  <a:pt x="1684" y="1200"/>
                  <a:pt x="1721" y="1150"/>
                </a:cubicBezTo>
                <a:cubicBezTo>
                  <a:pt x="1727" y="1141"/>
                  <a:pt x="1736" y="1133"/>
                  <a:pt x="1744" y="1126"/>
                </a:cubicBezTo>
                <a:cubicBezTo>
                  <a:pt x="1755" y="1116"/>
                  <a:pt x="1759" y="1103"/>
                  <a:pt x="1758" y="1089"/>
                </a:cubicBezTo>
                <a:cubicBezTo>
                  <a:pt x="1757" y="1072"/>
                  <a:pt x="1754" y="1056"/>
                  <a:pt x="1753" y="1039"/>
                </a:cubicBezTo>
                <a:cubicBezTo>
                  <a:pt x="1751" y="1000"/>
                  <a:pt x="1748" y="961"/>
                  <a:pt x="1772" y="926"/>
                </a:cubicBezTo>
                <a:cubicBezTo>
                  <a:pt x="1780" y="914"/>
                  <a:pt x="1775" y="900"/>
                  <a:pt x="1766" y="888"/>
                </a:cubicBezTo>
                <a:cubicBezTo>
                  <a:pt x="1753" y="869"/>
                  <a:pt x="1745" y="850"/>
                  <a:pt x="1743" y="827"/>
                </a:cubicBezTo>
                <a:cubicBezTo>
                  <a:pt x="1739" y="794"/>
                  <a:pt x="1732" y="761"/>
                  <a:pt x="1723" y="730"/>
                </a:cubicBezTo>
                <a:cubicBezTo>
                  <a:pt x="1719" y="711"/>
                  <a:pt x="1712" y="691"/>
                  <a:pt x="1700" y="677"/>
                </a:cubicBezTo>
                <a:cubicBezTo>
                  <a:pt x="1671" y="645"/>
                  <a:pt x="1666" y="609"/>
                  <a:pt x="1670" y="568"/>
                </a:cubicBezTo>
                <a:cubicBezTo>
                  <a:pt x="1671" y="563"/>
                  <a:pt x="1671" y="557"/>
                  <a:pt x="1671" y="552"/>
                </a:cubicBezTo>
                <a:cubicBezTo>
                  <a:pt x="1671" y="528"/>
                  <a:pt x="1661" y="507"/>
                  <a:pt x="1637" y="501"/>
                </a:cubicBezTo>
                <a:cubicBezTo>
                  <a:pt x="1587" y="488"/>
                  <a:pt x="1557" y="455"/>
                  <a:pt x="1536" y="410"/>
                </a:cubicBezTo>
                <a:cubicBezTo>
                  <a:pt x="1528" y="393"/>
                  <a:pt x="1515" y="377"/>
                  <a:pt x="1502" y="363"/>
                </a:cubicBezTo>
                <a:cubicBezTo>
                  <a:pt x="1488" y="348"/>
                  <a:pt x="1480" y="331"/>
                  <a:pt x="1484" y="310"/>
                </a:cubicBezTo>
                <a:cubicBezTo>
                  <a:pt x="1490" y="283"/>
                  <a:pt x="1477" y="263"/>
                  <a:pt x="1463" y="242"/>
                </a:cubicBezTo>
                <a:cubicBezTo>
                  <a:pt x="1436" y="201"/>
                  <a:pt x="1394" y="189"/>
                  <a:pt x="1350" y="179"/>
                </a:cubicBezTo>
                <a:cubicBezTo>
                  <a:pt x="1331" y="174"/>
                  <a:pt x="1311" y="176"/>
                  <a:pt x="1293" y="171"/>
                </a:cubicBezTo>
                <a:cubicBezTo>
                  <a:pt x="1257" y="162"/>
                  <a:pt x="1225" y="147"/>
                  <a:pt x="1208" y="111"/>
                </a:cubicBezTo>
                <a:cubicBezTo>
                  <a:pt x="1204" y="101"/>
                  <a:pt x="1197" y="92"/>
                  <a:pt x="1190" y="84"/>
                </a:cubicBezTo>
                <a:cubicBezTo>
                  <a:pt x="1182" y="76"/>
                  <a:pt x="1171" y="72"/>
                  <a:pt x="1159" y="77"/>
                </a:cubicBezTo>
                <a:cubicBezTo>
                  <a:pt x="1149" y="82"/>
                  <a:pt x="1139" y="87"/>
                  <a:pt x="1130" y="93"/>
                </a:cubicBezTo>
                <a:cubicBezTo>
                  <a:pt x="1111" y="105"/>
                  <a:pt x="1093" y="102"/>
                  <a:pt x="1075" y="92"/>
                </a:cubicBezTo>
                <a:cubicBezTo>
                  <a:pt x="1060" y="85"/>
                  <a:pt x="1046" y="77"/>
                  <a:pt x="1040" y="59"/>
                </a:cubicBezTo>
                <a:cubicBezTo>
                  <a:pt x="1036" y="46"/>
                  <a:pt x="1028" y="33"/>
                  <a:pt x="1014" y="29"/>
                </a:cubicBezTo>
                <a:cubicBezTo>
                  <a:pt x="986" y="20"/>
                  <a:pt x="958" y="15"/>
                  <a:pt x="933" y="28"/>
                </a:cubicBezTo>
                <a:cubicBezTo>
                  <a:pt x="926" y="32"/>
                  <a:pt x="920" y="37"/>
                  <a:pt x="913" y="44"/>
                </a:cubicBezTo>
                <a:cubicBezTo>
                  <a:pt x="882" y="78"/>
                  <a:pt x="838" y="88"/>
                  <a:pt x="800" y="110"/>
                </a:cubicBezTo>
                <a:cubicBezTo>
                  <a:pt x="784" y="118"/>
                  <a:pt x="766" y="115"/>
                  <a:pt x="751" y="107"/>
                </a:cubicBezTo>
                <a:cubicBezTo>
                  <a:pt x="734" y="99"/>
                  <a:pt x="718" y="87"/>
                  <a:pt x="702" y="77"/>
                </a:cubicBezTo>
                <a:cubicBezTo>
                  <a:pt x="691" y="71"/>
                  <a:pt x="672" y="79"/>
                  <a:pt x="667" y="92"/>
                </a:cubicBezTo>
                <a:cubicBezTo>
                  <a:pt x="662" y="110"/>
                  <a:pt x="659" y="129"/>
                  <a:pt x="653" y="147"/>
                </a:cubicBezTo>
                <a:cubicBezTo>
                  <a:pt x="647" y="165"/>
                  <a:pt x="631" y="174"/>
                  <a:pt x="614" y="174"/>
                </a:cubicBezTo>
                <a:cubicBezTo>
                  <a:pt x="601" y="174"/>
                  <a:pt x="586" y="170"/>
                  <a:pt x="575" y="164"/>
                </a:cubicBezTo>
                <a:cubicBezTo>
                  <a:pt x="563" y="157"/>
                  <a:pt x="555" y="145"/>
                  <a:pt x="544" y="136"/>
                </a:cubicBezTo>
                <a:cubicBezTo>
                  <a:pt x="527" y="122"/>
                  <a:pt x="503" y="128"/>
                  <a:pt x="498" y="149"/>
                </a:cubicBezTo>
                <a:cubicBezTo>
                  <a:pt x="495" y="159"/>
                  <a:pt x="494" y="170"/>
                  <a:pt x="492" y="181"/>
                </a:cubicBezTo>
                <a:cubicBezTo>
                  <a:pt x="490" y="192"/>
                  <a:pt x="489" y="203"/>
                  <a:pt x="486" y="213"/>
                </a:cubicBezTo>
                <a:cubicBezTo>
                  <a:pt x="484" y="217"/>
                  <a:pt x="478" y="221"/>
                  <a:pt x="473" y="221"/>
                </a:cubicBezTo>
                <a:cubicBezTo>
                  <a:pt x="469" y="221"/>
                  <a:pt x="463" y="217"/>
                  <a:pt x="461" y="213"/>
                </a:cubicBezTo>
                <a:cubicBezTo>
                  <a:pt x="458" y="203"/>
                  <a:pt x="457" y="192"/>
                  <a:pt x="455" y="185"/>
                </a:cubicBezTo>
                <a:cubicBezTo>
                  <a:pt x="468" y="131"/>
                  <a:pt x="446" y="96"/>
                  <a:pt x="413" y="62"/>
                </a:cubicBezTo>
                <a:cubicBezTo>
                  <a:pt x="390" y="38"/>
                  <a:pt x="363" y="29"/>
                  <a:pt x="334" y="19"/>
                </a:cubicBezTo>
                <a:cubicBezTo>
                  <a:pt x="278" y="0"/>
                  <a:pt x="201" y="14"/>
                  <a:pt x="174" y="84"/>
                </a:cubicBezTo>
                <a:cubicBezTo>
                  <a:pt x="168" y="100"/>
                  <a:pt x="160" y="114"/>
                  <a:pt x="152" y="129"/>
                </a:cubicBezTo>
                <a:cubicBezTo>
                  <a:pt x="140" y="153"/>
                  <a:pt x="143" y="177"/>
                  <a:pt x="153" y="201"/>
                </a:cubicBezTo>
                <a:cubicBezTo>
                  <a:pt x="164" y="229"/>
                  <a:pt x="189" y="250"/>
                  <a:pt x="196" y="281"/>
                </a:cubicBezTo>
                <a:cubicBezTo>
                  <a:pt x="198" y="290"/>
                  <a:pt x="209" y="299"/>
                  <a:pt x="218" y="304"/>
                </a:cubicBezTo>
                <a:cubicBezTo>
                  <a:pt x="232" y="313"/>
                  <a:pt x="248" y="319"/>
                  <a:pt x="263" y="327"/>
                </a:cubicBezTo>
                <a:cubicBezTo>
                  <a:pt x="279" y="337"/>
                  <a:pt x="285" y="349"/>
                  <a:pt x="280" y="369"/>
                </a:cubicBezTo>
                <a:cubicBezTo>
                  <a:pt x="270" y="407"/>
                  <a:pt x="259" y="444"/>
                  <a:pt x="247" y="481"/>
                </a:cubicBezTo>
                <a:cubicBezTo>
                  <a:pt x="242" y="495"/>
                  <a:pt x="229" y="501"/>
                  <a:pt x="214" y="503"/>
                </a:cubicBezTo>
                <a:cubicBezTo>
                  <a:pt x="195" y="506"/>
                  <a:pt x="176" y="507"/>
                  <a:pt x="157" y="510"/>
                </a:cubicBezTo>
                <a:cubicBezTo>
                  <a:pt x="149" y="512"/>
                  <a:pt x="140" y="529"/>
                  <a:pt x="143" y="537"/>
                </a:cubicBezTo>
                <a:cubicBezTo>
                  <a:pt x="145" y="545"/>
                  <a:pt x="146" y="555"/>
                  <a:pt x="151" y="561"/>
                </a:cubicBezTo>
                <a:cubicBezTo>
                  <a:pt x="181" y="601"/>
                  <a:pt x="176" y="644"/>
                  <a:pt x="164" y="688"/>
                </a:cubicBezTo>
                <a:cubicBezTo>
                  <a:pt x="151" y="739"/>
                  <a:pt x="118" y="768"/>
                  <a:pt x="64" y="772"/>
                </a:cubicBezTo>
                <a:cubicBezTo>
                  <a:pt x="48" y="773"/>
                  <a:pt x="32" y="777"/>
                  <a:pt x="16" y="781"/>
                </a:cubicBezTo>
                <a:cubicBezTo>
                  <a:pt x="4" y="784"/>
                  <a:pt x="0" y="808"/>
                  <a:pt x="11" y="817"/>
                </a:cubicBezTo>
                <a:cubicBezTo>
                  <a:pt x="19" y="823"/>
                  <a:pt x="28" y="830"/>
                  <a:pt x="39" y="834"/>
                </a:cubicBezTo>
                <a:cubicBezTo>
                  <a:pt x="56" y="842"/>
                  <a:pt x="75" y="846"/>
                  <a:pt x="93" y="854"/>
                </a:cubicBezTo>
                <a:cubicBezTo>
                  <a:pt x="109" y="861"/>
                  <a:pt x="119" y="873"/>
                  <a:pt x="123" y="891"/>
                </a:cubicBezTo>
                <a:cubicBezTo>
                  <a:pt x="126" y="902"/>
                  <a:pt x="127" y="913"/>
                  <a:pt x="130" y="923"/>
                </a:cubicBezTo>
                <a:cubicBezTo>
                  <a:pt x="136" y="944"/>
                  <a:pt x="129" y="961"/>
                  <a:pt x="115" y="977"/>
                </a:cubicBezTo>
                <a:cubicBezTo>
                  <a:pt x="104" y="989"/>
                  <a:pt x="91" y="1000"/>
                  <a:pt x="82" y="1014"/>
                </a:cubicBezTo>
                <a:cubicBezTo>
                  <a:pt x="68" y="1034"/>
                  <a:pt x="73" y="1058"/>
                  <a:pt x="94" y="1071"/>
                </a:cubicBezTo>
                <a:cubicBezTo>
                  <a:pt x="107" y="1081"/>
                  <a:pt x="126" y="1086"/>
                  <a:pt x="135" y="1098"/>
                </a:cubicBezTo>
                <a:cubicBezTo>
                  <a:pt x="157" y="1134"/>
                  <a:pt x="174" y="1173"/>
                  <a:pt x="156" y="1216"/>
                </a:cubicBezTo>
                <a:cubicBezTo>
                  <a:pt x="146" y="1239"/>
                  <a:pt x="148" y="1258"/>
                  <a:pt x="158" y="1278"/>
                </a:cubicBezTo>
                <a:cubicBezTo>
                  <a:pt x="160" y="1281"/>
                  <a:pt x="161" y="1284"/>
                  <a:pt x="162" y="1286"/>
                </a:cubicBezTo>
                <a:cubicBezTo>
                  <a:pt x="180" y="1316"/>
                  <a:pt x="202" y="1339"/>
                  <a:pt x="236" y="1350"/>
                </a:cubicBezTo>
                <a:cubicBezTo>
                  <a:pt x="278" y="1365"/>
                  <a:pt x="275" y="1377"/>
                  <a:pt x="264" y="1413"/>
                </a:cubicBezTo>
                <a:cubicBezTo>
                  <a:pt x="263" y="1418"/>
                  <a:pt x="262" y="1424"/>
                  <a:pt x="262" y="1429"/>
                </a:cubicBezTo>
                <a:cubicBezTo>
                  <a:pt x="262" y="1442"/>
                  <a:pt x="268" y="1451"/>
                  <a:pt x="279" y="1455"/>
                </a:cubicBezTo>
                <a:cubicBezTo>
                  <a:pt x="292" y="1459"/>
                  <a:pt x="306" y="1459"/>
                  <a:pt x="320" y="1464"/>
                </a:cubicBezTo>
                <a:cubicBezTo>
                  <a:pt x="363" y="1479"/>
                  <a:pt x="384" y="1516"/>
                  <a:pt x="376" y="1561"/>
                </a:cubicBezTo>
                <a:cubicBezTo>
                  <a:pt x="372" y="1580"/>
                  <a:pt x="369" y="1599"/>
                  <a:pt x="366" y="1618"/>
                </a:cubicBezTo>
                <a:cubicBezTo>
                  <a:pt x="365" y="1626"/>
                  <a:pt x="381" y="1640"/>
                  <a:pt x="389" y="1638"/>
                </a:cubicBezTo>
                <a:cubicBezTo>
                  <a:pt x="394" y="1638"/>
                  <a:pt x="401" y="1638"/>
                  <a:pt x="405" y="1635"/>
                </a:cubicBezTo>
                <a:cubicBezTo>
                  <a:pt x="436" y="1617"/>
                  <a:pt x="467" y="1614"/>
                  <a:pt x="501" y="1626"/>
                </a:cubicBezTo>
                <a:cubicBezTo>
                  <a:pt x="506" y="1627"/>
                  <a:pt x="512" y="1628"/>
                  <a:pt x="517" y="1627"/>
                </a:cubicBezTo>
                <a:cubicBezTo>
                  <a:pt x="558" y="1619"/>
                  <a:pt x="585" y="1644"/>
                  <a:pt x="611" y="1668"/>
                </a:cubicBezTo>
                <a:cubicBezTo>
                  <a:pt x="623" y="1678"/>
                  <a:pt x="633" y="1692"/>
                  <a:pt x="641" y="1707"/>
                </a:cubicBezTo>
                <a:cubicBezTo>
                  <a:pt x="654" y="1729"/>
                  <a:pt x="675" y="1734"/>
                  <a:pt x="698" y="1732"/>
                </a:cubicBezTo>
                <a:cubicBezTo>
                  <a:pt x="712" y="1731"/>
                  <a:pt x="725" y="1724"/>
                  <a:pt x="739" y="1723"/>
                </a:cubicBezTo>
                <a:cubicBezTo>
                  <a:pt x="749" y="1723"/>
                  <a:pt x="761" y="1725"/>
                  <a:pt x="770" y="1730"/>
                </a:cubicBezTo>
                <a:cubicBezTo>
                  <a:pt x="779" y="1735"/>
                  <a:pt x="786" y="1745"/>
                  <a:pt x="794" y="1752"/>
                </a:cubicBezTo>
                <a:cubicBezTo>
                  <a:pt x="812" y="1771"/>
                  <a:pt x="834" y="1771"/>
                  <a:pt x="855" y="1762"/>
                </a:cubicBezTo>
                <a:cubicBezTo>
                  <a:pt x="868" y="1757"/>
                  <a:pt x="879" y="1747"/>
                  <a:pt x="891" y="1740"/>
                </a:cubicBezTo>
                <a:cubicBezTo>
                  <a:pt x="927" y="1722"/>
                  <a:pt x="970" y="1737"/>
                  <a:pt x="987" y="1775"/>
                </a:cubicBezTo>
                <a:cubicBezTo>
                  <a:pt x="994" y="1790"/>
                  <a:pt x="996" y="1807"/>
                  <a:pt x="1011" y="1819"/>
                </a:cubicBezTo>
                <a:cubicBezTo>
                  <a:pt x="1023" y="1829"/>
                  <a:pt x="1048" y="1827"/>
                  <a:pt x="1054" y="1812"/>
                </a:cubicBezTo>
                <a:cubicBezTo>
                  <a:pt x="1058" y="1803"/>
                  <a:pt x="1061" y="1792"/>
                  <a:pt x="1063" y="1781"/>
                </a:cubicBezTo>
                <a:cubicBezTo>
                  <a:pt x="1065" y="1769"/>
                  <a:pt x="1070" y="1761"/>
                  <a:pt x="1083" y="1759"/>
                </a:cubicBezTo>
                <a:cubicBezTo>
                  <a:pt x="1113" y="1754"/>
                  <a:pt x="1144" y="1752"/>
                  <a:pt x="1172" y="1742"/>
                </a:cubicBezTo>
                <a:cubicBezTo>
                  <a:pt x="1228" y="1722"/>
                  <a:pt x="1283" y="1706"/>
                  <a:pt x="1342" y="1705"/>
                </a:cubicBezTo>
                <a:cubicBezTo>
                  <a:pt x="1356" y="1705"/>
                  <a:pt x="1368" y="1697"/>
                  <a:pt x="1377" y="1686"/>
                </a:cubicBezTo>
                <a:cubicBezTo>
                  <a:pt x="1390" y="1672"/>
                  <a:pt x="1402" y="1656"/>
                  <a:pt x="1416" y="1643"/>
                </a:cubicBezTo>
                <a:cubicBezTo>
                  <a:pt x="1431" y="1630"/>
                  <a:pt x="1456" y="1632"/>
                  <a:pt x="1469" y="1646"/>
                </a:cubicBezTo>
                <a:cubicBezTo>
                  <a:pt x="1482" y="1659"/>
                  <a:pt x="1494" y="1674"/>
                  <a:pt x="1507" y="1689"/>
                </a:cubicBezTo>
                <a:cubicBezTo>
                  <a:pt x="1514" y="1698"/>
                  <a:pt x="1520" y="1707"/>
                  <a:pt x="1529" y="1713"/>
                </a:cubicBezTo>
                <a:cubicBezTo>
                  <a:pt x="1535" y="1717"/>
                  <a:pt x="1545" y="1717"/>
                  <a:pt x="1553" y="1716"/>
                </a:cubicBezTo>
                <a:cubicBezTo>
                  <a:pt x="1562" y="1714"/>
                  <a:pt x="1568" y="1699"/>
                  <a:pt x="1564" y="1688"/>
                </a:cubicBezTo>
                <a:cubicBezTo>
                  <a:pt x="1562" y="1683"/>
                  <a:pt x="1561" y="1677"/>
                  <a:pt x="1558" y="1673"/>
                </a:cubicBezTo>
                <a:cubicBezTo>
                  <a:pt x="1544" y="1648"/>
                  <a:pt x="1532" y="1624"/>
                  <a:pt x="1516" y="1601"/>
                </a:cubicBezTo>
                <a:cubicBezTo>
                  <a:pt x="1502" y="1581"/>
                  <a:pt x="1489" y="1560"/>
                  <a:pt x="1486" y="1534"/>
                </a:cubicBezTo>
                <a:cubicBezTo>
                  <a:pt x="1485" y="1522"/>
                  <a:pt x="1494" y="1502"/>
                  <a:pt x="1505" y="1499"/>
                </a:cubicBezTo>
                <a:cubicBezTo>
                  <a:pt x="1536" y="1493"/>
                  <a:pt x="1563" y="1482"/>
                  <a:pt x="1577" y="1450"/>
                </a:cubicBezTo>
                <a:cubicBezTo>
                  <a:pt x="1578" y="1448"/>
                  <a:pt x="1588" y="1446"/>
                  <a:pt x="1590" y="1448"/>
                </a:cubicBezTo>
                <a:cubicBezTo>
                  <a:pt x="1628" y="1484"/>
                  <a:pt x="1677" y="1509"/>
                  <a:pt x="1696" y="1561"/>
                </a:cubicBezTo>
                <a:cubicBezTo>
                  <a:pt x="1699" y="1569"/>
                  <a:pt x="1705" y="1576"/>
                  <a:pt x="1711" y="1582"/>
                </a:cubicBezTo>
                <a:cubicBezTo>
                  <a:pt x="1717" y="1588"/>
                  <a:pt x="1723" y="1593"/>
                  <a:pt x="1730" y="1597"/>
                </a:cubicBezTo>
                <a:cubicBezTo>
                  <a:pt x="1734" y="1600"/>
                  <a:pt x="1740" y="1602"/>
                  <a:pt x="1745" y="1603"/>
                </a:cubicBezTo>
                <a:cubicBezTo>
                  <a:pt x="1751" y="1603"/>
                  <a:pt x="1757" y="1601"/>
                  <a:pt x="1761" y="1598"/>
                </a:cubicBezTo>
                <a:cubicBezTo>
                  <a:pt x="1763" y="1596"/>
                  <a:pt x="1764" y="1587"/>
                  <a:pt x="1761" y="1584"/>
                </a:cubicBezTo>
                <a:cubicBezTo>
                  <a:pt x="1750" y="1572"/>
                  <a:pt x="1735" y="1563"/>
                  <a:pt x="1727" y="1549"/>
                </a:cubicBezTo>
                <a:cubicBezTo>
                  <a:pt x="1719" y="1535"/>
                  <a:pt x="1721" y="1517"/>
                  <a:pt x="1715" y="1503"/>
                </a:cubicBezTo>
                <a:cubicBezTo>
                  <a:pt x="1711" y="1490"/>
                  <a:pt x="1703" y="1479"/>
                  <a:pt x="1690" y="1471"/>
                </a:cubicBezTo>
                <a:cubicBezTo>
                  <a:pt x="1666" y="1458"/>
                  <a:pt x="1643" y="1442"/>
                  <a:pt x="1620" y="1426"/>
                </a:cubicBezTo>
                <a:cubicBezTo>
                  <a:pt x="1583" y="1400"/>
                  <a:pt x="1581" y="1388"/>
                  <a:pt x="1604" y="1354"/>
                </a:cubicBezTo>
                <a:cubicBezTo>
                  <a:pt x="1619" y="1333"/>
                  <a:pt x="1634" y="1314"/>
                  <a:pt x="1662" y="1310"/>
                </a:cubicBezTo>
                <a:cubicBezTo>
                  <a:pt x="1672" y="1309"/>
                  <a:pt x="1682" y="1301"/>
                  <a:pt x="1691" y="1295"/>
                </a:cubicBezTo>
                <a:cubicBezTo>
                  <a:pt x="1707" y="1285"/>
                  <a:pt x="1723" y="1286"/>
                  <a:pt x="1739" y="1294"/>
                </a:cubicBezTo>
                <a:cubicBezTo>
                  <a:pt x="1794" y="1319"/>
                  <a:pt x="1848" y="1346"/>
                  <a:pt x="1903" y="1372"/>
                </a:cubicBezTo>
                <a:cubicBezTo>
                  <a:pt x="1915" y="1378"/>
                  <a:pt x="1928" y="1386"/>
                  <a:pt x="1941" y="1388"/>
                </a:cubicBezTo>
                <a:cubicBezTo>
                  <a:pt x="1974" y="1391"/>
                  <a:pt x="2007" y="1392"/>
                  <a:pt x="2039" y="1379"/>
                </a:cubicBezTo>
                <a:cubicBezTo>
                  <a:pt x="2053" y="1374"/>
                  <a:pt x="2067" y="1362"/>
                  <a:pt x="2065" y="1350"/>
                </a:cubicBezTo>
                <a:cubicBezTo>
                  <a:pt x="2063" y="1340"/>
                  <a:pt x="2058" y="1328"/>
                  <a:pt x="2050" y="1322"/>
                </a:cubicBezTo>
                <a:close/>
              </a:path>
            </a:pathLst>
          </a:custGeom>
          <a:solidFill>
            <a:srgbClr val="2B2BA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grpSp>
        <p:nvGrpSpPr>
          <p:cNvPr id="10" name="그룹 9"/>
          <p:cNvGrpSpPr/>
          <p:nvPr/>
        </p:nvGrpSpPr>
        <p:grpSpPr>
          <a:xfrm>
            <a:off x="9465202" y="2013106"/>
            <a:ext cx="2373740" cy="2325379"/>
            <a:chOff x="9272583" y="2033656"/>
            <a:chExt cx="2373740" cy="2325379"/>
          </a:xfrm>
        </p:grpSpPr>
        <p:sp>
          <p:nvSpPr>
            <p:cNvPr id="30" name="Freeform 148"/>
            <p:cNvSpPr>
              <a:spLocks/>
            </p:cNvSpPr>
            <p:nvPr/>
          </p:nvSpPr>
          <p:spPr bwMode="auto">
            <a:xfrm rot="18981400">
              <a:off x="10441351" y="2033656"/>
              <a:ext cx="330677" cy="345128"/>
            </a:xfrm>
            <a:custGeom>
              <a:avLst/>
              <a:gdLst>
                <a:gd name="T0" fmla="*/ 0 w 329"/>
                <a:gd name="T1" fmla="*/ 162 h 343"/>
                <a:gd name="T2" fmla="*/ 58 w 329"/>
                <a:gd name="T3" fmla="*/ 47 h 343"/>
                <a:gd name="T4" fmla="*/ 245 w 329"/>
                <a:gd name="T5" fmla="*/ 41 h 343"/>
                <a:gd name="T6" fmla="*/ 300 w 329"/>
                <a:gd name="T7" fmla="*/ 233 h 343"/>
                <a:gd name="T8" fmla="*/ 166 w 329"/>
                <a:gd name="T9" fmla="*/ 338 h 343"/>
                <a:gd name="T10" fmla="*/ 133 w 329"/>
                <a:gd name="T11" fmla="*/ 343 h 343"/>
                <a:gd name="T12" fmla="*/ 109 w 329"/>
                <a:gd name="T13" fmla="*/ 337 h 343"/>
                <a:gd name="T14" fmla="*/ 0 w 329"/>
                <a:gd name="T15" fmla="*/ 162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9" h="343">
                  <a:moveTo>
                    <a:pt x="0" y="162"/>
                  </a:moveTo>
                  <a:cubicBezTo>
                    <a:pt x="0" y="113"/>
                    <a:pt x="22" y="75"/>
                    <a:pt x="58" y="47"/>
                  </a:cubicBezTo>
                  <a:cubicBezTo>
                    <a:pt x="121" y="0"/>
                    <a:pt x="196" y="8"/>
                    <a:pt x="245" y="41"/>
                  </a:cubicBezTo>
                  <a:cubicBezTo>
                    <a:pt x="302" y="80"/>
                    <a:pt x="329" y="170"/>
                    <a:pt x="300" y="233"/>
                  </a:cubicBezTo>
                  <a:cubicBezTo>
                    <a:pt x="265" y="308"/>
                    <a:pt x="259" y="320"/>
                    <a:pt x="166" y="338"/>
                  </a:cubicBezTo>
                  <a:cubicBezTo>
                    <a:pt x="155" y="340"/>
                    <a:pt x="144" y="342"/>
                    <a:pt x="133" y="343"/>
                  </a:cubicBezTo>
                  <a:cubicBezTo>
                    <a:pt x="125" y="343"/>
                    <a:pt x="115" y="342"/>
                    <a:pt x="109" y="337"/>
                  </a:cubicBezTo>
                  <a:cubicBezTo>
                    <a:pt x="51" y="293"/>
                    <a:pt x="4" y="240"/>
                    <a:pt x="0" y="162"/>
                  </a:cubicBezTo>
                  <a:close/>
                </a:path>
              </a:pathLst>
            </a:custGeom>
            <a:solidFill>
              <a:srgbClr val="5FD1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7" name="Freeform 148"/>
            <p:cNvSpPr>
              <a:spLocks/>
            </p:cNvSpPr>
            <p:nvPr/>
          </p:nvSpPr>
          <p:spPr bwMode="auto">
            <a:xfrm rot="725289">
              <a:off x="11315646" y="4013907"/>
              <a:ext cx="330677" cy="345128"/>
            </a:xfrm>
            <a:custGeom>
              <a:avLst/>
              <a:gdLst>
                <a:gd name="T0" fmla="*/ 0 w 329"/>
                <a:gd name="T1" fmla="*/ 162 h 343"/>
                <a:gd name="T2" fmla="*/ 58 w 329"/>
                <a:gd name="T3" fmla="*/ 47 h 343"/>
                <a:gd name="T4" fmla="*/ 245 w 329"/>
                <a:gd name="T5" fmla="*/ 41 h 343"/>
                <a:gd name="T6" fmla="*/ 300 w 329"/>
                <a:gd name="T7" fmla="*/ 233 h 343"/>
                <a:gd name="T8" fmla="*/ 166 w 329"/>
                <a:gd name="T9" fmla="*/ 338 h 343"/>
                <a:gd name="T10" fmla="*/ 133 w 329"/>
                <a:gd name="T11" fmla="*/ 343 h 343"/>
                <a:gd name="T12" fmla="*/ 109 w 329"/>
                <a:gd name="T13" fmla="*/ 337 h 343"/>
                <a:gd name="T14" fmla="*/ 0 w 329"/>
                <a:gd name="T15" fmla="*/ 162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9" h="343">
                  <a:moveTo>
                    <a:pt x="0" y="162"/>
                  </a:moveTo>
                  <a:cubicBezTo>
                    <a:pt x="0" y="113"/>
                    <a:pt x="22" y="75"/>
                    <a:pt x="58" y="47"/>
                  </a:cubicBezTo>
                  <a:cubicBezTo>
                    <a:pt x="121" y="0"/>
                    <a:pt x="196" y="8"/>
                    <a:pt x="245" y="41"/>
                  </a:cubicBezTo>
                  <a:cubicBezTo>
                    <a:pt x="302" y="80"/>
                    <a:pt x="329" y="170"/>
                    <a:pt x="300" y="233"/>
                  </a:cubicBezTo>
                  <a:cubicBezTo>
                    <a:pt x="265" y="308"/>
                    <a:pt x="259" y="320"/>
                    <a:pt x="166" y="338"/>
                  </a:cubicBezTo>
                  <a:cubicBezTo>
                    <a:pt x="155" y="340"/>
                    <a:pt x="144" y="342"/>
                    <a:pt x="133" y="343"/>
                  </a:cubicBezTo>
                  <a:cubicBezTo>
                    <a:pt x="125" y="343"/>
                    <a:pt x="115" y="342"/>
                    <a:pt x="109" y="337"/>
                  </a:cubicBezTo>
                  <a:cubicBezTo>
                    <a:pt x="51" y="293"/>
                    <a:pt x="4" y="240"/>
                    <a:pt x="0" y="162"/>
                  </a:cubicBezTo>
                  <a:close/>
                </a:path>
              </a:pathLst>
            </a:custGeom>
            <a:solidFill>
              <a:srgbClr val="5FD1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9" name="Freeform 150"/>
            <p:cNvSpPr>
              <a:spLocks/>
            </p:cNvSpPr>
            <p:nvPr/>
          </p:nvSpPr>
          <p:spPr bwMode="auto">
            <a:xfrm rot="725289">
              <a:off x="9272583" y="2507203"/>
              <a:ext cx="2077571" cy="1839551"/>
            </a:xfrm>
            <a:custGeom>
              <a:avLst/>
              <a:gdLst>
                <a:gd name="T0" fmla="*/ 1777 w 2067"/>
                <a:gd name="T1" fmla="*/ 1271 h 1829"/>
                <a:gd name="T2" fmla="*/ 1758 w 2067"/>
                <a:gd name="T3" fmla="*/ 1089 h 1829"/>
                <a:gd name="T4" fmla="*/ 1766 w 2067"/>
                <a:gd name="T5" fmla="*/ 888 h 1829"/>
                <a:gd name="T6" fmla="*/ 1700 w 2067"/>
                <a:gd name="T7" fmla="*/ 677 h 1829"/>
                <a:gd name="T8" fmla="*/ 1637 w 2067"/>
                <a:gd name="T9" fmla="*/ 501 h 1829"/>
                <a:gd name="T10" fmla="*/ 1484 w 2067"/>
                <a:gd name="T11" fmla="*/ 310 h 1829"/>
                <a:gd name="T12" fmla="*/ 1293 w 2067"/>
                <a:gd name="T13" fmla="*/ 171 h 1829"/>
                <a:gd name="T14" fmla="*/ 1159 w 2067"/>
                <a:gd name="T15" fmla="*/ 77 h 1829"/>
                <a:gd name="T16" fmla="*/ 1040 w 2067"/>
                <a:gd name="T17" fmla="*/ 59 h 1829"/>
                <a:gd name="T18" fmla="*/ 913 w 2067"/>
                <a:gd name="T19" fmla="*/ 44 h 1829"/>
                <a:gd name="T20" fmla="*/ 702 w 2067"/>
                <a:gd name="T21" fmla="*/ 77 h 1829"/>
                <a:gd name="T22" fmla="*/ 614 w 2067"/>
                <a:gd name="T23" fmla="*/ 174 h 1829"/>
                <a:gd name="T24" fmla="*/ 498 w 2067"/>
                <a:gd name="T25" fmla="*/ 149 h 1829"/>
                <a:gd name="T26" fmla="*/ 473 w 2067"/>
                <a:gd name="T27" fmla="*/ 221 h 1829"/>
                <a:gd name="T28" fmla="*/ 413 w 2067"/>
                <a:gd name="T29" fmla="*/ 62 h 1829"/>
                <a:gd name="T30" fmla="*/ 152 w 2067"/>
                <a:gd name="T31" fmla="*/ 129 h 1829"/>
                <a:gd name="T32" fmla="*/ 218 w 2067"/>
                <a:gd name="T33" fmla="*/ 304 h 1829"/>
                <a:gd name="T34" fmla="*/ 247 w 2067"/>
                <a:gd name="T35" fmla="*/ 481 h 1829"/>
                <a:gd name="T36" fmla="*/ 143 w 2067"/>
                <a:gd name="T37" fmla="*/ 537 h 1829"/>
                <a:gd name="T38" fmla="*/ 64 w 2067"/>
                <a:gd name="T39" fmla="*/ 772 h 1829"/>
                <a:gd name="T40" fmla="*/ 39 w 2067"/>
                <a:gd name="T41" fmla="*/ 834 h 1829"/>
                <a:gd name="T42" fmla="*/ 130 w 2067"/>
                <a:gd name="T43" fmla="*/ 923 h 1829"/>
                <a:gd name="T44" fmla="*/ 94 w 2067"/>
                <a:gd name="T45" fmla="*/ 1071 h 1829"/>
                <a:gd name="T46" fmla="*/ 158 w 2067"/>
                <a:gd name="T47" fmla="*/ 1278 h 1829"/>
                <a:gd name="T48" fmla="*/ 264 w 2067"/>
                <a:gd name="T49" fmla="*/ 1413 h 1829"/>
                <a:gd name="T50" fmla="*/ 320 w 2067"/>
                <a:gd name="T51" fmla="*/ 1464 h 1829"/>
                <a:gd name="T52" fmla="*/ 389 w 2067"/>
                <a:gd name="T53" fmla="*/ 1638 h 1829"/>
                <a:gd name="T54" fmla="*/ 517 w 2067"/>
                <a:gd name="T55" fmla="*/ 1627 h 1829"/>
                <a:gd name="T56" fmla="*/ 698 w 2067"/>
                <a:gd name="T57" fmla="*/ 1732 h 1829"/>
                <a:gd name="T58" fmla="*/ 794 w 2067"/>
                <a:gd name="T59" fmla="*/ 1752 h 1829"/>
                <a:gd name="T60" fmla="*/ 987 w 2067"/>
                <a:gd name="T61" fmla="*/ 1775 h 1829"/>
                <a:gd name="T62" fmla="*/ 1063 w 2067"/>
                <a:gd name="T63" fmla="*/ 1781 h 1829"/>
                <a:gd name="T64" fmla="*/ 1342 w 2067"/>
                <a:gd name="T65" fmla="*/ 1705 h 1829"/>
                <a:gd name="T66" fmla="*/ 1469 w 2067"/>
                <a:gd name="T67" fmla="*/ 1646 h 1829"/>
                <a:gd name="T68" fmla="*/ 1553 w 2067"/>
                <a:gd name="T69" fmla="*/ 1716 h 1829"/>
                <a:gd name="T70" fmla="*/ 1516 w 2067"/>
                <a:gd name="T71" fmla="*/ 1601 h 1829"/>
                <a:gd name="T72" fmla="*/ 1577 w 2067"/>
                <a:gd name="T73" fmla="*/ 1450 h 1829"/>
                <a:gd name="T74" fmla="*/ 1711 w 2067"/>
                <a:gd name="T75" fmla="*/ 1582 h 1829"/>
                <a:gd name="T76" fmla="*/ 1761 w 2067"/>
                <a:gd name="T77" fmla="*/ 1598 h 1829"/>
                <a:gd name="T78" fmla="*/ 1715 w 2067"/>
                <a:gd name="T79" fmla="*/ 1503 h 1829"/>
                <a:gd name="T80" fmla="*/ 1604 w 2067"/>
                <a:gd name="T81" fmla="*/ 1354 h 1829"/>
                <a:gd name="T82" fmla="*/ 1739 w 2067"/>
                <a:gd name="T83" fmla="*/ 1294 h 1829"/>
                <a:gd name="T84" fmla="*/ 2039 w 2067"/>
                <a:gd name="T85" fmla="*/ 1379 h 18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067" h="1829">
                  <a:moveTo>
                    <a:pt x="2050" y="1322"/>
                  </a:moveTo>
                  <a:cubicBezTo>
                    <a:pt x="2026" y="1302"/>
                    <a:pt x="1998" y="1292"/>
                    <a:pt x="1967" y="1289"/>
                  </a:cubicBezTo>
                  <a:cubicBezTo>
                    <a:pt x="1903" y="1284"/>
                    <a:pt x="1840" y="1278"/>
                    <a:pt x="1777" y="1271"/>
                  </a:cubicBezTo>
                  <a:cubicBezTo>
                    <a:pt x="1713" y="1264"/>
                    <a:pt x="1684" y="1200"/>
                    <a:pt x="1721" y="1150"/>
                  </a:cubicBezTo>
                  <a:cubicBezTo>
                    <a:pt x="1727" y="1141"/>
                    <a:pt x="1736" y="1133"/>
                    <a:pt x="1744" y="1126"/>
                  </a:cubicBezTo>
                  <a:cubicBezTo>
                    <a:pt x="1755" y="1116"/>
                    <a:pt x="1759" y="1103"/>
                    <a:pt x="1758" y="1089"/>
                  </a:cubicBezTo>
                  <a:cubicBezTo>
                    <a:pt x="1757" y="1072"/>
                    <a:pt x="1754" y="1056"/>
                    <a:pt x="1753" y="1039"/>
                  </a:cubicBezTo>
                  <a:cubicBezTo>
                    <a:pt x="1751" y="1000"/>
                    <a:pt x="1748" y="961"/>
                    <a:pt x="1772" y="926"/>
                  </a:cubicBezTo>
                  <a:cubicBezTo>
                    <a:pt x="1780" y="914"/>
                    <a:pt x="1775" y="900"/>
                    <a:pt x="1766" y="888"/>
                  </a:cubicBezTo>
                  <a:cubicBezTo>
                    <a:pt x="1753" y="869"/>
                    <a:pt x="1745" y="850"/>
                    <a:pt x="1743" y="827"/>
                  </a:cubicBezTo>
                  <a:cubicBezTo>
                    <a:pt x="1739" y="794"/>
                    <a:pt x="1732" y="761"/>
                    <a:pt x="1723" y="730"/>
                  </a:cubicBezTo>
                  <a:cubicBezTo>
                    <a:pt x="1719" y="711"/>
                    <a:pt x="1712" y="691"/>
                    <a:pt x="1700" y="677"/>
                  </a:cubicBezTo>
                  <a:cubicBezTo>
                    <a:pt x="1671" y="645"/>
                    <a:pt x="1666" y="609"/>
                    <a:pt x="1670" y="568"/>
                  </a:cubicBezTo>
                  <a:cubicBezTo>
                    <a:pt x="1671" y="563"/>
                    <a:pt x="1671" y="557"/>
                    <a:pt x="1671" y="552"/>
                  </a:cubicBezTo>
                  <a:cubicBezTo>
                    <a:pt x="1671" y="528"/>
                    <a:pt x="1661" y="507"/>
                    <a:pt x="1637" y="501"/>
                  </a:cubicBezTo>
                  <a:cubicBezTo>
                    <a:pt x="1587" y="488"/>
                    <a:pt x="1557" y="455"/>
                    <a:pt x="1536" y="410"/>
                  </a:cubicBezTo>
                  <a:cubicBezTo>
                    <a:pt x="1528" y="393"/>
                    <a:pt x="1515" y="377"/>
                    <a:pt x="1502" y="363"/>
                  </a:cubicBezTo>
                  <a:cubicBezTo>
                    <a:pt x="1488" y="348"/>
                    <a:pt x="1480" y="331"/>
                    <a:pt x="1484" y="310"/>
                  </a:cubicBezTo>
                  <a:cubicBezTo>
                    <a:pt x="1490" y="283"/>
                    <a:pt x="1477" y="263"/>
                    <a:pt x="1463" y="242"/>
                  </a:cubicBezTo>
                  <a:cubicBezTo>
                    <a:pt x="1436" y="201"/>
                    <a:pt x="1394" y="189"/>
                    <a:pt x="1350" y="179"/>
                  </a:cubicBezTo>
                  <a:cubicBezTo>
                    <a:pt x="1331" y="174"/>
                    <a:pt x="1311" y="176"/>
                    <a:pt x="1293" y="171"/>
                  </a:cubicBezTo>
                  <a:cubicBezTo>
                    <a:pt x="1257" y="162"/>
                    <a:pt x="1225" y="147"/>
                    <a:pt x="1208" y="111"/>
                  </a:cubicBezTo>
                  <a:cubicBezTo>
                    <a:pt x="1204" y="101"/>
                    <a:pt x="1197" y="92"/>
                    <a:pt x="1190" y="84"/>
                  </a:cubicBezTo>
                  <a:cubicBezTo>
                    <a:pt x="1182" y="76"/>
                    <a:pt x="1171" y="72"/>
                    <a:pt x="1159" y="77"/>
                  </a:cubicBezTo>
                  <a:cubicBezTo>
                    <a:pt x="1149" y="82"/>
                    <a:pt x="1139" y="87"/>
                    <a:pt x="1130" y="93"/>
                  </a:cubicBezTo>
                  <a:cubicBezTo>
                    <a:pt x="1111" y="105"/>
                    <a:pt x="1093" y="102"/>
                    <a:pt x="1075" y="92"/>
                  </a:cubicBezTo>
                  <a:cubicBezTo>
                    <a:pt x="1060" y="85"/>
                    <a:pt x="1046" y="77"/>
                    <a:pt x="1040" y="59"/>
                  </a:cubicBezTo>
                  <a:cubicBezTo>
                    <a:pt x="1036" y="46"/>
                    <a:pt x="1028" y="33"/>
                    <a:pt x="1014" y="29"/>
                  </a:cubicBezTo>
                  <a:cubicBezTo>
                    <a:pt x="986" y="20"/>
                    <a:pt x="958" y="15"/>
                    <a:pt x="933" y="28"/>
                  </a:cubicBezTo>
                  <a:cubicBezTo>
                    <a:pt x="926" y="32"/>
                    <a:pt x="920" y="37"/>
                    <a:pt x="913" y="44"/>
                  </a:cubicBezTo>
                  <a:cubicBezTo>
                    <a:pt x="882" y="78"/>
                    <a:pt x="838" y="88"/>
                    <a:pt x="800" y="110"/>
                  </a:cubicBezTo>
                  <a:cubicBezTo>
                    <a:pt x="784" y="118"/>
                    <a:pt x="766" y="115"/>
                    <a:pt x="751" y="107"/>
                  </a:cubicBezTo>
                  <a:cubicBezTo>
                    <a:pt x="734" y="99"/>
                    <a:pt x="718" y="87"/>
                    <a:pt x="702" y="77"/>
                  </a:cubicBezTo>
                  <a:cubicBezTo>
                    <a:pt x="691" y="71"/>
                    <a:pt x="672" y="79"/>
                    <a:pt x="667" y="92"/>
                  </a:cubicBezTo>
                  <a:cubicBezTo>
                    <a:pt x="662" y="110"/>
                    <a:pt x="659" y="129"/>
                    <a:pt x="653" y="147"/>
                  </a:cubicBezTo>
                  <a:cubicBezTo>
                    <a:pt x="647" y="165"/>
                    <a:pt x="631" y="174"/>
                    <a:pt x="614" y="174"/>
                  </a:cubicBezTo>
                  <a:cubicBezTo>
                    <a:pt x="601" y="174"/>
                    <a:pt x="586" y="170"/>
                    <a:pt x="575" y="164"/>
                  </a:cubicBezTo>
                  <a:cubicBezTo>
                    <a:pt x="563" y="157"/>
                    <a:pt x="555" y="145"/>
                    <a:pt x="544" y="136"/>
                  </a:cubicBezTo>
                  <a:cubicBezTo>
                    <a:pt x="527" y="122"/>
                    <a:pt x="503" y="128"/>
                    <a:pt x="498" y="149"/>
                  </a:cubicBezTo>
                  <a:cubicBezTo>
                    <a:pt x="495" y="159"/>
                    <a:pt x="494" y="170"/>
                    <a:pt x="492" y="181"/>
                  </a:cubicBezTo>
                  <a:cubicBezTo>
                    <a:pt x="490" y="192"/>
                    <a:pt x="489" y="203"/>
                    <a:pt x="486" y="213"/>
                  </a:cubicBezTo>
                  <a:cubicBezTo>
                    <a:pt x="484" y="217"/>
                    <a:pt x="478" y="221"/>
                    <a:pt x="473" y="221"/>
                  </a:cubicBezTo>
                  <a:cubicBezTo>
                    <a:pt x="469" y="221"/>
                    <a:pt x="463" y="217"/>
                    <a:pt x="461" y="213"/>
                  </a:cubicBezTo>
                  <a:cubicBezTo>
                    <a:pt x="458" y="203"/>
                    <a:pt x="457" y="192"/>
                    <a:pt x="455" y="185"/>
                  </a:cubicBezTo>
                  <a:cubicBezTo>
                    <a:pt x="468" y="131"/>
                    <a:pt x="446" y="96"/>
                    <a:pt x="413" y="62"/>
                  </a:cubicBezTo>
                  <a:cubicBezTo>
                    <a:pt x="390" y="38"/>
                    <a:pt x="363" y="29"/>
                    <a:pt x="334" y="19"/>
                  </a:cubicBezTo>
                  <a:cubicBezTo>
                    <a:pt x="278" y="0"/>
                    <a:pt x="201" y="14"/>
                    <a:pt x="174" y="84"/>
                  </a:cubicBezTo>
                  <a:cubicBezTo>
                    <a:pt x="168" y="100"/>
                    <a:pt x="160" y="114"/>
                    <a:pt x="152" y="129"/>
                  </a:cubicBezTo>
                  <a:cubicBezTo>
                    <a:pt x="140" y="153"/>
                    <a:pt x="143" y="177"/>
                    <a:pt x="153" y="201"/>
                  </a:cubicBezTo>
                  <a:cubicBezTo>
                    <a:pt x="164" y="229"/>
                    <a:pt x="189" y="250"/>
                    <a:pt x="196" y="281"/>
                  </a:cubicBezTo>
                  <a:cubicBezTo>
                    <a:pt x="198" y="290"/>
                    <a:pt x="209" y="299"/>
                    <a:pt x="218" y="304"/>
                  </a:cubicBezTo>
                  <a:cubicBezTo>
                    <a:pt x="232" y="313"/>
                    <a:pt x="248" y="319"/>
                    <a:pt x="263" y="327"/>
                  </a:cubicBezTo>
                  <a:cubicBezTo>
                    <a:pt x="279" y="337"/>
                    <a:pt x="285" y="349"/>
                    <a:pt x="280" y="369"/>
                  </a:cubicBezTo>
                  <a:cubicBezTo>
                    <a:pt x="270" y="407"/>
                    <a:pt x="259" y="444"/>
                    <a:pt x="247" y="481"/>
                  </a:cubicBezTo>
                  <a:cubicBezTo>
                    <a:pt x="242" y="495"/>
                    <a:pt x="229" y="501"/>
                    <a:pt x="214" y="503"/>
                  </a:cubicBezTo>
                  <a:cubicBezTo>
                    <a:pt x="195" y="506"/>
                    <a:pt x="176" y="507"/>
                    <a:pt x="157" y="510"/>
                  </a:cubicBezTo>
                  <a:cubicBezTo>
                    <a:pt x="149" y="512"/>
                    <a:pt x="140" y="529"/>
                    <a:pt x="143" y="537"/>
                  </a:cubicBezTo>
                  <a:cubicBezTo>
                    <a:pt x="145" y="545"/>
                    <a:pt x="146" y="555"/>
                    <a:pt x="151" y="561"/>
                  </a:cubicBezTo>
                  <a:cubicBezTo>
                    <a:pt x="181" y="601"/>
                    <a:pt x="176" y="644"/>
                    <a:pt x="164" y="688"/>
                  </a:cubicBezTo>
                  <a:cubicBezTo>
                    <a:pt x="151" y="739"/>
                    <a:pt x="118" y="768"/>
                    <a:pt x="64" y="772"/>
                  </a:cubicBezTo>
                  <a:cubicBezTo>
                    <a:pt x="48" y="773"/>
                    <a:pt x="32" y="777"/>
                    <a:pt x="16" y="781"/>
                  </a:cubicBezTo>
                  <a:cubicBezTo>
                    <a:pt x="4" y="784"/>
                    <a:pt x="0" y="808"/>
                    <a:pt x="11" y="817"/>
                  </a:cubicBezTo>
                  <a:cubicBezTo>
                    <a:pt x="19" y="823"/>
                    <a:pt x="28" y="830"/>
                    <a:pt x="39" y="834"/>
                  </a:cubicBezTo>
                  <a:cubicBezTo>
                    <a:pt x="56" y="842"/>
                    <a:pt x="75" y="846"/>
                    <a:pt x="93" y="854"/>
                  </a:cubicBezTo>
                  <a:cubicBezTo>
                    <a:pt x="109" y="861"/>
                    <a:pt x="119" y="873"/>
                    <a:pt x="123" y="891"/>
                  </a:cubicBezTo>
                  <a:cubicBezTo>
                    <a:pt x="126" y="902"/>
                    <a:pt x="127" y="913"/>
                    <a:pt x="130" y="923"/>
                  </a:cubicBezTo>
                  <a:cubicBezTo>
                    <a:pt x="136" y="944"/>
                    <a:pt x="129" y="961"/>
                    <a:pt x="115" y="977"/>
                  </a:cubicBezTo>
                  <a:cubicBezTo>
                    <a:pt x="104" y="989"/>
                    <a:pt x="91" y="1000"/>
                    <a:pt x="82" y="1014"/>
                  </a:cubicBezTo>
                  <a:cubicBezTo>
                    <a:pt x="68" y="1034"/>
                    <a:pt x="73" y="1058"/>
                    <a:pt x="94" y="1071"/>
                  </a:cubicBezTo>
                  <a:cubicBezTo>
                    <a:pt x="107" y="1081"/>
                    <a:pt x="126" y="1086"/>
                    <a:pt x="135" y="1098"/>
                  </a:cubicBezTo>
                  <a:cubicBezTo>
                    <a:pt x="157" y="1134"/>
                    <a:pt x="174" y="1173"/>
                    <a:pt x="156" y="1216"/>
                  </a:cubicBezTo>
                  <a:cubicBezTo>
                    <a:pt x="146" y="1239"/>
                    <a:pt x="148" y="1258"/>
                    <a:pt x="158" y="1278"/>
                  </a:cubicBezTo>
                  <a:cubicBezTo>
                    <a:pt x="160" y="1281"/>
                    <a:pt x="161" y="1284"/>
                    <a:pt x="162" y="1286"/>
                  </a:cubicBezTo>
                  <a:cubicBezTo>
                    <a:pt x="180" y="1316"/>
                    <a:pt x="202" y="1339"/>
                    <a:pt x="236" y="1350"/>
                  </a:cubicBezTo>
                  <a:cubicBezTo>
                    <a:pt x="278" y="1365"/>
                    <a:pt x="275" y="1377"/>
                    <a:pt x="264" y="1413"/>
                  </a:cubicBezTo>
                  <a:cubicBezTo>
                    <a:pt x="263" y="1418"/>
                    <a:pt x="262" y="1424"/>
                    <a:pt x="262" y="1429"/>
                  </a:cubicBezTo>
                  <a:cubicBezTo>
                    <a:pt x="262" y="1442"/>
                    <a:pt x="268" y="1451"/>
                    <a:pt x="279" y="1455"/>
                  </a:cubicBezTo>
                  <a:cubicBezTo>
                    <a:pt x="292" y="1459"/>
                    <a:pt x="306" y="1459"/>
                    <a:pt x="320" y="1464"/>
                  </a:cubicBezTo>
                  <a:cubicBezTo>
                    <a:pt x="363" y="1479"/>
                    <a:pt x="384" y="1516"/>
                    <a:pt x="376" y="1561"/>
                  </a:cubicBezTo>
                  <a:cubicBezTo>
                    <a:pt x="372" y="1580"/>
                    <a:pt x="369" y="1599"/>
                    <a:pt x="366" y="1618"/>
                  </a:cubicBezTo>
                  <a:cubicBezTo>
                    <a:pt x="365" y="1626"/>
                    <a:pt x="381" y="1640"/>
                    <a:pt x="389" y="1638"/>
                  </a:cubicBezTo>
                  <a:cubicBezTo>
                    <a:pt x="394" y="1638"/>
                    <a:pt x="401" y="1638"/>
                    <a:pt x="405" y="1635"/>
                  </a:cubicBezTo>
                  <a:cubicBezTo>
                    <a:pt x="436" y="1617"/>
                    <a:pt x="467" y="1614"/>
                    <a:pt x="501" y="1626"/>
                  </a:cubicBezTo>
                  <a:cubicBezTo>
                    <a:pt x="506" y="1627"/>
                    <a:pt x="512" y="1628"/>
                    <a:pt x="517" y="1627"/>
                  </a:cubicBezTo>
                  <a:cubicBezTo>
                    <a:pt x="558" y="1619"/>
                    <a:pt x="585" y="1644"/>
                    <a:pt x="611" y="1668"/>
                  </a:cubicBezTo>
                  <a:cubicBezTo>
                    <a:pt x="623" y="1678"/>
                    <a:pt x="633" y="1692"/>
                    <a:pt x="641" y="1707"/>
                  </a:cubicBezTo>
                  <a:cubicBezTo>
                    <a:pt x="654" y="1729"/>
                    <a:pt x="675" y="1734"/>
                    <a:pt x="698" y="1732"/>
                  </a:cubicBezTo>
                  <a:cubicBezTo>
                    <a:pt x="712" y="1731"/>
                    <a:pt x="725" y="1724"/>
                    <a:pt x="739" y="1723"/>
                  </a:cubicBezTo>
                  <a:cubicBezTo>
                    <a:pt x="749" y="1723"/>
                    <a:pt x="761" y="1725"/>
                    <a:pt x="770" y="1730"/>
                  </a:cubicBezTo>
                  <a:cubicBezTo>
                    <a:pt x="779" y="1735"/>
                    <a:pt x="786" y="1745"/>
                    <a:pt x="794" y="1752"/>
                  </a:cubicBezTo>
                  <a:cubicBezTo>
                    <a:pt x="812" y="1771"/>
                    <a:pt x="834" y="1771"/>
                    <a:pt x="855" y="1762"/>
                  </a:cubicBezTo>
                  <a:cubicBezTo>
                    <a:pt x="868" y="1757"/>
                    <a:pt x="879" y="1747"/>
                    <a:pt x="891" y="1740"/>
                  </a:cubicBezTo>
                  <a:cubicBezTo>
                    <a:pt x="927" y="1722"/>
                    <a:pt x="970" y="1737"/>
                    <a:pt x="987" y="1775"/>
                  </a:cubicBezTo>
                  <a:cubicBezTo>
                    <a:pt x="994" y="1790"/>
                    <a:pt x="996" y="1807"/>
                    <a:pt x="1011" y="1819"/>
                  </a:cubicBezTo>
                  <a:cubicBezTo>
                    <a:pt x="1023" y="1829"/>
                    <a:pt x="1048" y="1827"/>
                    <a:pt x="1054" y="1812"/>
                  </a:cubicBezTo>
                  <a:cubicBezTo>
                    <a:pt x="1058" y="1803"/>
                    <a:pt x="1061" y="1792"/>
                    <a:pt x="1063" y="1781"/>
                  </a:cubicBezTo>
                  <a:cubicBezTo>
                    <a:pt x="1065" y="1769"/>
                    <a:pt x="1070" y="1761"/>
                    <a:pt x="1083" y="1759"/>
                  </a:cubicBezTo>
                  <a:cubicBezTo>
                    <a:pt x="1113" y="1754"/>
                    <a:pt x="1144" y="1752"/>
                    <a:pt x="1172" y="1742"/>
                  </a:cubicBezTo>
                  <a:cubicBezTo>
                    <a:pt x="1228" y="1722"/>
                    <a:pt x="1283" y="1706"/>
                    <a:pt x="1342" y="1705"/>
                  </a:cubicBezTo>
                  <a:cubicBezTo>
                    <a:pt x="1356" y="1705"/>
                    <a:pt x="1368" y="1697"/>
                    <a:pt x="1377" y="1686"/>
                  </a:cubicBezTo>
                  <a:cubicBezTo>
                    <a:pt x="1390" y="1672"/>
                    <a:pt x="1402" y="1656"/>
                    <a:pt x="1416" y="1643"/>
                  </a:cubicBezTo>
                  <a:cubicBezTo>
                    <a:pt x="1431" y="1630"/>
                    <a:pt x="1456" y="1632"/>
                    <a:pt x="1469" y="1646"/>
                  </a:cubicBezTo>
                  <a:cubicBezTo>
                    <a:pt x="1482" y="1659"/>
                    <a:pt x="1494" y="1674"/>
                    <a:pt x="1507" y="1689"/>
                  </a:cubicBezTo>
                  <a:cubicBezTo>
                    <a:pt x="1514" y="1698"/>
                    <a:pt x="1520" y="1707"/>
                    <a:pt x="1529" y="1713"/>
                  </a:cubicBezTo>
                  <a:cubicBezTo>
                    <a:pt x="1535" y="1717"/>
                    <a:pt x="1545" y="1717"/>
                    <a:pt x="1553" y="1716"/>
                  </a:cubicBezTo>
                  <a:cubicBezTo>
                    <a:pt x="1562" y="1714"/>
                    <a:pt x="1568" y="1699"/>
                    <a:pt x="1564" y="1688"/>
                  </a:cubicBezTo>
                  <a:cubicBezTo>
                    <a:pt x="1562" y="1683"/>
                    <a:pt x="1561" y="1677"/>
                    <a:pt x="1558" y="1673"/>
                  </a:cubicBezTo>
                  <a:cubicBezTo>
                    <a:pt x="1544" y="1648"/>
                    <a:pt x="1532" y="1624"/>
                    <a:pt x="1516" y="1601"/>
                  </a:cubicBezTo>
                  <a:cubicBezTo>
                    <a:pt x="1502" y="1581"/>
                    <a:pt x="1489" y="1560"/>
                    <a:pt x="1486" y="1534"/>
                  </a:cubicBezTo>
                  <a:cubicBezTo>
                    <a:pt x="1485" y="1522"/>
                    <a:pt x="1494" y="1502"/>
                    <a:pt x="1505" y="1499"/>
                  </a:cubicBezTo>
                  <a:cubicBezTo>
                    <a:pt x="1536" y="1493"/>
                    <a:pt x="1563" y="1482"/>
                    <a:pt x="1577" y="1450"/>
                  </a:cubicBezTo>
                  <a:cubicBezTo>
                    <a:pt x="1578" y="1448"/>
                    <a:pt x="1588" y="1446"/>
                    <a:pt x="1590" y="1448"/>
                  </a:cubicBezTo>
                  <a:cubicBezTo>
                    <a:pt x="1628" y="1484"/>
                    <a:pt x="1677" y="1509"/>
                    <a:pt x="1696" y="1561"/>
                  </a:cubicBezTo>
                  <a:cubicBezTo>
                    <a:pt x="1699" y="1569"/>
                    <a:pt x="1705" y="1576"/>
                    <a:pt x="1711" y="1582"/>
                  </a:cubicBezTo>
                  <a:cubicBezTo>
                    <a:pt x="1717" y="1588"/>
                    <a:pt x="1723" y="1593"/>
                    <a:pt x="1730" y="1597"/>
                  </a:cubicBezTo>
                  <a:cubicBezTo>
                    <a:pt x="1734" y="1600"/>
                    <a:pt x="1740" y="1602"/>
                    <a:pt x="1745" y="1603"/>
                  </a:cubicBezTo>
                  <a:cubicBezTo>
                    <a:pt x="1751" y="1603"/>
                    <a:pt x="1757" y="1601"/>
                    <a:pt x="1761" y="1598"/>
                  </a:cubicBezTo>
                  <a:cubicBezTo>
                    <a:pt x="1763" y="1596"/>
                    <a:pt x="1764" y="1587"/>
                    <a:pt x="1761" y="1584"/>
                  </a:cubicBezTo>
                  <a:cubicBezTo>
                    <a:pt x="1750" y="1572"/>
                    <a:pt x="1735" y="1563"/>
                    <a:pt x="1727" y="1549"/>
                  </a:cubicBezTo>
                  <a:cubicBezTo>
                    <a:pt x="1719" y="1535"/>
                    <a:pt x="1721" y="1517"/>
                    <a:pt x="1715" y="1503"/>
                  </a:cubicBezTo>
                  <a:cubicBezTo>
                    <a:pt x="1711" y="1490"/>
                    <a:pt x="1703" y="1479"/>
                    <a:pt x="1690" y="1471"/>
                  </a:cubicBezTo>
                  <a:cubicBezTo>
                    <a:pt x="1666" y="1458"/>
                    <a:pt x="1643" y="1442"/>
                    <a:pt x="1620" y="1426"/>
                  </a:cubicBezTo>
                  <a:cubicBezTo>
                    <a:pt x="1583" y="1400"/>
                    <a:pt x="1581" y="1388"/>
                    <a:pt x="1604" y="1354"/>
                  </a:cubicBezTo>
                  <a:cubicBezTo>
                    <a:pt x="1619" y="1333"/>
                    <a:pt x="1634" y="1314"/>
                    <a:pt x="1662" y="1310"/>
                  </a:cubicBezTo>
                  <a:cubicBezTo>
                    <a:pt x="1672" y="1309"/>
                    <a:pt x="1682" y="1301"/>
                    <a:pt x="1691" y="1295"/>
                  </a:cubicBezTo>
                  <a:cubicBezTo>
                    <a:pt x="1707" y="1285"/>
                    <a:pt x="1723" y="1286"/>
                    <a:pt x="1739" y="1294"/>
                  </a:cubicBezTo>
                  <a:cubicBezTo>
                    <a:pt x="1794" y="1319"/>
                    <a:pt x="1848" y="1346"/>
                    <a:pt x="1903" y="1372"/>
                  </a:cubicBezTo>
                  <a:cubicBezTo>
                    <a:pt x="1915" y="1378"/>
                    <a:pt x="1928" y="1386"/>
                    <a:pt x="1941" y="1388"/>
                  </a:cubicBezTo>
                  <a:cubicBezTo>
                    <a:pt x="1974" y="1391"/>
                    <a:pt x="2007" y="1392"/>
                    <a:pt x="2039" y="1379"/>
                  </a:cubicBezTo>
                  <a:cubicBezTo>
                    <a:pt x="2053" y="1374"/>
                    <a:pt x="2067" y="1362"/>
                    <a:pt x="2065" y="1350"/>
                  </a:cubicBezTo>
                  <a:cubicBezTo>
                    <a:pt x="2063" y="1340"/>
                    <a:pt x="2058" y="1328"/>
                    <a:pt x="2050" y="1322"/>
                  </a:cubicBezTo>
                  <a:close/>
                </a:path>
              </a:pathLst>
            </a:custGeom>
            <a:solidFill>
              <a:srgbClr val="5FD1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14" name="그룹 13"/>
          <p:cNvGrpSpPr/>
          <p:nvPr/>
        </p:nvGrpSpPr>
        <p:grpSpPr>
          <a:xfrm>
            <a:off x="8220838" y="2306584"/>
            <a:ext cx="2077571" cy="2061275"/>
            <a:chOff x="8251909" y="2555813"/>
            <a:chExt cx="2077571" cy="2061275"/>
          </a:xfrm>
        </p:grpSpPr>
        <p:sp>
          <p:nvSpPr>
            <p:cNvPr id="19" name="Freeform 148"/>
            <p:cNvSpPr>
              <a:spLocks/>
            </p:cNvSpPr>
            <p:nvPr/>
          </p:nvSpPr>
          <p:spPr bwMode="auto">
            <a:xfrm rot="725289">
              <a:off x="9876149" y="4367398"/>
              <a:ext cx="239235" cy="249690"/>
            </a:xfrm>
            <a:custGeom>
              <a:avLst/>
              <a:gdLst>
                <a:gd name="T0" fmla="*/ 0 w 329"/>
                <a:gd name="T1" fmla="*/ 162 h 343"/>
                <a:gd name="T2" fmla="*/ 58 w 329"/>
                <a:gd name="T3" fmla="*/ 47 h 343"/>
                <a:gd name="T4" fmla="*/ 245 w 329"/>
                <a:gd name="T5" fmla="*/ 41 h 343"/>
                <a:gd name="T6" fmla="*/ 300 w 329"/>
                <a:gd name="T7" fmla="*/ 233 h 343"/>
                <a:gd name="T8" fmla="*/ 166 w 329"/>
                <a:gd name="T9" fmla="*/ 338 h 343"/>
                <a:gd name="T10" fmla="*/ 133 w 329"/>
                <a:gd name="T11" fmla="*/ 343 h 343"/>
                <a:gd name="T12" fmla="*/ 109 w 329"/>
                <a:gd name="T13" fmla="*/ 337 h 343"/>
                <a:gd name="T14" fmla="*/ 0 w 329"/>
                <a:gd name="T15" fmla="*/ 162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9" h="343">
                  <a:moveTo>
                    <a:pt x="0" y="162"/>
                  </a:moveTo>
                  <a:cubicBezTo>
                    <a:pt x="0" y="113"/>
                    <a:pt x="22" y="75"/>
                    <a:pt x="58" y="47"/>
                  </a:cubicBezTo>
                  <a:cubicBezTo>
                    <a:pt x="121" y="0"/>
                    <a:pt x="196" y="8"/>
                    <a:pt x="245" y="41"/>
                  </a:cubicBezTo>
                  <a:cubicBezTo>
                    <a:pt x="302" y="80"/>
                    <a:pt x="329" y="170"/>
                    <a:pt x="300" y="233"/>
                  </a:cubicBezTo>
                  <a:cubicBezTo>
                    <a:pt x="265" y="308"/>
                    <a:pt x="259" y="320"/>
                    <a:pt x="166" y="338"/>
                  </a:cubicBezTo>
                  <a:cubicBezTo>
                    <a:pt x="155" y="340"/>
                    <a:pt x="144" y="342"/>
                    <a:pt x="133" y="343"/>
                  </a:cubicBezTo>
                  <a:cubicBezTo>
                    <a:pt x="125" y="343"/>
                    <a:pt x="115" y="342"/>
                    <a:pt x="109" y="337"/>
                  </a:cubicBezTo>
                  <a:cubicBezTo>
                    <a:pt x="51" y="293"/>
                    <a:pt x="4" y="240"/>
                    <a:pt x="0" y="162"/>
                  </a:cubicBezTo>
                  <a:close/>
                </a:path>
              </a:pathLst>
            </a:custGeom>
            <a:solidFill>
              <a:srgbClr val="5FD1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1" name="Freeform 150"/>
            <p:cNvSpPr>
              <a:spLocks/>
            </p:cNvSpPr>
            <p:nvPr/>
          </p:nvSpPr>
          <p:spPr bwMode="auto">
            <a:xfrm rot="725289">
              <a:off x="8251909" y="2555813"/>
              <a:ext cx="2077571" cy="1839551"/>
            </a:xfrm>
            <a:custGeom>
              <a:avLst/>
              <a:gdLst>
                <a:gd name="T0" fmla="*/ 1777 w 2067"/>
                <a:gd name="T1" fmla="*/ 1271 h 1829"/>
                <a:gd name="T2" fmla="*/ 1758 w 2067"/>
                <a:gd name="T3" fmla="*/ 1089 h 1829"/>
                <a:gd name="T4" fmla="*/ 1766 w 2067"/>
                <a:gd name="T5" fmla="*/ 888 h 1829"/>
                <a:gd name="T6" fmla="*/ 1700 w 2067"/>
                <a:gd name="T7" fmla="*/ 677 h 1829"/>
                <a:gd name="T8" fmla="*/ 1637 w 2067"/>
                <a:gd name="T9" fmla="*/ 501 h 1829"/>
                <a:gd name="T10" fmla="*/ 1484 w 2067"/>
                <a:gd name="T11" fmla="*/ 310 h 1829"/>
                <a:gd name="T12" fmla="*/ 1293 w 2067"/>
                <a:gd name="T13" fmla="*/ 171 h 1829"/>
                <a:gd name="T14" fmla="*/ 1159 w 2067"/>
                <a:gd name="T15" fmla="*/ 77 h 1829"/>
                <a:gd name="T16" fmla="*/ 1040 w 2067"/>
                <a:gd name="T17" fmla="*/ 59 h 1829"/>
                <a:gd name="T18" fmla="*/ 913 w 2067"/>
                <a:gd name="T19" fmla="*/ 44 h 1829"/>
                <a:gd name="T20" fmla="*/ 702 w 2067"/>
                <a:gd name="T21" fmla="*/ 77 h 1829"/>
                <a:gd name="T22" fmla="*/ 614 w 2067"/>
                <a:gd name="T23" fmla="*/ 174 h 1829"/>
                <a:gd name="T24" fmla="*/ 498 w 2067"/>
                <a:gd name="T25" fmla="*/ 149 h 1829"/>
                <a:gd name="T26" fmla="*/ 473 w 2067"/>
                <a:gd name="T27" fmla="*/ 221 h 1829"/>
                <a:gd name="T28" fmla="*/ 413 w 2067"/>
                <a:gd name="T29" fmla="*/ 62 h 1829"/>
                <a:gd name="T30" fmla="*/ 152 w 2067"/>
                <a:gd name="T31" fmla="*/ 129 h 1829"/>
                <a:gd name="T32" fmla="*/ 218 w 2067"/>
                <a:gd name="T33" fmla="*/ 304 h 1829"/>
                <a:gd name="T34" fmla="*/ 247 w 2067"/>
                <a:gd name="T35" fmla="*/ 481 h 1829"/>
                <a:gd name="T36" fmla="*/ 143 w 2067"/>
                <a:gd name="T37" fmla="*/ 537 h 1829"/>
                <a:gd name="T38" fmla="*/ 64 w 2067"/>
                <a:gd name="T39" fmla="*/ 772 h 1829"/>
                <a:gd name="T40" fmla="*/ 39 w 2067"/>
                <a:gd name="T41" fmla="*/ 834 h 1829"/>
                <a:gd name="T42" fmla="*/ 130 w 2067"/>
                <a:gd name="T43" fmla="*/ 923 h 1829"/>
                <a:gd name="T44" fmla="*/ 94 w 2067"/>
                <a:gd name="T45" fmla="*/ 1071 h 1829"/>
                <a:gd name="T46" fmla="*/ 158 w 2067"/>
                <a:gd name="T47" fmla="*/ 1278 h 1829"/>
                <a:gd name="T48" fmla="*/ 264 w 2067"/>
                <a:gd name="T49" fmla="*/ 1413 h 1829"/>
                <a:gd name="T50" fmla="*/ 320 w 2067"/>
                <a:gd name="T51" fmla="*/ 1464 h 1829"/>
                <a:gd name="T52" fmla="*/ 389 w 2067"/>
                <a:gd name="T53" fmla="*/ 1638 h 1829"/>
                <a:gd name="T54" fmla="*/ 517 w 2067"/>
                <a:gd name="T55" fmla="*/ 1627 h 1829"/>
                <a:gd name="T56" fmla="*/ 698 w 2067"/>
                <a:gd name="T57" fmla="*/ 1732 h 1829"/>
                <a:gd name="T58" fmla="*/ 794 w 2067"/>
                <a:gd name="T59" fmla="*/ 1752 h 1829"/>
                <a:gd name="T60" fmla="*/ 987 w 2067"/>
                <a:gd name="T61" fmla="*/ 1775 h 1829"/>
                <a:gd name="T62" fmla="*/ 1063 w 2067"/>
                <a:gd name="T63" fmla="*/ 1781 h 1829"/>
                <a:gd name="T64" fmla="*/ 1342 w 2067"/>
                <a:gd name="T65" fmla="*/ 1705 h 1829"/>
                <a:gd name="T66" fmla="*/ 1469 w 2067"/>
                <a:gd name="T67" fmla="*/ 1646 h 1829"/>
                <a:gd name="T68" fmla="*/ 1553 w 2067"/>
                <a:gd name="T69" fmla="*/ 1716 h 1829"/>
                <a:gd name="T70" fmla="*/ 1516 w 2067"/>
                <a:gd name="T71" fmla="*/ 1601 h 1829"/>
                <a:gd name="T72" fmla="*/ 1577 w 2067"/>
                <a:gd name="T73" fmla="*/ 1450 h 1829"/>
                <a:gd name="T74" fmla="*/ 1711 w 2067"/>
                <a:gd name="T75" fmla="*/ 1582 h 1829"/>
                <a:gd name="T76" fmla="*/ 1761 w 2067"/>
                <a:gd name="T77" fmla="*/ 1598 h 1829"/>
                <a:gd name="T78" fmla="*/ 1715 w 2067"/>
                <a:gd name="T79" fmla="*/ 1503 h 1829"/>
                <a:gd name="T80" fmla="*/ 1604 w 2067"/>
                <a:gd name="T81" fmla="*/ 1354 h 1829"/>
                <a:gd name="T82" fmla="*/ 1739 w 2067"/>
                <a:gd name="T83" fmla="*/ 1294 h 1829"/>
                <a:gd name="T84" fmla="*/ 2039 w 2067"/>
                <a:gd name="T85" fmla="*/ 1379 h 18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067" h="1829">
                  <a:moveTo>
                    <a:pt x="2050" y="1322"/>
                  </a:moveTo>
                  <a:cubicBezTo>
                    <a:pt x="2026" y="1302"/>
                    <a:pt x="1998" y="1292"/>
                    <a:pt x="1967" y="1289"/>
                  </a:cubicBezTo>
                  <a:cubicBezTo>
                    <a:pt x="1903" y="1284"/>
                    <a:pt x="1840" y="1278"/>
                    <a:pt x="1777" y="1271"/>
                  </a:cubicBezTo>
                  <a:cubicBezTo>
                    <a:pt x="1713" y="1264"/>
                    <a:pt x="1684" y="1200"/>
                    <a:pt x="1721" y="1150"/>
                  </a:cubicBezTo>
                  <a:cubicBezTo>
                    <a:pt x="1727" y="1141"/>
                    <a:pt x="1736" y="1133"/>
                    <a:pt x="1744" y="1126"/>
                  </a:cubicBezTo>
                  <a:cubicBezTo>
                    <a:pt x="1755" y="1116"/>
                    <a:pt x="1759" y="1103"/>
                    <a:pt x="1758" y="1089"/>
                  </a:cubicBezTo>
                  <a:cubicBezTo>
                    <a:pt x="1757" y="1072"/>
                    <a:pt x="1754" y="1056"/>
                    <a:pt x="1753" y="1039"/>
                  </a:cubicBezTo>
                  <a:cubicBezTo>
                    <a:pt x="1751" y="1000"/>
                    <a:pt x="1748" y="961"/>
                    <a:pt x="1772" y="926"/>
                  </a:cubicBezTo>
                  <a:cubicBezTo>
                    <a:pt x="1780" y="914"/>
                    <a:pt x="1775" y="900"/>
                    <a:pt x="1766" y="888"/>
                  </a:cubicBezTo>
                  <a:cubicBezTo>
                    <a:pt x="1753" y="869"/>
                    <a:pt x="1745" y="850"/>
                    <a:pt x="1743" y="827"/>
                  </a:cubicBezTo>
                  <a:cubicBezTo>
                    <a:pt x="1739" y="794"/>
                    <a:pt x="1732" y="761"/>
                    <a:pt x="1723" y="730"/>
                  </a:cubicBezTo>
                  <a:cubicBezTo>
                    <a:pt x="1719" y="711"/>
                    <a:pt x="1712" y="691"/>
                    <a:pt x="1700" y="677"/>
                  </a:cubicBezTo>
                  <a:cubicBezTo>
                    <a:pt x="1671" y="645"/>
                    <a:pt x="1666" y="609"/>
                    <a:pt x="1670" y="568"/>
                  </a:cubicBezTo>
                  <a:cubicBezTo>
                    <a:pt x="1671" y="563"/>
                    <a:pt x="1671" y="557"/>
                    <a:pt x="1671" y="552"/>
                  </a:cubicBezTo>
                  <a:cubicBezTo>
                    <a:pt x="1671" y="528"/>
                    <a:pt x="1661" y="507"/>
                    <a:pt x="1637" y="501"/>
                  </a:cubicBezTo>
                  <a:cubicBezTo>
                    <a:pt x="1587" y="488"/>
                    <a:pt x="1557" y="455"/>
                    <a:pt x="1536" y="410"/>
                  </a:cubicBezTo>
                  <a:cubicBezTo>
                    <a:pt x="1528" y="393"/>
                    <a:pt x="1515" y="377"/>
                    <a:pt x="1502" y="363"/>
                  </a:cubicBezTo>
                  <a:cubicBezTo>
                    <a:pt x="1488" y="348"/>
                    <a:pt x="1480" y="331"/>
                    <a:pt x="1484" y="310"/>
                  </a:cubicBezTo>
                  <a:cubicBezTo>
                    <a:pt x="1490" y="283"/>
                    <a:pt x="1477" y="263"/>
                    <a:pt x="1463" y="242"/>
                  </a:cubicBezTo>
                  <a:cubicBezTo>
                    <a:pt x="1436" y="201"/>
                    <a:pt x="1394" y="189"/>
                    <a:pt x="1350" y="179"/>
                  </a:cubicBezTo>
                  <a:cubicBezTo>
                    <a:pt x="1331" y="174"/>
                    <a:pt x="1311" y="176"/>
                    <a:pt x="1293" y="171"/>
                  </a:cubicBezTo>
                  <a:cubicBezTo>
                    <a:pt x="1257" y="162"/>
                    <a:pt x="1225" y="147"/>
                    <a:pt x="1208" y="111"/>
                  </a:cubicBezTo>
                  <a:cubicBezTo>
                    <a:pt x="1204" y="101"/>
                    <a:pt x="1197" y="92"/>
                    <a:pt x="1190" y="84"/>
                  </a:cubicBezTo>
                  <a:cubicBezTo>
                    <a:pt x="1182" y="76"/>
                    <a:pt x="1171" y="72"/>
                    <a:pt x="1159" y="77"/>
                  </a:cubicBezTo>
                  <a:cubicBezTo>
                    <a:pt x="1149" y="82"/>
                    <a:pt x="1139" y="87"/>
                    <a:pt x="1130" y="93"/>
                  </a:cubicBezTo>
                  <a:cubicBezTo>
                    <a:pt x="1111" y="105"/>
                    <a:pt x="1093" y="102"/>
                    <a:pt x="1075" y="92"/>
                  </a:cubicBezTo>
                  <a:cubicBezTo>
                    <a:pt x="1060" y="85"/>
                    <a:pt x="1046" y="77"/>
                    <a:pt x="1040" y="59"/>
                  </a:cubicBezTo>
                  <a:cubicBezTo>
                    <a:pt x="1036" y="46"/>
                    <a:pt x="1028" y="33"/>
                    <a:pt x="1014" y="29"/>
                  </a:cubicBezTo>
                  <a:cubicBezTo>
                    <a:pt x="986" y="20"/>
                    <a:pt x="958" y="15"/>
                    <a:pt x="933" y="28"/>
                  </a:cubicBezTo>
                  <a:cubicBezTo>
                    <a:pt x="926" y="32"/>
                    <a:pt x="920" y="37"/>
                    <a:pt x="913" y="44"/>
                  </a:cubicBezTo>
                  <a:cubicBezTo>
                    <a:pt x="882" y="78"/>
                    <a:pt x="838" y="88"/>
                    <a:pt x="800" y="110"/>
                  </a:cubicBezTo>
                  <a:cubicBezTo>
                    <a:pt x="784" y="118"/>
                    <a:pt x="766" y="115"/>
                    <a:pt x="751" y="107"/>
                  </a:cubicBezTo>
                  <a:cubicBezTo>
                    <a:pt x="734" y="99"/>
                    <a:pt x="718" y="87"/>
                    <a:pt x="702" y="77"/>
                  </a:cubicBezTo>
                  <a:cubicBezTo>
                    <a:pt x="691" y="71"/>
                    <a:pt x="672" y="79"/>
                    <a:pt x="667" y="92"/>
                  </a:cubicBezTo>
                  <a:cubicBezTo>
                    <a:pt x="662" y="110"/>
                    <a:pt x="659" y="129"/>
                    <a:pt x="653" y="147"/>
                  </a:cubicBezTo>
                  <a:cubicBezTo>
                    <a:pt x="647" y="165"/>
                    <a:pt x="631" y="174"/>
                    <a:pt x="614" y="174"/>
                  </a:cubicBezTo>
                  <a:cubicBezTo>
                    <a:pt x="601" y="174"/>
                    <a:pt x="586" y="170"/>
                    <a:pt x="575" y="164"/>
                  </a:cubicBezTo>
                  <a:cubicBezTo>
                    <a:pt x="563" y="157"/>
                    <a:pt x="555" y="145"/>
                    <a:pt x="544" y="136"/>
                  </a:cubicBezTo>
                  <a:cubicBezTo>
                    <a:pt x="527" y="122"/>
                    <a:pt x="503" y="128"/>
                    <a:pt x="498" y="149"/>
                  </a:cubicBezTo>
                  <a:cubicBezTo>
                    <a:pt x="495" y="159"/>
                    <a:pt x="494" y="170"/>
                    <a:pt x="492" y="181"/>
                  </a:cubicBezTo>
                  <a:cubicBezTo>
                    <a:pt x="490" y="192"/>
                    <a:pt x="489" y="203"/>
                    <a:pt x="486" y="213"/>
                  </a:cubicBezTo>
                  <a:cubicBezTo>
                    <a:pt x="484" y="217"/>
                    <a:pt x="478" y="221"/>
                    <a:pt x="473" y="221"/>
                  </a:cubicBezTo>
                  <a:cubicBezTo>
                    <a:pt x="469" y="221"/>
                    <a:pt x="463" y="217"/>
                    <a:pt x="461" y="213"/>
                  </a:cubicBezTo>
                  <a:cubicBezTo>
                    <a:pt x="458" y="203"/>
                    <a:pt x="457" y="192"/>
                    <a:pt x="455" y="185"/>
                  </a:cubicBezTo>
                  <a:cubicBezTo>
                    <a:pt x="468" y="131"/>
                    <a:pt x="446" y="96"/>
                    <a:pt x="413" y="62"/>
                  </a:cubicBezTo>
                  <a:cubicBezTo>
                    <a:pt x="390" y="38"/>
                    <a:pt x="363" y="29"/>
                    <a:pt x="334" y="19"/>
                  </a:cubicBezTo>
                  <a:cubicBezTo>
                    <a:pt x="278" y="0"/>
                    <a:pt x="201" y="14"/>
                    <a:pt x="174" y="84"/>
                  </a:cubicBezTo>
                  <a:cubicBezTo>
                    <a:pt x="168" y="100"/>
                    <a:pt x="160" y="114"/>
                    <a:pt x="152" y="129"/>
                  </a:cubicBezTo>
                  <a:cubicBezTo>
                    <a:pt x="140" y="153"/>
                    <a:pt x="143" y="177"/>
                    <a:pt x="153" y="201"/>
                  </a:cubicBezTo>
                  <a:cubicBezTo>
                    <a:pt x="164" y="229"/>
                    <a:pt x="189" y="250"/>
                    <a:pt x="196" y="281"/>
                  </a:cubicBezTo>
                  <a:cubicBezTo>
                    <a:pt x="198" y="290"/>
                    <a:pt x="209" y="299"/>
                    <a:pt x="218" y="304"/>
                  </a:cubicBezTo>
                  <a:cubicBezTo>
                    <a:pt x="232" y="313"/>
                    <a:pt x="248" y="319"/>
                    <a:pt x="263" y="327"/>
                  </a:cubicBezTo>
                  <a:cubicBezTo>
                    <a:pt x="279" y="337"/>
                    <a:pt x="285" y="349"/>
                    <a:pt x="280" y="369"/>
                  </a:cubicBezTo>
                  <a:cubicBezTo>
                    <a:pt x="270" y="407"/>
                    <a:pt x="259" y="444"/>
                    <a:pt x="247" y="481"/>
                  </a:cubicBezTo>
                  <a:cubicBezTo>
                    <a:pt x="242" y="495"/>
                    <a:pt x="229" y="501"/>
                    <a:pt x="214" y="503"/>
                  </a:cubicBezTo>
                  <a:cubicBezTo>
                    <a:pt x="195" y="506"/>
                    <a:pt x="176" y="507"/>
                    <a:pt x="157" y="510"/>
                  </a:cubicBezTo>
                  <a:cubicBezTo>
                    <a:pt x="149" y="512"/>
                    <a:pt x="140" y="529"/>
                    <a:pt x="143" y="537"/>
                  </a:cubicBezTo>
                  <a:cubicBezTo>
                    <a:pt x="145" y="545"/>
                    <a:pt x="146" y="555"/>
                    <a:pt x="151" y="561"/>
                  </a:cubicBezTo>
                  <a:cubicBezTo>
                    <a:pt x="181" y="601"/>
                    <a:pt x="176" y="644"/>
                    <a:pt x="164" y="688"/>
                  </a:cubicBezTo>
                  <a:cubicBezTo>
                    <a:pt x="151" y="739"/>
                    <a:pt x="118" y="768"/>
                    <a:pt x="64" y="772"/>
                  </a:cubicBezTo>
                  <a:cubicBezTo>
                    <a:pt x="48" y="773"/>
                    <a:pt x="32" y="777"/>
                    <a:pt x="16" y="781"/>
                  </a:cubicBezTo>
                  <a:cubicBezTo>
                    <a:pt x="4" y="784"/>
                    <a:pt x="0" y="808"/>
                    <a:pt x="11" y="817"/>
                  </a:cubicBezTo>
                  <a:cubicBezTo>
                    <a:pt x="19" y="823"/>
                    <a:pt x="28" y="830"/>
                    <a:pt x="39" y="834"/>
                  </a:cubicBezTo>
                  <a:cubicBezTo>
                    <a:pt x="56" y="842"/>
                    <a:pt x="75" y="846"/>
                    <a:pt x="93" y="854"/>
                  </a:cubicBezTo>
                  <a:cubicBezTo>
                    <a:pt x="109" y="861"/>
                    <a:pt x="119" y="873"/>
                    <a:pt x="123" y="891"/>
                  </a:cubicBezTo>
                  <a:cubicBezTo>
                    <a:pt x="126" y="902"/>
                    <a:pt x="127" y="913"/>
                    <a:pt x="130" y="923"/>
                  </a:cubicBezTo>
                  <a:cubicBezTo>
                    <a:pt x="136" y="944"/>
                    <a:pt x="129" y="961"/>
                    <a:pt x="115" y="977"/>
                  </a:cubicBezTo>
                  <a:cubicBezTo>
                    <a:pt x="104" y="989"/>
                    <a:pt x="91" y="1000"/>
                    <a:pt x="82" y="1014"/>
                  </a:cubicBezTo>
                  <a:cubicBezTo>
                    <a:pt x="68" y="1034"/>
                    <a:pt x="73" y="1058"/>
                    <a:pt x="94" y="1071"/>
                  </a:cubicBezTo>
                  <a:cubicBezTo>
                    <a:pt x="107" y="1081"/>
                    <a:pt x="126" y="1086"/>
                    <a:pt x="135" y="1098"/>
                  </a:cubicBezTo>
                  <a:cubicBezTo>
                    <a:pt x="157" y="1134"/>
                    <a:pt x="174" y="1173"/>
                    <a:pt x="156" y="1216"/>
                  </a:cubicBezTo>
                  <a:cubicBezTo>
                    <a:pt x="146" y="1239"/>
                    <a:pt x="148" y="1258"/>
                    <a:pt x="158" y="1278"/>
                  </a:cubicBezTo>
                  <a:cubicBezTo>
                    <a:pt x="160" y="1281"/>
                    <a:pt x="161" y="1284"/>
                    <a:pt x="162" y="1286"/>
                  </a:cubicBezTo>
                  <a:cubicBezTo>
                    <a:pt x="180" y="1316"/>
                    <a:pt x="202" y="1339"/>
                    <a:pt x="236" y="1350"/>
                  </a:cubicBezTo>
                  <a:cubicBezTo>
                    <a:pt x="278" y="1365"/>
                    <a:pt x="275" y="1377"/>
                    <a:pt x="264" y="1413"/>
                  </a:cubicBezTo>
                  <a:cubicBezTo>
                    <a:pt x="263" y="1418"/>
                    <a:pt x="262" y="1424"/>
                    <a:pt x="262" y="1429"/>
                  </a:cubicBezTo>
                  <a:cubicBezTo>
                    <a:pt x="262" y="1442"/>
                    <a:pt x="268" y="1451"/>
                    <a:pt x="279" y="1455"/>
                  </a:cubicBezTo>
                  <a:cubicBezTo>
                    <a:pt x="292" y="1459"/>
                    <a:pt x="306" y="1459"/>
                    <a:pt x="320" y="1464"/>
                  </a:cubicBezTo>
                  <a:cubicBezTo>
                    <a:pt x="363" y="1479"/>
                    <a:pt x="384" y="1516"/>
                    <a:pt x="376" y="1561"/>
                  </a:cubicBezTo>
                  <a:cubicBezTo>
                    <a:pt x="372" y="1580"/>
                    <a:pt x="369" y="1599"/>
                    <a:pt x="366" y="1618"/>
                  </a:cubicBezTo>
                  <a:cubicBezTo>
                    <a:pt x="365" y="1626"/>
                    <a:pt x="381" y="1640"/>
                    <a:pt x="389" y="1638"/>
                  </a:cubicBezTo>
                  <a:cubicBezTo>
                    <a:pt x="394" y="1638"/>
                    <a:pt x="401" y="1638"/>
                    <a:pt x="405" y="1635"/>
                  </a:cubicBezTo>
                  <a:cubicBezTo>
                    <a:pt x="436" y="1617"/>
                    <a:pt x="467" y="1614"/>
                    <a:pt x="501" y="1626"/>
                  </a:cubicBezTo>
                  <a:cubicBezTo>
                    <a:pt x="506" y="1627"/>
                    <a:pt x="512" y="1628"/>
                    <a:pt x="517" y="1627"/>
                  </a:cubicBezTo>
                  <a:cubicBezTo>
                    <a:pt x="558" y="1619"/>
                    <a:pt x="585" y="1644"/>
                    <a:pt x="611" y="1668"/>
                  </a:cubicBezTo>
                  <a:cubicBezTo>
                    <a:pt x="623" y="1678"/>
                    <a:pt x="633" y="1692"/>
                    <a:pt x="641" y="1707"/>
                  </a:cubicBezTo>
                  <a:cubicBezTo>
                    <a:pt x="654" y="1729"/>
                    <a:pt x="675" y="1734"/>
                    <a:pt x="698" y="1732"/>
                  </a:cubicBezTo>
                  <a:cubicBezTo>
                    <a:pt x="712" y="1731"/>
                    <a:pt x="725" y="1724"/>
                    <a:pt x="739" y="1723"/>
                  </a:cubicBezTo>
                  <a:cubicBezTo>
                    <a:pt x="749" y="1723"/>
                    <a:pt x="761" y="1725"/>
                    <a:pt x="770" y="1730"/>
                  </a:cubicBezTo>
                  <a:cubicBezTo>
                    <a:pt x="779" y="1735"/>
                    <a:pt x="786" y="1745"/>
                    <a:pt x="794" y="1752"/>
                  </a:cubicBezTo>
                  <a:cubicBezTo>
                    <a:pt x="812" y="1771"/>
                    <a:pt x="834" y="1771"/>
                    <a:pt x="855" y="1762"/>
                  </a:cubicBezTo>
                  <a:cubicBezTo>
                    <a:pt x="868" y="1757"/>
                    <a:pt x="879" y="1747"/>
                    <a:pt x="891" y="1740"/>
                  </a:cubicBezTo>
                  <a:cubicBezTo>
                    <a:pt x="927" y="1722"/>
                    <a:pt x="970" y="1737"/>
                    <a:pt x="987" y="1775"/>
                  </a:cubicBezTo>
                  <a:cubicBezTo>
                    <a:pt x="994" y="1790"/>
                    <a:pt x="996" y="1807"/>
                    <a:pt x="1011" y="1819"/>
                  </a:cubicBezTo>
                  <a:cubicBezTo>
                    <a:pt x="1023" y="1829"/>
                    <a:pt x="1048" y="1827"/>
                    <a:pt x="1054" y="1812"/>
                  </a:cubicBezTo>
                  <a:cubicBezTo>
                    <a:pt x="1058" y="1803"/>
                    <a:pt x="1061" y="1792"/>
                    <a:pt x="1063" y="1781"/>
                  </a:cubicBezTo>
                  <a:cubicBezTo>
                    <a:pt x="1065" y="1769"/>
                    <a:pt x="1070" y="1761"/>
                    <a:pt x="1083" y="1759"/>
                  </a:cubicBezTo>
                  <a:cubicBezTo>
                    <a:pt x="1113" y="1754"/>
                    <a:pt x="1144" y="1752"/>
                    <a:pt x="1172" y="1742"/>
                  </a:cubicBezTo>
                  <a:cubicBezTo>
                    <a:pt x="1228" y="1722"/>
                    <a:pt x="1283" y="1706"/>
                    <a:pt x="1342" y="1705"/>
                  </a:cubicBezTo>
                  <a:cubicBezTo>
                    <a:pt x="1356" y="1705"/>
                    <a:pt x="1368" y="1697"/>
                    <a:pt x="1377" y="1686"/>
                  </a:cubicBezTo>
                  <a:cubicBezTo>
                    <a:pt x="1390" y="1672"/>
                    <a:pt x="1402" y="1656"/>
                    <a:pt x="1416" y="1643"/>
                  </a:cubicBezTo>
                  <a:cubicBezTo>
                    <a:pt x="1431" y="1630"/>
                    <a:pt x="1456" y="1632"/>
                    <a:pt x="1469" y="1646"/>
                  </a:cubicBezTo>
                  <a:cubicBezTo>
                    <a:pt x="1482" y="1659"/>
                    <a:pt x="1494" y="1674"/>
                    <a:pt x="1507" y="1689"/>
                  </a:cubicBezTo>
                  <a:cubicBezTo>
                    <a:pt x="1514" y="1698"/>
                    <a:pt x="1520" y="1707"/>
                    <a:pt x="1529" y="1713"/>
                  </a:cubicBezTo>
                  <a:cubicBezTo>
                    <a:pt x="1535" y="1717"/>
                    <a:pt x="1545" y="1717"/>
                    <a:pt x="1553" y="1716"/>
                  </a:cubicBezTo>
                  <a:cubicBezTo>
                    <a:pt x="1562" y="1714"/>
                    <a:pt x="1568" y="1699"/>
                    <a:pt x="1564" y="1688"/>
                  </a:cubicBezTo>
                  <a:cubicBezTo>
                    <a:pt x="1562" y="1683"/>
                    <a:pt x="1561" y="1677"/>
                    <a:pt x="1558" y="1673"/>
                  </a:cubicBezTo>
                  <a:cubicBezTo>
                    <a:pt x="1544" y="1648"/>
                    <a:pt x="1532" y="1624"/>
                    <a:pt x="1516" y="1601"/>
                  </a:cubicBezTo>
                  <a:cubicBezTo>
                    <a:pt x="1502" y="1581"/>
                    <a:pt x="1489" y="1560"/>
                    <a:pt x="1486" y="1534"/>
                  </a:cubicBezTo>
                  <a:cubicBezTo>
                    <a:pt x="1485" y="1522"/>
                    <a:pt x="1494" y="1502"/>
                    <a:pt x="1505" y="1499"/>
                  </a:cubicBezTo>
                  <a:cubicBezTo>
                    <a:pt x="1536" y="1493"/>
                    <a:pt x="1563" y="1482"/>
                    <a:pt x="1577" y="1450"/>
                  </a:cubicBezTo>
                  <a:cubicBezTo>
                    <a:pt x="1578" y="1448"/>
                    <a:pt x="1588" y="1446"/>
                    <a:pt x="1590" y="1448"/>
                  </a:cubicBezTo>
                  <a:cubicBezTo>
                    <a:pt x="1628" y="1484"/>
                    <a:pt x="1677" y="1509"/>
                    <a:pt x="1696" y="1561"/>
                  </a:cubicBezTo>
                  <a:cubicBezTo>
                    <a:pt x="1699" y="1569"/>
                    <a:pt x="1705" y="1576"/>
                    <a:pt x="1711" y="1582"/>
                  </a:cubicBezTo>
                  <a:cubicBezTo>
                    <a:pt x="1717" y="1588"/>
                    <a:pt x="1723" y="1593"/>
                    <a:pt x="1730" y="1597"/>
                  </a:cubicBezTo>
                  <a:cubicBezTo>
                    <a:pt x="1734" y="1600"/>
                    <a:pt x="1740" y="1602"/>
                    <a:pt x="1745" y="1603"/>
                  </a:cubicBezTo>
                  <a:cubicBezTo>
                    <a:pt x="1751" y="1603"/>
                    <a:pt x="1757" y="1601"/>
                    <a:pt x="1761" y="1598"/>
                  </a:cubicBezTo>
                  <a:cubicBezTo>
                    <a:pt x="1763" y="1596"/>
                    <a:pt x="1764" y="1587"/>
                    <a:pt x="1761" y="1584"/>
                  </a:cubicBezTo>
                  <a:cubicBezTo>
                    <a:pt x="1750" y="1572"/>
                    <a:pt x="1735" y="1563"/>
                    <a:pt x="1727" y="1549"/>
                  </a:cubicBezTo>
                  <a:cubicBezTo>
                    <a:pt x="1719" y="1535"/>
                    <a:pt x="1721" y="1517"/>
                    <a:pt x="1715" y="1503"/>
                  </a:cubicBezTo>
                  <a:cubicBezTo>
                    <a:pt x="1711" y="1490"/>
                    <a:pt x="1703" y="1479"/>
                    <a:pt x="1690" y="1471"/>
                  </a:cubicBezTo>
                  <a:cubicBezTo>
                    <a:pt x="1666" y="1458"/>
                    <a:pt x="1643" y="1442"/>
                    <a:pt x="1620" y="1426"/>
                  </a:cubicBezTo>
                  <a:cubicBezTo>
                    <a:pt x="1583" y="1400"/>
                    <a:pt x="1581" y="1388"/>
                    <a:pt x="1604" y="1354"/>
                  </a:cubicBezTo>
                  <a:cubicBezTo>
                    <a:pt x="1619" y="1333"/>
                    <a:pt x="1634" y="1314"/>
                    <a:pt x="1662" y="1310"/>
                  </a:cubicBezTo>
                  <a:cubicBezTo>
                    <a:pt x="1672" y="1309"/>
                    <a:pt x="1682" y="1301"/>
                    <a:pt x="1691" y="1295"/>
                  </a:cubicBezTo>
                  <a:cubicBezTo>
                    <a:pt x="1707" y="1285"/>
                    <a:pt x="1723" y="1286"/>
                    <a:pt x="1739" y="1294"/>
                  </a:cubicBezTo>
                  <a:cubicBezTo>
                    <a:pt x="1794" y="1319"/>
                    <a:pt x="1848" y="1346"/>
                    <a:pt x="1903" y="1372"/>
                  </a:cubicBezTo>
                  <a:cubicBezTo>
                    <a:pt x="1915" y="1378"/>
                    <a:pt x="1928" y="1386"/>
                    <a:pt x="1941" y="1388"/>
                  </a:cubicBezTo>
                  <a:cubicBezTo>
                    <a:pt x="1974" y="1391"/>
                    <a:pt x="2007" y="1392"/>
                    <a:pt x="2039" y="1379"/>
                  </a:cubicBezTo>
                  <a:cubicBezTo>
                    <a:pt x="2053" y="1374"/>
                    <a:pt x="2067" y="1362"/>
                    <a:pt x="2065" y="1350"/>
                  </a:cubicBezTo>
                  <a:cubicBezTo>
                    <a:pt x="2063" y="1340"/>
                    <a:pt x="2058" y="1328"/>
                    <a:pt x="2050" y="1322"/>
                  </a:cubicBezTo>
                  <a:close/>
                </a:path>
              </a:pathLst>
            </a:custGeom>
            <a:solidFill>
              <a:srgbClr val="5FD1A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4" name="그룹 3"/>
          <p:cNvGrpSpPr/>
          <p:nvPr/>
        </p:nvGrpSpPr>
        <p:grpSpPr>
          <a:xfrm>
            <a:off x="6885667" y="2313644"/>
            <a:ext cx="2355492" cy="2361696"/>
            <a:chOff x="7126162" y="2373558"/>
            <a:chExt cx="2355492" cy="2361696"/>
          </a:xfrm>
        </p:grpSpPr>
        <p:sp>
          <p:nvSpPr>
            <p:cNvPr id="36" name="Freeform 148"/>
            <p:cNvSpPr>
              <a:spLocks/>
            </p:cNvSpPr>
            <p:nvPr/>
          </p:nvSpPr>
          <p:spPr bwMode="auto">
            <a:xfrm>
              <a:off x="9150977" y="3210172"/>
              <a:ext cx="330677" cy="345128"/>
            </a:xfrm>
            <a:custGeom>
              <a:avLst/>
              <a:gdLst>
                <a:gd name="T0" fmla="*/ 0 w 329"/>
                <a:gd name="T1" fmla="*/ 162 h 343"/>
                <a:gd name="T2" fmla="*/ 58 w 329"/>
                <a:gd name="T3" fmla="*/ 47 h 343"/>
                <a:gd name="T4" fmla="*/ 245 w 329"/>
                <a:gd name="T5" fmla="*/ 41 h 343"/>
                <a:gd name="T6" fmla="*/ 300 w 329"/>
                <a:gd name="T7" fmla="*/ 233 h 343"/>
                <a:gd name="T8" fmla="*/ 166 w 329"/>
                <a:gd name="T9" fmla="*/ 338 h 343"/>
                <a:gd name="T10" fmla="*/ 133 w 329"/>
                <a:gd name="T11" fmla="*/ 343 h 343"/>
                <a:gd name="T12" fmla="*/ 109 w 329"/>
                <a:gd name="T13" fmla="*/ 337 h 343"/>
                <a:gd name="T14" fmla="*/ 0 w 329"/>
                <a:gd name="T15" fmla="*/ 162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9" h="343">
                  <a:moveTo>
                    <a:pt x="0" y="162"/>
                  </a:moveTo>
                  <a:cubicBezTo>
                    <a:pt x="0" y="113"/>
                    <a:pt x="22" y="75"/>
                    <a:pt x="58" y="47"/>
                  </a:cubicBezTo>
                  <a:cubicBezTo>
                    <a:pt x="121" y="0"/>
                    <a:pt x="196" y="8"/>
                    <a:pt x="245" y="41"/>
                  </a:cubicBezTo>
                  <a:cubicBezTo>
                    <a:pt x="302" y="80"/>
                    <a:pt x="329" y="170"/>
                    <a:pt x="300" y="233"/>
                  </a:cubicBezTo>
                  <a:cubicBezTo>
                    <a:pt x="265" y="308"/>
                    <a:pt x="259" y="320"/>
                    <a:pt x="166" y="338"/>
                  </a:cubicBezTo>
                  <a:cubicBezTo>
                    <a:pt x="155" y="340"/>
                    <a:pt x="144" y="342"/>
                    <a:pt x="133" y="343"/>
                  </a:cubicBezTo>
                  <a:cubicBezTo>
                    <a:pt x="125" y="343"/>
                    <a:pt x="115" y="342"/>
                    <a:pt x="109" y="337"/>
                  </a:cubicBezTo>
                  <a:cubicBezTo>
                    <a:pt x="51" y="293"/>
                    <a:pt x="4" y="240"/>
                    <a:pt x="0" y="162"/>
                  </a:cubicBezTo>
                  <a:close/>
                </a:path>
              </a:pathLst>
            </a:custGeom>
            <a:solidFill>
              <a:srgbClr val="5FD1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7" name="Freeform 149"/>
            <p:cNvSpPr>
              <a:spLocks/>
            </p:cNvSpPr>
            <p:nvPr/>
          </p:nvSpPr>
          <p:spPr bwMode="auto">
            <a:xfrm>
              <a:off x="8528726" y="3710438"/>
              <a:ext cx="108384" cy="111359"/>
            </a:xfrm>
            <a:custGeom>
              <a:avLst/>
              <a:gdLst>
                <a:gd name="T0" fmla="*/ 69 w 108"/>
                <a:gd name="T1" fmla="*/ 111 h 111"/>
                <a:gd name="T2" fmla="*/ 25 w 108"/>
                <a:gd name="T3" fmla="*/ 14 h 111"/>
                <a:gd name="T4" fmla="*/ 63 w 108"/>
                <a:gd name="T5" fmla="*/ 7 h 111"/>
                <a:gd name="T6" fmla="*/ 87 w 108"/>
                <a:gd name="T7" fmla="*/ 100 h 111"/>
                <a:gd name="T8" fmla="*/ 69 w 108"/>
                <a:gd name="T9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111">
                  <a:moveTo>
                    <a:pt x="69" y="111"/>
                  </a:moveTo>
                  <a:cubicBezTo>
                    <a:pt x="23" y="105"/>
                    <a:pt x="0" y="51"/>
                    <a:pt x="25" y="14"/>
                  </a:cubicBezTo>
                  <a:cubicBezTo>
                    <a:pt x="32" y="5"/>
                    <a:pt x="51" y="0"/>
                    <a:pt x="63" y="7"/>
                  </a:cubicBezTo>
                  <a:cubicBezTo>
                    <a:pt x="96" y="25"/>
                    <a:pt x="108" y="67"/>
                    <a:pt x="87" y="100"/>
                  </a:cubicBezTo>
                  <a:cubicBezTo>
                    <a:pt x="83" y="105"/>
                    <a:pt x="74" y="108"/>
                    <a:pt x="69" y="111"/>
                  </a:cubicBezTo>
                  <a:close/>
                </a:path>
              </a:pathLst>
            </a:custGeom>
            <a:solidFill>
              <a:srgbClr val="5FD1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" name="Freeform 148"/>
            <p:cNvSpPr>
              <a:spLocks/>
            </p:cNvSpPr>
            <p:nvPr/>
          </p:nvSpPr>
          <p:spPr bwMode="auto">
            <a:xfrm rot="18981400">
              <a:off x="8426758" y="3340497"/>
              <a:ext cx="330677" cy="345128"/>
            </a:xfrm>
            <a:custGeom>
              <a:avLst/>
              <a:gdLst>
                <a:gd name="T0" fmla="*/ 0 w 329"/>
                <a:gd name="T1" fmla="*/ 162 h 343"/>
                <a:gd name="T2" fmla="*/ 58 w 329"/>
                <a:gd name="T3" fmla="*/ 47 h 343"/>
                <a:gd name="T4" fmla="*/ 245 w 329"/>
                <a:gd name="T5" fmla="*/ 41 h 343"/>
                <a:gd name="T6" fmla="*/ 300 w 329"/>
                <a:gd name="T7" fmla="*/ 233 h 343"/>
                <a:gd name="T8" fmla="*/ 166 w 329"/>
                <a:gd name="T9" fmla="*/ 338 h 343"/>
                <a:gd name="T10" fmla="*/ 133 w 329"/>
                <a:gd name="T11" fmla="*/ 343 h 343"/>
                <a:gd name="T12" fmla="*/ 109 w 329"/>
                <a:gd name="T13" fmla="*/ 337 h 343"/>
                <a:gd name="T14" fmla="*/ 0 w 329"/>
                <a:gd name="T15" fmla="*/ 162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9" h="343">
                  <a:moveTo>
                    <a:pt x="0" y="162"/>
                  </a:moveTo>
                  <a:cubicBezTo>
                    <a:pt x="0" y="113"/>
                    <a:pt x="22" y="75"/>
                    <a:pt x="58" y="47"/>
                  </a:cubicBezTo>
                  <a:cubicBezTo>
                    <a:pt x="121" y="0"/>
                    <a:pt x="196" y="8"/>
                    <a:pt x="245" y="41"/>
                  </a:cubicBezTo>
                  <a:cubicBezTo>
                    <a:pt x="302" y="80"/>
                    <a:pt x="329" y="170"/>
                    <a:pt x="300" y="233"/>
                  </a:cubicBezTo>
                  <a:cubicBezTo>
                    <a:pt x="265" y="308"/>
                    <a:pt x="259" y="320"/>
                    <a:pt x="166" y="338"/>
                  </a:cubicBezTo>
                  <a:cubicBezTo>
                    <a:pt x="155" y="340"/>
                    <a:pt x="144" y="342"/>
                    <a:pt x="133" y="343"/>
                  </a:cubicBezTo>
                  <a:cubicBezTo>
                    <a:pt x="125" y="343"/>
                    <a:pt x="115" y="342"/>
                    <a:pt x="109" y="337"/>
                  </a:cubicBezTo>
                  <a:cubicBezTo>
                    <a:pt x="51" y="293"/>
                    <a:pt x="4" y="240"/>
                    <a:pt x="0" y="162"/>
                  </a:cubicBezTo>
                  <a:close/>
                </a:path>
              </a:pathLst>
            </a:custGeom>
            <a:solidFill>
              <a:srgbClr val="5FD1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" name="Freeform 149"/>
            <p:cNvSpPr>
              <a:spLocks/>
            </p:cNvSpPr>
            <p:nvPr/>
          </p:nvSpPr>
          <p:spPr bwMode="auto">
            <a:xfrm rot="18981400">
              <a:off x="8609972" y="3205949"/>
              <a:ext cx="108384" cy="111359"/>
            </a:xfrm>
            <a:custGeom>
              <a:avLst/>
              <a:gdLst>
                <a:gd name="T0" fmla="*/ 69 w 108"/>
                <a:gd name="T1" fmla="*/ 111 h 111"/>
                <a:gd name="T2" fmla="*/ 25 w 108"/>
                <a:gd name="T3" fmla="*/ 14 h 111"/>
                <a:gd name="T4" fmla="*/ 63 w 108"/>
                <a:gd name="T5" fmla="*/ 7 h 111"/>
                <a:gd name="T6" fmla="*/ 87 w 108"/>
                <a:gd name="T7" fmla="*/ 100 h 111"/>
                <a:gd name="T8" fmla="*/ 69 w 108"/>
                <a:gd name="T9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111">
                  <a:moveTo>
                    <a:pt x="69" y="111"/>
                  </a:moveTo>
                  <a:cubicBezTo>
                    <a:pt x="23" y="105"/>
                    <a:pt x="0" y="51"/>
                    <a:pt x="25" y="14"/>
                  </a:cubicBezTo>
                  <a:cubicBezTo>
                    <a:pt x="32" y="5"/>
                    <a:pt x="51" y="0"/>
                    <a:pt x="63" y="7"/>
                  </a:cubicBezTo>
                  <a:cubicBezTo>
                    <a:pt x="96" y="25"/>
                    <a:pt x="108" y="67"/>
                    <a:pt x="87" y="100"/>
                  </a:cubicBezTo>
                  <a:cubicBezTo>
                    <a:pt x="83" y="105"/>
                    <a:pt x="74" y="108"/>
                    <a:pt x="69" y="111"/>
                  </a:cubicBezTo>
                  <a:close/>
                </a:path>
              </a:pathLst>
            </a:custGeom>
            <a:solidFill>
              <a:srgbClr val="5FD1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0" name="Freeform 149"/>
            <p:cNvSpPr>
              <a:spLocks/>
            </p:cNvSpPr>
            <p:nvPr/>
          </p:nvSpPr>
          <p:spPr bwMode="auto">
            <a:xfrm rot="725289">
              <a:off x="8952970" y="4623895"/>
              <a:ext cx="108384" cy="111359"/>
            </a:xfrm>
            <a:custGeom>
              <a:avLst/>
              <a:gdLst>
                <a:gd name="T0" fmla="*/ 69 w 108"/>
                <a:gd name="T1" fmla="*/ 111 h 111"/>
                <a:gd name="T2" fmla="*/ 25 w 108"/>
                <a:gd name="T3" fmla="*/ 14 h 111"/>
                <a:gd name="T4" fmla="*/ 63 w 108"/>
                <a:gd name="T5" fmla="*/ 7 h 111"/>
                <a:gd name="T6" fmla="*/ 87 w 108"/>
                <a:gd name="T7" fmla="*/ 100 h 111"/>
                <a:gd name="T8" fmla="*/ 69 w 108"/>
                <a:gd name="T9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111">
                  <a:moveTo>
                    <a:pt x="69" y="111"/>
                  </a:moveTo>
                  <a:cubicBezTo>
                    <a:pt x="23" y="105"/>
                    <a:pt x="0" y="51"/>
                    <a:pt x="25" y="14"/>
                  </a:cubicBezTo>
                  <a:cubicBezTo>
                    <a:pt x="32" y="5"/>
                    <a:pt x="51" y="0"/>
                    <a:pt x="63" y="7"/>
                  </a:cubicBezTo>
                  <a:cubicBezTo>
                    <a:pt x="96" y="25"/>
                    <a:pt x="108" y="67"/>
                    <a:pt x="87" y="100"/>
                  </a:cubicBezTo>
                  <a:cubicBezTo>
                    <a:pt x="83" y="105"/>
                    <a:pt x="74" y="108"/>
                    <a:pt x="69" y="111"/>
                  </a:cubicBezTo>
                  <a:close/>
                </a:path>
              </a:pathLst>
            </a:custGeom>
            <a:solidFill>
              <a:srgbClr val="5FD1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1" name="Freeform 150"/>
            <p:cNvSpPr>
              <a:spLocks/>
            </p:cNvSpPr>
            <p:nvPr/>
          </p:nvSpPr>
          <p:spPr bwMode="auto">
            <a:xfrm rot="18981400">
              <a:off x="7126162" y="2373558"/>
              <a:ext cx="2077571" cy="1839551"/>
            </a:xfrm>
            <a:custGeom>
              <a:avLst/>
              <a:gdLst>
                <a:gd name="T0" fmla="*/ 1777 w 2067"/>
                <a:gd name="T1" fmla="*/ 1271 h 1829"/>
                <a:gd name="T2" fmla="*/ 1758 w 2067"/>
                <a:gd name="T3" fmla="*/ 1089 h 1829"/>
                <a:gd name="T4" fmla="*/ 1766 w 2067"/>
                <a:gd name="T5" fmla="*/ 888 h 1829"/>
                <a:gd name="T6" fmla="*/ 1700 w 2067"/>
                <a:gd name="T7" fmla="*/ 677 h 1829"/>
                <a:gd name="T8" fmla="*/ 1637 w 2067"/>
                <a:gd name="T9" fmla="*/ 501 h 1829"/>
                <a:gd name="T10" fmla="*/ 1484 w 2067"/>
                <a:gd name="T11" fmla="*/ 310 h 1829"/>
                <a:gd name="T12" fmla="*/ 1293 w 2067"/>
                <a:gd name="T13" fmla="*/ 171 h 1829"/>
                <a:gd name="T14" fmla="*/ 1159 w 2067"/>
                <a:gd name="T15" fmla="*/ 77 h 1829"/>
                <a:gd name="T16" fmla="*/ 1040 w 2067"/>
                <a:gd name="T17" fmla="*/ 59 h 1829"/>
                <a:gd name="T18" fmla="*/ 913 w 2067"/>
                <a:gd name="T19" fmla="*/ 44 h 1829"/>
                <a:gd name="T20" fmla="*/ 702 w 2067"/>
                <a:gd name="T21" fmla="*/ 77 h 1829"/>
                <a:gd name="T22" fmla="*/ 614 w 2067"/>
                <a:gd name="T23" fmla="*/ 174 h 1829"/>
                <a:gd name="T24" fmla="*/ 498 w 2067"/>
                <a:gd name="T25" fmla="*/ 149 h 1829"/>
                <a:gd name="T26" fmla="*/ 473 w 2067"/>
                <a:gd name="T27" fmla="*/ 221 h 1829"/>
                <a:gd name="T28" fmla="*/ 413 w 2067"/>
                <a:gd name="T29" fmla="*/ 62 h 1829"/>
                <a:gd name="T30" fmla="*/ 152 w 2067"/>
                <a:gd name="T31" fmla="*/ 129 h 1829"/>
                <a:gd name="T32" fmla="*/ 218 w 2067"/>
                <a:gd name="T33" fmla="*/ 304 h 1829"/>
                <a:gd name="T34" fmla="*/ 247 w 2067"/>
                <a:gd name="T35" fmla="*/ 481 h 1829"/>
                <a:gd name="T36" fmla="*/ 143 w 2067"/>
                <a:gd name="T37" fmla="*/ 537 h 1829"/>
                <a:gd name="T38" fmla="*/ 64 w 2067"/>
                <a:gd name="T39" fmla="*/ 772 h 1829"/>
                <a:gd name="T40" fmla="*/ 39 w 2067"/>
                <a:gd name="T41" fmla="*/ 834 h 1829"/>
                <a:gd name="T42" fmla="*/ 130 w 2067"/>
                <a:gd name="T43" fmla="*/ 923 h 1829"/>
                <a:gd name="T44" fmla="*/ 94 w 2067"/>
                <a:gd name="T45" fmla="*/ 1071 h 1829"/>
                <a:gd name="T46" fmla="*/ 158 w 2067"/>
                <a:gd name="T47" fmla="*/ 1278 h 1829"/>
                <a:gd name="T48" fmla="*/ 264 w 2067"/>
                <a:gd name="T49" fmla="*/ 1413 h 1829"/>
                <a:gd name="T50" fmla="*/ 320 w 2067"/>
                <a:gd name="T51" fmla="*/ 1464 h 1829"/>
                <a:gd name="T52" fmla="*/ 389 w 2067"/>
                <a:gd name="T53" fmla="*/ 1638 h 1829"/>
                <a:gd name="T54" fmla="*/ 517 w 2067"/>
                <a:gd name="T55" fmla="*/ 1627 h 1829"/>
                <a:gd name="T56" fmla="*/ 698 w 2067"/>
                <a:gd name="T57" fmla="*/ 1732 h 1829"/>
                <a:gd name="T58" fmla="*/ 794 w 2067"/>
                <a:gd name="T59" fmla="*/ 1752 h 1829"/>
                <a:gd name="T60" fmla="*/ 987 w 2067"/>
                <a:gd name="T61" fmla="*/ 1775 h 1829"/>
                <a:gd name="T62" fmla="*/ 1063 w 2067"/>
                <a:gd name="T63" fmla="*/ 1781 h 1829"/>
                <a:gd name="T64" fmla="*/ 1342 w 2067"/>
                <a:gd name="T65" fmla="*/ 1705 h 1829"/>
                <a:gd name="T66" fmla="*/ 1469 w 2067"/>
                <a:gd name="T67" fmla="*/ 1646 h 1829"/>
                <a:gd name="T68" fmla="*/ 1553 w 2067"/>
                <a:gd name="T69" fmla="*/ 1716 h 1829"/>
                <a:gd name="T70" fmla="*/ 1516 w 2067"/>
                <a:gd name="T71" fmla="*/ 1601 h 1829"/>
                <a:gd name="T72" fmla="*/ 1577 w 2067"/>
                <a:gd name="T73" fmla="*/ 1450 h 1829"/>
                <a:gd name="T74" fmla="*/ 1711 w 2067"/>
                <a:gd name="T75" fmla="*/ 1582 h 1829"/>
                <a:gd name="T76" fmla="*/ 1761 w 2067"/>
                <a:gd name="T77" fmla="*/ 1598 h 1829"/>
                <a:gd name="T78" fmla="*/ 1715 w 2067"/>
                <a:gd name="T79" fmla="*/ 1503 h 1829"/>
                <a:gd name="T80" fmla="*/ 1604 w 2067"/>
                <a:gd name="T81" fmla="*/ 1354 h 1829"/>
                <a:gd name="T82" fmla="*/ 1739 w 2067"/>
                <a:gd name="T83" fmla="*/ 1294 h 1829"/>
                <a:gd name="T84" fmla="*/ 2039 w 2067"/>
                <a:gd name="T85" fmla="*/ 1379 h 18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067" h="1829">
                  <a:moveTo>
                    <a:pt x="2050" y="1322"/>
                  </a:moveTo>
                  <a:cubicBezTo>
                    <a:pt x="2026" y="1302"/>
                    <a:pt x="1998" y="1292"/>
                    <a:pt x="1967" y="1289"/>
                  </a:cubicBezTo>
                  <a:cubicBezTo>
                    <a:pt x="1903" y="1284"/>
                    <a:pt x="1840" y="1278"/>
                    <a:pt x="1777" y="1271"/>
                  </a:cubicBezTo>
                  <a:cubicBezTo>
                    <a:pt x="1713" y="1264"/>
                    <a:pt x="1684" y="1200"/>
                    <a:pt x="1721" y="1150"/>
                  </a:cubicBezTo>
                  <a:cubicBezTo>
                    <a:pt x="1727" y="1141"/>
                    <a:pt x="1736" y="1133"/>
                    <a:pt x="1744" y="1126"/>
                  </a:cubicBezTo>
                  <a:cubicBezTo>
                    <a:pt x="1755" y="1116"/>
                    <a:pt x="1759" y="1103"/>
                    <a:pt x="1758" y="1089"/>
                  </a:cubicBezTo>
                  <a:cubicBezTo>
                    <a:pt x="1757" y="1072"/>
                    <a:pt x="1754" y="1056"/>
                    <a:pt x="1753" y="1039"/>
                  </a:cubicBezTo>
                  <a:cubicBezTo>
                    <a:pt x="1751" y="1000"/>
                    <a:pt x="1748" y="961"/>
                    <a:pt x="1772" y="926"/>
                  </a:cubicBezTo>
                  <a:cubicBezTo>
                    <a:pt x="1780" y="914"/>
                    <a:pt x="1775" y="900"/>
                    <a:pt x="1766" y="888"/>
                  </a:cubicBezTo>
                  <a:cubicBezTo>
                    <a:pt x="1753" y="869"/>
                    <a:pt x="1745" y="850"/>
                    <a:pt x="1743" y="827"/>
                  </a:cubicBezTo>
                  <a:cubicBezTo>
                    <a:pt x="1739" y="794"/>
                    <a:pt x="1732" y="761"/>
                    <a:pt x="1723" y="730"/>
                  </a:cubicBezTo>
                  <a:cubicBezTo>
                    <a:pt x="1719" y="711"/>
                    <a:pt x="1712" y="691"/>
                    <a:pt x="1700" y="677"/>
                  </a:cubicBezTo>
                  <a:cubicBezTo>
                    <a:pt x="1671" y="645"/>
                    <a:pt x="1666" y="609"/>
                    <a:pt x="1670" y="568"/>
                  </a:cubicBezTo>
                  <a:cubicBezTo>
                    <a:pt x="1671" y="563"/>
                    <a:pt x="1671" y="557"/>
                    <a:pt x="1671" y="552"/>
                  </a:cubicBezTo>
                  <a:cubicBezTo>
                    <a:pt x="1671" y="528"/>
                    <a:pt x="1661" y="507"/>
                    <a:pt x="1637" y="501"/>
                  </a:cubicBezTo>
                  <a:cubicBezTo>
                    <a:pt x="1587" y="488"/>
                    <a:pt x="1557" y="455"/>
                    <a:pt x="1536" y="410"/>
                  </a:cubicBezTo>
                  <a:cubicBezTo>
                    <a:pt x="1528" y="393"/>
                    <a:pt x="1515" y="377"/>
                    <a:pt x="1502" y="363"/>
                  </a:cubicBezTo>
                  <a:cubicBezTo>
                    <a:pt x="1488" y="348"/>
                    <a:pt x="1480" y="331"/>
                    <a:pt x="1484" y="310"/>
                  </a:cubicBezTo>
                  <a:cubicBezTo>
                    <a:pt x="1490" y="283"/>
                    <a:pt x="1477" y="263"/>
                    <a:pt x="1463" y="242"/>
                  </a:cubicBezTo>
                  <a:cubicBezTo>
                    <a:pt x="1436" y="201"/>
                    <a:pt x="1394" y="189"/>
                    <a:pt x="1350" y="179"/>
                  </a:cubicBezTo>
                  <a:cubicBezTo>
                    <a:pt x="1331" y="174"/>
                    <a:pt x="1311" y="176"/>
                    <a:pt x="1293" y="171"/>
                  </a:cubicBezTo>
                  <a:cubicBezTo>
                    <a:pt x="1257" y="162"/>
                    <a:pt x="1225" y="147"/>
                    <a:pt x="1208" y="111"/>
                  </a:cubicBezTo>
                  <a:cubicBezTo>
                    <a:pt x="1204" y="101"/>
                    <a:pt x="1197" y="92"/>
                    <a:pt x="1190" y="84"/>
                  </a:cubicBezTo>
                  <a:cubicBezTo>
                    <a:pt x="1182" y="76"/>
                    <a:pt x="1171" y="72"/>
                    <a:pt x="1159" y="77"/>
                  </a:cubicBezTo>
                  <a:cubicBezTo>
                    <a:pt x="1149" y="82"/>
                    <a:pt x="1139" y="87"/>
                    <a:pt x="1130" y="93"/>
                  </a:cubicBezTo>
                  <a:cubicBezTo>
                    <a:pt x="1111" y="105"/>
                    <a:pt x="1093" y="102"/>
                    <a:pt x="1075" y="92"/>
                  </a:cubicBezTo>
                  <a:cubicBezTo>
                    <a:pt x="1060" y="85"/>
                    <a:pt x="1046" y="77"/>
                    <a:pt x="1040" y="59"/>
                  </a:cubicBezTo>
                  <a:cubicBezTo>
                    <a:pt x="1036" y="46"/>
                    <a:pt x="1028" y="33"/>
                    <a:pt x="1014" y="29"/>
                  </a:cubicBezTo>
                  <a:cubicBezTo>
                    <a:pt x="986" y="20"/>
                    <a:pt x="958" y="15"/>
                    <a:pt x="933" y="28"/>
                  </a:cubicBezTo>
                  <a:cubicBezTo>
                    <a:pt x="926" y="32"/>
                    <a:pt x="920" y="37"/>
                    <a:pt x="913" y="44"/>
                  </a:cubicBezTo>
                  <a:cubicBezTo>
                    <a:pt x="882" y="78"/>
                    <a:pt x="838" y="88"/>
                    <a:pt x="800" y="110"/>
                  </a:cubicBezTo>
                  <a:cubicBezTo>
                    <a:pt x="784" y="118"/>
                    <a:pt x="766" y="115"/>
                    <a:pt x="751" y="107"/>
                  </a:cubicBezTo>
                  <a:cubicBezTo>
                    <a:pt x="734" y="99"/>
                    <a:pt x="718" y="87"/>
                    <a:pt x="702" y="77"/>
                  </a:cubicBezTo>
                  <a:cubicBezTo>
                    <a:pt x="691" y="71"/>
                    <a:pt x="672" y="79"/>
                    <a:pt x="667" y="92"/>
                  </a:cubicBezTo>
                  <a:cubicBezTo>
                    <a:pt x="662" y="110"/>
                    <a:pt x="659" y="129"/>
                    <a:pt x="653" y="147"/>
                  </a:cubicBezTo>
                  <a:cubicBezTo>
                    <a:pt x="647" y="165"/>
                    <a:pt x="631" y="174"/>
                    <a:pt x="614" y="174"/>
                  </a:cubicBezTo>
                  <a:cubicBezTo>
                    <a:pt x="601" y="174"/>
                    <a:pt x="586" y="170"/>
                    <a:pt x="575" y="164"/>
                  </a:cubicBezTo>
                  <a:cubicBezTo>
                    <a:pt x="563" y="157"/>
                    <a:pt x="555" y="145"/>
                    <a:pt x="544" y="136"/>
                  </a:cubicBezTo>
                  <a:cubicBezTo>
                    <a:pt x="527" y="122"/>
                    <a:pt x="503" y="128"/>
                    <a:pt x="498" y="149"/>
                  </a:cubicBezTo>
                  <a:cubicBezTo>
                    <a:pt x="495" y="159"/>
                    <a:pt x="494" y="170"/>
                    <a:pt x="492" y="181"/>
                  </a:cubicBezTo>
                  <a:cubicBezTo>
                    <a:pt x="490" y="192"/>
                    <a:pt x="489" y="203"/>
                    <a:pt x="486" y="213"/>
                  </a:cubicBezTo>
                  <a:cubicBezTo>
                    <a:pt x="484" y="217"/>
                    <a:pt x="478" y="221"/>
                    <a:pt x="473" y="221"/>
                  </a:cubicBezTo>
                  <a:cubicBezTo>
                    <a:pt x="469" y="221"/>
                    <a:pt x="463" y="217"/>
                    <a:pt x="461" y="213"/>
                  </a:cubicBezTo>
                  <a:cubicBezTo>
                    <a:pt x="458" y="203"/>
                    <a:pt x="457" y="192"/>
                    <a:pt x="455" y="185"/>
                  </a:cubicBezTo>
                  <a:cubicBezTo>
                    <a:pt x="468" y="131"/>
                    <a:pt x="446" y="96"/>
                    <a:pt x="413" y="62"/>
                  </a:cubicBezTo>
                  <a:cubicBezTo>
                    <a:pt x="390" y="38"/>
                    <a:pt x="363" y="29"/>
                    <a:pt x="334" y="19"/>
                  </a:cubicBezTo>
                  <a:cubicBezTo>
                    <a:pt x="278" y="0"/>
                    <a:pt x="201" y="14"/>
                    <a:pt x="174" y="84"/>
                  </a:cubicBezTo>
                  <a:cubicBezTo>
                    <a:pt x="168" y="100"/>
                    <a:pt x="160" y="114"/>
                    <a:pt x="152" y="129"/>
                  </a:cubicBezTo>
                  <a:cubicBezTo>
                    <a:pt x="140" y="153"/>
                    <a:pt x="143" y="177"/>
                    <a:pt x="153" y="201"/>
                  </a:cubicBezTo>
                  <a:cubicBezTo>
                    <a:pt x="164" y="229"/>
                    <a:pt x="189" y="250"/>
                    <a:pt x="196" y="281"/>
                  </a:cubicBezTo>
                  <a:cubicBezTo>
                    <a:pt x="198" y="290"/>
                    <a:pt x="209" y="299"/>
                    <a:pt x="218" y="304"/>
                  </a:cubicBezTo>
                  <a:cubicBezTo>
                    <a:pt x="232" y="313"/>
                    <a:pt x="248" y="319"/>
                    <a:pt x="263" y="327"/>
                  </a:cubicBezTo>
                  <a:cubicBezTo>
                    <a:pt x="279" y="337"/>
                    <a:pt x="285" y="349"/>
                    <a:pt x="280" y="369"/>
                  </a:cubicBezTo>
                  <a:cubicBezTo>
                    <a:pt x="270" y="407"/>
                    <a:pt x="259" y="444"/>
                    <a:pt x="247" y="481"/>
                  </a:cubicBezTo>
                  <a:cubicBezTo>
                    <a:pt x="242" y="495"/>
                    <a:pt x="229" y="501"/>
                    <a:pt x="214" y="503"/>
                  </a:cubicBezTo>
                  <a:cubicBezTo>
                    <a:pt x="195" y="506"/>
                    <a:pt x="176" y="507"/>
                    <a:pt x="157" y="510"/>
                  </a:cubicBezTo>
                  <a:cubicBezTo>
                    <a:pt x="149" y="512"/>
                    <a:pt x="140" y="529"/>
                    <a:pt x="143" y="537"/>
                  </a:cubicBezTo>
                  <a:cubicBezTo>
                    <a:pt x="145" y="545"/>
                    <a:pt x="146" y="555"/>
                    <a:pt x="151" y="561"/>
                  </a:cubicBezTo>
                  <a:cubicBezTo>
                    <a:pt x="181" y="601"/>
                    <a:pt x="176" y="644"/>
                    <a:pt x="164" y="688"/>
                  </a:cubicBezTo>
                  <a:cubicBezTo>
                    <a:pt x="151" y="739"/>
                    <a:pt x="118" y="768"/>
                    <a:pt x="64" y="772"/>
                  </a:cubicBezTo>
                  <a:cubicBezTo>
                    <a:pt x="48" y="773"/>
                    <a:pt x="32" y="777"/>
                    <a:pt x="16" y="781"/>
                  </a:cubicBezTo>
                  <a:cubicBezTo>
                    <a:pt x="4" y="784"/>
                    <a:pt x="0" y="808"/>
                    <a:pt x="11" y="817"/>
                  </a:cubicBezTo>
                  <a:cubicBezTo>
                    <a:pt x="19" y="823"/>
                    <a:pt x="28" y="830"/>
                    <a:pt x="39" y="834"/>
                  </a:cubicBezTo>
                  <a:cubicBezTo>
                    <a:pt x="56" y="842"/>
                    <a:pt x="75" y="846"/>
                    <a:pt x="93" y="854"/>
                  </a:cubicBezTo>
                  <a:cubicBezTo>
                    <a:pt x="109" y="861"/>
                    <a:pt x="119" y="873"/>
                    <a:pt x="123" y="891"/>
                  </a:cubicBezTo>
                  <a:cubicBezTo>
                    <a:pt x="126" y="902"/>
                    <a:pt x="127" y="913"/>
                    <a:pt x="130" y="923"/>
                  </a:cubicBezTo>
                  <a:cubicBezTo>
                    <a:pt x="136" y="944"/>
                    <a:pt x="129" y="961"/>
                    <a:pt x="115" y="977"/>
                  </a:cubicBezTo>
                  <a:cubicBezTo>
                    <a:pt x="104" y="989"/>
                    <a:pt x="91" y="1000"/>
                    <a:pt x="82" y="1014"/>
                  </a:cubicBezTo>
                  <a:cubicBezTo>
                    <a:pt x="68" y="1034"/>
                    <a:pt x="73" y="1058"/>
                    <a:pt x="94" y="1071"/>
                  </a:cubicBezTo>
                  <a:cubicBezTo>
                    <a:pt x="107" y="1081"/>
                    <a:pt x="126" y="1086"/>
                    <a:pt x="135" y="1098"/>
                  </a:cubicBezTo>
                  <a:cubicBezTo>
                    <a:pt x="157" y="1134"/>
                    <a:pt x="174" y="1173"/>
                    <a:pt x="156" y="1216"/>
                  </a:cubicBezTo>
                  <a:cubicBezTo>
                    <a:pt x="146" y="1239"/>
                    <a:pt x="148" y="1258"/>
                    <a:pt x="158" y="1278"/>
                  </a:cubicBezTo>
                  <a:cubicBezTo>
                    <a:pt x="160" y="1281"/>
                    <a:pt x="161" y="1284"/>
                    <a:pt x="162" y="1286"/>
                  </a:cubicBezTo>
                  <a:cubicBezTo>
                    <a:pt x="180" y="1316"/>
                    <a:pt x="202" y="1339"/>
                    <a:pt x="236" y="1350"/>
                  </a:cubicBezTo>
                  <a:cubicBezTo>
                    <a:pt x="278" y="1365"/>
                    <a:pt x="275" y="1377"/>
                    <a:pt x="264" y="1413"/>
                  </a:cubicBezTo>
                  <a:cubicBezTo>
                    <a:pt x="263" y="1418"/>
                    <a:pt x="262" y="1424"/>
                    <a:pt x="262" y="1429"/>
                  </a:cubicBezTo>
                  <a:cubicBezTo>
                    <a:pt x="262" y="1442"/>
                    <a:pt x="268" y="1451"/>
                    <a:pt x="279" y="1455"/>
                  </a:cubicBezTo>
                  <a:cubicBezTo>
                    <a:pt x="292" y="1459"/>
                    <a:pt x="306" y="1459"/>
                    <a:pt x="320" y="1464"/>
                  </a:cubicBezTo>
                  <a:cubicBezTo>
                    <a:pt x="363" y="1479"/>
                    <a:pt x="384" y="1516"/>
                    <a:pt x="376" y="1561"/>
                  </a:cubicBezTo>
                  <a:cubicBezTo>
                    <a:pt x="372" y="1580"/>
                    <a:pt x="369" y="1599"/>
                    <a:pt x="366" y="1618"/>
                  </a:cubicBezTo>
                  <a:cubicBezTo>
                    <a:pt x="365" y="1626"/>
                    <a:pt x="381" y="1640"/>
                    <a:pt x="389" y="1638"/>
                  </a:cubicBezTo>
                  <a:cubicBezTo>
                    <a:pt x="394" y="1638"/>
                    <a:pt x="401" y="1638"/>
                    <a:pt x="405" y="1635"/>
                  </a:cubicBezTo>
                  <a:cubicBezTo>
                    <a:pt x="436" y="1617"/>
                    <a:pt x="467" y="1614"/>
                    <a:pt x="501" y="1626"/>
                  </a:cubicBezTo>
                  <a:cubicBezTo>
                    <a:pt x="506" y="1627"/>
                    <a:pt x="512" y="1628"/>
                    <a:pt x="517" y="1627"/>
                  </a:cubicBezTo>
                  <a:cubicBezTo>
                    <a:pt x="558" y="1619"/>
                    <a:pt x="585" y="1644"/>
                    <a:pt x="611" y="1668"/>
                  </a:cubicBezTo>
                  <a:cubicBezTo>
                    <a:pt x="623" y="1678"/>
                    <a:pt x="633" y="1692"/>
                    <a:pt x="641" y="1707"/>
                  </a:cubicBezTo>
                  <a:cubicBezTo>
                    <a:pt x="654" y="1729"/>
                    <a:pt x="675" y="1734"/>
                    <a:pt x="698" y="1732"/>
                  </a:cubicBezTo>
                  <a:cubicBezTo>
                    <a:pt x="712" y="1731"/>
                    <a:pt x="725" y="1724"/>
                    <a:pt x="739" y="1723"/>
                  </a:cubicBezTo>
                  <a:cubicBezTo>
                    <a:pt x="749" y="1723"/>
                    <a:pt x="761" y="1725"/>
                    <a:pt x="770" y="1730"/>
                  </a:cubicBezTo>
                  <a:cubicBezTo>
                    <a:pt x="779" y="1735"/>
                    <a:pt x="786" y="1745"/>
                    <a:pt x="794" y="1752"/>
                  </a:cubicBezTo>
                  <a:cubicBezTo>
                    <a:pt x="812" y="1771"/>
                    <a:pt x="834" y="1771"/>
                    <a:pt x="855" y="1762"/>
                  </a:cubicBezTo>
                  <a:cubicBezTo>
                    <a:pt x="868" y="1757"/>
                    <a:pt x="879" y="1747"/>
                    <a:pt x="891" y="1740"/>
                  </a:cubicBezTo>
                  <a:cubicBezTo>
                    <a:pt x="927" y="1722"/>
                    <a:pt x="970" y="1737"/>
                    <a:pt x="987" y="1775"/>
                  </a:cubicBezTo>
                  <a:cubicBezTo>
                    <a:pt x="994" y="1790"/>
                    <a:pt x="996" y="1807"/>
                    <a:pt x="1011" y="1819"/>
                  </a:cubicBezTo>
                  <a:cubicBezTo>
                    <a:pt x="1023" y="1829"/>
                    <a:pt x="1048" y="1827"/>
                    <a:pt x="1054" y="1812"/>
                  </a:cubicBezTo>
                  <a:cubicBezTo>
                    <a:pt x="1058" y="1803"/>
                    <a:pt x="1061" y="1792"/>
                    <a:pt x="1063" y="1781"/>
                  </a:cubicBezTo>
                  <a:cubicBezTo>
                    <a:pt x="1065" y="1769"/>
                    <a:pt x="1070" y="1761"/>
                    <a:pt x="1083" y="1759"/>
                  </a:cubicBezTo>
                  <a:cubicBezTo>
                    <a:pt x="1113" y="1754"/>
                    <a:pt x="1144" y="1752"/>
                    <a:pt x="1172" y="1742"/>
                  </a:cubicBezTo>
                  <a:cubicBezTo>
                    <a:pt x="1228" y="1722"/>
                    <a:pt x="1283" y="1706"/>
                    <a:pt x="1342" y="1705"/>
                  </a:cubicBezTo>
                  <a:cubicBezTo>
                    <a:pt x="1356" y="1705"/>
                    <a:pt x="1368" y="1697"/>
                    <a:pt x="1377" y="1686"/>
                  </a:cubicBezTo>
                  <a:cubicBezTo>
                    <a:pt x="1390" y="1672"/>
                    <a:pt x="1402" y="1656"/>
                    <a:pt x="1416" y="1643"/>
                  </a:cubicBezTo>
                  <a:cubicBezTo>
                    <a:pt x="1431" y="1630"/>
                    <a:pt x="1456" y="1632"/>
                    <a:pt x="1469" y="1646"/>
                  </a:cubicBezTo>
                  <a:cubicBezTo>
                    <a:pt x="1482" y="1659"/>
                    <a:pt x="1494" y="1674"/>
                    <a:pt x="1507" y="1689"/>
                  </a:cubicBezTo>
                  <a:cubicBezTo>
                    <a:pt x="1514" y="1698"/>
                    <a:pt x="1520" y="1707"/>
                    <a:pt x="1529" y="1713"/>
                  </a:cubicBezTo>
                  <a:cubicBezTo>
                    <a:pt x="1535" y="1717"/>
                    <a:pt x="1545" y="1717"/>
                    <a:pt x="1553" y="1716"/>
                  </a:cubicBezTo>
                  <a:cubicBezTo>
                    <a:pt x="1562" y="1714"/>
                    <a:pt x="1568" y="1699"/>
                    <a:pt x="1564" y="1688"/>
                  </a:cubicBezTo>
                  <a:cubicBezTo>
                    <a:pt x="1562" y="1683"/>
                    <a:pt x="1561" y="1677"/>
                    <a:pt x="1558" y="1673"/>
                  </a:cubicBezTo>
                  <a:cubicBezTo>
                    <a:pt x="1544" y="1648"/>
                    <a:pt x="1532" y="1624"/>
                    <a:pt x="1516" y="1601"/>
                  </a:cubicBezTo>
                  <a:cubicBezTo>
                    <a:pt x="1502" y="1581"/>
                    <a:pt x="1489" y="1560"/>
                    <a:pt x="1486" y="1534"/>
                  </a:cubicBezTo>
                  <a:cubicBezTo>
                    <a:pt x="1485" y="1522"/>
                    <a:pt x="1494" y="1502"/>
                    <a:pt x="1505" y="1499"/>
                  </a:cubicBezTo>
                  <a:cubicBezTo>
                    <a:pt x="1536" y="1493"/>
                    <a:pt x="1563" y="1482"/>
                    <a:pt x="1577" y="1450"/>
                  </a:cubicBezTo>
                  <a:cubicBezTo>
                    <a:pt x="1578" y="1448"/>
                    <a:pt x="1588" y="1446"/>
                    <a:pt x="1590" y="1448"/>
                  </a:cubicBezTo>
                  <a:cubicBezTo>
                    <a:pt x="1628" y="1484"/>
                    <a:pt x="1677" y="1509"/>
                    <a:pt x="1696" y="1561"/>
                  </a:cubicBezTo>
                  <a:cubicBezTo>
                    <a:pt x="1699" y="1569"/>
                    <a:pt x="1705" y="1576"/>
                    <a:pt x="1711" y="1582"/>
                  </a:cubicBezTo>
                  <a:cubicBezTo>
                    <a:pt x="1717" y="1588"/>
                    <a:pt x="1723" y="1593"/>
                    <a:pt x="1730" y="1597"/>
                  </a:cubicBezTo>
                  <a:cubicBezTo>
                    <a:pt x="1734" y="1600"/>
                    <a:pt x="1740" y="1602"/>
                    <a:pt x="1745" y="1603"/>
                  </a:cubicBezTo>
                  <a:cubicBezTo>
                    <a:pt x="1751" y="1603"/>
                    <a:pt x="1757" y="1601"/>
                    <a:pt x="1761" y="1598"/>
                  </a:cubicBezTo>
                  <a:cubicBezTo>
                    <a:pt x="1763" y="1596"/>
                    <a:pt x="1764" y="1587"/>
                    <a:pt x="1761" y="1584"/>
                  </a:cubicBezTo>
                  <a:cubicBezTo>
                    <a:pt x="1750" y="1572"/>
                    <a:pt x="1735" y="1563"/>
                    <a:pt x="1727" y="1549"/>
                  </a:cubicBezTo>
                  <a:cubicBezTo>
                    <a:pt x="1719" y="1535"/>
                    <a:pt x="1721" y="1517"/>
                    <a:pt x="1715" y="1503"/>
                  </a:cubicBezTo>
                  <a:cubicBezTo>
                    <a:pt x="1711" y="1490"/>
                    <a:pt x="1703" y="1479"/>
                    <a:pt x="1690" y="1471"/>
                  </a:cubicBezTo>
                  <a:cubicBezTo>
                    <a:pt x="1666" y="1458"/>
                    <a:pt x="1643" y="1442"/>
                    <a:pt x="1620" y="1426"/>
                  </a:cubicBezTo>
                  <a:cubicBezTo>
                    <a:pt x="1583" y="1400"/>
                    <a:pt x="1581" y="1388"/>
                    <a:pt x="1604" y="1354"/>
                  </a:cubicBezTo>
                  <a:cubicBezTo>
                    <a:pt x="1619" y="1333"/>
                    <a:pt x="1634" y="1314"/>
                    <a:pt x="1662" y="1310"/>
                  </a:cubicBezTo>
                  <a:cubicBezTo>
                    <a:pt x="1672" y="1309"/>
                    <a:pt x="1682" y="1301"/>
                    <a:pt x="1691" y="1295"/>
                  </a:cubicBezTo>
                  <a:cubicBezTo>
                    <a:pt x="1707" y="1285"/>
                    <a:pt x="1723" y="1286"/>
                    <a:pt x="1739" y="1294"/>
                  </a:cubicBezTo>
                  <a:cubicBezTo>
                    <a:pt x="1794" y="1319"/>
                    <a:pt x="1848" y="1346"/>
                    <a:pt x="1903" y="1372"/>
                  </a:cubicBezTo>
                  <a:cubicBezTo>
                    <a:pt x="1915" y="1378"/>
                    <a:pt x="1928" y="1386"/>
                    <a:pt x="1941" y="1388"/>
                  </a:cubicBezTo>
                  <a:cubicBezTo>
                    <a:pt x="1974" y="1391"/>
                    <a:pt x="2007" y="1392"/>
                    <a:pt x="2039" y="1379"/>
                  </a:cubicBezTo>
                  <a:cubicBezTo>
                    <a:pt x="2053" y="1374"/>
                    <a:pt x="2067" y="1362"/>
                    <a:pt x="2065" y="1350"/>
                  </a:cubicBezTo>
                  <a:cubicBezTo>
                    <a:pt x="2063" y="1340"/>
                    <a:pt x="2058" y="1328"/>
                    <a:pt x="2050" y="1322"/>
                  </a:cubicBezTo>
                  <a:close/>
                </a:path>
              </a:pathLst>
            </a:custGeom>
            <a:solidFill>
              <a:srgbClr val="5FD1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5" name="제목 1"/>
          <p:cNvSpPr txBox="1">
            <a:spLocks/>
          </p:cNvSpPr>
          <p:nvPr/>
        </p:nvSpPr>
        <p:spPr>
          <a:xfrm>
            <a:off x="5516829" y="2457899"/>
            <a:ext cx="585901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ko-KR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B" panose="02030600000101010101" pitchFamily="18" charset="-127"/>
                <a:ea typeface="HY강B" panose="02030600000101010101" pitchFamily="18" charset="-127"/>
              </a:rPr>
              <a:t>제목을 입력해주세요</a:t>
            </a:r>
            <a:endParaRPr lang="ko-KR" altLang="en-US" sz="2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6100066" y="3424190"/>
            <a:ext cx="30572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B" panose="02030600000101010101" pitchFamily="18" charset="-127"/>
                <a:ea typeface="HY강B" panose="02030600000101010101" pitchFamily="18" charset="-127"/>
              </a:rPr>
              <a:t>부제목을 입력하세요</a:t>
            </a:r>
            <a:endParaRPr lang="ko-KR" alt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33906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50"/>
                            </p:stCondLst>
                            <p:childTnLst>
                              <p:par>
                                <p:cTn id="26" presetID="2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3" grpId="0" animBg="1"/>
      <p:bldP spid="34" grpId="0" animBg="1"/>
      <p:bldP spid="31" grpId="0" animBg="1"/>
      <p:bldP spid="32" grpId="0" animBg="1"/>
      <p:bldP spid="28" grpId="0" animBg="1"/>
      <p:bldP spid="9" grpId="0" animBg="1"/>
      <p:bldP spid="13" grpId="0" animBg="1"/>
      <p:bldP spid="35" grpId="0" animBg="1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" name="그룹 126"/>
          <p:cNvGrpSpPr/>
          <p:nvPr/>
        </p:nvGrpSpPr>
        <p:grpSpPr>
          <a:xfrm rot="5400000">
            <a:off x="5831272" y="1737344"/>
            <a:ext cx="1104702" cy="818131"/>
            <a:chOff x="1433513" y="-58738"/>
            <a:chExt cx="9363075" cy="6934201"/>
          </a:xfrm>
          <a:solidFill>
            <a:srgbClr val="FFD000"/>
          </a:solidFill>
        </p:grpSpPr>
        <p:sp>
          <p:nvSpPr>
            <p:cNvPr id="128" name="Freeform 148"/>
            <p:cNvSpPr>
              <a:spLocks/>
            </p:cNvSpPr>
            <p:nvPr/>
          </p:nvSpPr>
          <p:spPr bwMode="auto">
            <a:xfrm>
              <a:off x="9561513" y="4591050"/>
              <a:ext cx="1235075" cy="1289050"/>
            </a:xfrm>
            <a:custGeom>
              <a:avLst/>
              <a:gdLst>
                <a:gd name="T0" fmla="*/ 0 w 329"/>
                <a:gd name="T1" fmla="*/ 162 h 343"/>
                <a:gd name="T2" fmla="*/ 58 w 329"/>
                <a:gd name="T3" fmla="*/ 47 h 343"/>
                <a:gd name="T4" fmla="*/ 245 w 329"/>
                <a:gd name="T5" fmla="*/ 41 h 343"/>
                <a:gd name="T6" fmla="*/ 300 w 329"/>
                <a:gd name="T7" fmla="*/ 233 h 343"/>
                <a:gd name="T8" fmla="*/ 166 w 329"/>
                <a:gd name="T9" fmla="*/ 338 h 343"/>
                <a:gd name="T10" fmla="*/ 133 w 329"/>
                <a:gd name="T11" fmla="*/ 343 h 343"/>
                <a:gd name="T12" fmla="*/ 109 w 329"/>
                <a:gd name="T13" fmla="*/ 337 h 343"/>
                <a:gd name="T14" fmla="*/ 0 w 329"/>
                <a:gd name="T15" fmla="*/ 162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9" h="343">
                  <a:moveTo>
                    <a:pt x="0" y="162"/>
                  </a:moveTo>
                  <a:cubicBezTo>
                    <a:pt x="0" y="113"/>
                    <a:pt x="22" y="75"/>
                    <a:pt x="58" y="47"/>
                  </a:cubicBezTo>
                  <a:cubicBezTo>
                    <a:pt x="121" y="0"/>
                    <a:pt x="196" y="8"/>
                    <a:pt x="245" y="41"/>
                  </a:cubicBezTo>
                  <a:cubicBezTo>
                    <a:pt x="302" y="80"/>
                    <a:pt x="329" y="170"/>
                    <a:pt x="300" y="233"/>
                  </a:cubicBezTo>
                  <a:cubicBezTo>
                    <a:pt x="265" y="308"/>
                    <a:pt x="259" y="320"/>
                    <a:pt x="166" y="338"/>
                  </a:cubicBezTo>
                  <a:cubicBezTo>
                    <a:pt x="155" y="340"/>
                    <a:pt x="144" y="342"/>
                    <a:pt x="133" y="343"/>
                  </a:cubicBezTo>
                  <a:cubicBezTo>
                    <a:pt x="125" y="343"/>
                    <a:pt x="115" y="342"/>
                    <a:pt x="109" y="337"/>
                  </a:cubicBezTo>
                  <a:cubicBezTo>
                    <a:pt x="51" y="293"/>
                    <a:pt x="4" y="240"/>
                    <a:pt x="0" y="1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29" name="Freeform 149"/>
            <p:cNvSpPr>
              <a:spLocks/>
            </p:cNvSpPr>
            <p:nvPr/>
          </p:nvSpPr>
          <p:spPr bwMode="auto">
            <a:xfrm>
              <a:off x="7237413" y="6459538"/>
              <a:ext cx="404813" cy="415925"/>
            </a:xfrm>
            <a:custGeom>
              <a:avLst/>
              <a:gdLst>
                <a:gd name="T0" fmla="*/ 69 w 108"/>
                <a:gd name="T1" fmla="*/ 111 h 111"/>
                <a:gd name="T2" fmla="*/ 25 w 108"/>
                <a:gd name="T3" fmla="*/ 14 h 111"/>
                <a:gd name="T4" fmla="*/ 63 w 108"/>
                <a:gd name="T5" fmla="*/ 7 h 111"/>
                <a:gd name="T6" fmla="*/ 87 w 108"/>
                <a:gd name="T7" fmla="*/ 100 h 111"/>
                <a:gd name="T8" fmla="*/ 69 w 108"/>
                <a:gd name="T9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111">
                  <a:moveTo>
                    <a:pt x="69" y="111"/>
                  </a:moveTo>
                  <a:cubicBezTo>
                    <a:pt x="23" y="105"/>
                    <a:pt x="0" y="51"/>
                    <a:pt x="25" y="14"/>
                  </a:cubicBezTo>
                  <a:cubicBezTo>
                    <a:pt x="32" y="5"/>
                    <a:pt x="51" y="0"/>
                    <a:pt x="63" y="7"/>
                  </a:cubicBezTo>
                  <a:cubicBezTo>
                    <a:pt x="96" y="25"/>
                    <a:pt x="108" y="67"/>
                    <a:pt x="87" y="100"/>
                  </a:cubicBezTo>
                  <a:cubicBezTo>
                    <a:pt x="83" y="105"/>
                    <a:pt x="74" y="108"/>
                    <a:pt x="69" y="1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30" name="Freeform 150"/>
            <p:cNvSpPr>
              <a:spLocks/>
            </p:cNvSpPr>
            <p:nvPr/>
          </p:nvSpPr>
          <p:spPr bwMode="auto">
            <a:xfrm>
              <a:off x="1433513" y="-58738"/>
              <a:ext cx="7759700" cy="6870701"/>
            </a:xfrm>
            <a:custGeom>
              <a:avLst/>
              <a:gdLst>
                <a:gd name="T0" fmla="*/ 1777 w 2067"/>
                <a:gd name="T1" fmla="*/ 1271 h 1829"/>
                <a:gd name="T2" fmla="*/ 1758 w 2067"/>
                <a:gd name="T3" fmla="*/ 1089 h 1829"/>
                <a:gd name="T4" fmla="*/ 1766 w 2067"/>
                <a:gd name="T5" fmla="*/ 888 h 1829"/>
                <a:gd name="T6" fmla="*/ 1700 w 2067"/>
                <a:gd name="T7" fmla="*/ 677 h 1829"/>
                <a:gd name="T8" fmla="*/ 1637 w 2067"/>
                <a:gd name="T9" fmla="*/ 501 h 1829"/>
                <a:gd name="T10" fmla="*/ 1484 w 2067"/>
                <a:gd name="T11" fmla="*/ 310 h 1829"/>
                <a:gd name="T12" fmla="*/ 1293 w 2067"/>
                <a:gd name="T13" fmla="*/ 171 h 1829"/>
                <a:gd name="T14" fmla="*/ 1159 w 2067"/>
                <a:gd name="T15" fmla="*/ 77 h 1829"/>
                <a:gd name="T16" fmla="*/ 1040 w 2067"/>
                <a:gd name="T17" fmla="*/ 59 h 1829"/>
                <a:gd name="T18" fmla="*/ 913 w 2067"/>
                <a:gd name="T19" fmla="*/ 44 h 1829"/>
                <a:gd name="T20" fmla="*/ 702 w 2067"/>
                <a:gd name="T21" fmla="*/ 77 h 1829"/>
                <a:gd name="T22" fmla="*/ 614 w 2067"/>
                <a:gd name="T23" fmla="*/ 174 h 1829"/>
                <a:gd name="T24" fmla="*/ 498 w 2067"/>
                <a:gd name="T25" fmla="*/ 149 h 1829"/>
                <a:gd name="T26" fmla="*/ 473 w 2067"/>
                <a:gd name="T27" fmla="*/ 221 h 1829"/>
                <a:gd name="T28" fmla="*/ 413 w 2067"/>
                <a:gd name="T29" fmla="*/ 62 h 1829"/>
                <a:gd name="T30" fmla="*/ 152 w 2067"/>
                <a:gd name="T31" fmla="*/ 129 h 1829"/>
                <a:gd name="T32" fmla="*/ 218 w 2067"/>
                <a:gd name="T33" fmla="*/ 304 h 1829"/>
                <a:gd name="T34" fmla="*/ 247 w 2067"/>
                <a:gd name="T35" fmla="*/ 481 h 1829"/>
                <a:gd name="T36" fmla="*/ 143 w 2067"/>
                <a:gd name="T37" fmla="*/ 537 h 1829"/>
                <a:gd name="T38" fmla="*/ 64 w 2067"/>
                <a:gd name="T39" fmla="*/ 772 h 1829"/>
                <a:gd name="T40" fmla="*/ 39 w 2067"/>
                <a:gd name="T41" fmla="*/ 834 h 1829"/>
                <a:gd name="T42" fmla="*/ 130 w 2067"/>
                <a:gd name="T43" fmla="*/ 923 h 1829"/>
                <a:gd name="T44" fmla="*/ 94 w 2067"/>
                <a:gd name="T45" fmla="*/ 1071 h 1829"/>
                <a:gd name="T46" fmla="*/ 158 w 2067"/>
                <a:gd name="T47" fmla="*/ 1278 h 1829"/>
                <a:gd name="T48" fmla="*/ 264 w 2067"/>
                <a:gd name="T49" fmla="*/ 1413 h 1829"/>
                <a:gd name="T50" fmla="*/ 320 w 2067"/>
                <a:gd name="T51" fmla="*/ 1464 h 1829"/>
                <a:gd name="T52" fmla="*/ 389 w 2067"/>
                <a:gd name="T53" fmla="*/ 1638 h 1829"/>
                <a:gd name="T54" fmla="*/ 517 w 2067"/>
                <a:gd name="T55" fmla="*/ 1627 h 1829"/>
                <a:gd name="T56" fmla="*/ 698 w 2067"/>
                <a:gd name="T57" fmla="*/ 1732 h 1829"/>
                <a:gd name="T58" fmla="*/ 794 w 2067"/>
                <a:gd name="T59" fmla="*/ 1752 h 1829"/>
                <a:gd name="T60" fmla="*/ 987 w 2067"/>
                <a:gd name="T61" fmla="*/ 1775 h 1829"/>
                <a:gd name="T62" fmla="*/ 1063 w 2067"/>
                <a:gd name="T63" fmla="*/ 1781 h 1829"/>
                <a:gd name="T64" fmla="*/ 1342 w 2067"/>
                <a:gd name="T65" fmla="*/ 1705 h 1829"/>
                <a:gd name="T66" fmla="*/ 1469 w 2067"/>
                <a:gd name="T67" fmla="*/ 1646 h 1829"/>
                <a:gd name="T68" fmla="*/ 1553 w 2067"/>
                <a:gd name="T69" fmla="*/ 1716 h 1829"/>
                <a:gd name="T70" fmla="*/ 1516 w 2067"/>
                <a:gd name="T71" fmla="*/ 1601 h 1829"/>
                <a:gd name="T72" fmla="*/ 1577 w 2067"/>
                <a:gd name="T73" fmla="*/ 1450 h 1829"/>
                <a:gd name="T74" fmla="*/ 1711 w 2067"/>
                <a:gd name="T75" fmla="*/ 1582 h 1829"/>
                <a:gd name="T76" fmla="*/ 1761 w 2067"/>
                <a:gd name="T77" fmla="*/ 1598 h 1829"/>
                <a:gd name="T78" fmla="*/ 1715 w 2067"/>
                <a:gd name="T79" fmla="*/ 1503 h 1829"/>
                <a:gd name="T80" fmla="*/ 1604 w 2067"/>
                <a:gd name="T81" fmla="*/ 1354 h 1829"/>
                <a:gd name="T82" fmla="*/ 1739 w 2067"/>
                <a:gd name="T83" fmla="*/ 1294 h 1829"/>
                <a:gd name="T84" fmla="*/ 2039 w 2067"/>
                <a:gd name="T85" fmla="*/ 1379 h 18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067" h="1829">
                  <a:moveTo>
                    <a:pt x="2050" y="1322"/>
                  </a:moveTo>
                  <a:cubicBezTo>
                    <a:pt x="2026" y="1302"/>
                    <a:pt x="1998" y="1292"/>
                    <a:pt x="1967" y="1289"/>
                  </a:cubicBezTo>
                  <a:cubicBezTo>
                    <a:pt x="1903" y="1284"/>
                    <a:pt x="1840" y="1278"/>
                    <a:pt x="1777" y="1271"/>
                  </a:cubicBezTo>
                  <a:cubicBezTo>
                    <a:pt x="1713" y="1264"/>
                    <a:pt x="1684" y="1200"/>
                    <a:pt x="1721" y="1150"/>
                  </a:cubicBezTo>
                  <a:cubicBezTo>
                    <a:pt x="1727" y="1141"/>
                    <a:pt x="1736" y="1133"/>
                    <a:pt x="1744" y="1126"/>
                  </a:cubicBezTo>
                  <a:cubicBezTo>
                    <a:pt x="1755" y="1116"/>
                    <a:pt x="1759" y="1103"/>
                    <a:pt x="1758" y="1089"/>
                  </a:cubicBezTo>
                  <a:cubicBezTo>
                    <a:pt x="1757" y="1072"/>
                    <a:pt x="1754" y="1056"/>
                    <a:pt x="1753" y="1039"/>
                  </a:cubicBezTo>
                  <a:cubicBezTo>
                    <a:pt x="1751" y="1000"/>
                    <a:pt x="1748" y="961"/>
                    <a:pt x="1772" y="926"/>
                  </a:cubicBezTo>
                  <a:cubicBezTo>
                    <a:pt x="1780" y="914"/>
                    <a:pt x="1775" y="900"/>
                    <a:pt x="1766" y="888"/>
                  </a:cubicBezTo>
                  <a:cubicBezTo>
                    <a:pt x="1753" y="869"/>
                    <a:pt x="1745" y="850"/>
                    <a:pt x="1743" y="827"/>
                  </a:cubicBezTo>
                  <a:cubicBezTo>
                    <a:pt x="1739" y="794"/>
                    <a:pt x="1732" y="761"/>
                    <a:pt x="1723" y="730"/>
                  </a:cubicBezTo>
                  <a:cubicBezTo>
                    <a:pt x="1719" y="711"/>
                    <a:pt x="1712" y="691"/>
                    <a:pt x="1700" y="677"/>
                  </a:cubicBezTo>
                  <a:cubicBezTo>
                    <a:pt x="1671" y="645"/>
                    <a:pt x="1666" y="609"/>
                    <a:pt x="1670" y="568"/>
                  </a:cubicBezTo>
                  <a:cubicBezTo>
                    <a:pt x="1671" y="563"/>
                    <a:pt x="1671" y="557"/>
                    <a:pt x="1671" y="552"/>
                  </a:cubicBezTo>
                  <a:cubicBezTo>
                    <a:pt x="1671" y="528"/>
                    <a:pt x="1661" y="507"/>
                    <a:pt x="1637" y="501"/>
                  </a:cubicBezTo>
                  <a:cubicBezTo>
                    <a:pt x="1587" y="488"/>
                    <a:pt x="1557" y="455"/>
                    <a:pt x="1536" y="410"/>
                  </a:cubicBezTo>
                  <a:cubicBezTo>
                    <a:pt x="1528" y="393"/>
                    <a:pt x="1515" y="377"/>
                    <a:pt x="1502" y="363"/>
                  </a:cubicBezTo>
                  <a:cubicBezTo>
                    <a:pt x="1488" y="348"/>
                    <a:pt x="1480" y="331"/>
                    <a:pt x="1484" y="310"/>
                  </a:cubicBezTo>
                  <a:cubicBezTo>
                    <a:pt x="1490" y="283"/>
                    <a:pt x="1477" y="263"/>
                    <a:pt x="1463" y="242"/>
                  </a:cubicBezTo>
                  <a:cubicBezTo>
                    <a:pt x="1436" y="201"/>
                    <a:pt x="1394" y="189"/>
                    <a:pt x="1350" y="179"/>
                  </a:cubicBezTo>
                  <a:cubicBezTo>
                    <a:pt x="1331" y="174"/>
                    <a:pt x="1311" y="176"/>
                    <a:pt x="1293" y="171"/>
                  </a:cubicBezTo>
                  <a:cubicBezTo>
                    <a:pt x="1257" y="162"/>
                    <a:pt x="1225" y="147"/>
                    <a:pt x="1208" y="111"/>
                  </a:cubicBezTo>
                  <a:cubicBezTo>
                    <a:pt x="1204" y="101"/>
                    <a:pt x="1197" y="92"/>
                    <a:pt x="1190" y="84"/>
                  </a:cubicBezTo>
                  <a:cubicBezTo>
                    <a:pt x="1182" y="76"/>
                    <a:pt x="1171" y="72"/>
                    <a:pt x="1159" y="77"/>
                  </a:cubicBezTo>
                  <a:cubicBezTo>
                    <a:pt x="1149" y="82"/>
                    <a:pt x="1139" y="87"/>
                    <a:pt x="1130" y="93"/>
                  </a:cubicBezTo>
                  <a:cubicBezTo>
                    <a:pt x="1111" y="105"/>
                    <a:pt x="1093" y="102"/>
                    <a:pt x="1075" y="92"/>
                  </a:cubicBezTo>
                  <a:cubicBezTo>
                    <a:pt x="1060" y="85"/>
                    <a:pt x="1046" y="77"/>
                    <a:pt x="1040" y="59"/>
                  </a:cubicBezTo>
                  <a:cubicBezTo>
                    <a:pt x="1036" y="46"/>
                    <a:pt x="1028" y="33"/>
                    <a:pt x="1014" y="29"/>
                  </a:cubicBezTo>
                  <a:cubicBezTo>
                    <a:pt x="986" y="20"/>
                    <a:pt x="958" y="15"/>
                    <a:pt x="933" y="28"/>
                  </a:cubicBezTo>
                  <a:cubicBezTo>
                    <a:pt x="926" y="32"/>
                    <a:pt x="920" y="37"/>
                    <a:pt x="913" y="44"/>
                  </a:cubicBezTo>
                  <a:cubicBezTo>
                    <a:pt x="882" y="78"/>
                    <a:pt x="838" y="88"/>
                    <a:pt x="800" y="110"/>
                  </a:cubicBezTo>
                  <a:cubicBezTo>
                    <a:pt x="784" y="118"/>
                    <a:pt x="766" y="115"/>
                    <a:pt x="751" y="107"/>
                  </a:cubicBezTo>
                  <a:cubicBezTo>
                    <a:pt x="734" y="99"/>
                    <a:pt x="718" y="87"/>
                    <a:pt x="702" y="77"/>
                  </a:cubicBezTo>
                  <a:cubicBezTo>
                    <a:pt x="691" y="71"/>
                    <a:pt x="672" y="79"/>
                    <a:pt x="667" y="92"/>
                  </a:cubicBezTo>
                  <a:cubicBezTo>
                    <a:pt x="662" y="110"/>
                    <a:pt x="659" y="129"/>
                    <a:pt x="653" y="147"/>
                  </a:cubicBezTo>
                  <a:cubicBezTo>
                    <a:pt x="647" y="165"/>
                    <a:pt x="631" y="174"/>
                    <a:pt x="614" y="174"/>
                  </a:cubicBezTo>
                  <a:cubicBezTo>
                    <a:pt x="601" y="174"/>
                    <a:pt x="586" y="170"/>
                    <a:pt x="575" y="164"/>
                  </a:cubicBezTo>
                  <a:cubicBezTo>
                    <a:pt x="563" y="157"/>
                    <a:pt x="555" y="145"/>
                    <a:pt x="544" y="136"/>
                  </a:cubicBezTo>
                  <a:cubicBezTo>
                    <a:pt x="527" y="122"/>
                    <a:pt x="503" y="128"/>
                    <a:pt x="498" y="149"/>
                  </a:cubicBezTo>
                  <a:cubicBezTo>
                    <a:pt x="495" y="159"/>
                    <a:pt x="494" y="170"/>
                    <a:pt x="492" y="181"/>
                  </a:cubicBezTo>
                  <a:cubicBezTo>
                    <a:pt x="490" y="192"/>
                    <a:pt x="489" y="203"/>
                    <a:pt x="486" y="213"/>
                  </a:cubicBezTo>
                  <a:cubicBezTo>
                    <a:pt x="484" y="217"/>
                    <a:pt x="478" y="221"/>
                    <a:pt x="473" y="221"/>
                  </a:cubicBezTo>
                  <a:cubicBezTo>
                    <a:pt x="469" y="221"/>
                    <a:pt x="463" y="217"/>
                    <a:pt x="461" y="213"/>
                  </a:cubicBezTo>
                  <a:cubicBezTo>
                    <a:pt x="458" y="203"/>
                    <a:pt x="457" y="192"/>
                    <a:pt x="455" y="185"/>
                  </a:cubicBezTo>
                  <a:cubicBezTo>
                    <a:pt x="468" y="131"/>
                    <a:pt x="446" y="96"/>
                    <a:pt x="413" y="62"/>
                  </a:cubicBezTo>
                  <a:cubicBezTo>
                    <a:pt x="390" y="38"/>
                    <a:pt x="363" y="29"/>
                    <a:pt x="334" y="19"/>
                  </a:cubicBezTo>
                  <a:cubicBezTo>
                    <a:pt x="278" y="0"/>
                    <a:pt x="201" y="14"/>
                    <a:pt x="174" y="84"/>
                  </a:cubicBezTo>
                  <a:cubicBezTo>
                    <a:pt x="168" y="100"/>
                    <a:pt x="160" y="114"/>
                    <a:pt x="152" y="129"/>
                  </a:cubicBezTo>
                  <a:cubicBezTo>
                    <a:pt x="140" y="153"/>
                    <a:pt x="143" y="177"/>
                    <a:pt x="153" y="201"/>
                  </a:cubicBezTo>
                  <a:cubicBezTo>
                    <a:pt x="164" y="229"/>
                    <a:pt x="189" y="250"/>
                    <a:pt x="196" y="281"/>
                  </a:cubicBezTo>
                  <a:cubicBezTo>
                    <a:pt x="198" y="290"/>
                    <a:pt x="209" y="299"/>
                    <a:pt x="218" y="304"/>
                  </a:cubicBezTo>
                  <a:cubicBezTo>
                    <a:pt x="232" y="313"/>
                    <a:pt x="248" y="319"/>
                    <a:pt x="263" y="327"/>
                  </a:cubicBezTo>
                  <a:cubicBezTo>
                    <a:pt x="279" y="337"/>
                    <a:pt x="285" y="349"/>
                    <a:pt x="280" y="369"/>
                  </a:cubicBezTo>
                  <a:cubicBezTo>
                    <a:pt x="270" y="407"/>
                    <a:pt x="259" y="444"/>
                    <a:pt x="247" y="481"/>
                  </a:cubicBezTo>
                  <a:cubicBezTo>
                    <a:pt x="242" y="495"/>
                    <a:pt x="229" y="501"/>
                    <a:pt x="214" y="503"/>
                  </a:cubicBezTo>
                  <a:cubicBezTo>
                    <a:pt x="195" y="506"/>
                    <a:pt x="176" y="507"/>
                    <a:pt x="157" y="510"/>
                  </a:cubicBezTo>
                  <a:cubicBezTo>
                    <a:pt x="149" y="512"/>
                    <a:pt x="140" y="529"/>
                    <a:pt x="143" y="537"/>
                  </a:cubicBezTo>
                  <a:cubicBezTo>
                    <a:pt x="145" y="545"/>
                    <a:pt x="146" y="555"/>
                    <a:pt x="151" y="561"/>
                  </a:cubicBezTo>
                  <a:cubicBezTo>
                    <a:pt x="181" y="601"/>
                    <a:pt x="176" y="644"/>
                    <a:pt x="164" y="688"/>
                  </a:cubicBezTo>
                  <a:cubicBezTo>
                    <a:pt x="151" y="739"/>
                    <a:pt x="118" y="768"/>
                    <a:pt x="64" y="772"/>
                  </a:cubicBezTo>
                  <a:cubicBezTo>
                    <a:pt x="48" y="773"/>
                    <a:pt x="32" y="777"/>
                    <a:pt x="16" y="781"/>
                  </a:cubicBezTo>
                  <a:cubicBezTo>
                    <a:pt x="4" y="784"/>
                    <a:pt x="0" y="808"/>
                    <a:pt x="11" y="817"/>
                  </a:cubicBezTo>
                  <a:cubicBezTo>
                    <a:pt x="19" y="823"/>
                    <a:pt x="28" y="830"/>
                    <a:pt x="39" y="834"/>
                  </a:cubicBezTo>
                  <a:cubicBezTo>
                    <a:pt x="56" y="842"/>
                    <a:pt x="75" y="846"/>
                    <a:pt x="93" y="854"/>
                  </a:cubicBezTo>
                  <a:cubicBezTo>
                    <a:pt x="109" y="861"/>
                    <a:pt x="119" y="873"/>
                    <a:pt x="123" y="891"/>
                  </a:cubicBezTo>
                  <a:cubicBezTo>
                    <a:pt x="126" y="902"/>
                    <a:pt x="127" y="913"/>
                    <a:pt x="130" y="923"/>
                  </a:cubicBezTo>
                  <a:cubicBezTo>
                    <a:pt x="136" y="944"/>
                    <a:pt x="129" y="961"/>
                    <a:pt x="115" y="977"/>
                  </a:cubicBezTo>
                  <a:cubicBezTo>
                    <a:pt x="104" y="989"/>
                    <a:pt x="91" y="1000"/>
                    <a:pt x="82" y="1014"/>
                  </a:cubicBezTo>
                  <a:cubicBezTo>
                    <a:pt x="68" y="1034"/>
                    <a:pt x="73" y="1058"/>
                    <a:pt x="94" y="1071"/>
                  </a:cubicBezTo>
                  <a:cubicBezTo>
                    <a:pt x="107" y="1081"/>
                    <a:pt x="126" y="1086"/>
                    <a:pt x="135" y="1098"/>
                  </a:cubicBezTo>
                  <a:cubicBezTo>
                    <a:pt x="157" y="1134"/>
                    <a:pt x="174" y="1173"/>
                    <a:pt x="156" y="1216"/>
                  </a:cubicBezTo>
                  <a:cubicBezTo>
                    <a:pt x="146" y="1239"/>
                    <a:pt x="148" y="1258"/>
                    <a:pt x="158" y="1278"/>
                  </a:cubicBezTo>
                  <a:cubicBezTo>
                    <a:pt x="160" y="1281"/>
                    <a:pt x="161" y="1284"/>
                    <a:pt x="162" y="1286"/>
                  </a:cubicBezTo>
                  <a:cubicBezTo>
                    <a:pt x="180" y="1316"/>
                    <a:pt x="202" y="1339"/>
                    <a:pt x="236" y="1350"/>
                  </a:cubicBezTo>
                  <a:cubicBezTo>
                    <a:pt x="278" y="1365"/>
                    <a:pt x="275" y="1377"/>
                    <a:pt x="264" y="1413"/>
                  </a:cubicBezTo>
                  <a:cubicBezTo>
                    <a:pt x="263" y="1418"/>
                    <a:pt x="262" y="1424"/>
                    <a:pt x="262" y="1429"/>
                  </a:cubicBezTo>
                  <a:cubicBezTo>
                    <a:pt x="262" y="1442"/>
                    <a:pt x="268" y="1451"/>
                    <a:pt x="279" y="1455"/>
                  </a:cubicBezTo>
                  <a:cubicBezTo>
                    <a:pt x="292" y="1459"/>
                    <a:pt x="306" y="1459"/>
                    <a:pt x="320" y="1464"/>
                  </a:cubicBezTo>
                  <a:cubicBezTo>
                    <a:pt x="363" y="1479"/>
                    <a:pt x="384" y="1516"/>
                    <a:pt x="376" y="1561"/>
                  </a:cubicBezTo>
                  <a:cubicBezTo>
                    <a:pt x="372" y="1580"/>
                    <a:pt x="369" y="1599"/>
                    <a:pt x="366" y="1618"/>
                  </a:cubicBezTo>
                  <a:cubicBezTo>
                    <a:pt x="365" y="1626"/>
                    <a:pt x="381" y="1640"/>
                    <a:pt x="389" y="1638"/>
                  </a:cubicBezTo>
                  <a:cubicBezTo>
                    <a:pt x="394" y="1638"/>
                    <a:pt x="401" y="1638"/>
                    <a:pt x="405" y="1635"/>
                  </a:cubicBezTo>
                  <a:cubicBezTo>
                    <a:pt x="436" y="1617"/>
                    <a:pt x="467" y="1614"/>
                    <a:pt x="501" y="1626"/>
                  </a:cubicBezTo>
                  <a:cubicBezTo>
                    <a:pt x="506" y="1627"/>
                    <a:pt x="512" y="1628"/>
                    <a:pt x="517" y="1627"/>
                  </a:cubicBezTo>
                  <a:cubicBezTo>
                    <a:pt x="558" y="1619"/>
                    <a:pt x="585" y="1644"/>
                    <a:pt x="611" y="1668"/>
                  </a:cubicBezTo>
                  <a:cubicBezTo>
                    <a:pt x="623" y="1678"/>
                    <a:pt x="633" y="1692"/>
                    <a:pt x="641" y="1707"/>
                  </a:cubicBezTo>
                  <a:cubicBezTo>
                    <a:pt x="654" y="1729"/>
                    <a:pt x="675" y="1734"/>
                    <a:pt x="698" y="1732"/>
                  </a:cubicBezTo>
                  <a:cubicBezTo>
                    <a:pt x="712" y="1731"/>
                    <a:pt x="725" y="1724"/>
                    <a:pt x="739" y="1723"/>
                  </a:cubicBezTo>
                  <a:cubicBezTo>
                    <a:pt x="749" y="1723"/>
                    <a:pt x="761" y="1725"/>
                    <a:pt x="770" y="1730"/>
                  </a:cubicBezTo>
                  <a:cubicBezTo>
                    <a:pt x="779" y="1735"/>
                    <a:pt x="786" y="1745"/>
                    <a:pt x="794" y="1752"/>
                  </a:cubicBezTo>
                  <a:cubicBezTo>
                    <a:pt x="812" y="1771"/>
                    <a:pt x="834" y="1771"/>
                    <a:pt x="855" y="1762"/>
                  </a:cubicBezTo>
                  <a:cubicBezTo>
                    <a:pt x="868" y="1757"/>
                    <a:pt x="879" y="1747"/>
                    <a:pt x="891" y="1740"/>
                  </a:cubicBezTo>
                  <a:cubicBezTo>
                    <a:pt x="927" y="1722"/>
                    <a:pt x="970" y="1737"/>
                    <a:pt x="987" y="1775"/>
                  </a:cubicBezTo>
                  <a:cubicBezTo>
                    <a:pt x="994" y="1790"/>
                    <a:pt x="996" y="1807"/>
                    <a:pt x="1011" y="1819"/>
                  </a:cubicBezTo>
                  <a:cubicBezTo>
                    <a:pt x="1023" y="1829"/>
                    <a:pt x="1048" y="1827"/>
                    <a:pt x="1054" y="1812"/>
                  </a:cubicBezTo>
                  <a:cubicBezTo>
                    <a:pt x="1058" y="1803"/>
                    <a:pt x="1061" y="1792"/>
                    <a:pt x="1063" y="1781"/>
                  </a:cubicBezTo>
                  <a:cubicBezTo>
                    <a:pt x="1065" y="1769"/>
                    <a:pt x="1070" y="1761"/>
                    <a:pt x="1083" y="1759"/>
                  </a:cubicBezTo>
                  <a:cubicBezTo>
                    <a:pt x="1113" y="1754"/>
                    <a:pt x="1144" y="1752"/>
                    <a:pt x="1172" y="1742"/>
                  </a:cubicBezTo>
                  <a:cubicBezTo>
                    <a:pt x="1228" y="1722"/>
                    <a:pt x="1283" y="1706"/>
                    <a:pt x="1342" y="1705"/>
                  </a:cubicBezTo>
                  <a:cubicBezTo>
                    <a:pt x="1356" y="1705"/>
                    <a:pt x="1368" y="1697"/>
                    <a:pt x="1377" y="1686"/>
                  </a:cubicBezTo>
                  <a:cubicBezTo>
                    <a:pt x="1390" y="1672"/>
                    <a:pt x="1402" y="1656"/>
                    <a:pt x="1416" y="1643"/>
                  </a:cubicBezTo>
                  <a:cubicBezTo>
                    <a:pt x="1431" y="1630"/>
                    <a:pt x="1456" y="1632"/>
                    <a:pt x="1469" y="1646"/>
                  </a:cubicBezTo>
                  <a:cubicBezTo>
                    <a:pt x="1482" y="1659"/>
                    <a:pt x="1494" y="1674"/>
                    <a:pt x="1507" y="1689"/>
                  </a:cubicBezTo>
                  <a:cubicBezTo>
                    <a:pt x="1514" y="1698"/>
                    <a:pt x="1520" y="1707"/>
                    <a:pt x="1529" y="1713"/>
                  </a:cubicBezTo>
                  <a:cubicBezTo>
                    <a:pt x="1535" y="1717"/>
                    <a:pt x="1545" y="1717"/>
                    <a:pt x="1553" y="1716"/>
                  </a:cubicBezTo>
                  <a:cubicBezTo>
                    <a:pt x="1562" y="1714"/>
                    <a:pt x="1568" y="1699"/>
                    <a:pt x="1564" y="1688"/>
                  </a:cubicBezTo>
                  <a:cubicBezTo>
                    <a:pt x="1562" y="1683"/>
                    <a:pt x="1561" y="1677"/>
                    <a:pt x="1558" y="1673"/>
                  </a:cubicBezTo>
                  <a:cubicBezTo>
                    <a:pt x="1544" y="1648"/>
                    <a:pt x="1532" y="1624"/>
                    <a:pt x="1516" y="1601"/>
                  </a:cubicBezTo>
                  <a:cubicBezTo>
                    <a:pt x="1502" y="1581"/>
                    <a:pt x="1489" y="1560"/>
                    <a:pt x="1486" y="1534"/>
                  </a:cubicBezTo>
                  <a:cubicBezTo>
                    <a:pt x="1485" y="1522"/>
                    <a:pt x="1494" y="1502"/>
                    <a:pt x="1505" y="1499"/>
                  </a:cubicBezTo>
                  <a:cubicBezTo>
                    <a:pt x="1536" y="1493"/>
                    <a:pt x="1563" y="1482"/>
                    <a:pt x="1577" y="1450"/>
                  </a:cubicBezTo>
                  <a:cubicBezTo>
                    <a:pt x="1578" y="1448"/>
                    <a:pt x="1588" y="1446"/>
                    <a:pt x="1590" y="1448"/>
                  </a:cubicBezTo>
                  <a:cubicBezTo>
                    <a:pt x="1628" y="1484"/>
                    <a:pt x="1677" y="1509"/>
                    <a:pt x="1696" y="1561"/>
                  </a:cubicBezTo>
                  <a:cubicBezTo>
                    <a:pt x="1699" y="1569"/>
                    <a:pt x="1705" y="1576"/>
                    <a:pt x="1711" y="1582"/>
                  </a:cubicBezTo>
                  <a:cubicBezTo>
                    <a:pt x="1717" y="1588"/>
                    <a:pt x="1723" y="1593"/>
                    <a:pt x="1730" y="1597"/>
                  </a:cubicBezTo>
                  <a:cubicBezTo>
                    <a:pt x="1734" y="1600"/>
                    <a:pt x="1740" y="1602"/>
                    <a:pt x="1745" y="1603"/>
                  </a:cubicBezTo>
                  <a:cubicBezTo>
                    <a:pt x="1751" y="1603"/>
                    <a:pt x="1757" y="1601"/>
                    <a:pt x="1761" y="1598"/>
                  </a:cubicBezTo>
                  <a:cubicBezTo>
                    <a:pt x="1763" y="1596"/>
                    <a:pt x="1764" y="1587"/>
                    <a:pt x="1761" y="1584"/>
                  </a:cubicBezTo>
                  <a:cubicBezTo>
                    <a:pt x="1750" y="1572"/>
                    <a:pt x="1735" y="1563"/>
                    <a:pt x="1727" y="1549"/>
                  </a:cubicBezTo>
                  <a:cubicBezTo>
                    <a:pt x="1719" y="1535"/>
                    <a:pt x="1721" y="1517"/>
                    <a:pt x="1715" y="1503"/>
                  </a:cubicBezTo>
                  <a:cubicBezTo>
                    <a:pt x="1711" y="1490"/>
                    <a:pt x="1703" y="1479"/>
                    <a:pt x="1690" y="1471"/>
                  </a:cubicBezTo>
                  <a:cubicBezTo>
                    <a:pt x="1666" y="1458"/>
                    <a:pt x="1643" y="1442"/>
                    <a:pt x="1620" y="1426"/>
                  </a:cubicBezTo>
                  <a:cubicBezTo>
                    <a:pt x="1583" y="1400"/>
                    <a:pt x="1581" y="1388"/>
                    <a:pt x="1604" y="1354"/>
                  </a:cubicBezTo>
                  <a:cubicBezTo>
                    <a:pt x="1619" y="1333"/>
                    <a:pt x="1634" y="1314"/>
                    <a:pt x="1662" y="1310"/>
                  </a:cubicBezTo>
                  <a:cubicBezTo>
                    <a:pt x="1672" y="1309"/>
                    <a:pt x="1682" y="1301"/>
                    <a:pt x="1691" y="1295"/>
                  </a:cubicBezTo>
                  <a:cubicBezTo>
                    <a:pt x="1707" y="1285"/>
                    <a:pt x="1723" y="1286"/>
                    <a:pt x="1739" y="1294"/>
                  </a:cubicBezTo>
                  <a:cubicBezTo>
                    <a:pt x="1794" y="1319"/>
                    <a:pt x="1848" y="1346"/>
                    <a:pt x="1903" y="1372"/>
                  </a:cubicBezTo>
                  <a:cubicBezTo>
                    <a:pt x="1915" y="1378"/>
                    <a:pt x="1928" y="1386"/>
                    <a:pt x="1941" y="1388"/>
                  </a:cubicBezTo>
                  <a:cubicBezTo>
                    <a:pt x="1974" y="1391"/>
                    <a:pt x="2007" y="1392"/>
                    <a:pt x="2039" y="1379"/>
                  </a:cubicBezTo>
                  <a:cubicBezTo>
                    <a:pt x="2053" y="1374"/>
                    <a:pt x="2067" y="1362"/>
                    <a:pt x="2065" y="1350"/>
                  </a:cubicBezTo>
                  <a:cubicBezTo>
                    <a:pt x="2063" y="1340"/>
                    <a:pt x="2058" y="1328"/>
                    <a:pt x="2050" y="13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123" name="그룹 122"/>
          <p:cNvGrpSpPr/>
          <p:nvPr/>
        </p:nvGrpSpPr>
        <p:grpSpPr>
          <a:xfrm rot="6393086">
            <a:off x="5738799" y="2406259"/>
            <a:ext cx="1104702" cy="818131"/>
            <a:chOff x="1433513" y="-58738"/>
            <a:chExt cx="9363075" cy="6934201"/>
          </a:xfrm>
          <a:solidFill>
            <a:srgbClr val="FF005C"/>
          </a:solidFill>
        </p:grpSpPr>
        <p:sp>
          <p:nvSpPr>
            <p:cNvPr id="124" name="Freeform 148"/>
            <p:cNvSpPr>
              <a:spLocks/>
            </p:cNvSpPr>
            <p:nvPr/>
          </p:nvSpPr>
          <p:spPr bwMode="auto">
            <a:xfrm>
              <a:off x="9561513" y="4591050"/>
              <a:ext cx="1235075" cy="1289050"/>
            </a:xfrm>
            <a:custGeom>
              <a:avLst/>
              <a:gdLst>
                <a:gd name="T0" fmla="*/ 0 w 329"/>
                <a:gd name="T1" fmla="*/ 162 h 343"/>
                <a:gd name="T2" fmla="*/ 58 w 329"/>
                <a:gd name="T3" fmla="*/ 47 h 343"/>
                <a:gd name="T4" fmla="*/ 245 w 329"/>
                <a:gd name="T5" fmla="*/ 41 h 343"/>
                <a:gd name="T6" fmla="*/ 300 w 329"/>
                <a:gd name="T7" fmla="*/ 233 h 343"/>
                <a:gd name="T8" fmla="*/ 166 w 329"/>
                <a:gd name="T9" fmla="*/ 338 h 343"/>
                <a:gd name="T10" fmla="*/ 133 w 329"/>
                <a:gd name="T11" fmla="*/ 343 h 343"/>
                <a:gd name="T12" fmla="*/ 109 w 329"/>
                <a:gd name="T13" fmla="*/ 337 h 343"/>
                <a:gd name="T14" fmla="*/ 0 w 329"/>
                <a:gd name="T15" fmla="*/ 162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9" h="343">
                  <a:moveTo>
                    <a:pt x="0" y="162"/>
                  </a:moveTo>
                  <a:cubicBezTo>
                    <a:pt x="0" y="113"/>
                    <a:pt x="22" y="75"/>
                    <a:pt x="58" y="47"/>
                  </a:cubicBezTo>
                  <a:cubicBezTo>
                    <a:pt x="121" y="0"/>
                    <a:pt x="196" y="8"/>
                    <a:pt x="245" y="41"/>
                  </a:cubicBezTo>
                  <a:cubicBezTo>
                    <a:pt x="302" y="80"/>
                    <a:pt x="329" y="170"/>
                    <a:pt x="300" y="233"/>
                  </a:cubicBezTo>
                  <a:cubicBezTo>
                    <a:pt x="265" y="308"/>
                    <a:pt x="259" y="320"/>
                    <a:pt x="166" y="338"/>
                  </a:cubicBezTo>
                  <a:cubicBezTo>
                    <a:pt x="155" y="340"/>
                    <a:pt x="144" y="342"/>
                    <a:pt x="133" y="343"/>
                  </a:cubicBezTo>
                  <a:cubicBezTo>
                    <a:pt x="125" y="343"/>
                    <a:pt x="115" y="342"/>
                    <a:pt x="109" y="337"/>
                  </a:cubicBezTo>
                  <a:cubicBezTo>
                    <a:pt x="51" y="293"/>
                    <a:pt x="4" y="240"/>
                    <a:pt x="0" y="1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25" name="Freeform 149"/>
            <p:cNvSpPr>
              <a:spLocks/>
            </p:cNvSpPr>
            <p:nvPr/>
          </p:nvSpPr>
          <p:spPr bwMode="auto">
            <a:xfrm>
              <a:off x="7237413" y="6459538"/>
              <a:ext cx="404813" cy="415925"/>
            </a:xfrm>
            <a:custGeom>
              <a:avLst/>
              <a:gdLst>
                <a:gd name="T0" fmla="*/ 69 w 108"/>
                <a:gd name="T1" fmla="*/ 111 h 111"/>
                <a:gd name="T2" fmla="*/ 25 w 108"/>
                <a:gd name="T3" fmla="*/ 14 h 111"/>
                <a:gd name="T4" fmla="*/ 63 w 108"/>
                <a:gd name="T5" fmla="*/ 7 h 111"/>
                <a:gd name="T6" fmla="*/ 87 w 108"/>
                <a:gd name="T7" fmla="*/ 100 h 111"/>
                <a:gd name="T8" fmla="*/ 69 w 108"/>
                <a:gd name="T9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111">
                  <a:moveTo>
                    <a:pt x="69" y="111"/>
                  </a:moveTo>
                  <a:cubicBezTo>
                    <a:pt x="23" y="105"/>
                    <a:pt x="0" y="51"/>
                    <a:pt x="25" y="14"/>
                  </a:cubicBezTo>
                  <a:cubicBezTo>
                    <a:pt x="32" y="5"/>
                    <a:pt x="51" y="0"/>
                    <a:pt x="63" y="7"/>
                  </a:cubicBezTo>
                  <a:cubicBezTo>
                    <a:pt x="96" y="25"/>
                    <a:pt x="108" y="67"/>
                    <a:pt x="87" y="100"/>
                  </a:cubicBezTo>
                  <a:cubicBezTo>
                    <a:pt x="83" y="105"/>
                    <a:pt x="74" y="108"/>
                    <a:pt x="69" y="1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26" name="Freeform 150"/>
            <p:cNvSpPr>
              <a:spLocks/>
            </p:cNvSpPr>
            <p:nvPr/>
          </p:nvSpPr>
          <p:spPr bwMode="auto">
            <a:xfrm>
              <a:off x="1433513" y="-58738"/>
              <a:ext cx="7759700" cy="6870701"/>
            </a:xfrm>
            <a:custGeom>
              <a:avLst/>
              <a:gdLst>
                <a:gd name="T0" fmla="*/ 1777 w 2067"/>
                <a:gd name="T1" fmla="*/ 1271 h 1829"/>
                <a:gd name="T2" fmla="*/ 1758 w 2067"/>
                <a:gd name="T3" fmla="*/ 1089 h 1829"/>
                <a:gd name="T4" fmla="*/ 1766 w 2067"/>
                <a:gd name="T5" fmla="*/ 888 h 1829"/>
                <a:gd name="T6" fmla="*/ 1700 w 2067"/>
                <a:gd name="T7" fmla="*/ 677 h 1829"/>
                <a:gd name="T8" fmla="*/ 1637 w 2067"/>
                <a:gd name="T9" fmla="*/ 501 h 1829"/>
                <a:gd name="T10" fmla="*/ 1484 w 2067"/>
                <a:gd name="T11" fmla="*/ 310 h 1829"/>
                <a:gd name="T12" fmla="*/ 1293 w 2067"/>
                <a:gd name="T13" fmla="*/ 171 h 1829"/>
                <a:gd name="T14" fmla="*/ 1159 w 2067"/>
                <a:gd name="T15" fmla="*/ 77 h 1829"/>
                <a:gd name="T16" fmla="*/ 1040 w 2067"/>
                <a:gd name="T17" fmla="*/ 59 h 1829"/>
                <a:gd name="T18" fmla="*/ 913 w 2067"/>
                <a:gd name="T19" fmla="*/ 44 h 1829"/>
                <a:gd name="T20" fmla="*/ 702 w 2067"/>
                <a:gd name="T21" fmla="*/ 77 h 1829"/>
                <a:gd name="T22" fmla="*/ 614 w 2067"/>
                <a:gd name="T23" fmla="*/ 174 h 1829"/>
                <a:gd name="T24" fmla="*/ 498 w 2067"/>
                <a:gd name="T25" fmla="*/ 149 h 1829"/>
                <a:gd name="T26" fmla="*/ 473 w 2067"/>
                <a:gd name="T27" fmla="*/ 221 h 1829"/>
                <a:gd name="T28" fmla="*/ 413 w 2067"/>
                <a:gd name="T29" fmla="*/ 62 h 1829"/>
                <a:gd name="T30" fmla="*/ 152 w 2067"/>
                <a:gd name="T31" fmla="*/ 129 h 1829"/>
                <a:gd name="T32" fmla="*/ 218 w 2067"/>
                <a:gd name="T33" fmla="*/ 304 h 1829"/>
                <a:gd name="T34" fmla="*/ 247 w 2067"/>
                <a:gd name="T35" fmla="*/ 481 h 1829"/>
                <a:gd name="T36" fmla="*/ 143 w 2067"/>
                <a:gd name="T37" fmla="*/ 537 h 1829"/>
                <a:gd name="T38" fmla="*/ 64 w 2067"/>
                <a:gd name="T39" fmla="*/ 772 h 1829"/>
                <a:gd name="T40" fmla="*/ 39 w 2067"/>
                <a:gd name="T41" fmla="*/ 834 h 1829"/>
                <a:gd name="T42" fmla="*/ 130 w 2067"/>
                <a:gd name="T43" fmla="*/ 923 h 1829"/>
                <a:gd name="T44" fmla="*/ 94 w 2067"/>
                <a:gd name="T45" fmla="*/ 1071 h 1829"/>
                <a:gd name="T46" fmla="*/ 158 w 2067"/>
                <a:gd name="T47" fmla="*/ 1278 h 1829"/>
                <a:gd name="T48" fmla="*/ 264 w 2067"/>
                <a:gd name="T49" fmla="*/ 1413 h 1829"/>
                <a:gd name="T50" fmla="*/ 320 w 2067"/>
                <a:gd name="T51" fmla="*/ 1464 h 1829"/>
                <a:gd name="T52" fmla="*/ 389 w 2067"/>
                <a:gd name="T53" fmla="*/ 1638 h 1829"/>
                <a:gd name="T54" fmla="*/ 517 w 2067"/>
                <a:gd name="T55" fmla="*/ 1627 h 1829"/>
                <a:gd name="T56" fmla="*/ 698 w 2067"/>
                <a:gd name="T57" fmla="*/ 1732 h 1829"/>
                <a:gd name="T58" fmla="*/ 794 w 2067"/>
                <a:gd name="T59" fmla="*/ 1752 h 1829"/>
                <a:gd name="T60" fmla="*/ 987 w 2067"/>
                <a:gd name="T61" fmla="*/ 1775 h 1829"/>
                <a:gd name="T62" fmla="*/ 1063 w 2067"/>
                <a:gd name="T63" fmla="*/ 1781 h 1829"/>
                <a:gd name="T64" fmla="*/ 1342 w 2067"/>
                <a:gd name="T65" fmla="*/ 1705 h 1829"/>
                <a:gd name="T66" fmla="*/ 1469 w 2067"/>
                <a:gd name="T67" fmla="*/ 1646 h 1829"/>
                <a:gd name="T68" fmla="*/ 1553 w 2067"/>
                <a:gd name="T69" fmla="*/ 1716 h 1829"/>
                <a:gd name="T70" fmla="*/ 1516 w 2067"/>
                <a:gd name="T71" fmla="*/ 1601 h 1829"/>
                <a:gd name="T72" fmla="*/ 1577 w 2067"/>
                <a:gd name="T73" fmla="*/ 1450 h 1829"/>
                <a:gd name="T74" fmla="*/ 1711 w 2067"/>
                <a:gd name="T75" fmla="*/ 1582 h 1829"/>
                <a:gd name="T76" fmla="*/ 1761 w 2067"/>
                <a:gd name="T77" fmla="*/ 1598 h 1829"/>
                <a:gd name="T78" fmla="*/ 1715 w 2067"/>
                <a:gd name="T79" fmla="*/ 1503 h 1829"/>
                <a:gd name="T80" fmla="*/ 1604 w 2067"/>
                <a:gd name="T81" fmla="*/ 1354 h 1829"/>
                <a:gd name="T82" fmla="*/ 1739 w 2067"/>
                <a:gd name="T83" fmla="*/ 1294 h 1829"/>
                <a:gd name="T84" fmla="*/ 2039 w 2067"/>
                <a:gd name="T85" fmla="*/ 1379 h 18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067" h="1829">
                  <a:moveTo>
                    <a:pt x="2050" y="1322"/>
                  </a:moveTo>
                  <a:cubicBezTo>
                    <a:pt x="2026" y="1302"/>
                    <a:pt x="1998" y="1292"/>
                    <a:pt x="1967" y="1289"/>
                  </a:cubicBezTo>
                  <a:cubicBezTo>
                    <a:pt x="1903" y="1284"/>
                    <a:pt x="1840" y="1278"/>
                    <a:pt x="1777" y="1271"/>
                  </a:cubicBezTo>
                  <a:cubicBezTo>
                    <a:pt x="1713" y="1264"/>
                    <a:pt x="1684" y="1200"/>
                    <a:pt x="1721" y="1150"/>
                  </a:cubicBezTo>
                  <a:cubicBezTo>
                    <a:pt x="1727" y="1141"/>
                    <a:pt x="1736" y="1133"/>
                    <a:pt x="1744" y="1126"/>
                  </a:cubicBezTo>
                  <a:cubicBezTo>
                    <a:pt x="1755" y="1116"/>
                    <a:pt x="1759" y="1103"/>
                    <a:pt x="1758" y="1089"/>
                  </a:cubicBezTo>
                  <a:cubicBezTo>
                    <a:pt x="1757" y="1072"/>
                    <a:pt x="1754" y="1056"/>
                    <a:pt x="1753" y="1039"/>
                  </a:cubicBezTo>
                  <a:cubicBezTo>
                    <a:pt x="1751" y="1000"/>
                    <a:pt x="1748" y="961"/>
                    <a:pt x="1772" y="926"/>
                  </a:cubicBezTo>
                  <a:cubicBezTo>
                    <a:pt x="1780" y="914"/>
                    <a:pt x="1775" y="900"/>
                    <a:pt x="1766" y="888"/>
                  </a:cubicBezTo>
                  <a:cubicBezTo>
                    <a:pt x="1753" y="869"/>
                    <a:pt x="1745" y="850"/>
                    <a:pt x="1743" y="827"/>
                  </a:cubicBezTo>
                  <a:cubicBezTo>
                    <a:pt x="1739" y="794"/>
                    <a:pt x="1732" y="761"/>
                    <a:pt x="1723" y="730"/>
                  </a:cubicBezTo>
                  <a:cubicBezTo>
                    <a:pt x="1719" y="711"/>
                    <a:pt x="1712" y="691"/>
                    <a:pt x="1700" y="677"/>
                  </a:cubicBezTo>
                  <a:cubicBezTo>
                    <a:pt x="1671" y="645"/>
                    <a:pt x="1666" y="609"/>
                    <a:pt x="1670" y="568"/>
                  </a:cubicBezTo>
                  <a:cubicBezTo>
                    <a:pt x="1671" y="563"/>
                    <a:pt x="1671" y="557"/>
                    <a:pt x="1671" y="552"/>
                  </a:cubicBezTo>
                  <a:cubicBezTo>
                    <a:pt x="1671" y="528"/>
                    <a:pt x="1661" y="507"/>
                    <a:pt x="1637" y="501"/>
                  </a:cubicBezTo>
                  <a:cubicBezTo>
                    <a:pt x="1587" y="488"/>
                    <a:pt x="1557" y="455"/>
                    <a:pt x="1536" y="410"/>
                  </a:cubicBezTo>
                  <a:cubicBezTo>
                    <a:pt x="1528" y="393"/>
                    <a:pt x="1515" y="377"/>
                    <a:pt x="1502" y="363"/>
                  </a:cubicBezTo>
                  <a:cubicBezTo>
                    <a:pt x="1488" y="348"/>
                    <a:pt x="1480" y="331"/>
                    <a:pt x="1484" y="310"/>
                  </a:cubicBezTo>
                  <a:cubicBezTo>
                    <a:pt x="1490" y="283"/>
                    <a:pt x="1477" y="263"/>
                    <a:pt x="1463" y="242"/>
                  </a:cubicBezTo>
                  <a:cubicBezTo>
                    <a:pt x="1436" y="201"/>
                    <a:pt x="1394" y="189"/>
                    <a:pt x="1350" y="179"/>
                  </a:cubicBezTo>
                  <a:cubicBezTo>
                    <a:pt x="1331" y="174"/>
                    <a:pt x="1311" y="176"/>
                    <a:pt x="1293" y="171"/>
                  </a:cubicBezTo>
                  <a:cubicBezTo>
                    <a:pt x="1257" y="162"/>
                    <a:pt x="1225" y="147"/>
                    <a:pt x="1208" y="111"/>
                  </a:cubicBezTo>
                  <a:cubicBezTo>
                    <a:pt x="1204" y="101"/>
                    <a:pt x="1197" y="92"/>
                    <a:pt x="1190" y="84"/>
                  </a:cubicBezTo>
                  <a:cubicBezTo>
                    <a:pt x="1182" y="76"/>
                    <a:pt x="1171" y="72"/>
                    <a:pt x="1159" y="77"/>
                  </a:cubicBezTo>
                  <a:cubicBezTo>
                    <a:pt x="1149" y="82"/>
                    <a:pt x="1139" y="87"/>
                    <a:pt x="1130" y="93"/>
                  </a:cubicBezTo>
                  <a:cubicBezTo>
                    <a:pt x="1111" y="105"/>
                    <a:pt x="1093" y="102"/>
                    <a:pt x="1075" y="92"/>
                  </a:cubicBezTo>
                  <a:cubicBezTo>
                    <a:pt x="1060" y="85"/>
                    <a:pt x="1046" y="77"/>
                    <a:pt x="1040" y="59"/>
                  </a:cubicBezTo>
                  <a:cubicBezTo>
                    <a:pt x="1036" y="46"/>
                    <a:pt x="1028" y="33"/>
                    <a:pt x="1014" y="29"/>
                  </a:cubicBezTo>
                  <a:cubicBezTo>
                    <a:pt x="986" y="20"/>
                    <a:pt x="958" y="15"/>
                    <a:pt x="933" y="28"/>
                  </a:cubicBezTo>
                  <a:cubicBezTo>
                    <a:pt x="926" y="32"/>
                    <a:pt x="920" y="37"/>
                    <a:pt x="913" y="44"/>
                  </a:cubicBezTo>
                  <a:cubicBezTo>
                    <a:pt x="882" y="78"/>
                    <a:pt x="838" y="88"/>
                    <a:pt x="800" y="110"/>
                  </a:cubicBezTo>
                  <a:cubicBezTo>
                    <a:pt x="784" y="118"/>
                    <a:pt x="766" y="115"/>
                    <a:pt x="751" y="107"/>
                  </a:cubicBezTo>
                  <a:cubicBezTo>
                    <a:pt x="734" y="99"/>
                    <a:pt x="718" y="87"/>
                    <a:pt x="702" y="77"/>
                  </a:cubicBezTo>
                  <a:cubicBezTo>
                    <a:pt x="691" y="71"/>
                    <a:pt x="672" y="79"/>
                    <a:pt x="667" y="92"/>
                  </a:cubicBezTo>
                  <a:cubicBezTo>
                    <a:pt x="662" y="110"/>
                    <a:pt x="659" y="129"/>
                    <a:pt x="653" y="147"/>
                  </a:cubicBezTo>
                  <a:cubicBezTo>
                    <a:pt x="647" y="165"/>
                    <a:pt x="631" y="174"/>
                    <a:pt x="614" y="174"/>
                  </a:cubicBezTo>
                  <a:cubicBezTo>
                    <a:pt x="601" y="174"/>
                    <a:pt x="586" y="170"/>
                    <a:pt x="575" y="164"/>
                  </a:cubicBezTo>
                  <a:cubicBezTo>
                    <a:pt x="563" y="157"/>
                    <a:pt x="555" y="145"/>
                    <a:pt x="544" y="136"/>
                  </a:cubicBezTo>
                  <a:cubicBezTo>
                    <a:pt x="527" y="122"/>
                    <a:pt x="503" y="128"/>
                    <a:pt x="498" y="149"/>
                  </a:cubicBezTo>
                  <a:cubicBezTo>
                    <a:pt x="495" y="159"/>
                    <a:pt x="494" y="170"/>
                    <a:pt x="492" y="181"/>
                  </a:cubicBezTo>
                  <a:cubicBezTo>
                    <a:pt x="490" y="192"/>
                    <a:pt x="489" y="203"/>
                    <a:pt x="486" y="213"/>
                  </a:cubicBezTo>
                  <a:cubicBezTo>
                    <a:pt x="484" y="217"/>
                    <a:pt x="478" y="221"/>
                    <a:pt x="473" y="221"/>
                  </a:cubicBezTo>
                  <a:cubicBezTo>
                    <a:pt x="469" y="221"/>
                    <a:pt x="463" y="217"/>
                    <a:pt x="461" y="213"/>
                  </a:cubicBezTo>
                  <a:cubicBezTo>
                    <a:pt x="458" y="203"/>
                    <a:pt x="457" y="192"/>
                    <a:pt x="455" y="185"/>
                  </a:cubicBezTo>
                  <a:cubicBezTo>
                    <a:pt x="468" y="131"/>
                    <a:pt x="446" y="96"/>
                    <a:pt x="413" y="62"/>
                  </a:cubicBezTo>
                  <a:cubicBezTo>
                    <a:pt x="390" y="38"/>
                    <a:pt x="363" y="29"/>
                    <a:pt x="334" y="19"/>
                  </a:cubicBezTo>
                  <a:cubicBezTo>
                    <a:pt x="278" y="0"/>
                    <a:pt x="201" y="14"/>
                    <a:pt x="174" y="84"/>
                  </a:cubicBezTo>
                  <a:cubicBezTo>
                    <a:pt x="168" y="100"/>
                    <a:pt x="160" y="114"/>
                    <a:pt x="152" y="129"/>
                  </a:cubicBezTo>
                  <a:cubicBezTo>
                    <a:pt x="140" y="153"/>
                    <a:pt x="143" y="177"/>
                    <a:pt x="153" y="201"/>
                  </a:cubicBezTo>
                  <a:cubicBezTo>
                    <a:pt x="164" y="229"/>
                    <a:pt x="189" y="250"/>
                    <a:pt x="196" y="281"/>
                  </a:cubicBezTo>
                  <a:cubicBezTo>
                    <a:pt x="198" y="290"/>
                    <a:pt x="209" y="299"/>
                    <a:pt x="218" y="304"/>
                  </a:cubicBezTo>
                  <a:cubicBezTo>
                    <a:pt x="232" y="313"/>
                    <a:pt x="248" y="319"/>
                    <a:pt x="263" y="327"/>
                  </a:cubicBezTo>
                  <a:cubicBezTo>
                    <a:pt x="279" y="337"/>
                    <a:pt x="285" y="349"/>
                    <a:pt x="280" y="369"/>
                  </a:cubicBezTo>
                  <a:cubicBezTo>
                    <a:pt x="270" y="407"/>
                    <a:pt x="259" y="444"/>
                    <a:pt x="247" y="481"/>
                  </a:cubicBezTo>
                  <a:cubicBezTo>
                    <a:pt x="242" y="495"/>
                    <a:pt x="229" y="501"/>
                    <a:pt x="214" y="503"/>
                  </a:cubicBezTo>
                  <a:cubicBezTo>
                    <a:pt x="195" y="506"/>
                    <a:pt x="176" y="507"/>
                    <a:pt x="157" y="510"/>
                  </a:cubicBezTo>
                  <a:cubicBezTo>
                    <a:pt x="149" y="512"/>
                    <a:pt x="140" y="529"/>
                    <a:pt x="143" y="537"/>
                  </a:cubicBezTo>
                  <a:cubicBezTo>
                    <a:pt x="145" y="545"/>
                    <a:pt x="146" y="555"/>
                    <a:pt x="151" y="561"/>
                  </a:cubicBezTo>
                  <a:cubicBezTo>
                    <a:pt x="181" y="601"/>
                    <a:pt x="176" y="644"/>
                    <a:pt x="164" y="688"/>
                  </a:cubicBezTo>
                  <a:cubicBezTo>
                    <a:pt x="151" y="739"/>
                    <a:pt x="118" y="768"/>
                    <a:pt x="64" y="772"/>
                  </a:cubicBezTo>
                  <a:cubicBezTo>
                    <a:pt x="48" y="773"/>
                    <a:pt x="32" y="777"/>
                    <a:pt x="16" y="781"/>
                  </a:cubicBezTo>
                  <a:cubicBezTo>
                    <a:pt x="4" y="784"/>
                    <a:pt x="0" y="808"/>
                    <a:pt x="11" y="817"/>
                  </a:cubicBezTo>
                  <a:cubicBezTo>
                    <a:pt x="19" y="823"/>
                    <a:pt x="28" y="830"/>
                    <a:pt x="39" y="834"/>
                  </a:cubicBezTo>
                  <a:cubicBezTo>
                    <a:pt x="56" y="842"/>
                    <a:pt x="75" y="846"/>
                    <a:pt x="93" y="854"/>
                  </a:cubicBezTo>
                  <a:cubicBezTo>
                    <a:pt x="109" y="861"/>
                    <a:pt x="119" y="873"/>
                    <a:pt x="123" y="891"/>
                  </a:cubicBezTo>
                  <a:cubicBezTo>
                    <a:pt x="126" y="902"/>
                    <a:pt x="127" y="913"/>
                    <a:pt x="130" y="923"/>
                  </a:cubicBezTo>
                  <a:cubicBezTo>
                    <a:pt x="136" y="944"/>
                    <a:pt x="129" y="961"/>
                    <a:pt x="115" y="977"/>
                  </a:cubicBezTo>
                  <a:cubicBezTo>
                    <a:pt x="104" y="989"/>
                    <a:pt x="91" y="1000"/>
                    <a:pt x="82" y="1014"/>
                  </a:cubicBezTo>
                  <a:cubicBezTo>
                    <a:pt x="68" y="1034"/>
                    <a:pt x="73" y="1058"/>
                    <a:pt x="94" y="1071"/>
                  </a:cubicBezTo>
                  <a:cubicBezTo>
                    <a:pt x="107" y="1081"/>
                    <a:pt x="126" y="1086"/>
                    <a:pt x="135" y="1098"/>
                  </a:cubicBezTo>
                  <a:cubicBezTo>
                    <a:pt x="157" y="1134"/>
                    <a:pt x="174" y="1173"/>
                    <a:pt x="156" y="1216"/>
                  </a:cubicBezTo>
                  <a:cubicBezTo>
                    <a:pt x="146" y="1239"/>
                    <a:pt x="148" y="1258"/>
                    <a:pt x="158" y="1278"/>
                  </a:cubicBezTo>
                  <a:cubicBezTo>
                    <a:pt x="160" y="1281"/>
                    <a:pt x="161" y="1284"/>
                    <a:pt x="162" y="1286"/>
                  </a:cubicBezTo>
                  <a:cubicBezTo>
                    <a:pt x="180" y="1316"/>
                    <a:pt x="202" y="1339"/>
                    <a:pt x="236" y="1350"/>
                  </a:cubicBezTo>
                  <a:cubicBezTo>
                    <a:pt x="278" y="1365"/>
                    <a:pt x="275" y="1377"/>
                    <a:pt x="264" y="1413"/>
                  </a:cubicBezTo>
                  <a:cubicBezTo>
                    <a:pt x="263" y="1418"/>
                    <a:pt x="262" y="1424"/>
                    <a:pt x="262" y="1429"/>
                  </a:cubicBezTo>
                  <a:cubicBezTo>
                    <a:pt x="262" y="1442"/>
                    <a:pt x="268" y="1451"/>
                    <a:pt x="279" y="1455"/>
                  </a:cubicBezTo>
                  <a:cubicBezTo>
                    <a:pt x="292" y="1459"/>
                    <a:pt x="306" y="1459"/>
                    <a:pt x="320" y="1464"/>
                  </a:cubicBezTo>
                  <a:cubicBezTo>
                    <a:pt x="363" y="1479"/>
                    <a:pt x="384" y="1516"/>
                    <a:pt x="376" y="1561"/>
                  </a:cubicBezTo>
                  <a:cubicBezTo>
                    <a:pt x="372" y="1580"/>
                    <a:pt x="369" y="1599"/>
                    <a:pt x="366" y="1618"/>
                  </a:cubicBezTo>
                  <a:cubicBezTo>
                    <a:pt x="365" y="1626"/>
                    <a:pt x="381" y="1640"/>
                    <a:pt x="389" y="1638"/>
                  </a:cubicBezTo>
                  <a:cubicBezTo>
                    <a:pt x="394" y="1638"/>
                    <a:pt x="401" y="1638"/>
                    <a:pt x="405" y="1635"/>
                  </a:cubicBezTo>
                  <a:cubicBezTo>
                    <a:pt x="436" y="1617"/>
                    <a:pt x="467" y="1614"/>
                    <a:pt x="501" y="1626"/>
                  </a:cubicBezTo>
                  <a:cubicBezTo>
                    <a:pt x="506" y="1627"/>
                    <a:pt x="512" y="1628"/>
                    <a:pt x="517" y="1627"/>
                  </a:cubicBezTo>
                  <a:cubicBezTo>
                    <a:pt x="558" y="1619"/>
                    <a:pt x="585" y="1644"/>
                    <a:pt x="611" y="1668"/>
                  </a:cubicBezTo>
                  <a:cubicBezTo>
                    <a:pt x="623" y="1678"/>
                    <a:pt x="633" y="1692"/>
                    <a:pt x="641" y="1707"/>
                  </a:cubicBezTo>
                  <a:cubicBezTo>
                    <a:pt x="654" y="1729"/>
                    <a:pt x="675" y="1734"/>
                    <a:pt x="698" y="1732"/>
                  </a:cubicBezTo>
                  <a:cubicBezTo>
                    <a:pt x="712" y="1731"/>
                    <a:pt x="725" y="1724"/>
                    <a:pt x="739" y="1723"/>
                  </a:cubicBezTo>
                  <a:cubicBezTo>
                    <a:pt x="749" y="1723"/>
                    <a:pt x="761" y="1725"/>
                    <a:pt x="770" y="1730"/>
                  </a:cubicBezTo>
                  <a:cubicBezTo>
                    <a:pt x="779" y="1735"/>
                    <a:pt x="786" y="1745"/>
                    <a:pt x="794" y="1752"/>
                  </a:cubicBezTo>
                  <a:cubicBezTo>
                    <a:pt x="812" y="1771"/>
                    <a:pt x="834" y="1771"/>
                    <a:pt x="855" y="1762"/>
                  </a:cubicBezTo>
                  <a:cubicBezTo>
                    <a:pt x="868" y="1757"/>
                    <a:pt x="879" y="1747"/>
                    <a:pt x="891" y="1740"/>
                  </a:cubicBezTo>
                  <a:cubicBezTo>
                    <a:pt x="927" y="1722"/>
                    <a:pt x="970" y="1737"/>
                    <a:pt x="987" y="1775"/>
                  </a:cubicBezTo>
                  <a:cubicBezTo>
                    <a:pt x="994" y="1790"/>
                    <a:pt x="996" y="1807"/>
                    <a:pt x="1011" y="1819"/>
                  </a:cubicBezTo>
                  <a:cubicBezTo>
                    <a:pt x="1023" y="1829"/>
                    <a:pt x="1048" y="1827"/>
                    <a:pt x="1054" y="1812"/>
                  </a:cubicBezTo>
                  <a:cubicBezTo>
                    <a:pt x="1058" y="1803"/>
                    <a:pt x="1061" y="1792"/>
                    <a:pt x="1063" y="1781"/>
                  </a:cubicBezTo>
                  <a:cubicBezTo>
                    <a:pt x="1065" y="1769"/>
                    <a:pt x="1070" y="1761"/>
                    <a:pt x="1083" y="1759"/>
                  </a:cubicBezTo>
                  <a:cubicBezTo>
                    <a:pt x="1113" y="1754"/>
                    <a:pt x="1144" y="1752"/>
                    <a:pt x="1172" y="1742"/>
                  </a:cubicBezTo>
                  <a:cubicBezTo>
                    <a:pt x="1228" y="1722"/>
                    <a:pt x="1283" y="1706"/>
                    <a:pt x="1342" y="1705"/>
                  </a:cubicBezTo>
                  <a:cubicBezTo>
                    <a:pt x="1356" y="1705"/>
                    <a:pt x="1368" y="1697"/>
                    <a:pt x="1377" y="1686"/>
                  </a:cubicBezTo>
                  <a:cubicBezTo>
                    <a:pt x="1390" y="1672"/>
                    <a:pt x="1402" y="1656"/>
                    <a:pt x="1416" y="1643"/>
                  </a:cubicBezTo>
                  <a:cubicBezTo>
                    <a:pt x="1431" y="1630"/>
                    <a:pt x="1456" y="1632"/>
                    <a:pt x="1469" y="1646"/>
                  </a:cubicBezTo>
                  <a:cubicBezTo>
                    <a:pt x="1482" y="1659"/>
                    <a:pt x="1494" y="1674"/>
                    <a:pt x="1507" y="1689"/>
                  </a:cubicBezTo>
                  <a:cubicBezTo>
                    <a:pt x="1514" y="1698"/>
                    <a:pt x="1520" y="1707"/>
                    <a:pt x="1529" y="1713"/>
                  </a:cubicBezTo>
                  <a:cubicBezTo>
                    <a:pt x="1535" y="1717"/>
                    <a:pt x="1545" y="1717"/>
                    <a:pt x="1553" y="1716"/>
                  </a:cubicBezTo>
                  <a:cubicBezTo>
                    <a:pt x="1562" y="1714"/>
                    <a:pt x="1568" y="1699"/>
                    <a:pt x="1564" y="1688"/>
                  </a:cubicBezTo>
                  <a:cubicBezTo>
                    <a:pt x="1562" y="1683"/>
                    <a:pt x="1561" y="1677"/>
                    <a:pt x="1558" y="1673"/>
                  </a:cubicBezTo>
                  <a:cubicBezTo>
                    <a:pt x="1544" y="1648"/>
                    <a:pt x="1532" y="1624"/>
                    <a:pt x="1516" y="1601"/>
                  </a:cubicBezTo>
                  <a:cubicBezTo>
                    <a:pt x="1502" y="1581"/>
                    <a:pt x="1489" y="1560"/>
                    <a:pt x="1486" y="1534"/>
                  </a:cubicBezTo>
                  <a:cubicBezTo>
                    <a:pt x="1485" y="1522"/>
                    <a:pt x="1494" y="1502"/>
                    <a:pt x="1505" y="1499"/>
                  </a:cubicBezTo>
                  <a:cubicBezTo>
                    <a:pt x="1536" y="1493"/>
                    <a:pt x="1563" y="1482"/>
                    <a:pt x="1577" y="1450"/>
                  </a:cubicBezTo>
                  <a:cubicBezTo>
                    <a:pt x="1578" y="1448"/>
                    <a:pt x="1588" y="1446"/>
                    <a:pt x="1590" y="1448"/>
                  </a:cubicBezTo>
                  <a:cubicBezTo>
                    <a:pt x="1628" y="1484"/>
                    <a:pt x="1677" y="1509"/>
                    <a:pt x="1696" y="1561"/>
                  </a:cubicBezTo>
                  <a:cubicBezTo>
                    <a:pt x="1699" y="1569"/>
                    <a:pt x="1705" y="1576"/>
                    <a:pt x="1711" y="1582"/>
                  </a:cubicBezTo>
                  <a:cubicBezTo>
                    <a:pt x="1717" y="1588"/>
                    <a:pt x="1723" y="1593"/>
                    <a:pt x="1730" y="1597"/>
                  </a:cubicBezTo>
                  <a:cubicBezTo>
                    <a:pt x="1734" y="1600"/>
                    <a:pt x="1740" y="1602"/>
                    <a:pt x="1745" y="1603"/>
                  </a:cubicBezTo>
                  <a:cubicBezTo>
                    <a:pt x="1751" y="1603"/>
                    <a:pt x="1757" y="1601"/>
                    <a:pt x="1761" y="1598"/>
                  </a:cubicBezTo>
                  <a:cubicBezTo>
                    <a:pt x="1763" y="1596"/>
                    <a:pt x="1764" y="1587"/>
                    <a:pt x="1761" y="1584"/>
                  </a:cubicBezTo>
                  <a:cubicBezTo>
                    <a:pt x="1750" y="1572"/>
                    <a:pt x="1735" y="1563"/>
                    <a:pt x="1727" y="1549"/>
                  </a:cubicBezTo>
                  <a:cubicBezTo>
                    <a:pt x="1719" y="1535"/>
                    <a:pt x="1721" y="1517"/>
                    <a:pt x="1715" y="1503"/>
                  </a:cubicBezTo>
                  <a:cubicBezTo>
                    <a:pt x="1711" y="1490"/>
                    <a:pt x="1703" y="1479"/>
                    <a:pt x="1690" y="1471"/>
                  </a:cubicBezTo>
                  <a:cubicBezTo>
                    <a:pt x="1666" y="1458"/>
                    <a:pt x="1643" y="1442"/>
                    <a:pt x="1620" y="1426"/>
                  </a:cubicBezTo>
                  <a:cubicBezTo>
                    <a:pt x="1583" y="1400"/>
                    <a:pt x="1581" y="1388"/>
                    <a:pt x="1604" y="1354"/>
                  </a:cubicBezTo>
                  <a:cubicBezTo>
                    <a:pt x="1619" y="1333"/>
                    <a:pt x="1634" y="1314"/>
                    <a:pt x="1662" y="1310"/>
                  </a:cubicBezTo>
                  <a:cubicBezTo>
                    <a:pt x="1672" y="1309"/>
                    <a:pt x="1682" y="1301"/>
                    <a:pt x="1691" y="1295"/>
                  </a:cubicBezTo>
                  <a:cubicBezTo>
                    <a:pt x="1707" y="1285"/>
                    <a:pt x="1723" y="1286"/>
                    <a:pt x="1739" y="1294"/>
                  </a:cubicBezTo>
                  <a:cubicBezTo>
                    <a:pt x="1794" y="1319"/>
                    <a:pt x="1848" y="1346"/>
                    <a:pt x="1903" y="1372"/>
                  </a:cubicBezTo>
                  <a:cubicBezTo>
                    <a:pt x="1915" y="1378"/>
                    <a:pt x="1928" y="1386"/>
                    <a:pt x="1941" y="1388"/>
                  </a:cubicBezTo>
                  <a:cubicBezTo>
                    <a:pt x="1974" y="1391"/>
                    <a:pt x="2007" y="1392"/>
                    <a:pt x="2039" y="1379"/>
                  </a:cubicBezTo>
                  <a:cubicBezTo>
                    <a:pt x="2053" y="1374"/>
                    <a:pt x="2067" y="1362"/>
                    <a:pt x="2065" y="1350"/>
                  </a:cubicBezTo>
                  <a:cubicBezTo>
                    <a:pt x="2063" y="1340"/>
                    <a:pt x="2058" y="1328"/>
                    <a:pt x="2050" y="13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119" name="그룹 118"/>
          <p:cNvGrpSpPr/>
          <p:nvPr/>
        </p:nvGrpSpPr>
        <p:grpSpPr>
          <a:xfrm>
            <a:off x="6574961" y="1762395"/>
            <a:ext cx="1104702" cy="818131"/>
            <a:chOff x="1433513" y="-58738"/>
            <a:chExt cx="9363075" cy="6934201"/>
          </a:xfrm>
          <a:solidFill>
            <a:srgbClr val="3D9BFD"/>
          </a:solidFill>
        </p:grpSpPr>
        <p:sp>
          <p:nvSpPr>
            <p:cNvPr id="120" name="Freeform 148"/>
            <p:cNvSpPr>
              <a:spLocks/>
            </p:cNvSpPr>
            <p:nvPr/>
          </p:nvSpPr>
          <p:spPr bwMode="auto">
            <a:xfrm>
              <a:off x="9561513" y="4591050"/>
              <a:ext cx="1235075" cy="1289050"/>
            </a:xfrm>
            <a:custGeom>
              <a:avLst/>
              <a:gdLst>
                <a:gd name="T0" fmla="*/ 0 w 329"/>
                <a:gd name="T1" fmla="*/ 162 h 343"/>
                <a:gd name="T2" fmla="*/ 58 w 329"/>
                <a:gd name="T3" fmla="*/ 47 h 343"/>
                <a:gd name="T4" fmla="*/ 245 w 329"/>
                <a:gd name="T5" fmla="*/ 41 h 343"/>
                <a:gd name="T6" fmla="*/ 300 w 329"/>
                <a:gd name="T7" fmla="*/ 233 h 343"/>
                <a:gd name="T8" fmla="*/ 166 w 329"/>
                <a:gd name="T9" fmla="*/ 338 h 343"/>
                <a:gd name="T10" fmla="*/ 133 w 329"/>
                <a:gd name="T11" fmla="*/ 343 h 343"/>
                <a:gd name="T12" fmla="*/ 109 w 329"/>
                <a:gd name="T13" fmla="*/ 337 h 343"/>
                <a:gd name="T14" fmla="*/ 0 w 329"/>
                <a:gd name="T15" fmla="*/ 162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9" h="343">
                  <a:moveTo>
                    <a:pt x="0" y="162"/>
                  </a:moveTo>
                  <a:cubicBezTo>
                    <a:pt x="0" y="113"/>
                    <a:pt x="22" y="75"/>
                    <a:pt x="58" y="47"/>
                  </a:cubicBezTo>
                  <a:cubicBezTo>
                    <a:pt x="121" y="0"/>
                    <a:pt x="196" y="8"/>
                    <a:pt x="245" y="41"/>
                  </a:cubicBezTo>
                  <a:cubicBezTo>
                    <a:pt x="302" y="80"/>
                    <a:pt x="329" y="170"/>
                    <a:pt x="300" y="233"/>
                  </a:cubicBezTo>
                  <a:cubicBezTo>
                    <a:pt x="265" y="308"/>
                    <a:pt x="259" y="320"/>
                    <a:pt x="166" y="338"/>
                  </a:cubicBezTo>
                  <a:cubicBezTo>
                    <a:pt x="155" y="340"/>
                    <a:pt x="144" y="342"/>
                    <a:pt x="133" y="343"/>
                  </a:cubicBezTo>
                  <a:cubicBezTo>
                    <a:pt x="125" y="343"/>
                    <a:pt x="115" y="342"/>
                    <a:pt x="109" y="337"/>
                  </a:cubicBezTo>
                  <a:cubicBezTo>
                    <a:pt x="51" y="293"/>
                    <a:pt x="4" y="240"/>
                    <a:pt x="0" y="1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21" name="Freeform 149"/>
            <p:cNvSpPr>
              <a:spLocks/>
            </p:cNvSpPr>
            <p:nvPr/>
          </p:nvSpPr>
          <p:spPr bwMode="auto">
            <a:xfrm>
              <a:off x="7237413" y="6459538"/>
              <a:ext cx="404813" cy="415925"/>
            </a:xfrm>
            <a:custGeom>
              <a:avLst/>
              <a:gdLst>
                <a:gd name="T0" fmla="*/ 69 w 108"/>
                <a:gd name="T1" fmla="*/ 111 h 111"/>
                <a:gd name="T2" fmla="*/ 25 w 108"/>
                <a:gd name="T3" fmla="*/ 14 h 111"/>
                <a:gd name="T4" fmla="*/ 63 w 108"/>
                <a:gd name="T5" fmla="*/ 7 h 111"/>
                <a:gd name="T6" fmla="*/ 87 w 108"/>
                <a:gd name="T7" fmla="*/ 100 h 111"/>
                <a:gd name="T8" fmla="*/ 69 w 108"/>
                <a:gd name="T9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111">
                  <a:moveTo>
                    <a:pt x="69" y="111"/>
                  </a:moveTo>
                  <a:cubicBezTo>
                    <a:pt x="23" y="105"/>
                    <a:pt x="0" y="51"/>
                    <a:pt x="25" y="14"/>
                  </a:cubicBezTo>
                  <a:cubicBezTo>
                    <a:pt x="32" y="5"/>
                    <a:pt x="51" y="0"/>
                    <a:pt x="63" y="7"/>
                  </a:cubicBezTo>
                  <a:cubicBezTo>
                    <a:pt x="96" y="25"/>
                    <a:pt x="108" y="67"/>
                    <a:pt x="87" y="100"/>
                  </a:cubicBezTo>
                  <a:cubicBezTo>
                    <a:pt x="83" y="105"/>
                    <a:pt x="74" y="108"/>
                    <a:pt x="69" y="1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22" name="Freeform 150"/>
            <p:cNvSpPr>
              <a:spLocks/>
            </p:cNvSpPr>
            <p:nvPr/>
          </p:nvSpPr>
          <p:spPr bwMode="auto">
            <a:xfrm>
              <a:off x="1433513" y="-58738"/>
              <a:ext cx="7759700" cy="6870701"/>
            </a:xfrm>
            <a:custGeom>
              <a:avLst/>
              <a:gdLst>
                <a:gd name="T0" fmla="*/ 1777 w 2067"/>
                <a:gd name="T1" fmla="*/ 1271 h 1829"/>
                <a:gd name="T2" fmla="*/ 1758 w 2067"/>
                <a:gd name="T3" fmla="*/ 1089 h 1829"/>
                <a:gd name="T4" fmla="*/ 1766 w 2067"/>
                <a:gd name="T5" fmla="*/ 888 h 1829"/>
                <a:gd name="T6" fmla="*/ 1700 w 2067"/>
                <a:gd name="T7" fmla="*/ 677 h 1829"/>
                <a:gd name="T8" fmla="*/ 1637 w 2067"/>
                <a:gd name="T9" fmla="*/ 501 h 1829"/>
                <a:gd name="T10" fmla="*/ 1484 w 2067"/>
                <a:gd name="T11" fmla="*/ 310 h 1829"/>
                <a:gd name="T12" fmla="*/ 1293 w 2067"/>
                <a:gd name="T13" fmla="*/ 171 h 1829"/>
                <a:gd name="T14" fmla="*/ 1159 w 2067"/>
                <a:gd name="T15" fmla="*/ 77 h 1829"/>
                <a:gd name="T16" fmla="*/ 1040 w 2067"/>
                <a:gd name="T17" fmla="*/ 59 h 1829"/>
                <a:gd name="T18" fmla="*/ 913 w 2067"/>
                <a:gd name="T19" fmla="*/ 44 h 1829"/>
                <a:gd name="T20" fmla="*/ 702 w 2067"/>
                <a:gd name="T21" fmla="*/ 77 h 1829"/>
                <a:gd name="T22" fmla="*/ 614 w 2067"/>
                <a:gd name="T23" fmla="*/ 174 h 1829"/>
                <a:gd name="T24" fmla="*/ 498 w 2067"/>
                <a:gd name="T25" fmla="*/ 149 h 1829"/>
                <a:gd name="T26" fmla="*/ 473 w 2067"/>
                <a:gd name="T27" fmla="*/ 221 h 1829"/>
                <a:gd name="T28" fmla="*/ 413 w 2067"/>
                <a:gd name="T29" fmla="*/ 62 h 1829"/>
                <a:gd name="T30" fmla="*/ 152 w 2067"/>
                <a:gd name="T31" fmla="*/ 129 h 1829"/>
                <a:gd name="T32" fmla="*/ 218 w 2067"/>
                <a:gd name="T33" fmla="*/ 304 h 1829"/>
                <a:gd name="T34" fmla="*/ 247 w 2067"/>
                <a:gd name="T35" fmla="*/ 481 h 1829"/>
                <a:gd name="T36" fmla="*/ 143 w 2067"/>
                <a:gd name="T37" fmla="*/ 537 h 1829"/>
                <a:gd name="T38" fmla="*/ 64 w 2067"/>
                <a:gd name="T39" fmla="*/ 772 h 1829"/>
                <a:gd name="T40" fmla="*/ 39 w 2067"/>
                <a:gd name="T41" fmla="*/ 834 h 1829"/>
                <a:gd name="T42" fmla="*/ 130 w 2067"/>
                <a:gd name="T43" fmla="*/ 923 h 1829"/>
                <a:gd name="T44" fmla="*/ 94 w 2067"/>
                <a:gd name="T45" fmla="*/ 1071 h 1829"/>
                <a:gd name="T46" fmla="*/ 158 w 2067"/>
                <a:gd name="T47" fmla="*/ 1278 h 1829"/>
                <a:gd name="T48" fmla="*/ 264 w 2067"/>
                <a:gd name="T49" fmla="*/ 1413 h 1829"/>
                <a:gd name="T50" fmla="*/ 320 w 2067"/>
                <a:gd name="T51" fmla="*/ 1464 h 1829"/>
                <a:gd name="T52" fmla="*/ 389 w 2067"/>
                <a:gd name="T53" fmla="*/ 1638 h 1829"/>
                <a:gd name="T54" fmla="*/ 517 w 2067"/>
                <a:gd name="T55" fmla="*/ 1627 h 1829"/>
                <a:gd name="T56" fmla="*/ 698 w 2067"/>
                <a:gd name="T57" fmla="*/ 1732 h 1829"/>
                <a:gd name="T58" fmla="*/ 794 w 2067"/>
                <a:gd name="T59" fmla="*/ 1752 h 1829"/>
                <a:gd name="T60" fmla="*/ 987 w 2067"/>
                <a:gd name="T61" fmla="*/ 1775 h 1829"/>
                <a:gd name="T62" fmla="*/ 1063 w 2067"/>
                <a:gd name="T63" fmla="*/ 1781 h 1829"/>
                <a:gd name="T64" fmla="*/ 1342 w 2067"/>
                <a:gd name="T65" fmla="*/ 1705 h 1829"/>
                <a:gd name="T66" fmla="*/ 1469 w 2067"/>
                <a:gd name="T67" fmla="*/ 1646 h 1829"/>
                <a:gd name="T68" fmla="*/ 1553 w 2067"/>
                <a:gd name="T69" fmla="*/ 1716 h 1829"/>
                <a:gd name="T70" fmla="*/ 1516 w 2067"/>
                <a:gd name="T71" fmla="*/ 1601 h 1829"/>
                <a:gd name="T72" fmla="*/ 1577 w 2067"/>
                <a:gd name="T73" fmla="*/ 1450 h 1829"/>
                <a:gd name="T74" fmla="*/ 1711 w 2067"/>
                <a:gd name="T75" fmla="*/ 1582 h 1829"/>
                <a:gd name="T76" fmla="*/ 1761 w 2067"/>
                <a:gd name="T77" fmla="*/ 1598 h 1829"/>
                <a:gd name="T78" fmla="*/ 1715 w 2067"/>
                <a:gd name="T79" fmla="*/ 1503 h 1829"/>
                <a:gd name="T80" fmla="*/ 1604 w 2067"/>
                <a:gd name="T81" fmla="*/ 1354 h 1829"/>
                <a:gd name="T82" fmla="*/ 1739 w 2067"/>
                <a:gd name="T83" fmla="*/ 1294 h 1829"/>
                <a:gd name="T84" fmla="*/ 2039 w 2067"/>
                <a:gd name="T85" fmla="*/ 1379 h 18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067" h="1829">
                  <a:moveTo>
                    <a:pt x="2050" y="1322"/>
                  </a:moveTo>
                  <a:cubicBezTo>
                    <a:pt x="2026" y="1302"/>
                    <a:pt x="1998" y="1292"/>
                    <a:pt x="1967" y="1289"/>
                  </a:cubicBezTo>
                  <a:cubicBezTo>
                    <a:pt x="1903" y="1284"/>
                    <a:pt x="1840" y="1278"/>
                    <a:pt x="1777" y="1271"/>
                  </a:cubicBezTo>
                  <a:cubicBezTo>
                    <a:pt x="1713" y="1264"/>
                    <a:pt x="1684" y="1200"/>
                    <a:pt x="1721" y="1150"/>
                  </a:cubicBezTo>
                  <a:cubicBezTo>
                    <a:pt x="1727" y="1141"/>
                    <a:pt x="1736" y="1133"/>
                    <a:pt x="1744" y="1126"/>
                  </a:cubicBezTo>
                  <a:cubicBezTo>
                    <a:pt x="1755" y="1116"/>
                    <a:pt x="1759" y="1103"/>
                    <a:pt x="1758" y="1089"/>
                  </a:cubicBezTo>
                  <a:cubicBezTo>
                    <a:pt x="1757" y="1072"/>
                    <a:pt x="1754" y="1056"/>
                    <a:pt x="1753" y="1039"/>
                  </a:cubicBezTo>
                  <a:cubicBezTo>
                    <a:pt x="1751" y="1000"/>
                    <a:pt x="1748" y="961"/>
                    <a:pt x="1772" y="926"/>
                  </a:cubicBezTo>
                  <a:cubicBezTo>
                    <a:pt x="1780" y="914"/>
                    <a:pt x="1775" y="900"/>
                    <a:pt x="1766" y="888"/>
                  </a:cubicBezTo>
                  <a:cubicBezTo>
                    <a:pt x="1753" y="869"/>
                    <a:pt x="1745" y="850"/>
                    <a:pt x="1743" y="827"/>
                  </a:cubicBezTo>
                  <a:cubicBezTo>
                    <a:pt x="1739" y="794"/>
                    <a:pt x="1732" y="761"/>
                    <a:pt x="1723" y="730"/>
                  </a:cubicBezTo>
                  <a:cubicBezTo>
                    <a:pt x="1719" y="711"/>
                    <a:pt x="1712" y="691"/>
                    <a:pt x="1700" y="677"/>
                  </a:cubicBezTo>
                  <a:cubicBezTo>
                    <a:pt x="1671" y="645"/>
                    <a:pt x="1666" y="609"/>
                    <a:pt x="1670" y="568"/>
                  </a:cubicBezTo>
                  <a:cubicBezTo>
                    <a:pt x="1671" y="563"/>
                    <a:pt x="1671" y="557"/>
                    <a:pt x="1671" y="552"/>
                  </a:cubicBezTo>
                  <a:cubicBezTo>
                    <a:pt x="1671" y="528"/>
                    <a:pt x="1661" y="507"/>
                    <a:pt x="1637" y="501"/>
                  </a:cubicBezTo>
                  <a:cubicBezTo>
                    <a:pt x="1587" y="488"/>
                    <a:pt x="1557" y="455"/>
                    <a:pt x="1536" y="410"/>
                  </a:cubicBezTo>
                  <a:cubicBezTo>
                    <a:pt x="1528" y="393"/>
                    <a:pt x="1515" y="377"/>
                    <a:pt x="1502" y="363"/>
                  </a:cubicBezTo>
                  <a:cubicBezTo>
                    <a:pt x="1488" y="348"/>
                    <a:pt x="1480" y="331"/>
                    <a:pt x="1484" y="310"/>
                  </a:cubicBezTo>
                  <a:cubicBezTo>
                    <a:pt x="1490" y="283"/>
                    <a:pt x="1477" y="263"/>
                    <a:pt x="1463" y="242"/>
                  </a:cubicBezTo>
                  <a:cubicBezTo>
                    <a:pt x="1436" y="201"/>
                    <a:pt x="1394" y="189"/>
                    <a:pt x="1350" y="179"/>
                  </a:cubicBezTo>
                  <a:cubicBezTo>
                    <a:pt x="1331" y="174"/>
                    <a:pt x="1311" y="176"/>
                    <a:pt x="1293" y="171"/>
                  </a:cubicBezTo>
                  <a:cubicBezTo>
                    <a:pt x="1257" y="162"/>
                    <a:pt x="1225" y="147"/>
                    <a:pt x="1208" y="111"/>
                  </a:cubicBezTo>
                  <a:cubicBezTo>
                    <a:pt x="1204" y="101"/>
                    <a:pt x="1197" y="92"/>
                    <a:pt x="1190" y="84"/>
                  </a:cubicBezTo>
                  <a:cubicBezTo>
                    <a:pt x="1182" y="76"/>
                    <a:pt x="1171" y="72"/>
                    <a:pt x="1159" y="77"/>
                  </a:cubicBezTo>
                  <a:cubicBezTo>
                    <a:pt x="1149" y="82"/>
                    <a:pt x="1139" y="87"/>
                    <a:pt x="1130" y="93"/>
                  </a:cubicBezTo>
                  <a:cubicBezTo>
                    <a:pt x="1111" y="105"/>
                    <a:pt x="1093" y="102"/>
                    <a:pt x="1075" y="92"/>
                  </a:cubicBezTo>
                  <a:cubicBezTo>
                    <a:pt x="1060" y="85"/>
                    <a:pt x="1046" y="77"/>
                    <a:pt x="1040" y="59"/>
                  </a:cubicBezTo>
                  <a:cubicBezTo>
                    <a:pt x="1036" y="46"/>
                    <a:pt x="1028" y="33"/>
                    <a:pt x="1014" y="29"/>
                  </a:cubicBezTo>
                  <a:cubicBezTo>
                    <a:pt x="986" y="20"/>
                    <a:pt x="958" y="15"/>
                    <a:pt x="933" y="28"/>
                  </a:cubicBezTo>
                  <a:cubicBezTo>
                    <a:pt x="926" y="32"/>
                    <a:pt x="920" y="37"/>
                    <a:pt x="913" y="44"/>
                  </a:cubicBezTo>
                  <a:cubicBezTo>
                    <a:pt x="882" y="78"/>
                    <a:pt x="838" y="88"/>
                    <a:pt x="800" y="110"/>
                  </a:cubicBezTo>
                  <a:cubicBezTo>
                    <a:pt x="784" y="118"/>
                    <a:pt x="766" y="115"/>
                    <a:pt x="751" y="107"/>
                  </a:cubicBezTo>
                  <a:cubicBezTo>
                    <a:pt x="734" y="99"/>
                    <a:pt x="718" y="87"/>
                    <a:pt x="702" y="77"/>
                  </a:cubicBezTo>
                  <a:cubicBezTo>
                    <a:pt x="691" y="71"/>
                    <a:pt x="672" y="79"/>
                    <a:pt x="667" y="92"/>
                  </a:cubicBezTo>
                  <a:cubicBezTo>
                    <a:pt x="662" y="110"/>
                    <a:pt x="659" y="129"/>
                    <a:pt x="653" y="147"/>
                  </a:cubicBezTo>
                  <a:cubicBezTo>
                    <a:pt x="647" y="165"/>
                    <a:pt x="631" y="174"/>
                    <a:pt x="614" y="174"/>
                  </a:cubicBezTo>
                  <a:cubicBezTo>
                    <a:pt x="601" y="174"/>
                    <a:pt x="586" y="170"/>
                    <a:pt x="575" y="164"/>
                  </a:cubicBezTo>
                  <a:cubicBezTo>
                    <a:pt x="563" y="157"/>
                    <a:pt x="555" y="145"/>
                    <a:pt x="544" y="136"/>
                  </a:cubicBezTo>
                  <a:cubicBezTo>
                    <a:pt x="527" y="122"/>
                    <a:pt x="503" y="128"/>
                    <a:pt x="498" y="149"/>
                  </a:cubicBezTo>
                  <a:cubicBezTo>
                    <a:pt x="495" y="159"/>
                    <a:pt x="494" y="170"/>
                    <a:pt x="492" y="181"/>
                  </a:cubicBezTo>
                  <a:cubicBezTo>
                    <a:pt x="490" y="192"/>
                    <a:pt x="489" y="203"/>
                    <a:pt x="486" y="213"/>
                  </a:cubicBezTo>
                  <a:cubicBezTo>
                    <a:pt x="484" y="217"/>
                    <a:pt x="478" y="221"/>
                    <a:pt x="473" y="221"/>
                  </a:cubicBezTo>
                  <a:cubicBezTo>
                    <a:pt x="469" y="221"/>
                    <a:pt x="463" y="217"/>
                    <a:pt x="461" y="213"/>
                  </a:cubicBezTo>
                  <a:cubicBezTo>
                    <a:pt x="458" y="203"/>
                    <a:pt x="457" y="192"/>
                    <a:pt x="455" y="185"/>
                  </a:cubicBezTo>
                  <a:cubicBezTo>
                    <a:pt x="468" y="131"/>
                    <a:pt x="446" y="96"/>
                    <a:pt x="413" y="62"/>
                  </a:cubicBezTo>
                  <a:cubicBezTo>
                    <a:pt x="390" y="38"/>
                    <a:pt x="363" y="29"/>
                    <a:pt x="334" y="19"/>
                  </a:cubicBezTo>
                  <a:cubicBezTo>
                    <a:pt x="278" y="0"/>
                    <a:pt x="201" y="14"/>
                    <a:pt x="174" y="84"/>
                  </a:cubicBezTo>
                  <a:cubicBezTo>
                    <a:pt x="168" y="100"/>
                    <a:pt x="160" y="114"/>
                    <a:pt x="152" y="129"/>
                  </a:cubicBezTo>
                  <a:cubicBezTo>
                    <a:pt x="140" y="153"/>
                    <a:pt x="143" y="177"/>
                    <a:pt x="153" y="201"/>
                  </a:cubicBezTo>
                  <a:cubicBezTo>
                    <a:pt x="164" y="229"/>
                    <a:pt x="189" y="250"/>
                    <a:pt x="196" y="281"/>
                  </a:cubicBezTo>
                  <a:cubicBezTo>
                    <a:pt x="198" y="290"/>
                    <a:pt x="209" y="299"/>
                    <a:pt x="218" y="304"/>
                  </a:cubicBezTo>
                  <a:cubicBezTo>
                    <a:pt x="232" y="313"/>
                    <a:pt x="248" y="319"/>
                    <a:pt x="263" y="327"/>
                  </a:cubicBezTo>
                  <a:cubicBezTo>
                    <a:pt x="279" y="337"/>
                    <a:pt x="285" y="349"/>
                    <a:pt x="280" y="369"/>
                  </a:cubicBezTo>
                  <a:cubicBezTo>
                    <a:pt x="270" y="407"/>
                    <a:pt x="259" y="444"/>
                    <a:pt x="247" y="481"/>
                  </a:cubicBezTo>
                  <a:cubicBezTo>
                    <a:pt x="242" y="495"/>
                    <a:pt x="229" y="501"/>
                    <a:pt x="214" y="503"/>
                  </a:cubicBezTo>
                  <a:cubicBezTo>
                    <a:pt x="195" y="506"/>
                    <a:pt x="176" y="507"/>
                    <a:pt x="157" y="510"/>
                  </a:cubicBezTo>
                  <a:cubicBezTo>
                    <a:pt x="149" y="512"/>
                    <a:pt x="140" y="529"/>
                    <a:pt x="143" y="537"/>
                  </a:cubicBezTo>
                  <a:cubicBezTo>
                    <a:pt x="145" y="545"/>
                    <a:pt x="146" y="555"/>
                    <a:pt x="151" y="561"/>
                  </a:cubicBezTo>
                  <a:cubicBezTo>
                    <a:pt x="181" y="601"/>
                    <a:pt x="176" y="644"/>
                    <a:pt x="164" y="688"/>
                  </a:cubicBezTo>
                  <a:cubicBezTo>
                    <a:pt x="151" y="739"/>
                    <a:pt x="118" y="768"/>
                    <a:pt x="64" y="772"/>
                  </a:cubicBezTo>
                  <a:cubicBezTo>
                    <a:pt x="48" y="773"/>
                    <a:pt x="32" y="777"/>
                    <a:pt x="16" y="781"/>
                  </a:cubicBezTo>
                  <a:cubicBezTo>
                    <a:pt x="4" y="784"/>
                    <a:pt x="0" y="808"/>
                    <a:pt x="11" y="817"/>
                  </a:cubicBezTo>
                  <a:cubicBezTo>
                    <a:pt x="19" y="823"/>
                    <a:pt x="28" y="830"/>
                    <a:pt x="39" y="834"/>
                  </a:cubicBezTo>
                  <a:cubicBezTo>
                    <a:pt x="56" y="842"/>
                    <a:pt x="75" y="846"/>
                    <a:pt x="93" y="854"/>
                  </a:cubicBezTo>
                  <a:cubicBezTo>
                    <a:pt x="109" y="861"/>
                    <a:pt x="119" y="873"/>
                    <a:pt x="123" y="891"/>
                  </a:cubicBezTo>
                  <a:cubicBezTo>
                    <a:pt x="126" y="902"/>
                    <a:pt x="127" y="913"/>
                    <a:pt x="130" y="923"/>
                  </a:cubicBezTo>
                  <a:cubicBezTo>
                    <a:pt x="136" y="944"/>
                    <a:pt x="129" y="961"/>
                    <a:pt x="115" y="977"/>
                  </a:cubicBezTo>
                  <a:cubicBezTo>
                    <a:pt x="104" y="989"/>
                    <a:pt x="91" y="1000"/>
                    <a:pt x="82" y="1014"/>
                  </a:cubicBezTo>
                  <a:cubicBezTo>
                    <a:pt x="68" y="1034"/>
                    <a:pt x="73" y="1058"/>
                    <a:pt x="94" y="1071"/>
                  </a:cubicBezTo>
                  <a:cubicBezTo>
                    <a:pt x="107" y="1081"/>
                    <a:pt x="126" y="1086"/>
                    <a:pt x="135" y="1098"/>
                  </a:cubicBezTo>
                  <a:cubicBezTo>
                    <a:pt x="157" y="1134"/>
                    <a:pt x="174" y="1173"/>
                    <a:pt x="156" y="1216"/>
                  </a:cubicBezTo>
                  <a:cubicBezTo>
                    <a:pt x="146" y="1239"/>
                    <a:pt x="148" y="1258"/>
                    <a:pt x="158" y="1278"/>
                  </a:cubicBezTo>
                  <a:cubicBezTo>
                    <a:pt x="160" y="1281"/>
                    <a:pt x="161" y="1284"/>
                    <a:pt x="162" y="1286"/>
                  </a:cubicBezTo>
                  <a:cubicBezTo>
                    <a:pt x="180" y="1316"/>
                    <a:pt x="202" y="1339"/>
                    <a:pt x="236" y="1350"/>
                  </a:cubicBezTo>
                  <a:cubicBezTo>
                    <a:pt x="278" y="1365"/>
                    <a:pt x="275" y="1377"/>
                    <a:pt x="264" y="1413"/>
                  </a:cubicBezTo>
                  <a:cubicBezTo>
                    <a:pt x="263" y="1418"/>
                    <a:pt x="262" y="1424"/>
                    <a:pt x="262" y="1429"/>
                  </a:cubicBezTo>
                  <a:cubicBezTo>
                    <a:pt x="262" y="1442"/>
                    <a:pt x="268" y="1451"/>
                    <a:pt x="279" y="1455"/>
                  </a:cubicBezTo>
                  <a:cubicBezTo>
                    <a:pt x="292" y="1459"/>
                    <a:pt x="306" y="1459"/>
                    <a:pt x="320" y="1464"/>
                  </a:cubicBezTo>
                  <a:cubicBezTo>
                    <a:pt x="363" y="1479"/>
                    <a:pt x="384" y="1516"/>
                    <a:pt x="376" y="1561"/>
                  </a:cubicBezTo>
                  <a:cubicBezTo>
                    <a:pt x="372" y="1580"/>
                    <a:pt x="369" y="1599"/>
                    <a:pt x="366" y="1618"/>
                  </a:cubicBezTo>
                  <a:cubicBezTo>
                    <a:pt x="365" y="1626"/>
                    <a:pt x="381" y="1640"/>
                    <a:pt x="389" y="1638"/>
                  </a:cubicBezTo>
                  <a:cubicBezTo>
                    <a:pt x="394" y="1638"/>
                    <a:pt x="401" y="1638"/>
                    <a:pt x="405" y="1635"/>
                  </a:cubicBezTo>
                  <a:cubicBezTo>
                    <a:pt x="436" y="1617"/>
                    <a:pt x="467" y="1614"/>
                    <a:pt x="501" y="1626"/>
                  </a:cubicBezTo>
                  <a:cubicBezTo>
                    <a:pt x="506" y="1627"/>
                    <a:pt x="512" y="1628"/>
                    <a:pt x="517" y="1627"/>
                  </a:cubicBezTo>
                  <a:cubicBezTo>
                    <a:pt x="558" y="1619"/>
                    <a:pt x="585" y="1644"/>
                    <a:pt x="611" y="1668"/>
                  </a:cubicBezTo>
                  <a:cubicBezTo>
                    <a:pt x="623" y="1678"/>
                    <a:pt x="633" y="1692"/>
                    <a:pt x="641" y="1707"/>
                  </a:cubicBezTo>
                  <a:cubicBezTo>
                    <a:pt x="654" y="1729"/>
                    <a:pt x="675" y="1734"/>
                    <a:pt x="698" y="1732"/>
                  </a:cubicBezTo>
                  <a:cubicBezTo>
                    <a:pt x="712" y="1731"/>
                    <a:pt x="725" y="1724"/>
                    <a:pt x="739" y="1723"/>
                  </a:cubicBezTo>
                  <a:cubicBezTo>
                    <a:pt x="749" y="1723"/>
                    <a:pt x="761" y="1725"/>
                    <a:pt x="770" y="1730"/>
                  </a:cubicBezTo>
                  <a:cubicBezTo>
                    <a:pt x="779" y="1735"/>
                    <a:pt x="786" y="1745"/>
                    <a:pt x="794" y="1752"/>
                  </a:cubicBezTo>
                  <a:cubicBezTo>
                    <a:pt x="812" y="1771"/>
                    <a:pt x="834" y="1771"/>
                    <a:pt x="855" y="1762"/>
                  </a:cubicBezTo>
                  <a:cubicBezTo>
                    <a:pt x="868" y="1757"/>
                    <a:pt x="879" y="1747"/>
                    <a:pt x="891" y="1740"/>
                  </a:cubicBezTo>
                  <a:cubicBezTo>
                    <a:pt x="927" y="1722"/>
                    <a:pt x="970" y="1737"/>
                    <a:pt x="987" y="1775"/>
                  </a:cubicBezTo>
                  <a:cubicBezTo>
                    <a:pt x="994" y="1790"/>
                    <a:pt x="996" y="1807"/>
                    <a:pt x="1011" y="1819"/>
                  </a:cubicBezTo>
                  <a:cubicBezTo>
                    <a:pt x="1023" y="1829"/>
                    <a:pt x="1048" y="1827"/>
                    <a:pt x="1054" y="1812"/>
                  </a:cubicBezTo>
                  <a:cubicBezTo>
                    <a:pt x="1058" y="1803"/>
                    <a:pt x="1061" y="1792"/>
                    <a:pt x="1063" y="1781"/>
                  </a:cubicBezTo>
                  <a:cubicBezTo>
                    <a:pt x="1065" y="1769"/>
                    <a:pt x="1070" y="1761"/>
                    <a:pt x="1083" y="1759"/>
                  </a:cubicBezTo>
                  <a:cubicBezTo>
                    <a:pt x="1113" y="1754"/>
                    <a:pt x="1144" y="1752"/>
                    <a:pt x="1172" y="1742"/>
                  </a:cubicBezTo>
                  <a:cubicBezTo>
                    <a:pt x="1228" y="1722"/>
                    <a:pt x="1283" y="1706"/>
                    <a:pt x="1342" y="1705"/>
                  </a:cubicBezTo>
                  <a:cubicBezTo>
                    <a:pt x="1356" y="1705"/>
                    <a:pt x="1368" y="1697"/>
                    <a:pt x="1377" y="1686"/>
                  </a:cubicBezTo>
                  <a:cubicBezTo>
                    <a:pt x="1390" y="1672"/>
                    <a:pt x="1402" y="1656"/>
                    <a:pt x="1416" y="1643"/>
                  </a:cubicBezTo>
                  <a:cubicBezTo>
                    <a:pt x="1431" y="1630"/>
                    <a:pt x="1456" y="1632"/>
                    <a:pt x="1469" y="1646"/>
                  </a:cubicBezTo>
                  <a:cubicBezTo>
                    <a:pt x="1482" y="1659"/>
                    <a:pt x="1494" y="1674"/>
                    <a:pt x="1507" y="1689"/>
                  </a:cubicBezTo>
                  <a:cubicBezTo>
                    <a:pt x="1514" y="1698"/>
                    <a:pt x="1520" y="1707"/>
                    <a:pt x="1529" y="1713"/>
                  </a:cubicBezTo>
                  <a:cubicBezTo>
                    <a:pt x="1535" y="1717"/>
                    <a:pt x="1545" y="1717"/>
                    <a:pt x="1553" y="1716"/>
                  </a:cubicBezTo>
                  <a:cubicBezTo>
                    <a:pt x="1562" y="1714"/>
                    <a:pt x="1568" y="1699"/>
                    <a:pt x="1564" y="1688"/>
                  </a:cubicBezTo>
                  <a:cubicBezTo>
                    <a:pt x="1562" y="1683"/>
                    <a:pt x="1561" y="1677"/>
                    <a:pt x="1558" y="1673"/>
                  </a:cubicBezTo>
                  <a:cubicBezTo>
                    <a:pt x="1544" y="1648"/>
                    <a:pt x="1532" y="1624"/>
                    <a:pt x="1516" y="1601"/>
                  </a:cubicBezTo>
                  <a:cubicBezTo>
                    <a:pt x="1502" y="1581"/>
                    <a:pt x="1489" y="1560"/>
                    <a:pt x="1486" y="1534"/>
                  </a:cubicBezTo>
                  <a:cubicBezTo>
                    <a:pt x="1485" y="1522"/>
                    <a:pt x="1494" y="1502"/>
                    <a:pt x="1505" y="1499"/>
                  </a:cubicBezTo>
                  <a:cubicBezTo>
                    <a:pt x="1536" y="1493"/>
                    <a:pt x="1563" y="1482"/>
                    <a:pt x="1577" y="1450"/>
                  </a:cubicBezTo>
                  <a:cubicBezTo>
                    <a:pt x="1578" y="1448"/>
                    <a:pt x="1588" y="1446"/>
                    <a:pt x="1590" y="1448"/>
                  </a:cubicBezTo>
                  <a:cubicBezTo>
                    <a:pt x="1628" y="1484"/>
                    <a:pt x="1677" y="1509"/>
                    <a:pt x="1696" y="1561"/>
                  </a:cubicBezTo>
                  <a:cubicBezTo>
                    <a:pt x="1699" y="1569"/>
                    <a:pt x="1705" y="1576"/>
                    <a:pt x="1711" y="1582"/>
                  </a:cubicBezTo>
                  <a:cubicBezTo>
                    <a:pt x="1717" y="1588"/>
                    <a:pt x="1723" y="1593"/>
                    <a:pt x="1730" y="1597"/>
                  </a:cubicBezTo>
                  <a:cubicBezTo>
                    <a:pt x="1734" y="1600"/>
                    <a:pt x="1740" y="1602"/>
                    <a:pt x="1745" y="1603"/>
                  </a:cubicBezTo>
                  <a:cubicBezTo>
                    <a:pt x="1751" y="1603"/>
                    <a:pt x="1757" y="1601"/>
                    <a:pt x="1761" y="1598"/>
                  </a:cubicBezTo>
                  <a:cubicBezTo>
                    <a:pt x="1763" y="1596"/>
                    <a:pt x="1764" y="1587"/>
                    <a:pt x="1761" y="1584"/>
                  </a:cubicBezTo>
                  <a:cubicBezTo>
                    <a:pt x="1750" y="1572"/>
                    <a:pt x="1735" y="1563"/>
                    <a:pt x="1727" y="1549"/>
                  </a:cubicBezTo>
                  <a:cubicBezTo>
                    <a:pt x="1719" y="1535"/>
                    <a:pt x="1721" y="1517"/>
                    <a:pt x="1715" y="1503"/>
                  </a:cubicBezTo>
                  <a:cubicBezTo>
                    <a:pt x="1711" y="1490"/>
                    <a:pt x="1703" y="1479"/>
                    <a:pt x="1690" y="1471"/>
                  </a:cubicBezTo>
                  <a:cubicBezTo>
                    <a:pt x="1666" y="1458"/>
                    <a:pt x="1643" y="1442"/>
                    <a:pt x="1620" y="1426"/>
                  </a:cubicBezTo>
                  <a:cubicBezTo>
                    <a:pt x="1583" y="1400"/>
                    <a:pt x="1581" y="1388"/>
                    <a:pt x="1604" y="1354"/>
                  </a:cubicBezTo>
                  <a:cubicBezTo>
                    <a:pt x="1619" y="1333"/>
                    <a:pt x="1634" y="1314"/>
                    <a:pt x="1662" y="1310"/>
                  </a:cubicBezTo>
                  <a:cubicBezTo>
                    <a:pt x="1672" y="1309"/>
                    <a:pt x="1682" y="1301"/>
                    <a:pt x="1691" y="1295"/>
                  </a:cubicBezTo>
                  <a:cubicBezTo>
                    <a:pt x="1707" y="1285"/>
                    <a:pt x="1723" y="1286"/>
                    <a:pt x="1739" y="1294"/>
                  </a:cubicBezTo>
                  <a:cubicBezTo>
                    <a:pt x="1794" y="1319"/>
                    <a:pt x="1848" y="1346"/>
                    <a:pt x="1903" y="1372"/>
                  </a:cubicBezTo>
                  <a:cubicBezTo>
                    <a:pt x="1915" y="1378"/>
                    <a:pt x="1928" y="1386"/>
                    <a:pt x="1941" y="1388"/>
                  </a:cubicBezTo>
                  <a:cubicBezTo>
                    <a:pt x="1974" y="1391"/>
                    <a:pt x="2007" y="1392"/>
                    <a:pt x="2039" y="1379"/>
                  </a:cubicBezTo>
                  <a:cubicBezTo>
                    <a:pt x="2053" y="1374"/>
                    <a:pt x="2067" y="1362"/>
                    <a:pt x="2065" y="1350"/>
                  </a:cubicBezTo>
                  <a:cubicBezTo>
                    <a:pt x="2063" y="1340"/>
                    <a:pt x="2058" y="1328"/>
                    <a:pt x="2050" y="13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pic>
        <p:nvPicPr>
          <p:cNvPr id="106" name="그림 105" descr="26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247334" y="2529550"/>
            <a:ext cx="5068187" cy="1043166"/>
          </a:xfrm>
          <a:prstGeom prst="rect">
            <a:avLst/>
          </a:prstGeom>
        </p:spPr>
      </p:pic>
      <p:grpSp>
        <p:nvGrpSpPr>
          <p:cNvPr id="51" name="그룹 50"/>
          <p:cNvGrpSpPr/>
          <p:nvPr/>
        </p:nvGrpSpPr>
        <p:grpSpPr>
          <a:xfrm>
            <a:off x="5756447" y="1871399"/>
            <a:ext cx="1415220" cy="1035659"/>
            <a:chOff x="5590719" y="1750119"/>
            <a:chExt cx="1580948" cy="1156939"/>
          </a:xfrm>
        </p:grpSpPr>
        <p:sp>
          <p:nvSpPr>
            <p:cNvPr id="4" name="Freeform 5"/>
            <p:cNvSpPr>
              <a:spLocks/>
            </p:cNvSpPr>
            <p:nvPr/>
          </p:nvSpPr>
          <p:spPr bwMode="auto">
            <a:xfrm>
              <a:off x="5590719" y="1750119"/>
              <a:ext cx="1580948" cy="1156939"/>
            </a:xfrm>
            <a:custGeom>
              <a:avLst/>
              <a:gdLst>
                <a:gd name="T0" fmla="*/ 185 w 186"/>
                <a:gd name="T1" fmla="*/ 30 h 134"/>
                <a:gd name="T2" fmla="*/ 179 w 186"/>
                <a:gd name="T3" fmla="*/ 21 h 134"/>
                <a:gd name="T4" fmla="*/ 167 w 186"/>
                <a:gd name="T5" fmla="*/ 16 h 134"/>
                <a:gd name="T6" fmla="*/ 166 w 186"/>
                <a:gd name="T7" fmla="*/ 15 h 134"/>
                <a:gd name="T8" fmla="*/ 166 w 186"/>
                <a:gd name="T9" fmla="*/ 14 h 134"/>
                <a:gd name="T10" fmla="*/ 166 w 186"/>
                <a:gd name="T11" fmla="*/ 12 h 134"/>
                <a:gd name="T12" fmla="*/ 158 w 186"/>
                <a:gd name="T13" fmla="*/ 3 h 134"/>
                <a:gd name="T14" fmla="*/ 142 w 186"/>
                <a:gd name="T15" fmla="*/ 0 h 134"/>
                <a:gd name="T16" fmla="*/ 129 w 186"/>
                <a:gd name="T17" fmla="*/ 1 h 134"/>
                <a:gd name="T18" fmla="*/ 113 w 186"/>
                <a:gd name="T19" fmla="*/ 8 h 134"/>
                <a:gd name="T20" fmla="*/ 113 w 186"/>
                <a:gd name="T21" fmla="*/ 9 h 134"/>
                <a:gd name="T22" fmla="*/ 112 w 186"/>
                <a:gd name="T23" fmla="*/ 8 h 134"/>
                <a:gd name="T24" fmla="*/ 96 w 186"/>
                <a:gd name="T25" fmla="*/ 6 h 134"/>
                <a:gd name="T26" fmla="*/ 83 w 186"/>
                <a:gd name="T27" fmla="*/ 7 h 134"/>
                <a:gd name="T28" fmla="*/ 50 w 186"/>
                <a:gd name="T29" fmla="*/ 39 h 134"/>
                <a:gd name="T30" fmla="*/ 50 w 186"/>
                <a:gd name="T31" fmla="*/ 41 h 134"/>
                <a:gd name="T32" fmla="*/ 48 w 186"/>
                <a:gd name="T33" fmla="*/ 41 h 134"/>
                <a:gd name="T34" fmla="*/ 36 w 186"/>
                <a:gd name="T35" fmla="*/ 39 h 134"/>
                <a:gd name="T36" fmla="*/ 27 w 186"/>
                <a:gd name="T37" fmla="*/ 40 h 134"/>
                <a:gd name="T38" fmla="*/ 0 w 186"/>
                <a:gd name="T39" fmla="*/ 72 h 134"/>
                <a:gd name="T40" fmla="*/ 1 w 186"/>
                <a:gd name="T41" fmla="*/ 79 h 134"/>
                <a:gd name="T42" fmla="*/ 32 w 186"/>
                <a:gd name="T43" fmla="*/ 101 h 134"/>
                <a:gd name="T44" fmla="*/ 42 w 186"/>
                <a:gd name="T45" fmla="*/ 100 h 134"/>
                <a:gd name="T46" fmla="*/ 42 w 186"/>
                <a:gd name="T47" fmla="*/ 100 h 134"/>
                <a:gd name="T48" fmla="*/ 42 w 186"/>
                <a:gd name="T49" fmla="*/ 100 h 134"/>
                <a:gd name="T50" fmla="*/ 44 w 186"/>
                <a:gd name="T51" fmla="*/ 99 h 134"/>
                <a:gd name="T52" fmla="*/ 45 w 186"/>
                <a:gd name="T53" fmla="*/ 99 h 134"/>
                <a:gd name="T54" fmla="*/ 46 w 186"/>
                <a:gd name="T55" fmla="*/ 100 h 134"/>
                <a:gd name="T56" fmla="*/ 55 w 186"/>
                <a:gd name="T57" fmla="*/ 110 h 134"/>
                <a:gd name="T58" fmla="*/ 71 w 186"/>
                <a:gd name="T59" fmla="*/ 113 h 134"/>
                <a:gd name="T60" fmla="*/ 83 w 186"/>
                <a:gd name="T61" fmla="*/ 112 h 134"/>
                <a:gd name="T62" fmla="*/ 93 w 186"/>
                <a:gd name="T63" fmla="*/ 108 h 134"/>
                <a:gd name="T64" fmla="*/ 94 w 186"/>
                <a:gd name="T65" fmla="*/ 108 h 134"/>
                <a:gd name="T66" fmla="*/ 95 w 186"/>
                <a:gd name="T67" fmla="*/ 109 h 134"/>
                <a:gd name="T68" fmla="*/ 126 w 186"/>
                <a:gd name="T69" fmla="*/ 134 h 134"/>
                <a:gd name="T70" fmla="*/ 115 w 186"/>
                <a:gd name="T71" fmla="*/ 99 h 134"/>
                <a:gd name="T72" fmla="*/ 115 w 186"/>
                <a:gd name="T73" fmla="*/ 96 h 134"/>
                <a:gd name="T74" fmla="*/ 115 w 186"/>
                <a:gd name="T75" fmla="*/ 94 h 134"/>
                <a:gd name="T76" fmla="*/ 117 w 186"/>
                <a:gd name="T77" fmla="*/ 94 h 134"/>
                <a:gd name="T78" fmla="*/ 123 w 186"/>
                <a:gd name="T79" fmla="*/ 95 h 134"/>
                <a:gd name="T80" fmla="*/ 132 w 186"/>
                <a:gd name="T81" fmla="*/ 94 h 134"/>
                <a:gd name="T82" fmla="*/ 156 w 186"/>
                <a:gd name="T83" fmla="*/ 67 h 134"/>
                <a:gd name="T84" fmla="*/ 156 w 186"/>
                <a:gd name="T85" fmla="*/ 65 h 134"/>
                <a:gd name="T86" fmla="*/ 156 w 186"/>
                <a:gd name="T87" fmla="*/ 64 h 134"/>
                <a:gd name="T88" fmla="*/ 157 w 186"/>
                <a:gd name="T89" fmla="*/ 63 h 134"/>
                <a:gd name="T90" fmla="*/ 178 w 186"/>
                <a:gd name="T91" fmla="*/ 51 h 134"/>
                <a:gd name="T92" fmla="*/ 186 w 186"/>
                <a:gd name="T93" fmla="*/ 35 h 134"/>
                <a:gd name="T94" fmla="*/ 185 w 186"/>
                <a:gd name="T95" fmla="*/ 3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86" h="134">
                  <a:moveTo>
                    <a:pt x="185" y="30"/>
                  </a:moveTo>
                  <a:cubicBezTo>
                    <a:pt x="184" y="27"/>
                    <a:pt x="182" y="24"/>
                    <a:pt x="179" y="21"/>
                  </a:cubicBezTo>
                  <a:cubicBezTo>
                    <a:pt x="176" y="19"/>
                    <a:pt x="172" y="17"/>
                    <a:pt x="167" y="16"/>
                  </a:cubicBezTo>
                  <a:cubicBezTo>
                    <a:pt x="166" y="15"/>
                    <a:pt x="166" y="15"/>
                    <a:pt x="166" y="15"/>
                  </a:cubicBezTo>
                  <a:cubicBezTo>
                    <a:pt x="166" y="14"/>
                    <a:pt x="166" y="14"/>
                    <a:pt x="166" y="14"/>
                  </a:cubicBezTo>
                  <a:cubicBezTo>
                    <a:pt x="166" y="13"/>
                    <a:pt x="166" y="13"/>
                    <a:pt x="166" y="12"/>
                  </a:cubicBezTo>
                  <a:cubicBezTo>
                    <a:pt x="165" y="8"/>
                    <a:pt x="162" y="5"/>
                    <a:pt x="158" y="3"/>
                  </a:cubicBezTo>
                  <a:cubicBezTo>
                    <a:pt x="154" y="1"/>
                    <a:pt x="148" y="0"/>
                    <a:pt x="142" y="0"/>
                  </a:cubicBezTo>
                  <a:cubicBezTo>
                    <a:pt x="138" y="0"/>
                    <a:pt x="133" y="0"/>
                    <a:pt x="129" y="1"/>
                  </a:cubicBezTo>
                  <a:cubicBezTo>
                    <a:pt x="123" y="3"/>
                    <a:pt x="118" y="5"/>
                    <a:pt x="113" y="8"/>
                  </a:cubicBezTo>
                  <a:cubicBezTo>
                    <a:pt x="113" y="9"/>
                    <a:pt x="113" y="9"/>
                    <a:pt x="113" y="9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07" y="7"/>
                    <a:pt x="102" y="6"/>
                    <a:pt x="96" y="6"/>
                  </a:cubicBezTo>
                  <a:cubicBezTo>
                    <a:pt x="92" y="6"/>
                    <a:pt x="88" y="6"/>
                    <a:pt x="83" y="7"/>
                  </a:cubicBezTo>
                  <a:cubicBezTo>
                    <a:pt x="66" y="12"/>
                    <a:pt x="53" y="25"/>
                    <a:pt x="50" y="39"/>
                  </a:cubicBezTo>
                  <a:cubicBezTo>
                    <a:pt x="50" y="41"/>
                    <a:pt x="50" y="41"/>
                    <a:pt x="50" y="41"/>
                  </a:cubicBezTo>
                  <a:cubicBezTo>
                    <a:pt x="48" y="41"/>
                    <a:pt x="48" y="41"/>
                    <a:pt x="48" y="41"/>
                  </a:cubicBezTo>
                  <a:cubicBezTo>
                    <a:pt x="44" y="39"/>
                    <a:pt x="40" y="39"/>
                    <a:pt x="36" y="39"/>
                  </a:cubicBezTo>
                  <a:cubicBezTo>
                    <a:pt x="33" y="39"/>
                    <a:pt x="30" y="39"/>
                    <a:pt x="27" y="40"/>
                  </a:cubicBezTo>
                  <a:cubicBezTo>
                    <a:pt x="10" y="44"/>
                    <a:pt x="0" y="58"/>
                    <a:pt x="0" y="72"/>
                  </a:cubicBezTo>
                  <a:cubicBezTo>
                    <a:pt x="0" y="74"/>
                    <a:pt x="0" y="76"/>
                    <a:pt x="1" y="79"/>
                  </a:cubicBezTo>
                  <a:cubicBezTo>
                    <a:pt x="4" y="92"/>
                    <a:pt x="17" y="101"/>
                    <a:pt x="32" y="101"/>
                  </a:cubicBezTo>
                  <a:cubicBezTo>
                    <a:pt x="35" y="101"/>
                    <a:pt x="39" y="101"/>
                    <a:pt x="42" y="100"/>
                  </a:cubicBezTo>
                  <a:cubicBezTo>
                    <a:pt x="42" y="100"/>
                    <a:pt x="42" y="100"/>
                    <a:pt x="42" y="100"/>
                  </a:cubicBezTo>
                  <a:cubicBezTo>
                    <a:pt x="42" y="100"/>
                    <a:pt x="42" y="100"/>
                    <a:pt x="42" y="100"/>
                  </a:cubicBezTo>
                  <a:cubicBezTo>
                    <a:pt x="43" y="100"/>
                    <a:pt x="43" y="100"/>
                    <a:pt x="44" y="99"/>
                  </a:cubicBezTo>
                  <a:cubicBezTo>
                    <a:pt x="45" y="99"/>
                    <a:pt x="45" y="99"/>
                    <a:pt x="45" y="99"/>
                  </a:cubicBezTo>
                  <a:cubicBezTo>
                    <a:pt x="46" y="100"/>
                    <a:pt x="46" y="100"/>
                    <a:pt x="46" y="100"/>
                  </a:cubicBezTo>
                  <a:cubicBezTo>
                    <a:pt x="47" y="104"/>
                    <a:pt x="50" y="108"/>
                    <a:pt x="55" y="110"/>
                  </a:cubicBezTo>
                  <a:cubicBezTo>
                    <a:pt x="59" y="112"/>
                    <a:pt x="65" y="113"/>
                    <a:pt x="71" y="113"/>
                  </a:cubicBezTo>
                  <a:cubicBezTo>
                    <a:pt x="75" y="113"/>
                    <a:pt x="79" y="113"/>
                    <a:pt x="83" y="112"/>
                  </a:cubicBezTo>
                  <a:cubicBezTo>
                    <a:pt x="87" y="111"/>
                    <a:pt x="90" y="110"/>
                    <a:pt x="93" y="108"/>
                  </a:cubicBezTo>
                  <a:cubicBezTo>
                    <a:pt x="94" y="108"/>
                    <a:pt x="94" y="108"/>
                    <a:pt x="94" y="108"/>
                  </a:cubicBezTo>
                  <a:cubicBezTo>
                    <a:pt x="95" y="109"/>
                    <a:pt x="95" y="109"/>
                    <a:pt x="95" y="109"/>
                  </a:cubicBezTo>
                  <a:cubicBezTo>
                    <a:pt x="102" y="120"/>
                    <a:pt x="113" y="129"/>
                    <a:pt x="126" y="134"/>
                  </a:cubicBezTo>
                  <a:cubicBezTo>
                    <a:pt x="119" y="124"/>
                    <a:pt x="115" y="112"/>
                    <a:pt x="115" y="99"/>
                  </a:cubicBezTo>
                  <a:cubicBezTo>
                    <a:pt x="115" y="98"/>
                    <a:pt x="115" y="97"/>
                    <a:pt x="115" y="96"/>
                  </a:cubicBezTo>
                  <a:cubicBezTo>
                    <a:pt x="115" y="94"/>
                    <a:pt x="115" y="94"/>
                    <a:pt x="115" y="94"/>
                  </a:cubicBezTo>
                  <a:cubicBezTo>
                    <a:pt x="117" y="94"/>
                    <a:pt x="117" y="94"/>
                    <a:pt x="117" y="94"/>
                  </a:cubicBezTo>
                  <a:cubicBezTo>
                    <a:pt x="119" y="95"/>
                    <a:pt x="121" y="95"/>
                    <a:pt x="123" y="95"/>
                  </a:cubicBezTo>
                  <a:cubicBezTo>
                    <a:pt x="126" y="95"/>
                    <a:pt x="129" y="95"/>
                    <a:pt x="132" y="94"/>
                  </a:cubicBezTo>
                  <a:cubicBezTo>
                    <a:pt x="147" y="90"/>
                    <a:pt x="156" y="79"/>
                    <a:pt x="156" y="67"/>
                  </a:cubicBezTo>
                  <a:cubicBezTo>
                    <a:pt x="156" y="67"/>
                    <a:pt x="156" y="66"/>
                    <a:pt x="156" y="65"/>
                  </a:cubicBezTo>
                  <a:cubicBezTo>
                    <a:pt x="156" y="64"/>
                    <a:pt x="156" y="64"/>
                    <a:pt x="156" y="64"/>
                  </a:cubicBezTo>
                  <a:cubicBezTo>
                    <a:pt x="157" y="63"/>
                    <a:pt x="157" y="63"/>
                    <a:pt x="157" y="63"/>
                  </a:cubicBezTo>
                  <a:cubicBezTo>
                    <a:pt x="166" y="61"/>
                    <a:pt x="173" y="56"/>
                    <a:pt x="178" y="51"/>
                  </a:cubicBezTo>
                  <a:cubicBezTo>
                    <a:pt x="183" y="46"/>
                    <a:pt x="186" y="40"/>
                    <a:pt x="186" y="35"/>
                  </a:cubicBezTo>
                  <a:cubicBezTo>
                    <a:pt x="186" y="33"/>
                    <a:pt x="186" y="32"/>
                    <a:pt x="185" y="30"/>
                  </a:cubicBezTo>
                  <a:close/>
                </a:path>
              </a:pathLst>
            </a:custGeom>
            <a:solidFill>
              <a:srgbClr val="5FD1A3"/>
            </a:solidFill>
            <a:ln w="635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B" panose="02030600000101010101" pitchFamily="18" charset="-127"/>
                <a:ea typeface="HY강B" panose="02030600000101010101" pitchFamily="18" charset="-127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 rot="20303451">
              <a:off x="5672785" y="2003164"/>
              <a:ext cx="1416819" cy="4469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강B" panose="02030600000101010101" pitchFamily="18" charset="-127"/>
                  <a:ea typeface="HY강B" panose="02030600000101010101" pitchFamily="18" charset="-127"/>
                </a:rPr>
                <a:t>학습 목표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6723527" y="2683768"/>
            <a:ext cx="4300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B" panose="02030600000101010101" pitchFamily="18" charset="-127"/>
                <a:ea typeface="HY강B" panose="02030600000101010101" pitchFamily="18" charset="-127"/>
              </a:rPr>
              <a:t>이곳에 학습 목표를 적어 주십시오</a:t>
            </a:r>
            <a:r>
              <a:rPr lang="en-US" altLang="ko-KR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  <a:endParaRPr lang="ko-KR" altLang="en-US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23527" y="3111151"/>
            <a:ext cx="4300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B" panose="02030600000101010101" pitchFamily="18" charset="-127"/>
                <a:ea typeface="HY강B" panose="02030600000101010101" pitchFamily="18" charset="-127"/>
              </a:rPr>
              <a:t>이곳에 학습 목표를 적어 주십시오</a:t>
            </a:r>
            <a:r>
              <a:rPr lang="en-US" altLang="ko-KR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  <a:endParaRPr lang="ko-KR" altLang="en-US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45" name="부제목 2"/>
          <p:cNvSpPr txBox="1">
            <a:spLocks/>
          </p:cNvSpPr>
          <p:nvPr/>
        </p:nvSpPr>
        <p:spPr>
          <a:xfrm>
            <a:off x="9823232" y="47595"/>
            <a:ext cx="1958905" cy="6216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800" dirty="0" smtClean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학습목표 및 내용</a:t>
            </a:r>
            <a:endParaRPr lang="ko-KR" altLang="en-US" sz="1800" dirty="0">
              <a:solidFill>
                <a:prstClr val="white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cxnSp>
        <p:nvCxnSpPr>
          <p:cNvPr id="92" name="직선 연결선 91"/>
          <p:cNvCxnSpPr/>
          <p:nvPr/>
        </p:nvCxnSpPr>
        <p:spPr>
          <a:xfrm>
            <a:off x="9629726" y="539582"/>
            <a:ext cx="2345918" cy="0"/>
          </a:xfrm>
          <a:prstGeom prst="line">
            <a:avLst/>
          </a:prstGeom>
          <a:ln w="38100">
            <a:solidFill>
              <a:srgbClr val="5FD1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8" name="그룹 87"/>
          <p:cNvGrpSpPr/>
          <p:nvPr/>
        </p:nvGrpSpPr>
        <p:grpSpPr>
          <a:xfrm>
            <a:off x="8944301" y="120594"/>
            <a:ext cx="1104702" cy="818131"/>
            <a:chOff x="1433513" y="-58738"/>
            <a:chExt cx="9363075" cy="6934201"/>
          </a:xfrm>
          <a:solidFill>
            <a:srgbClr val="5FD1A3"/>
          </a:solidFill>
        </p:grpSpPr>
        <p:sp>
          <p:nvSpPr>
            <p:cNvPr id="89" name="Freeform 148"/>
            <p:cNvSpPr>
              <a:spLocks/>
            </p:cNvSpPr>
            <p:nvPr/>
          </p:nvSpPr>
          <p:spPr bwMode="auto">
            <a:xfrm>
              <a:off x="9561513" y="4591050"/>
              <a:ext cx="1235075" cy="1289050"/>
            </a:xfrm>
            <a:custGeom>
              <a:avLst/>
              <a:gdLst>
                <a:gd name="T0" fmla="*/ 0 w 329"/>
                <a:gd name="T1" fmla="*/ 162 h 343"/>
                <a:gd name="T2" fmla="*/ 58 w 329"/>
                <a:gd name="T3" fmla="*/ 47 h 343"/>
                <a:gd name="T4" fmla="*/ 245 w 329"/>
                <a:gd name="T5" fmla="*/ 41 h 343"/>
                <a:gd name="T6" fmla="*/ 300 w 329"/>
                <a:gd name="T7" fmla="*/ 233 h 343"/>
                <a:gd name="T8" fmla="*/ 166 w 329"/>
                <a:gd name="T9" fmla="*/ 338 h 343"/>
                <a:gd name="T10" fmla="*/ 133 w 329"/>
                <a:gd name="T11" fmla="*/ 343 h 343"/>
                <a:gd name="T12" fmla="*/ 109 w 329"/>
                <a:gd name="T13" fmla="*/ 337 h 343"/>
                <a:gd name="T14" fmla="*/ 0 w 329"/>
                <a:gd name="T15" fmla="*/ 162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9" h="343">
                  <a:moveTo>
                    <a:pt x="0" y="162"/>
                  </a:moveTo>
                  <a:cubicBezTo>
                    <a:pt x="0" y="113"/>
                    <a:pt x="22" y="75"/>
                    <a:pt x="58" y="47"/>
                  </a:cubicBezTo>
                  <a:cubicBezTo>
                    <a:pt x="121" y="0"/>
                    <a:pt x="196" y="8"/>
                    <a:pt x="245" y="41"/>
                  </a:cubicBezTo>
                  <a:cubicBezTo>
                    <a:pt x="302" y="80"/>
                    <a:pt x="329" y="170"/>
                    <a:pt x="300" y="233"/>
                  </a:cubicBezTo>
                  <a:cubicBezTo>
                    <a:pt x="265" y="308"/>
                    <a:pt x="259" y="320"/>
                    <a:pt x="166" y="338"/>
                  </a:cubicBezTo>
                  <a:cubicBezTo>
                    <a:pt x="155" y="340"/>
                    <a:pt x="144" y="342"/>
                    <a:pt x="133" y="343"/>
                  </a:cubicBezTo>
                  <a:cubicBezTo>
                    <a:pt x="125" y="343"/>
                    <a:pt x="115" y="342"/>
                    <a:pt x="109" y="337"/>
                  </a:cubicBezTo>
                  <a:cubicBezTo>
                    <a:pt x="51" y="293"/>
                    <a:pt x="4" y="240"/>
                    <a:pt x="0" y="1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0" name="Freeform 149"/>
            <p:cNvSpPr>
              <a:spLocks/>
            </p:cNvSpPr>
            <p:nvPr/>
          </p:nvSpPr>
          <p:spPr bwMode="auto">
            <a:xfrm>
              <a:off x="7237413" y="6459538"/>
              <a:ext cx="404813" cy="415925"/>
            </a:xfrm>
            <a:custGeom>
              <a:avLst/>
              <a:gdLst>
                <a:gd name="T0" fmla="*/ 69 w 108"/>
                <a:gd name="T1" fmla="*/ 111 h 111"/>
                <a:gd name="T2" fmla="*/ 25 w 108"/>
                <a:gd name="T3" fmla="*/ 14 h 111"/>
                <a:gd name="T4" fmla="*/ 63 w 108"/>
                <a:gd name="T5" fmla="*/ 7 h 111"/>
                <a:gd name="T6" fmla="*/ 87 w 108"/>
                <a:gd name="T7" fmla="*/ 100 h 111"/>
                <a:gd name="T8" fmla="*/ 69 w 108"/>
                <a:gd name="T9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111">
                  <a:moveTo>
                    <a:pt x="69" y="111"/>
                  </a:moveTo>
                  <a:cubicBezTo>
                    <a:pt x="23" y="105"/>
                    <a:pt x="0" y="51"/>
                    <a:pt x="25" y="14"/>
                  </a:cubicBezTo>
                  <a:cubicBezTo>
                    <a:pt x="32" y="5"/>
                    <a:pt x="51" y="0"/>
                    <a:pt x="63" y="7"/>
                  </a:cubicBezTo>
                  <a:cubicBezTo>
                    <a:pt x="96" y="25"/>
                    <a:pt x="108" y="67"/>
                    <a:pt x="87" y="100"/>
                  </a:cubicBezTo>
                  <a:cubicBezTo>
                    <a:pt x="83" y="105"/>
                    <a:pt x="74" y="108"/>
                    <a:pt x="69" y="1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1" name="Freeform 150"/>
            <p:cNvSpPr>
              <a:spLocks/>
            </p:cNvSpPr>
            <p:nvPr/>
          </p:nvSpPr>
          <p:spPr bwMode="auto">
            <a:xfrm>
              <a:off x="1433513" y="-58738"/>
              <a:ext cx="7759700" cy="6870701"/>
            </a:xfrm>
            <a:custGeom>
              <a:avLst/>
              <a:gdLst>
                <a:gd name="T0" fmla="*/ 1777 w 2067"/>
                <a:gd name="T1" fmla="*/ 1271 h 1829"/>
                <a:gd name="T2" fmla="*/ 1758 w 2067"/>
                <a:gd name="T3" fmla="*/ 1089 h 1829"/>
                <a:gd name="T4" fmla="*/ 1766 w 2067"/>
                <a:gd name="T5" fmla="*/ 888 h 1829"/>
                <a:gd name="T6" fmla="*/ 1700 w 2067"/>
                <a:gd name="T7" fmla="*/ 677 h 1829"/>
                <a:gd name="T8" fmla="*/ 1637 w 2067"/>
                <a:gd name="T9" fmla="*/ 501 h 1829"/>
                <a:gd name="T10" fmla="*/ 1484 w 2067"/>
                <a:gd name="T11" fmla="*/ 310 h 1829"/>
                <a:gd name="T12" fmla="*/ 1293 w 2067"/>
                <a:gd name="T13" fmla="*/ 171 h 1829"/>
                <a:gd name="T14" fmla="*/ 1159 w 2067"/>
                <a:gd name="T15" fmla="*/ 77 h 1829"/>
                <a:gd name="T16" fmla="*/ 1040 w 2067"/>
                <a:gd name="T17" fmla="*/ 59 h 1829"/>
                <a:gd name="T18" fmla="*/ 913 w 2067"/>
                <a:gd name="T19" fmla="*/ 44 h 1829"/>
                <a:gd name="T20" fmla="*/ 702 w 2067"/>
                <a:gd name="T21" fmla="*/ 77 h 1829"/>
                <a:gd name="T22" fmla="*/ 614 w 2067"/>
                <a:gd name="T23" fmla="*/ 174 h 1829"/>
                <a:gd name="T24" fmla="*/ 498 w 2067"/>
                <a:gd name="T25" fmla="*/ 149 h 1829"/>
                <a:gd name="T26" fmla="*/ 473 w 2067"/>
                <a:gd name="T27" fmla="*/ 221 h 1829"/>
                <a:gd name="T28" fmla="*/ 413 w 2067"/>
                <a:gd name="T29" fmla="*/ 62 h 1829"/>
                <a:gd name="T30" fmla="*/ 152 w 2067"/>
                <a:gd name="T31" fmla="*/ 129 h 1829"/>
                <a:gd name="T32" fmla="*/ 218 w 2067"/>
                <a:gd name="T33" fmla="*/ 304 h 1829"/>
                <a:gd name="T34" fmla="*/ 247 w 2067"/>
                <a:gd name="T35" fmla="*/ 481 h 1829"/>
                <a:gd name="T36" fmla="*/ 143 w 2067"/>
                <a:gd name="T37" fmla="*/ 537 h 1829"/>
                <a:gd name="T38" fmla="*/ 64 w 2067"/>
                <a:gd name="T39" fmla="*/ 772 h 1829"/>
                <a:gd name="T40" fmla="*/ 39 w 2067"/>
                <a:gd name="T41" fmla="*/ 834 h 1829"/>
                <a:gd name="T42" fmla="*/ 130 w 2067"/>
                <a:gd name="T43" fmla="*/ 923 h 1829"/>
                <a:gd name="T44" fmla="*/ 94 w 2067"/>
                <a:gd name="T45" fmla="*/ 1071 h 1829"/>
                <a:gd name="T46" fmla="*/ 158 w 2067"/>
                <a:gd name="T47" fmla="*/ 1278 h 1829"/>
                <a:gd name="T48" fmla="*/ 264 w 2067"/>
                <a:gd name="T49" fmla="*/ 1413 h 1829"/>
                <a:gd name="T50" fmla="*/ 320 w 2067"/>
                <a:gd name="T51" fmla="*/ 1464 h 1829"/>
                <a:gd name="T52" fmla="*/ 389 w 2067"/>
                <a:gd name="T53" fmla="*/ 1638 h 1829"/>
                <a:gd name="T54" fmla="*/ 517 w 2067"/>
                <a:gd name="T55" fmla="*/ 1627 h 1829"/>
                <a:gd name="T56" fmla="*/ 698 w 2067"/>
                <a:gd name="T57" fmla="*/ 1732 h 1829"/>
                <a:gd name="T58" fmla="*/ 794 w 2067"/>
                <a:gd name="T59" fmla="*/ 1752 h 1829"/>
                <a:gd name="T60" fmla="*/ 987 w 2067"/>
                <a:gd name="T61" fmla="*/ 1775 h 1829"/>
                <a:gd name="T62" fmla="*/ 1063 w 2067"/>
                <a:gd name="T63" fmla="*/ 1781 h 1829"/>
                <a:gd name="T64" fmla="*/ 1342 w 2067"/>
                <a:gd name="T65" fmla="*/ 1705 h 1829"/>
                <a:gd name="T66" fmla="*/ 1469 w 2067"/>
                <a:gd name="T67" fmla="*/ 1646 h 1829"/>
                <a:gd name="T68" fmla="*/ 1553 w 2067"/>
                <a:gd name="T69" fmla="*/ 1716 h 1829"/>
                <a:gd name="T70" fmla="*/ 1516 w 2067"/>
                <a:gd name="T71" fmla="*/ 1601 h 1829"/>
                <a:gd name="T72" fmla="*/ 1577 w 2067"/>
                <a:gd name="T73" fmla="*/ 1450 h 1829"/>
                <a:gd name="T74" fmla="*/ 1711 w 2067"/>
                <a:gd name="T75" fmla="*/ 1582 h 1829"/>
                <a:gd name="T76" fmla="*/ 1761 w 2067"/>
                <a:gd name="T77" fmla="*/ 1598 h 1829"/>
                <a:gd name="T78" fmla="*/ 1715 w 2067"/>
                <a:gd name="T79" fmla="*/ 1503 h 1829"/>
                <a:gd name="T80" fmla="*/ 1604 w 2067"/>
                <a:gd name="T81" fmla="*/ 1354 h 1829"/>
                <a:gd name="T82" fmla="*/ 1739 w 2067"/>
                <a:gd name="T83" fmla="*/ 1294 h 1829"/>
                <a:gd name="T84" fmla="*/ 2039 w 2067"/>
                <a:gd name="T85" fmla="*/ 1379 h 18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067" h="1829">
                  <a:moveTo>
                    <a:pt x="2050" y="1322"/>
                  </a:moveTo>
                  <a:cubicBezTo>
                    <a:pt x="2026" y="1302"/>
                    <a:pt x="1998" y="1292"/>
                    <a:pt x="1967" y="1289"/>
                  </a:cubicBezTo>
                  <a:cubicBezTo>
                    <a:pt x="1903" y="1284"/>
                    <a:pt x="1840" y="1278"/>
                    <a:pt x="1777" y="1271"/>
                  </a:cubicBezTo>
                  <a:cubicBezTo>
                    <a:pt x="1713" y="1264"/>
                    <a:pt x="1684" y="1200"/>
                    <a:pt x="1721" y="1150"/>
                  </a:cubicBezTo>
                  <a:cubicBezTo>
                    <a:pt x="1727" y="1141"/>
                    <a:pt x="1736" y="1133"/>
                    <a:pt x="1744" y="1126"/>
                  </a:cubicBezTo>
                  <a:cubicBezTo>
                    <a:pt x="1755" y="1116"/>
                    <a:pt x="1759" y="1103"/>
                    <a:pt x="1758" y="1089"/>
                  </a:cubicBezTo>
                  <a:cubicBezTo>
                    <a:pt x="1757" y="1072"/>
                    <a:pt x="1754" y="1056"/>
                    <a:pt x="1753" y="1039"/>
                  </a:cubicBezTo>
                  <a:cubicBezTo>
                    <a:pt x="1751" y="1000"/>
                    <a:pt x="1748" y="961"/>
                    <a:pt x="1772" y="926"/>
                  </a:cubicBezTo>
                  <a:cubicBezTo>
                    <a:pt x="1780" y="914"/>
                    <a:pt x="1775" y="900"/>
                    <a:pt x="1766" y="888"/>
                  </a:cubicBezTo>
                  <a:cubicBezTo>
                    <a:pt x="1753" y="869"/>
                    <a:pt x="1745" y="850"/>
                    <a:pt x="1743" y="827"/>
                  </a:cubicBezTo>
                  <a:cubicBezTo>
                    <a:pt x="1739" y="794"/>
                    <a:pt x="1732" y="761"/>
                    <a:pt x="1723" y="730"/>
                  </a:cubicBezTo>
                  <a:cubicBezTo>
                    <a:pt x="1719" y="711"/>
                    <a:pt x="1712" y="691"/>
                    <a:pt x="1700" y="677"/>
                  </a:cubicBezTo>
                  <a:cubicBezTo>
                    <a:pt x="1671" y="645"/>
                    <a:pt x="1666" y="609"/>
                    <a:pt x="1670" y="568"/>
                  </a:cubicBezTo>
                  <a:cubicBezTo>
                    <a:pt x="1671" y="563"/>
                    <a:pt x="1671" y="557"/>
                    <a:pt x="1671" y="552"/>
                  </a:cubicBezTo>
                  <a:cubicBezTo>
                    <a:pt x="1671" y="528"/>
                    <a:pt x="1661" y="507"/>
                    <a:pt x="1637" y="501"/>
                  </a:cubicBezTo>
                  <a:cubicBezTo>
                    <a:pt x="1587" y="488"/>
                    <a:pt x="1557" y="455"/>
                    <a:pt x="1536" y="410"/>
                  </a:cubicBezTo>
                  <a:cubicBezTo>
                    <a:pt x="1528" y="393"/>
                    <a:pt x="1515" y="377"/>
                    <a:pt x="1502" y="363"/>
                  </a:cubicBezTo>
                  <a:cubicBezTo>
                    <a:pt x="1488" y="348"/>
                    <a:pt x="1480" y="331"/>
                    <a:pt x="1484" y="310"/>
                  </a:cubicBezTo>
                  <a:cubicBezTo>
                    <a:pt x="1490" y="283"/>
                    <a:pt x="1477" y="263"/>
                    <a:pt x="1463" y="242"/>
                  </a:cubicBezTo>
                  <a:cubicBezTo>
                    <a:pt x="1436" y="201"/>
                    <a:pt x="1394" y="189"/>
                    <a:pt x="1350" y="179"/>
                  </a:cubicBezTo>
                  <a:cubicBezTo>
                    <a:pt x="1331" y="174"/>
                    <a:pt x="1311" y="176"/>
                    <a:pt x="1293" y="171"/>
                  </a:cubicBezTo>
                  <a:cubicBezTo>
                    <a:pt x="1257" y="162"/>
                    <a:pt x="1225" y="147"/>
                    <a:pt x="1208" y="111"/>
                  </a:cubicBezTo>
                  <a:cubicBezTo>
                    <a:pt x="1204" y="101"/>
                    <a:pt x="1197" y="92"/>
                    <a:pt x="1190" y="84"/>
                  </a:cubicBezTo>
                  <a:cubicBezTo>
                    <a:pt x="1182" y="76"/>
                    <a:pt x="1171" y="72"/>
                    <a:pt x="1159" y="77"/>
                  </a:cubicBezTo>
                  <a:cubicBezTo>
                    <a:pt x="1149" y="82"/>
                    <a:pt x="1139" y="87"/>
                    <a:pt x="1130" y="93"/>
                  </a:cubicBezTo>
                  <a:cubicBezTo>
                    <a:pt x="1111" y="105"/>
                    <a:pt x="1093" y="102"/>
                    <a:pt x="1075" y="92"/>
                  </a:cubicBezTo>
                  <a:cubicBezTo>
                    <a:pt x="1060" y="85"/>
                    <a:pt x="1046" y="77"/>
                    <a:pt x="1040" y="59"/>
                  </a:cubicBezTo>
                  <a:cubicBezTo>
                    <a:pt x="1036" y="46"/>
                    <a:pt x="1028" y="33"/>
                    <a:pt x="1014" y="29"/>
                  </a:cubicBezTo>
                  <a:cubicBezTo>
                    <a:pt x="986" y="20"/>
                    <a:pt x="958" y="15"/>
                    <a:pt x="933" y="28"/>
                  </a:cubicBezTo>
                  <a:cubicBezTo>
                    <a:pt x="926" y="32"/>
                    <a:pt x="920" y="37"/>
                    <a:pt x="913" y="44"/>
                  </a:cubicBezTo>
                  <a:cubicBezTo>
                    <a:pt x="882" y="78"/>
                    <a:pt x="838" y="88"/>
                    <a:pt x="800" y="110"/>
                  </a:cubicBezTo>
                  <a:cubicBezTo>
                    <a:pt x="784" y="118"/>
                    <a:pt x="766" y="115"/>
                    <a:pt x="751" y="107"/>
                  </a:cubicBezTo>
                  <a:cubicBezTo>
                    <a:pt x="734" y="99"/>
                    <a:pt x="718" y="87"/>
                    <a:pt x="702" y="77"/>
                  </a:cubicBezTo>
                  <a:cubicBezTo>
                    <a:pt x="691" y="71"/>
                    <a:pt x="672" y="79"/>
                    <a:pt x="667" y="92"/>
                  </a:cubicBezTo>
                  <a:cubicBezTo>
                    <a:pt x="662" y="110"/>
                    <a:pt x="659" y="129"/>
                    <a:pt x="653" y="147"/>
                  </a:cubicBezTo>
                  <a:cubicBezTo>
                    <a:pt x="647" y="165"/>
                    <a:pt x="631" y="174"/>
                    <a:pt x="614" y="174"/>
                  </a:cubicBezTo>
                  <a:cubicBezTo>
                    <a:pt x="601" y="174"/>
                    <a:pt x="586" y="170"/>
                    <a:pt x="575" y="164"/>
                  </a:cubicBezTo>
                  <a:cubicBezTo>
                    <a:pt x="563" y="157"/>
                    <a:pt x="555" y="145"/>
                    <a:pt x="544" y="136"/>
                  </a:cubicBezTo>
                  <a:cubicBezTo>
                    <a:pt x="527" y="122"/>
                    <a:pt x="503" y="128"/>
                    <a:pt x="498" y="149"/>
                  </a:cubicBezTo>
                  <a:cubicBezTo>
                    <a:pt x="495" y="159"/>
                    <a:pt x="494" y="170"/>
                    <a:pt x="492" y="181"/>
                  </a:cubicBezTo>
                  <a:cubicBezTo>
                    <a:pt x="490" y="192"/>
                    <a:pt x="489" y="203"/>
                    <a:pt x="486" y="213"/>
                  </a:cubicBezTo>
                  <a:cubicBezTo>
                    <a:pt x="484" y="217"/>
                    <a:pt x="478" y="221"/>
                    <a:pt x="473" y="221"/>
                  </a:cubicBezTo>
                  <a:cubicBezTo>
                    <a:pt x="469" y="221"/>
                    <a:pt x="463" y="217"/>
                    <a:pt x="461" y="213"/>
                  </a:cubicBezTo>
                  <a:cubicBezTo>
                    <a:pt x="458" y="203"/>
                    <a:pt x="457" y="192"/>
                    <a:pt x="455" y="185"/>
                  </a:cubicBezTo>
                  <a:cubicBezTo>
                    <a:pt x="468" y="131"/>
                    <a:pt x="446" y="96"/>
                    <a:pt x="413" y="62"/>
                  </a:cubicBezTo>
                  <a:cubicBezTo>
                    <a:pt x="390" y="38"/>
                    <a:pt x="363" y="29"/>
                    <a:pt x="334" y="19"/>
                  </a:cubicBezTo>
                  <a:cubicBezTo>
                    <a:pt x="278" y="0"/>
                    <a:pt x="201" y="14"/>
                    <a:pt x="174" y="84"/>
                  </a:cubicBezTo>
                  <a:cubicBezTo>
                    <a:pt x="168" y="100"/>
                    <a:pt x="160" y="114"/>
                    <a:pt x="152" y="129"/>
                  </a:cubicBezTo>
                  <a:cubicBezTo>
                    <a:pt x="140" y="153"/>
                    <a:pt x="143" y="177"/>
                    <a:pt x="153" y="201"/>
                  </a:cubicBezTo>
                  <a:cubicBezTo>
                    <a:pt x="164" y="229"/>
                    <a:pt x="189" y="250"/>
                    <a:pt x="196" y="281"/>
                  </a:cubicBezTo>
                  <a:cubicBezTo>
                    <a:pt x="198" y="290"/>
                    <a:pt x="209" y="299"/>
                    <a:pt x="218" y="304"/>
                  </a:cubicBezTo>
                  <a:cubicBezTo>
                    <a:pt x="232" y="313"/>
                    <a:pt x="248" y="319"/>
                    <a:pt x="263" y="327"/>
                  </a:cubicBezTo>
                  <a:cubicBezTo>
                    <a:pt x="279" y="337"/>
                    <a:pt x="285" y="349"/>
                    <a:pt x="280" y="369"/>
                  </a:cubicBezTo>
                  <a:cubicBezTo>
                    <a:pt x="270" y="407"/>
                    <a:pt x="259" y="444"/>
                    <a:pt x="247" y="481"/>
                  </a:cubicBezTo>
                  <a:cubicBezTo>
                    <a:pt x="242" y="495"/>
                    <a:pt x="229" y="501"/>
                    <a:pt x="214" y="503"/>
                  </a:cubicBezTo>
                  <a:cubicBezTo>
                    <a:pt x="195" y="506"/>
                    <a:pt x="176" y="507"/>
                    <a:pt x="157" y="510"/>
                  </a:cubicBezTo>
                  <a:cubicBezTo>
                    <a:pt x="149" y="512"/>
                    <a:pt x="140" y="529"/>
                    <a:pt x="143" y="537"/>
                  </a:cubicBezTo>
                  <a:cubicBezTo>
                    <a:pt x="145" y="545"/>
                    <a:pt x="146" y="555"/>
                    <a:pt x="151" y="561"/>
                  </a:cubicBezTo>
                  <a:cubicBezTo>
                    <a:pt x="181" y="601"/>
                    <a:pt x="176" y="644"/>
                    <a:pt x="164" y="688"/>
                  </a:cubicBezTo>
                  <a:cubicBezTo>
                    <a:pt x="151" y="739"/>
                    <a:pt x="118" y="768"/>
                    <a:pt x="64" y="772"/>
                  </a:cubicBezTo>
                  <a:cubicBezTo>
                    <a:pt x="48" y="773"/>
                    <a:pt x="32" y="777"/>
                    <a:pt x="16" y="781"/>
                  </a:cubicBezTo>
                  <a:cubicBezTo>
                    <a:pt x="4" y="784"/>
                    <a:pt x="0" y="808"/>
                    <a:pt x="11" y="817"/>
                  </a:cubicBezTo>
                  <a:cubicBezTo>
                    <a:pt x="19" y="823"/>
                    <a:pt x="28" y="830"/>
                    <a:pt x="39" y="834"/>
                  </a:cubicBezTo>
                  <a:cubicBezTo>
                    <a:pt x="56" y="842"/>
                    <a:pt x="75" y="846"/>
                    <a:pt x="93" y="854"/>
                  </a:cubicBezTo>
                  <a:cubicBezTo>
                    <a:pt x="109" y="861"/>
                    <a:pt x="119" y="873"/>
                    <a:pt x="123" y="891"/>
                  </a:cubicBezTo>
                  <a:cubicBezTo>
                    <a:pt x="126" y="902"/>
                    <a:pt x="127" y="913"/>
                    <a:pt x="130" y="923"/>
                  </a:cubicBezTo>
                  <a:cubicBezTo>
                    <a:pt x="136" y="944"/>
                    <a:pt x="129" y="961"/>
                    <a:pt x="115" y="977"/>
                  </a:cubicBezTo>
                  <a:cubicBezTo>
                    <a:pt x="104" y="989"/>
                    <a:pt x="91" y="1000"/>
                    <a:pt x="82" y="1014"/>
                  </a:cubicBezTo>
                  <a:cubicBezTo>
                    <a:pt x="68" y="1034"/>
                    <a:pt x="73" y="1058"/>
                    <a:pt x="94" y="1071"/>
                  </a:cubicBezTo>
                  <a:cubicBezTo>
                    <a:pt x="107" y="1081"/>
                    <a:pt x="126" y="1086"/>
                    <a:pt x="135" y="1098"/>
                  </a:cubicBezTo>
                  <a:cubicBezTo>
                    <a:pt x="157" y="1134"/>
                    <a:pt x="174" y="1173"/>
                    <a:pt x="156" y="1216"/>
                  </a:cubicBezTo>
                  <a:cubicBezTo>
                    <a:pt x="146" y="1239"/>
                    <a:pt x="148" y="1258"/>
                    <a:pt x="158" y="1278"/>
                  </a:cubicBezTo>
                  <a:cubicBezTo>
                    <a:pt x="160" y="1281"/>
                    <a:pt x="161" y="1284"/>
                    <a:pt x="162" y="1286"/>
                  </a:cubicBezTo>
                  <a:cubicBezTo>
                    <a:pt x="180" y="1316"/>
                    <a:pt x="202" y="1339"/>
                    <a:pt x="236" y="1350"/>
                  </a:cubicBezTo>
                  <a:cubicBezTo>
                    <a:pt x="278" y="1365"/>
                    <a:pt x="275" y="1377"/>
                    <a:pt x="264" y="1413"/>
                  </a:cubicBezTo>
                  <a:cubicBezTo>
                    <a:pt x="263" y="1418"/>
                    <a:pt x="262" y="1424"/>
                    <a:pt x="262" y="1429"/>
                  </a:cubicBezTo>
                  <a:cubicBezTo>
                    <a:pt x="262" y="1442"/>
                    <a:pt x="268" y="1451"/>
                    <a:pt x="279" y="1455"/>
                  </a:cubicBezTo>
                  <a:cubicBezTo>
                    <a:pt x="292" y="1459"/>
                    <a:pt x="306" y="1459"/>
                    <a:pt x="320" y="1464"/>
                  </a:cubicBezTo>
                  <a:cubicBezTo>
                    <a:pt x="363" y="1479"/>
                    <a:pt x="384" y="1516"/>
                    <a:pt x="376" y="1561"/>
                  </a:cubicBezTo>
                  <a:cubicBezTo>
                    <a:pt x="372" y="1580"/>
                    <a:pt x="369" y="1599"/>
                    <a:pt x="366" y="1618"/>
                  </a:cubicBezTo>
                  <a:cubicBezTo>
                    <a:pt x="365" y="1626"/>
                    <a:pt x="381" y="1640"/>
                    <a:pt x="389" y="1638"/>
                  </a:cubicBezTo>
                  <a:cubicBezTo>
                    <a:pt x="394" y="1638"/>
                    <a:pt x="401" y="1638"/>
                    <a:pt x="405" y="1635"/>
                  </a:cubicBezTo>
                  <a:cubicBezTo>
                    <a:pt x="436" y="1617"/>
                    <a:pt x="467" y="1614"/>
                    <a:pt x="501" y="1626"/>
                  </a:cubicBezTo>
                  <a:cubicBezTo>
                    <a:pt x="506" y="1627"/>
                    <a:pt x="512" y="1628"/>
                    <a:pt x="517" y="1627"/>
                  </a:cubicBezTo>
                  <a:cubicBezTo>
                    <a:pt x="558" y="1619"/>
                    <a:pt x="585" y="1644"/>
                    <a:pt x="611" y="1668"/>
                  </a:cubicBezTo>
                  <a:cubicBezTo>
                    <a:pt x="623" y="1678"/>
                    <a:pt x="633" y="1692"/>
                    <a:pt x="641" y="1707"/>
                  </a:cubicBezTo>
                  <a:cubicBezTo>
                    <a:pt x="654" y="1729"/>
                    <a:pt x="675" y="1734"/>
                    <a:pt x="698" y="1732"/>
                  </a:cubicBezTo>
                  <a:cubicBezTo>
                    <a:pt x="712" y="1731"/>
                    <a:pt x="725" y="1724"/>
                    <a:pt x="739" y="1723"/>
                  </a:cubicBezTo>
                  <a:cubicBezTo>
                    <a:pt x="749" y="1723"/>
                    <a:pt x="761" y="1725"/>
                    <a:pt x="770" y="1730"/>
                  </a:cubicBezTo>
                  <a:cubicBezTo>
                    <a:pt x="779" y="1735"/>
                    <a:pt x="786" y="1745"/>
                    <a:pt x="794" y="1752"/>
                  </a:cubicBezTo>
                  <a:cubicBezTo>
                    <a:pt x="812" y="1771"/>
                    <a:pt x="834" y="1771"/>
                    <a:pt x="855" y="1762"/>
                  </a:cubicBezTo>
                  <a:cubicBezTo>
                    <a:pt x="868" y="1757"/>
                    <a:pt x="879" y="1747"/>
                    <a:pt x="891" y="1740"/>
                  </a:cubicBezTo>
                  <a:cubicBezTo>
                    <a:pt x="927" y="1722"/>
                    <a:pt x="970" y="1737"/>
                    <a:pt x="987" y="1775"/>
                  </a:cubicBezTo>
                  <a:cubicBezTo>
                    <a:pt x="994" y="1790"/>
                    <a:pt x="996" y="1807"/>
                    <a:pt x="1011" y="1819"/>
                  </a:cubicBezTo>
                  <a:cubicBezTo>
                    <a:pt x="1023" y="1829"/>
                    <a:pt x="1048" y="1827"/>
                    <a:pt x="1054" y="1812"/>
                  </a:cubicBezTo>
                  <a:cubicBezTo>
                    <a:pt x="1058" y="1803"/>
                    <a:pt x="1061" y="1792"/>
                    <a:pt x="1063" y="1781"/>
                  </a:cubicBezTo>
                  <a:cubicBezTo>
                    <a:pt x="1065" y="1769"/>
                    <a:pt x="1070" y="1761"/>
                    <a:pt x="1083" y="1759"/>
                  </a:cubicBezTo>
                  <a:cubicBezTo>
                    <a:pt x="1113" y="1754"/>
                    <a:pt x="1144" y="1752"/>
                    <a:pt x="1172" y="1742"/>
                  </a:cubicBezTo>
                  <a:cubicBezTo>
                    <a:pt x="1228" y="1722"/>
                    <a:pt x="1283" y="1706"/>
                    <a:pt x="1342" y="1705"/>
                  </a:cubicBezTo>
                  <a:cubicBezTo>
                    <a:pt x="1356" y="1705"/>
                    <a:pt x="1368" y="1697"/>
                    <a:pt x="1377" y="1686"/>
                  </a:cubicBezTo>
                  <a:cubicBezTo>
                    <a:pt x="1390" y="1672"/>
                    <a:pt x="1402" y="1656"/>
                    <a:pt x="1416" y="1643"/>
                  </a:cubicBezTo>
                  <a:cubicBezTo>
                    <a:pt x="1431" y="1630"/>
                    <a:pt x="1456" y="1632"/>
                    <a:pt x="1469" y="1646"/>
                  </a:cubicBezTo>
                  <a:cubicBezTo>
                    <a:pt x="1482" y="1659"/>
                    <a:pt x="1494" y="1674"/>
                    <a:pt x="1507" y="1689"/>
                  </a:cubicBezTo>
                  <a:cubicBezTo>
                    <a:pt x="1514" y="1698"/>
                    <a:pt x="1520" y="1707"/>
                    <a:pt x="1529" y="1713"/>
                  </a:cubicBezTo>
                  <a:cubicBezTo>
                    <a:pt x="1535" y="1717"/>
                    <a:pt x="1545" y="1717"/>
                    <a:pt x="1553" y="1716"/>
                  </a:cubicBezTo>
                  <a:cubicBezTo>
                    <a:pt x="1562" y="1714"/>
                    <a:pt x="1568" y="1699"/>
                    <a:pt x="1564" y="1688"/>
                  </a:cubicBezTo>
                  <a:cubicBezTo>
                    <a:pt x="1562" y="1683"/>
                    <a:pt x="1561" y="1677"/>
                    <a:pt x="1558" y="1673"/>
                  </a:cubicBezTo>
                  <a:cubicBezTo>
                    <a:pt x="1544" y="1648"/>
                    <a:pt x="1532" y="1624"/>
                    <a:pt x="1516" y="1601"/>
                  </a:cubicBezTo>
                  <a:cubicBezTo>
                    <a:pt x="1502" y="1581"/>
                    <a:pt x="1489" y="1560"/>
                    <a:pt x="1486" y="1534"/>
                  </a:cubicBezTo>
                  <a:cubicBezTo>
                    <a:pt x="1485" y="1522"/>
                    <a:pt x="1494" y="1502"/>
                    <a:pt x="1505" y="1499"/>
                  </a:cubicBezTo>
                  <a:cubicBezTo>
                    <a:pt x="1536" y="1493"/>
                    <a:pt x="1563" y="1482"/>
                    <a:pt x="1577" y="1450"/>
                  </a:cubicBezTo>
                  <a:cubicBezTo>
                    <a:pt x="1578" y="1448"/>
                    <a:pt x="1588" y="1446"/>
                    <a:pt x="1590" y="1448"/>
                  </a:cubicBezTo>
                  <a:cubicBezTo>
                    <a:pt x="1628" y="1484"/>
                    <a:pt x="1677" y="1509"/>
                    <a:pt x="1696" y="1561"/>
                  </a:cubicBezTo>
                  <a:cubicBezTo>
                    <a:pt x="1699" y="1569"/>
                    <a:pt x="1705" y="1576"/>
                    <a:pt x="1711" y="1582"/>
                  </a:cubicBezTo>
                  <a:cubicBezTo>
                    <a:pt x="1717" y="1588"/>
                    <a:pt x="1723" y="1593"/>
                    <a:pt x="1730" y="1597"/>
                  </a:cubicBezTo>
                  <a:cubicBezTo>
                    <a:pt x="1734" y="1600"/>
                    <a:pt x="1740" y="1602"/>
                    <a:pt x="1745" y="1603"/>
                  </a:cubicBezTo>
                  <a:cubicBezTo>
                    <a:pt x="1751" y="1603"/>
                    <a:pt x="1757" y="1601"/>
                    <a:pt x="1761" y="1598"/>
                  </a:cubicBezTo>
                  <a:cubicBezTo>
                    <a:pt x="1763" y="1596"/>
                    <a:pt x="1764" y="1587"/>
                    <a:pt x="1761" y="1584"/>
                  </a:cubicBezTo>
                  <a:cubicBezTo>
                    <a:pt x="1750" y="1572"/>
                    <a:pt x="1735" y="1563"/>
                    <a:pt x="1727" y="1549"/>
                  </a:cubicBezTo>
                  <a:cubicBezTo>
                    <a:pt x="1719" y="1535"/>
                    <a:pt x="1721" y="1517"/>
                    <a:pt x="1715" y="1503"/>
                  </a:cubicBezTo>
                  <a:cubicBezTo>
                    <a:pt x="1711" y="1490"/>
                    <a:pt x="1703" y="1479"/>
                    <a:pt x="1690" y="1471"/>
                  </a:cubicBezTo>
                  <a:cubicBezTo>
                    <a:pt x="1666" y="1458"/>
                    <a:pt x="1643" y="1442"/>
                    <a:pt x="1620" y="1426"/>
                  </a:cubicBezTo>
                  <a:cubicBezTo>
                    <a:pt x="1583" y="1400"/>
                    <a:pt x="1581" y="1388"/>
                    <a:pt x="1604" y="1354"/>
                  </a:cubicBezTo>
                  <a:cubicBezTo>
                    <a:pt x="1619" y="1333"/>
                    <a:pt x="1634" y="1314"/>
                    <a:pt x="1662" y="1310"/>
                  </a:cubicBezTo>
                  <a:cubicBezTo>
                    <a:pt x="1672" y="1309"/>
                    <a:pt x="1682" y="1301"/>
                    <a:pt x="1691" y="1295"/>
                  </a:cubicBezTo>
                  <a:cubicBezTo>
                    <a:pt x="1707" y="1285"/>
                    <a:pt x="1723" y="1286"/>
                    <a:pt x="1739" y="1294"/>
                  </a:cubicBezTo>
                  <a:cubicBezTo>
                    <a:pt x="1794" y="1319"/>
                    <a:pt x="1848" y="1346"/>
                    <a:pt x="1903" y="1372"/>
                  </a:cubicBezTo>
                  <a:cubicBezTo>
                    <a:pt x="1915" y="1378"/>
                    <a:pt x="1928" y="1386"/>
                    <a:pt x="1941" y="1388"/>
                  </a:cubicBezTo>
                  <a:cubicBezTo>
                    <a:pt x="1974" y="1391"/>
                    <a:pt x="2007" y="1392"/>
                    <a:pt x="2039" y="1379"/>
                  </a:cubicBezTo>
                  <a:cubicBezTo>
                    <a:pt x="2053" y="1374"/>
                    <a:pt x="2067" y="1362"/>
                    <a:pt x="2065" y="1350"/>
                  </a:cubicBezTo>
                  <a:cubicBezTo>
                    <a:pt x="2063" y="1340"/>
                    <a:pt x="2058" y="1328"/>
                    <a:pt x="2050" y="13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pic>
        <p:nvPicPr>
          <p:cNvPr id="111" name="그림 110" descr="25.pn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16808652">
            <a:off x="11235863" y="3035864"/>
            <a:ext cx="528362" cy="606158"/>
          </a:xfrm>
          <a:prstGeom prst="rect">
            <a:avLst/>
          </a:prstGeom>
        </p:spPr>
      </p:pic>
      <p:grpSp>
        <p:nvGrpSpPr>
          <p:cNvPr id="52" name="그룹 51"/>
          <p:cNvGrpSpPr/>
          <p:nvPr/>
        </p:nvGrpSpPr>
        <p:grpSpPr>
          <a:xfrm rot="5400000">
            <a:off x="5831271" y="4056677"/>
            <a:ext cx="1104702" cy="818131"/>
            <a:chOff x="1433513" y="-58738"/>
            <a:chExt cx="9363075" cy="6934201"/>
          </a:xfrm>
          <a:solidFill>
            <a:srgbClr val="FFD000"/>
          </a:solidFill>
        </p:grpSpPr>
        <p:sp>
          <p:nvSpPr>
            <p:cNvPr id="53" name="Freeform 148"/>
            <p:cNvSpPr>
              <a:spLocks/>
            </p:cNvSpPr>
            <p:nvPr/>
          </p:nvSpPr>
          <p:spPr bwMode="auto">
            <a:xfrm>
              <a:off x="9561513" y="4591050"/>
              <a:ext cx="1235075" cy="1289050"/>
            </a:xfrm>
            <a:custGeom>
              <a:avLst/>
              <a:gdLst>
                <a:gd name="T0" fmla="*/ 0 w 329"/>
                <a:gd name="T1" fmla="*/ 162 h 343"/>
                <a:gd name="T2" fmla="*/ 58 w 329"/>
                <a:gd name="T3" fmla="*/ 47 h 343"/>
                <a:gd name="T4" fmla="*/ 245 w 329"/>
                <a:gd name="T5" fmla="*/ 41 h 343"/>
                <a:gd name="T6" fmla="*/ 300 w 329"/>
                <a:gd name="T7" fmla="*/ 233 h 343"/>
                <a:gd name="T8" fmla="*/ 166 w 329"/>
                <a:gd name="T9" fmla="*/ 338 h 343"/>
                <a:gd name="T10" fmla="*/ 133 w 329"/>
                <a:gd name="T11" fmla="*/ 343 h 343"/>
                <a:gd name="T12" fmla="*/ 109 w 329"/>
                <a:gd name="T13" fmla="*/ 337 h 343"/>
                <a:gd name="T14" fmla="*/ 0 w 329"/>
                <a:gd name="T15" fmla="*/ 162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9" h="343">
                  <a:moveTo>
                    <a:pt x="0" y="162"/>
                  </a:moveTo>
                  <a:cubicBezTo>
                    <a:pt x="0" y="113"/>
                    <a:pt x="22" y="75"/>
                    <a:pt x="58" y="47"/>
                  </a:cubicBezTo>
                  <a:cubicBezTo>
                    <a:pt x="121" y="0"/>
                    <a:pt x="196" y="8"/>
                    <a:pt x="245" y="41"/>
                  </a:cubicBezTo>
                  <a:cubicBezTo>
                    <a:pt x="302" y="80"/>
                    <a:pt x="329" y="170"/>
                    <a:pt x="300" y="233"/>
                  </a:cubicBezTo>
                  <a:cubicBezTo>
                    <a:pt x="265" y="308"/>
                    <a:pt x="259" y="320"/>
                    <a:pt x="166" y="338"/>
                  </a:cubicBezTo>
                  <a:cubicBezTo>
                    <a:pt x="155" y="340"/>
                    <a:pt x="144" y="342"/>
                    <a:pt x="133" y="343"/>
                  </a:cubicBezTo>
                  <a:cubicBezTo>
                    <a:pt x="125" y="343"/>
                    <a:pt x="115" y="342"/>
                    <a:pt x="109" y="337"/>
                  </a:cubicBezTo>
                  <a:cubicBezTo>
                    <a:pt x="51" y="293"/>
                    <a:pt x="4" y="240"/>
                    <a:pt x="0" y="1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4" name="Freeform 149"/>
            <p:cNvSpPr>
              <a:spLocks/>
            </p:cNvSpPr>
            <p:nvPr/>
          </p:nvSpPr>
          <p:spPr bwMode="auto">
            <a:xfrm>
              <a:off x="7237413" y="6459538"/>
              <a:ext cx="404813" cy="415925"/>
            </a:xfrm>
            <a:custGeom>
              <a:avLst/>
              <a:gdLst>
                <a:gd name="T0" fmla="*/ 69 w 108"/>
                <a:gd name="T1" fmla="*/ 111 h 111"/>
                <a:gd name="T2" fmla="*/ 25 w 108"/>
                <a:gd name="T3" fmla="*/ 14 h 111"/>
                <a:gd name="T4" fmla="*/ 63 w 108"/>
                <a:gd name="T5" fmla="*/ 7 h 111"/>
                <a:gd name="T6" fmla="*/ 87 w 108"/>
                <a:gd name="T7" fmla="*/ 100 h 111"/>
                <a:gd name="T8" fmla="*/ 69 w 108"/>
                <a:gd name="T9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111">
                  <a:moveTo>
                    <a:pt x="69" y="111"/>
                  </a:moveTo>
                  <a:cubicBezTo>
                    <a:pt x="23" y="105"/>
                    <a:pt x="0" y="51"/>
                    <a:pt x="25" y="14"/>
                  </a:cubicBezTo>
                  <a:cubicBezTo>
                    <a:pt x="32" y="5"/>
                    <a:pt x="51" y="0"/>
                    <a:pt x="63" y="7"/>
                  </a:cubicBezTo>
                  <a:cubicBezTo>
                    <a:pt x="96" y="25"/>
                    <a:pt x="108" y="67"/>
                    <a:pt x="87" y="100"/>
                  </a:cubicBezTo>
                  <a:cubicBezTo>
                    <a:pt x="83" y="105"/>
                    <a:pt x="74" y="108"/>
                    <a:pt x="69" y="1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5" name="Freeform 150"/>
            <p:cNvSpPr>
              <a:spLocks/>
            </p:cNvSpPr>
            <p:nvPr/>
          </p:nvSpPr>
          <p:spPr bwMode="auto">
            <a:xfrm>
              <a:off x="1433513" y="-58738"/>
              <a:ext cx="7759700" cy="6870701"/>
            </a:xfrm>
            <a:custGeom>
              <a:avLst/>
              <a:gdLst>
                <a:gd name="T0" fmla="*/ 1777 w 2067"/>
                <a:gd name="T1" fmla="*/ 1271 h 1829"/>
                <a:gd name="T2" fmla="*/ 1758 w 2067"/>
                <a:gd name="T3" fmla="*/ 1089 h 1829"/>
                <a:gd name="T4" fmla="*/ 1766 w 2067"/>
                <a:gd name="T5" fmla="*/ 888 h 1829"/>
                <a:gd name="T6" fmla="*/ 1700 w 2067"/>
                <a:gd name="T7" fmla="*/ 677 h 1829"/>
                <a:gd name="T8" fmla="*/ 1637 w 2067"/>
                <a:gd name="T9" fmla="*/ 501 h 1829"/>
                <a:gd name="T10" fmla="*/ 1484 w 2067"/>
                <a:gd name="T11" fmla="*/ 310 h 1829"/>
                <a:gd name="T12" fmla="*/ 1293 w 2067"/>
                <a:gd name="T13" fmla="*/ 171 h 1829"/>
                <a:gd name="T14" fmla="*/ 1159 w 2067"/>
                <a:gd name="T15" fmla="*/ 77 h 1829"/>
                <a:gd name="T16" fmla="*/ 1040 w 2067"/>
                <a:gd name="T17" fmla="*/ 59 h 1829"/>
                <a:gd name="T18" fmla="*/ 913 w 2067"/>
                <a:gd name="T19" fmla="*/ 44 h 1829"/>
                <a:gd name="T20" fmla="*/ 702 w 2067"/>
                <a:gd name="T21" fmla="*/ 77 h 1829"/>
                <a:gd name="T22" fmla="*/ 614 w 2067"/>
                <a:gd name="T23" fmla="*/ 174 h 1829"/>
                <a:gd name="T24" fmla="*/ 498 w 2067"/>
                <a:gd name="T25" fmla="*/ 149 h 1829"/>
                <a:gd name="T26" fmla="*/ 473 w 2067"/>
                <a:gd name="T27" fmla="*/ 221 h 1829"/>
                <a:gd name="T28" fmla="*/ 413 w 2067"/>
                <a:gd name="T29" fmla="*/ 62 h 1829"/>
                <a:gd name="T30" fmla="*/ 152 w 2067"/>
                <a:gd name="T31" fmla="*/ 129 h 1829"/>
                <a:gd name="T32" fmla="*/ 218 w 2067"/>
                <a:gd name="T33" fmla="*/ 304 h 1829"/>
                <a:gd name="T34" fmla="*/ 247 w 2067"/>
                <a:gd name="T35" fmla="*/ 481 h 1829"/>
                <a:gd name="T36" fmla="*/ 143 w 2067"/>
                <a:gd name="T37" fmla="*/ 537 h 1829"/>
                <a:gd name="T38" fmla="*/ 64 w 2067"/>
                <a:gd name="T39" fmla="*/ 772 h 1829"/>
                <a:gd name="T40" fmla="*/ 39 w 2067"/>
                <a:gd name="T41" fmla="*/ 834 h 1829"/>
                <a:gd name="T42" fmla="*/ 130 w 2067"/>
                <a:gd name="T43" fmla="*/ 923 h 1829"/>
                <a:gd name="T44" fmla="*/ 94 w 2067"/>
                <a:gd name="T45" fmla="*/ 1071 h 1829"/>
                <a:gd name="T46" fmla="*/ 158 w 2067"/>
                <a:gd name="T47" fmla="*/ 1278 h 1829"/>
                <a:gd name="T48" fmla="*/ 264 w 2067"/>
                <a:gd name="T49" fmla="*/ 1413 h 1829"/>
                <a:gd name="T50" fmla="*/ 320 w 2067"/>
                <a:gd name="T51" fmla="*/ 1464 h 1829"/>
                <a:gd name="T52" fmla="*/ 389 w 2067"/>
                <a:gd name="T53" fmla="*/ 1638 h 1829"/>
                <a:gd name="T54" fmla="*/ 517 w 2067"/>
                <a:gd name="T55" fmla="*/ 1627 h 1829"/>
                <a:gd name="T56" fmla="*/ 698 w 2067"/>
                <a:gd name="T57" fmla="*/ 1732 h 1829"/>
                <a:gd name="T58" fmla="*/ 794 w 2067"/>
                <a:gd name="T59" fmla="*/ 1752 h 1829"/>
                <a:gd name="T60" fmla="*/ 987 w 2067"/>
                <a:gd name="T61" fmla="*/ 1775 h 1829"/>
                <a:gd name="T62" fmla="*/ 1063 w 2067"/>
                <a:gd name="T63" fmla="*/ 1781 h 1829"/>
                <a:gd name="T64" fmla="*/ 1342 w 2067"/>
                <a:gd name="T65" fmla="*/ 1705 h 1829"/>
                <a:gd name="T66" fmla="*/ 1469 w 2067"/>
                <a:gd name="T67" fmla="*/ 1646 h 1829"/>
                <a:gd name="T68" fmla="*/ 1553 w 2067"/>
                <a:gd name="T69" fmla="*/ 1716 h 1829"/>
                <a:gd name="T70" fmla="*/ 1516 w 2067"/>
                <a:gd name="T71" fmla="*/ 1601 h 1829"/>
                <a:gd name="T72" fmla="*/ 1577 w 2067"/>
                <a:gd name="T73" fmla="*/ 1450 h 1829"/>
                <a:gd name="T74" fmla="*/ 1711 w 2067"/>
                <a:gd name="T75" fmla="*/ 1582 h 1829"/>
                <a:gd name="T76" fmla="*/ 1761 w 2067"/>
                <a:gd name="T77" fmla="*/ 1598 h 1829"/>
                <a:gd name="T78" fmla="*/ 1715 w 2067"/>
                <a:gd name="T79" fmla="*/ 1503 h 1829"/>
                <a:gd name="T80" fmla="*/ 1604 w 2067"/>
                <a:gd name="T81" fmla="*/ 1354 h 1829"/>
                <a:gd name="T82" fmla="*/ 1739 w 2067"/>
                <a:gd name="T83" fmla="*/ 1294 h 1829"/>
                <a:gd name="T84" fmla="*/ 2039 w 2067"/>
                <a:gd name="T85" fmla="*/ 1379 h 18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067" h="1829">
                  <a:moveTo>
                    <a:pt x="2050" y="1322"/>
                  </a:moveTo>
                  <a:cubicBezTo>
                    <a:pt x="2026" y="1302"/>
                    <a:pt x="1998" y="1292"/>
                    <a:pt x="1967" y="1289"/>
                  </a:cubicBezTo>
                  <a:cubicBezTo>
                    <a:pt x="1903" y="1284"/>
                    <a:pt x="1840" y="1278"/>
                    <a:pt x="1777" y="1271"/>
                  </a:cubicBezTo>
                  <a:cubicBezTo>
                    <a:pt x="1713" y="1264"/>
                    <a:pt x="1684" y="1200"/>
                    <a:pt x="1721" y="1150"/>
                  </a:cubicBezTo>
                  <a:cubicBezTo>
                    <a:pt x="1727" y="1141"/>
                    <a:pt x="1736" y="1133"/>
                    <a:pt x="1744" y="1126"/>
                  </a:cubicBezTo>
                  <a:cubicBezTo>
                    <a:pt x="1755" y="1116"/>
                    <a:pt x="1759" y="1103"/>
                    <a:pt x="1758" y="1089"/>
                  </a:cubicBezTo>
                  <a:cubicBezTo>
                    <a:pt x="1757" y="1072"/>
                    <a:pt x="1754" y="1056"/>
                    <a:pt x="1753" y="1039"/>
                  </a:cubicBezTo>
                  <a:cubicBezTo>
                    <a:pt x="1751" y="1000"/>
                    <a:pt x="1748" y="961"/>
                    <a:pt x="1772" y="926"/>
                  </a:cubicBezTo>
                  <a:cubicBezTo>
                    <a:pt x="1780" y="914"/>
                    <a:pt x="1775" y="900"/>
                    <a:pt x="1766" y="888"/>
                  </a:cubicBezTo>
                  <a:cubicBezTo>
                    <a:pt x="1753" y="869"/>
                    <a:pt x="1745" y="850"/>
                    <a:pt x="1743" y="827"/>
                  </a:cubicBezTo>
                  <a:cubicBezTo>
                    <a:pt x="1739" y="794"/>
                    <a:pt x="1732" y="761"/>
                    <a:pt x="1723" y="730"/>
                  </a:cubicBezTo>
                  <a:cubicBezTo>
                    <a:pt x="1719" y="711"/>
                    <a:pt x="1712" y="691"/>
                    <a:pt x="1700" y="677"/>
                  </a:cubicBezTo>
                  <a:cubicBezTo>
                    <a:pt x="1671" y="645"/>
                    <a:pt x="1666" y="609"/>
                    <a:pt x="1670" y="568"/>
                  </a:cubicBezTo>
                  <a:cubicBezTo>
                    <a:pt x="1671" y="563"/>
                    <a:pt x="1671" y="557"/>
                    <a:pt x="1671" y="552"/>
                  </a:cubicBezTo>
                  <a:cubicBezTo>
                    <a:pt x="1671" y="528"/>
                    <a:pt x="1661" y="507"/>
                    <a:pt x="1637" y="501"/>
                  </a:cubicBezTo>
                  <a:cubicBezTo>
                    <a:pt x="1587" y="488"/>
                    <a:pt x="1557" y="455"/>
                    <a:pt x="1536" y="410"/>
                  </a:cubicBezTo>
                  <a:cubicBezTo>
                    <a:pt x="1528" y="393"/>
                    <a:pt x="1515" y="377"/>
                    <a:pt x="1502" y="363"/>
                  </a:cubicBezTo>
                  <a:cubicBezTo>
                    <a:pt x="1488" y="348"/>
                    <a:pt x="1480" y="331"/>
                    <a:pt x="1484" y="310"/>
                  </a:cubicBezTo>
                  <a:cubicBezTo>
                    <a:pt x="1490" y="283"/>
                    <a:pt x="1477" y="263"/>
                    <a:pt x="1463" y="242"/>
                  </a:cubicBezTo>
                  <a:cubicBezTo>
                    <a:pt x="1436" y="201"/>
                    <a:pt x="1394" y="189"/>
                    <a:pt x="1350" y="179"/>
                  </a:cubicBezTo>
                  <a:cubicBezTo>
                    <a:pt x="1331" y="174"/>
                    <a:pt x="1311" y="176"/>
                    <a:pt x="1293" y="171"/>
                  </a:cubicBezTo>
                  <a:cubicBezTo>
                    <a:pt x="1257" y="162"/>
                    <a:pt x="1225" y="147"/>
                    <a:pt x="1208" y="111"/>
                  </a:cubicBezTo>
                  <a:cubicBezTo>
                    <a:pt x="1204" y="101"/>
                    <a:pt x="1197" y="92"/>
                    <a:pt x="1190" y="84"/>
                  </a:cubicBezTo>
                  <a:cubicBezTo>
                    <a:pt x="1182" y="76"/>
                    <a:pt x="1171" y="72"/>
                    <a:pt x="1159" y="77"/>
                  </a:cubicBezTo>
                  <a:cubicBezTo>
                    <a:pt x="1149" y="82"/>
                    <a:pt x="1139" y="87"/>
                    <a:pt x="1130" y="93"/>
                  </a:cubicBezTo>
                  <a:cubicBezTo>
                    <a:pt x="1111" y="105"/>
                    <a:pt x="1093" y="102"/>
                    <a:pt x="1075" y="92"/>
                  </a:cubicBezTo>
                  <a:cubicBezTo>
                    <a:pt x="1060" y="85"/>
                    <a:pt x="1046" y="77"/>
                    <a:pt x="1040" y="59"/>
                  </a:cubicBezTo>
                  <a:cubicBezTo>
                    <a:pt x="1036" y="46"/>
                    <a:pt x="1028" y="33"/>
                    <a:pt x="1014" y="29"/>
                  </a:cubicBezTo>
                  <a:cubicBezTo>
                    <a:pt x="986" y="20"/>
                    <a:pt x="958" y="15"/>
                    <a:pt x="933" y="28"/>
                  </a:cubicBezTo>
                  <a:cubicBezTo>
                    <a:pt x="926" y="32"/>
                    <a:pt x="920" y="37"/>
                    <a:pt x="913" y="44"/>
                  </a:cubicBezTo>
                  <a:cubicBezTo>
                    <a:pt x="882" y="78"/>
                    <a:pt x="838" y="88"/>
                    <a:pt x="800" y="110"/>
                  </a:cubicBezTo>
                  <a:cubicBezTo>
                    <a:pt x="784" y="118"/>
                    <a:pt x="766" y="115"/>
                    <a:pt x="751" y="107"/>
                  </a:cubicBezTo>
                  <a:cubicBezTo>
                    <a:pt x="734" y="99"/>
                    <a:pt x="718" y="87"/>
                    <a:pt x="702" y="77"/>
                  </a:cubicBezTo>
                  <a:cubicBezTo>
                    <a:pt x="691" y="71"/>
                    <a:pt x="672" y="79"/>
                    <a:pt x="667" y="92"/>
                  </a:cubicBezTo>
                  <a:cubicBezTo>
                    <a:pt x="662" y="110"/>
                    <a:pt x="659" y="129"/>
                    <a:pt x="653" y="147"/>
                  </a:cubicBezTo>
                  <a:cubicBezTo>
                    <a:pt x="647" y="165"/>
                    <a:pt x="631" y="174"/>
                    <a:pt x="614" y="174"/>
                  </a:cubicBezTo>
                  <a:cubicBezTo>
                    <a:pt x="601" y="174"/>
                    <a:pt x="586" y="170"/>
                    <a:pt x="575" y="164"/>
                  </a:cubicBezTo>
                  <a:cubicBezTo>
                    <a:pt x="563" y="157"/>
                    <a:pt x="555" y="145"/>
                    <a:pt x="544" y="136"/>
                  </a:cubicBezTo>
                  <a:cubicBezTo>
                    <a:pt x="527" y="122"/>
                    <a:pt x="503" y="128"/>
                    <a:pt x="498" y="149"/>
                  </a:cubicBezTo>
                  <a:cubicBezTo>
                    <a:pt x="495" y="159"/>
                    <a:pt x="494" y="170"/>
                    <a:pt x="492" y="181"/>
                  </a:cubicBezTo>
                  <a:cubicBezTo>
                    <a:pt x="490" y="192"/>
                    <a:pt x="489" y="203"/>
                    <a:pt x="486" y="213"/>
                  </a:cubicBezTo>
                  <a:cubicBezTo>
                    <a:pt x="484" y="217"/>
                    <a:pt x="478" y="221"/>
                    <a:pt x="473" y="221"/>
                  </a:cubicBezTo>
                  <a:cubicBezTo>
                    <a:pt x="469" y="221"/>
                    <a:pt x="463" y="217"/>
                    <a:pt x="461" y="213"/>
                  </a:cubicBezTo>
                  <a:cubicBezTo>
                    <a:pt x="458" y="203"/>
                    <a:pt x="457" y="192"/>
                    <a:pt x="455" y="185"/>
                  </a:cubicBezTo>
                  <a:cubicBezTo>
                    <a:pt x="468" y="131"/>
                    <a:pt x="446" y="96"/>
                    <a:pt x="413" y="62"/>
                  </a:cubicBezTo>
                  <a:cubicBezTo>
                    <a:pt x="390" y="38"/>
                    <a:pt x="363" y="29"/>
                    <a:pt x="334" y="19"/>
                  </a:cubicBezTo>
                  <a:cubicBezTo>
                    <a:pt x="278" y="0"/>
                    <a:pt x="201" y="14"/>
                    <a:pt x="174" y="84"/>
                  </a:cubicBezTo>
                  <a:cubicBezTo>
                    <a:pt x="168" y="100"/>
                    <a:pt x="160" y="114"/>
                    <a:pt x="152" y="129"/>
                  </a:cubicBezTo>
                  <a:cubicBezTo>
                    <a:pt x="140" y="153"/>
                    <a:pt x="143" y="177"/>
                    <a:pt x="153" y="201"/>
                  </a:cubicBezTo>
                  <a:cubicBezTo>
                    <a:pt x="164" y="229"/>
                    <a:pt x="189" y="250"/>
                    <a:pt x="196" y="281"/>
                  </a:cubicBezTo>
                  <a:cubicBezTo>
                    <a:pt x="198" y="290"/>
                    <a:pt x="209" y="299"/>
                    <a:pt x="218" y="304"/>
                  </a:cubicBezTo>
                  <a:cubicBezTo>
                    <a:pt x="232" y="313"/>
                    <a:pt x="248" y="319"/>
                    <a:pt x="263" y="327"/>
                  </a:cubicBezTo>
                  <a:cubicBezTo>
                    <a:pt x="279" y="337"/>
                    <a:pt x="285" y="349"/>
                    <a:pt x="280" y="369"/>
                  </a:cubicBezTo>
                  <a:cubicBezTo>
                    <a:pt x="270" y="407"/>
                    <a:pt x="259" y="444"/>
                    <a:pt x="247" y="481"/>
                  </a:cubicBezTo>
                  <a:cubicBezTo>
                    <a:pt x="242" y="495"/>
                    <a:pt x="229" y="501"/>
                    <a:pt x="214" y="503"/>
                  </a:cubicBezTo>
                  <a:cubicBezTo>
                    <a:pt x="195" y="506"/>
                    <a:pt x="176" y="507"/>
                    <a:pt x="157" y="510"/>
                  </a:cubicBezTo>
                  <a:cubicBezTo>
                    <a:pt x="149" y="512"/>
                    <a:pt x="140" y="529"/>
                    <a:pt x="143" y="537"/>
                  </a:cubicBezTo>
                  <a:cubicBezTo>
                    <a:pt x="145" y="545"/>
                    <a:pt x="146" y="555"/>
                    <a:pt x="151" y="561"/>
                  </a:cubicBezTo>
                  <a:cubicBezTo>
                    <a:pt x="181" y="601"/>
                    <a:pt x="176" y="644"/>
                    <a:pt x="164" y="688"/>
                  </a:cubicBezTo>
                  <a:cubicBezTo>
                    <a:pt x="151" y="739"/>
                    <a:pt x="118" y="768"/>
                    <a:pt x="64" y="772"/>
                  </a:cubicBezTo>
                  <a:cubicBezTo>
                    <a:pt x="48" y="773"/>
                    <a:pt x="32" y="777"/>
                    <a:pt x="16" y="781"/>
                  </a:cubicBezTo>
                  <a:cubicBezTo>
                    <a:pt x="4" y="784"/>
                    <a:pt x="0" y="808"/>
                    <a:pt x="11" y="817"/>
                  </a:cubicBezTo>
                  <a:cubicBezTo>
                    <a:pt x="19" y="823"/>
                    <a:pt x="28" y="830"/>
                    <a:pt x="39" y="834"/>
                  </a:cubicBezTo>
                  <a:cubicBezTo>
                    <a:pt x="56" y="842"/>
                    <a:pt x="75" y="846"/>
                    <a:pt x="93" y="854"/>
                  </a:cubicBezTo>
                  <a:cubicBezTo>
                    <a:pt x="109" y="861"/>
                    <a:pt x="119" y="873"/>
                    <a:pt x="123" y="891"/>
                  </a:cubicBezTo>
                  <a:cubicBezTo>
                    <a:pt x="126" y="902"/>
                    <a:pt x="127" y="913"/>
                    <a:pt x="130" y="923"/>
                  </a:cubicBezTo>
                  <a:cubicBezTo>
                    <a:pt x="136" y="944"/>
                    <a:pt x="129" y="961"/>
                    <a:pt x="115" y="977"/>
                  </a:cubicBezTo>
                  <a:cubicBezTo>
                    <a:pt x="104" y="989"/>
                    <a:pt x="91" y="1000"/>
                    <a:pt x="82" y="1014"/>
                  </a:cubicBezTo>
                  <a:cubicBezTo>
                    <a:pt x="68" y="1034"/>
                    <a:pt x="73" y="1058"/>
                    <a:pt x="94" y="1071"/>
                  </a:cubicBezTo>
                  <a:cubicBezTo>
                    <a:pt x="107" y="1081"/>
                    <a:pt x="126" y="1086"/>
                    <a:pt x="135" y="1098"/>
                  </a:cubicBezTo>
                  <a:cubicBezTo>
                    <a:pt x="157" y="1134"/>
                    <a:pt x="174" y="1173"/>
                    <a:pt x="156" y="1216"/>
                  </a:cubicBezTo>
                  <a:cubicBezTo>
                    <a:pt x="146" y="1239"/>
                    <a:pt x="148" y="1258"/>
                    <a:pt x="158" y="1278"/>
                  </a:cubicBezTo>
                  <a:cubicBezTo>
                    <a:pt x="160" y="1281"/>
                    <a:pt x="161" y="1284"/>
                    <a:pt x="162" y="1286"/>
                  </a:cubicBezTo>
                  <a:cubicBezTo>
                    <a:pt x="180" y="1316"/>
                    <a:pt x="202" y="1339"/>
                    <a:pt x="236" y="1350"/>
                  </a:cubicBezTo>
                  <a:cubicBezTo>
                    <a:pt x="278" y="1365"/>
                    <a:pt x="275" y="1377"/>
                    <a:pt x="264" y="1413"/>
                  </a:cubicBezTo>
                  <a:cubicBezTo>
                    <a:pt x="263" y="1418"/>
                    <a:pt x="262" y="1424"/>
                    <a:pt x="262" y="1429"/>
                  </a:cubicBezTo>
                  <a:cubicBezTo>
                    <a:pt x="262" y="1442"/>
                    <a:pt x="268" y="1451"/>
                    <a:pt x="279" y="1455"/>
                  </a:cubicBezTo>
                  <a:cubicBezTo>
                    <a:pt x="292" y="1459"/>
                    <a:pt x="306" y="1459"/>
                    <a:pt x="320" y="1464"/>
                  </a:cubicBezTo>
                  <a:cubicBezTo>
                    <a:pt x="363" y="1479"/>
                    <a:pt x="384" y="1516"/>
                    <a:pt x="376" y="1561"/>
                  </a:cubicBezTo>
                  <a:cubicBezTo>
                    <a:pt x="372" y="1580"/>
                    <a:pt x="369" y="1599"/>
                    <a:pt x="366" y="1618"/>
                  </a:cubicBezTo>
                  <a:cubicBezTo>
                    <a:pt x="365" y="1626"/>
                    <a:pt x="381" y="1640"/>
                    <a:pt x="389" y="1638"/>
                  </a:cubicBezTo>
                  <a:cubicBezTo>
                    <a:pt x="394" y="1638"/>
                    <a:pt x="401" y="1638"/>
                    <a:pt x="405" y="1635"/>
                  </a:cubicBezTo>
                  <a:cubicBezTo>
                    <a:pt x="436" y="1617"/>
                    <a:pt x="467" y="1614"/>
                    <a:pt x="501" y="1626"/>
                  </a:cubicBezTo>
                  <a:cubicBezTo>
                    <a:pt x="506" y="1627"/>
                    <a:pt x="512" y="1628"/>
                    <a:pt x="517" y="1627"/>
                  </a:cubicBezTo>
                  <a:cubicBezTo>
                    <a:pt x="558" y="1619"/>
                    <a:pt x="585" y="1644"/>
                    <a:pt x="611" y="1668"/>
                  </a:cubicBezTo>
                  <a:cubicBezTo>
                    <a:pt x="623" y="1678"/>
                    <a:pt x="633" y="1692"/>
                    <a:pt x="641" y="1707"/>
                  </a:cubicBezTo>
                  <a:cubicBezTo>
                    <a:pt x="654" y="1729"/>
                    <a:pt x="675" y="1734"/>
                    <a:pt x="698" y="1732"/>
                  </a:cubicBezTo>
                  <a:cubicBezTo>
                    <a:pt x="712" y="1731"/>
                    <a:pt x="725" y="1724"/>
                    <a:pt x="739" y="1723"/>
                  </a:cubicBezTo>
                  <a:cubicBezTo>
                    <a:pt x="749" y="1723"/>
                    <a:pt x="761" y="1725"/>
                    <a:pt x="770" y="1730"/>
                  </a:cubicBezTo>
                  <a:cubicBezTo>
                    <a:pt x="779" y="1735"/>
                    <a:pt x="786" y="1745"/>
                    <a:pt x="794" y="1752"/>
                  </a:cubicBezTo>
                  <a:cubicBezTo>
                    <a:pt x="812" y="1771"/>
                    <a:pt x="834" y="1771"/>
                    <a:pt x="855" y="1762"/>
                  </a:cubicBezTo>
                  <a:cubicBezTo>
                    <a:pt x="868" y="1757"/>
                    <a:pt x="879" y="1747"/>
                    <a:pt x="891" y="1740"/>
                  </a:cubicBezTo>
                  <a:cubicBezTo>
                    <a:pt x="927" y="1722"/>
                    <a:pt x="970" y="1737"/>
                    <a:pt x="987" y="1775"/>
                  </a:cubicBezTo>
                  <a:cubicBezTo>
                    <a:pt x="994" y="1790"/>
                    <a:pt x="996" y="1807"/>
                    <a:pt x="1011" y="1819"/>
                  </a:cubicBezTo>
                  <a:cubicBezTo>
                    <a:pt x="1023" y="1829"/>
                    <a:pt x="1048" y="1827"/>
                    <a:pt x="1054" y="1812"/>
                  </a:cubicBezTo>
                  <a:cubicBezTo>
                    <a:pt x="1058" y="1803"/>
                    <a:pt x="1061" y="1792"/>
                    <a:pt x="1063" y="1781"/>
                  </a:cubicBezTo>
                  <a:cubicBezTo>
                    <a:pt x="1065" y="1769"/>
                    <a:pt x="1070" y="1761"/>
                    <a:pt x="1083" y="1759"/>
                  </a:cubicBezTo>
                  <a:cubicBezTo>
                    <a:pt x="1113" y="1754"/>
                    <a:pt x="1144" y="1752"/>
                    <a:pt x="1172" y="1742"/>
                  </a:cubicBezTo>
                  <a:cubicBezTo>
                    <a:pt x="1228" y="1722"/>
                    <a:pt x="1283" y="1706"/>
                    <a:pt x="1342" y="1705"/>
                  </a:cubicBezTo>
                  <a:cubicBezTo>
                    <a:pt x="1356" y="1705"/>
                    <a:pt x="1368" y="1697"/>
                    <a:pt x="1377" y="1686"/>
                  </a:cubicBezTo>
                  <a:cubicBezTo>
                    <a:pt x="1390" y="1672"/>
                    <a:pt x="1402" y="1656"/>
                    <a:pt x="1416" y="1643"/>
                  </a:cubicBezTo>
                  <a:cubicBezTo>
                    <a:pt x="1431" y="1630"/>
                    <a:pt x="1456" y="1632"/>
                    <a:pt x="1469" y="1646"/>
                  </a:cubicBezTo>
                  <a:cubicBezTo>
                    <a:pt x="1482" y="1659"/>
                    <a:pt x="1494" y="1674"/>
                    <a:pt x="1507" y="1689"/>
                  </a:cubicBezTo>
                  <a:cubicBezTo>
                    <a:pt x="1514" y="1698"/>
                    <a:pt x="1520" y="1707"/>
                    <a:pt x="1529" y="1713"/>
                  </a:cubicBezTo>
                  <a:cubicBezTo>
                    <a:pt x="1535" y="1717"/>
                    <a:pt x="1545" y="1717"/>
                    <a:pt x="1553" y="1716"/>
                  </a:cubicBezTo>
                  <a:cubicBezTo>
                    <a:pt x="1562" y="1714"/>
                    <a:pt x="1568" y="1699"/>
                    <a:pt x="1564" y="1688"/>
                  </a:cubicBezTo>
                  <a:cubicBezTo>
                    <a:pt x="1562" y="1683"/>
                    <a:pt x="1561" y="1677"/>
                    <a:pt x="1558" y="1673"/>
                  </a:cubicBezTo>
                  <a:cubicBezTo>
                    <a:pt x="1544" y="1648"/>
                    <a:pt x="1532" y="1624"/>
                    <a:pt x="1516" y="1601"/>
                  </a:cubicBezTo>
                  <a:cubicBezTo>
                    <a:pt x="1502" y="1581"/>
                    <a:pt x="1489" y="1560"/>
                    <a:pt x="1486" y="1534"/>
                  </a:cubicBezTo>
                  <a:cubicBezTo>
                    <a:pt x="1485" y="1522"/>
                    <a:pt x="1494" y="1502"/>
                    <a:pt x="1505" y="1499"/>
                  </a:cubicBezTo>
                  <a:cubicBezTo>
                    <a:pt x="1536" y="1493"/>
                    <a:pt x="1563" y="1482"/>
                    <a:pt x="1577" y="1450"/>
                  </a:cubicBezTo>
                  <a:cubicBezTo>
                    <a:pt x="1578" y="1448"/>
                    <a:pt x="1588" y="1446"/>
                    <a:pt x="1590" y="1448"/>
                  </a:cubicBezTo>
                  <a:cubicBezTo>
                    <a:pt x="1628" y="1484"/>
                    <a:pt x="1677" y="1509"/>
                    <a:pt x="1696" y="1561"/>
                  </a:cubicBezTo>
                  <a:cubicBezTo>
                    <a:pt x="1699" y="1569"/>
                    <a:pt x="1705" y="1576"/>
                    <a:pt x="1711" y="1582"/>
                  </a:cubicBezTo>
                  <a:cubicBezTo>
                    <a:pt x="1717" y="1588"/>
                    <a:pt x="1723" y="1593"/>
                    <a:pt x="1730" y="1597"/>
                  </a:cubicBezTo>
                  <a:cubicBezTo>
                    <a:pt x="1734" y="1600"/>
                    <a:pt x="1740" y="1602"/>
                    <a:pt x="1745" y="1603"/>
                  </a:cubicBezTo>
                  <a:cubicBezTo>
                    <a:pt x="1751" y="1603"/>
                    <a:pt x="1757" y="1601"/>
                    <a:pt x="1761" y="1598"/>
                  </a:cubicBezTo>
                  <a:cubicBezTo>
                    <a:pt x="1763" y="1596"/>
                    <a:pt x="1764" y="1587"/>
                    <a:pt x="1761" y="1584"/>
                  </a:cubicBezTo>
                  <a:cubicBezTo>
                    <a:pt x="1750" y="1572"/>
                    <a:pt x="1735" y="1563"/>
                    <a:pt x="1727" y="1549"/>
                  </a:cubicBezTo>
                  <a:cubicBezTo>
                    <a:pt x="1719" y="1535"/>
                    <a:pt x="1721" y="1517"/>
                    <a:pt x="1715" y="1503"/>
                  </a:cubicBezTo>
                  <a:cubicBezTo>
                    <a:pt x="1711" y="1490"/>
                    <a:pt x="1703" y="1479"/>
                    <a:pt x="1690" y="1471"/>
                  </a:cubicBezTo>
                  <a:cubicBezTo>
                    <a:pt x="1666" y="1458"/>
                    <a:pt x="1643" y="1442"/>
                    <a:pt x="1620" y="1426"/>
                  </a:cubicBezTo>
                  <a:cubicBezTo>
                    <a:pt x="1583" y="1400"/>
                    <a:pt x="1581" y="1388"/>
                    <a:pt x="1604" y="1354"/>
                  </a:cubicBezTo>
                  <a:cubicBezTo>
                    <a:pt x="1619" y="1333"/>
                    <a:pt x="1634" y="1314"/>
                    <a:pt x="1662" y="1310"/>
                  </a:cubicBezTo>
                  <a:cubicBezTo>
                    <a:pt x="1672" y="1309"/>
                    <a:pt x="1682" y="1301"/>
                    <a:pt x="1691" y="1295"/>
                  </a:cubicBezTo>
                  <a:cubicBezTo>
                    <a:pt x="1707" y="1285"/>
                    <a:pt x="1723" y="1286"/>
                    <a:pt x="1739" y="1294"/>
                  </a:cubicBezTo>
                  <a:cubicBezTo>
                    <a:pt x="1794" y="1319"/>
                    <a:pt x="1848" y="1346"/>
                    <a:pt x="1903" y="1372"/>
                  </a:cubicBezTo>
                  <a:cubicBezTo>
                    <a:pt x="1915" y="1378"/>
                    <a:pt x="1928" y="1386"/>
                    <a:pt x="1941" y="1388"/>
                  </a:cubicBezTo>
                  <a:cubicBezTo>
                    <a:pt x="1974" y="1391"/>
                    <a:pt x="2007" y="1392"/>
                    <a:pt x="2039" y="1379"/>
                  </a:cubicBezTo>
                  <a:cubicBezTo>
                    <a:pt x="2053" y="1374"/>
                    <a:pt x="2067" y="1362"/>
                    <a:pt x="2065" y="1350"/>
                  </a:cubicBezTo>
                  <a:cubicBezTo>
                    <a:pt x="2063" y="1340"/>
                    <a:pt x="2058" y="1328"/>
                    <a:pt x="2050" y="13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56" name="그룹 55"/>
          <p:cNvGrpSpPr/>
          <p:nvPr/>
        </p:nvGrpSpPr>
        <p:grpSpPr>
          <a:xfrm rot="6393086">
            <a:off x="5738798" y="4725592"/>
            <a:ext cx="1104702" cy="818131"/>
            <a:chOff x="1433513" y="-58738"/>
            <a:chExt cx="9363075" cy="6934201"/>
          </a:xfrm>
          <a:solidFill>
            <a:srgbClr val="FF005C"/>
          </a:solidFill>
        </p:grpSpPr>
        <p:sp>
          <p:nvSpPr>
            <p:cNvPr id="57" name="Freeform 148"/>
            <p:cNvSpPr>
              <a:spLocks/>
            </p:cNvSpPr>
            <p:nvPr/>
          </p:nvSpPr>
          <p:spPr bwMode="auto">
            <a:xfrm>
              <a:off x="9561513" y="4591050"/>
              <a:ext cx="1235075" cy="1289050"/>
            </a:xfrm>
            <a:custGeom>
              <a:avLst/>
              <a:gdLst>
                <a:gd name="T0" fmla="*/ 0 w 329"/>
                <a:gd name="T1" fmla="*/ 162 h 343"/>
                <a:gd name="T2" fmla="*/ 58 w 329"/>
                <a:gd name="T3" fmla="*/ 47 h 343"/>
                <a:gd name="T4" fmla="*/ 245 w 329"/>
                <a:gd name="T5" fmla="*/ 41 h 343"/>
                <a:gd name="T6" fmla="*/ 300 w 329"/>
                <a:gd name="T7" fmla="*/ 233 h 343"/>
                <a:gd name="T8" fmla="*/ 166 w 329"/>
                <a:gd name="T9" fmla="*/ 338 h 343"/>
                <a:gd name="T10" fmla="*/ 133 w 329"/>
                <a:gd name="T11" fmla="*/ 343 h 343"/>
                <a:gd name="T12" fmla="*/ 109 w 329"/>
                <a:gd name="T13" fmla="*/ 337 h 343"/>
                <a:gd name="T14" fmla="*/ 0 w 329"/>
                <a:gd name="T15" fmla="*/ 162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9" h="343">
                  <a:moveTo>
                    <a:pt x="0" y="162"/>
                  </a:moveTo>
                  <a:cubicBezTo>
                    <a:pt x="0" y="113"/>
                    <a:pt x="22" y="75"/>
                    <a:pt x="58" y="47"/>
                  </a:cubicBezTo>
                  <a:cubicBezTo>
                    <a:pt x="121" y="0"/>
                    <a:pt x="196" y="8"/>
                    <a:pt x="245" y="41"/>
                  </a:cubicBezTo>
                  <a:cubicBezTo>
                    <a:pt x="302" y="80"/>
                    <a:pt x="329" y="170"/>
                    <a:pt x="300" y="233"/>
                  </a:cubicBezTo>
                  <a:cubicBezTo>
                    <a:pt x="265" y="308"/>
                    <a:pt x="259" y="320"/>
                    <a:pt x="166" y="338"/>
                  </a:cubicBezTo>
                  <a:cubicBezTo>
                    <a:pt x="155" y="340"/>
                    <a:pt x="144" y="342"/>
                    <a:pt x="133" y="343"/>
                  </a:cubicBezTo>
                  <a:cubicBezTo>
                    <a:pt x="125" y="343"/>
                    <a:pt x="115" y="342"/>
                    <a:pt x="109" y="337"/>
                  </a:cubicBezTo>
                  <a:cubicBezTo>
                    <a:pt x="51" y="293"/>
                    <a:pt x="4" y="240"/>
                    <a:pt x="0" y="1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8" name="Freeform 149"/>
            <p:cNvSpPr>
              <a:spLocks/>
            </p:cNvSpPr>
            <p:nvPr/>
          </p:nvSpPr>
          <p:spPr bwMode="auto">
            <a:xfrm>
              <a:off x="7237413" y="6459538"/>
              <a:ext cx="404813" cy="415925"/>
            </a:xfrm>
            <a:custGeom>
              <a:avLst/>
              <a:gdLst>
                <a:gd name="T0" fmla="*/ 69 w 108"/>
                <a:gd name="T1" fmla="*/ 111 h 111"/>
                <a:gd name="T2" fmla="*/ 25 w 108"/>
                <a:gd name="T3" fmla="*/ 14 h 111"/>
                <a:gd name="T4" fmla="*/ 63 w 108"/>
                <a:gd name="T5" fmla="*/ 7 h 111"/>
                <a:gd name="T6" fmla="*/ 87 w 108"/>
                <a:gd name="T7" fmla="*/ 100 h 111"/>
                <a:gd name="T8" fmla="*/ 69 w 108"/>
                <a:gd name="T9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111">
                  <a:moveTo>
                    <a:pt x="69" y="111"/>
                  </a:moveTo>
                  <a:cubicBezTo>
                    <a:pt x="23" y="105"/>
                    <a:pt x="0" y="51"/>
                    <a:pt x="25" y="14"/>
                  </a:cubicBezTo>
                  <a:cubicBezTo>
                    <a:pt x="32" y="5"/>
                    <a:pt x="51" y="0"/>
                    <a:pt x="63" y="7"/>
                  </a:cubicBezTo>
                  <a:cubicBezTo>
                    <a:pt x="96" y="25"/>
                    <a:pt x="108" y="67"/>
                    <a:pt x="87" y="100"/>
                  </a:cubicBezTo>
                  <a:cubicBezTo>
                    <a:pt x="83" y="105"/>
                    <a:pt x="74" y="108"/>
                    <a:pt x="69" y="1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9" name="Freeform 150"/>
            <p:cNvSpPr>
              <a:spLocks/>
            </p:cNvSpPr>
            <p:nvPr/>
          </p:nvSpPr>
          <p:spPr bwMode="auto">
            <a:xfrm>
              <a:off x="1433513" y="-58738"/>
              <a:ext cx="7759700" cy="6870701"/>
            </a:xfrm>
            <a:custGeom>
              <a:avLst/>
              <a:gdLst>
                <a:gd name="T0" fmla="*/ 1777 w 2067"/>
                <a:gd name="T1" fmla="*/ 1271 h 1829"/>
                <a:gd name="T2" fmla="*/ 1758 w 2067"/>
                <a:gd name="T3" fmla="*/ 1089 h 1829"/>
                <a:gd name="T4" fmla="*/ 1766 w 2067"/>
                <a:gd name="T5" fmla="*/ 888 h 1829"/>
                <a:gd name="T6" fmla="*/ 1700 w 2067"/>
                <a:gd name="T7" fmla="*/ 677 h 1829"/>
                <a:gd name="T8" fmla="*/ 1637 w 2067"/>
                <a:gd name="T9" fmla="*/ 501 h 1829"/>
                <a:gd name="T10" fmla="*/ 1484 w 2067"/>
                <a:gd name="T11" fmla="*/ 310 h 1829"/>
                <a:gd name="T12" fmla="*/ 1293 w 2067"/>
                <a:gd name="T13" fmla="*/ 171 h 1829"/>
                <a:gd name="T14" fmla="*/ 1159 w 2067"/>
                <a:gd name="T15" fmla="*/ 77 h 1829"/>
                <a:gd name="T16" fmla="*/ 1040 w 2067"/>
                <a:gd name="T17" fmla="*/ 59 h 1829"/>
                <a:gd name="T18" fmla="*/ 913 w 2067"/>
                <a:gd name="T19" fmla="*/ 44 h 1829"/>
                <a:gd name="T20" fmla="*/ 702 w 2067"/>
                <a:gd name="T21" fmla="*/ 77 h 1829"/>
                <a:gd name="T22" fmla="*/ 614 w 2067"/>
                <a:gd name="T23" fmla="*/ 174 h 1829"/>
                <a:gd name="T24" fmla="*/ 498 w 2067"/>
                <a:gd name="T25" fmla="*/ 149 h 1829"/>
                <a:gd name="T26" fmla="*/ 473 w 2067"/>
                <a:gd name="T27" fmla="*/ 221 h 1829"/>
                <a:gd name="T28" fmla="*/ 413 w 2067"/>
                <a:gd name="T29" fmla="*/ 62 h 1829"/>
                <a:gd name="T30" fmla="*/ 152 w 2067"/>
                <a:gd name="T31" fmla="*/ 129 h 1829"/>
                <a:gd name="T32" fmla="*/ 218 w 2067"/>
                <a:gd name="T33" fmla="*/ 304 h 1829"/>
                <a:gd name="T34" fmla="*/ 247 w 2067"/>
                <a:gd name="T35" fmla="*/ 481 h 1829"/>
                <a:gd name="T36" fmla="*/ 143 w 2067"/>
                <a:gd name="T37" fmla="*/ 537 h 1829"/>
                <a:gd name="T38" fmla="*/ 64 w 2067"/>
                <a:gd name="T39" fmla="*/ 772 h 1829"/>
                <a:gd name="T40" fmla="*/ 39 w 2067"/>
                <a:gd name="T41" fmla="*/ 834 h 1829"/>
                <a:gd name="T42" fmla="*/ 130 w 2067"/>
                <a:gd name="T43" fmla="*/ 923 h 1829"/>
                <a:gd name="T44" fmla="*/ 94 w 2067"/>
                <a:gd name="T45" fmla="*/ 1071 h 1829"/>
                <a:gd name="T46" fmla="*/ 158 w 2067"/>
                <a:gd name="T47" fmla="*/ 1278 h 1829"/>
                <a:gd name="T48" fmla="*/ 264 w 2067"/>
                <a:gd name="T49" fmla="*/ 1413 h 1829"/>
                <a:gd name="T50" fmla="*/ 320 w 2067"/>
                <a:gd name="T51" fmla="*/ 1464 h 1829"/>
                <a:gd name="T52" fmla="*/ 389 w 2067"/>
                <a:gd name="T53" fmla="*/ 1638 h 1829"/>
                <a:gd name="T54" fmla="*/ 517 w 2067"/>
                <a:gd name="T55" fmla="*/ 1627 h 1829"/>
                <a:gd name="T56" fmla="*/ 698 w 2067"/>
                <a:gd name="T57" fmla="*/ 1732 h 1829"/>
                <a:gd name="T58" fmla="*/ 794 w 2067"/>
                <a:gd name="T59" fmla="*/ 1752 h 1829"/>
                <a:gd name="T60" fmla="*/ 987 w 2067"/>
                <a:gd name="T61" fmla="*/ 1775 h 1829"/>
                <a:gd name="T62" fmla="*/ 1063 w 2067"/>
                <a:gd name="T63" fmla="*/ 1781 h 1829"/>
                <a:gd name="T64" fmla="*/ 1342 w 2067"/>
                <a:gd name="T65" fmla="*/ 1705 h 1829"/>
                <a:gd name="T66" fmla="*/ 1469 w 2067"/>
                <a:gd name="T67" fmla="*/ 1646 h 1829"/>
                <a:gd name="T68" fmla="*/ 1553 w 2067"/>
                <a:gd name="T69" fmla="*/ 1716 h 1829"/>
                <a:gd name="T70" fmla="*/ 1516 w 2067"/>
                <a:gd name="T71" fmla="*/ 1601 h 1829"/>
                <a:gd name="T72" fmla="*/ 1577 w 2067"/>
                <a:gd name="T73" fmla="*/ 1450 h 1829"/>
                <a:gd name="T74" fmla="*/ 1711 w 2067"/>
                <a:gd name="T75" fmla="*/ 1582 h 1829"/>
                <a:gd name="T76" fmla="*/ 1761 w 2067"/>
                <a:gd name="T77" fmla="*/ 1598 h 1829"/>
                <a:gd name="T78" fmla="*/ 1715 w 2067"/>
                <a:gd name="T79" fmla="*/ 1503 h 1829"/>
                <a:gd name="T80" fmla="*/ 1604 w 2067"/>
                <a:gd name="T81" fmla="*/ 1354 h 1829"/>
                <a:gd name="T82" fmla="*/ 1739 w 2067"/>
                <a:gd name="T83" fmla="*/ 1294 h 1829"/>
                <a:gd name="T84" fmla="*/ 2039 w 2067"/>
                <a:gd name="T85" fmla="*/ 1379 h 18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067" h="1829">
                  <a:moveTo>
                    <a:pt x="2050" y="1322"/>
                  </a:moveTo>
                  <a:cubicBezTo>
                    <a:pt x="2026" y="1302"/>
                    <a:pt x="1998" y="1292"/>
                    <a:pt x="1967" y="1289"/>
                  </a:cubicBezTo>
                  <a:cubicBezTo>
                    <a:pt x="1903" y="1284"/>
                    <a:pt x="1840" y="1278"/>
                    <a:pt x="1777" y="1271"/>
                  </a:cubicBezTo>
                  <a:cubicBezTo>
                    <a:pt x="1713" y="1264"/>
                    <a:pt x="1684" y="1200"/>
                    <a:pt x="1721" y="1150"/>
                  </a:cubicBezTo>
                  <a:cubicBezTo>
                    <a:pt x="1727" y="1141"/>
                    <a:pt x="1736" y="1133"/>
                    <a:pt x="1744" y="1126"/>
                  </a:cubicBezTo>
                  <a:cubicBezTo>
                    <a:pt x="1755" y="1116"/>
                    <a:pt x="1759" y="1103"/>
                    <a:pt x="1758" y="1089"/>
                  </a:cubicBezTo>
                  <a:cubicBezTo>
                    <a:pt x="1757" y="1072"/>
                    <a:pt x="1754" y="1056"/>
                    <a:pt x="1753" y="1039"/>
                  </a:cubicBezTo>
                  <a:cubicBezTo>
                    <a:pt x="1751" y="1000"/>
                    <a:pt x="1748" y="961"/>
                    <a:pt x="1772" y="926"/>
                  </a:cubicBezTo>
                  <a:cubicBezTo>
                    <a:pt x="1780" y="914"/>
                    <a:pt x="1775" y="900"/>
                    <a:pt x="1766" y="888"/>
                  </a:cubicBezTo>
                  <a:cubicBezTo>
                    <a:pt x="1753" y="869"/>
                    <a:pt x="1745" y="850"/>
                    <a:pt x="1743" y="827"/>
                  </a:cubicBezTo>
                  <a:cubicBezTo>
                    <a:pt x="1739" y="794"/>
                    <a:pt x="1732" y="761"/>
                    <a:pt x="1723" y="730"/>
                  </a:cubicBezTo>
                  <a:cubicBezTo>
                    <a:pt x="1719" y="711"/>
                    <a:pt x="1712" y="691"/>
                    <a:pt x="1700" y="677"/>
                  </a:cubicBezTo>
                  <a:cubicBezTo>
                    <a:pt x="1671" y="645"/>
                    <a:pt x="1666" y="609"/>
                    <a:pt x="1670" y="568"/>
                  </a:cubicBezTo>
                  <a:cubicBezTo>
                    <a:pt x="1671" y="563"/>
                    <a:pt x="1671" y="557"/>
                    <a:pt x="1671" y="552"/>
                  </a:cubicBezTo>
                  <a:cubicBezTo>
                    <a:pt x="1671" y="528"/>
                    <a:pt x="1661" y="507"/>
                    <a:pt x="1637" y="501"/>
                  </a:cubicBezTo>
                  <a:cubicBezTo>
                    <a:pt x="1587" y="488"/>
                    <a:pt x="1557" y="455"/>
                    <a:pt x="1536" y="410"/>
                  </a:cubicBezTo>
                  <a:cubicBezTo>
                    <a:pt x="1528" y="393"/>
                    <a:pt x="1515" y="377"/>
                    <a:pt x="1502" y="363"/>
                  </a:cubicBezTo>
                  <a:cubicBezTo>
                    <a:pt x="1488" y="348"/>
                    <a:pt x="1480" y="331"/>
                    <a:pt x="1484" y="310"/>
                  </a:cubicBezTo>
                  <a:cubicBezTo>
                    <a:pt x="1490" y="283"/>
                    <a:pt x="1477" y="263"/>
                    <a:pt x="1463" y="242"/>
                  </a:cubicBezTo>
                  <a:cubicBezTo>
                    <a:pt x="1436" y="201"/>
                    <a:pt x="1394" y="189"/>
                    <a:pt x="1350" y="179"/>
                  </a:cubicBezTo>
                  <a:cubicBezTo>
                    <a:pt x="1331" y="174"/>
                    <a:pt x="1311" y="176"/>
                    <a:pt x="1293" y="171"/>
                  </a:cubicBezTo>
                  <a:cubicBezTo>
                    <a:pt x="1257" y="162"/>
                    <a:pt x="1225" y="147"/>
                    <a:pt x="1208" y="111"/>
                  </a:cubicBezTo>
                  <a:cubicBezTo>
                    <a:pt x="1204" y="101"/>
                    <a:pt x="1197" y="92"/>
                    <a:pt x="1190" y="84"/>
                  </a:cubicBezTo>
                  <a:cubicBezTo>
                    <a:pt x="1182" y="76"/>
                    <a:pt x="1171" y="72"/>
                    <a:pt x="1159" y="77"/>
                  </a:cubicBezTo>
                  <a:cubicBezTo>
                    <a:pt x="1149" y="82"/>
                    <a:pt x="1139" y="87"/>
                    <a:pt x="1130" y="93"/>
                  </a:cubicBezTo>
                  <a:cubicBezTo>
                    <a:pt x="1111" y="105"/>
                    <a:pt x="1093" y="102"/>
                    <a:pt x="1075" y="92"/>
                  </a:cubicBezTo>
                  <a:cubicBezTo>
                    <a:pt x="1060" y="85"/>
                    <a:pt x="1046" y="77"/>
                    <a:pt x="1040" y="59"/>
                  </a:cubicBezTo>
                  <a:cubicBezTo>
                    <a:pt x="1036" y="46"/>
                    <a:pt x="1028" y="33"/>
                    <a:pt x="1014" y="29"/>
                  </a:cubicBezTo>
                  <a:cubicBezTo>
                    <a:pt x="986" y="20"/>
                    <a:pt x="958" y="15"/>
                    <a:pt x="933" y="28"/>
                  </a:cubicBezTo>
                  <a:cubicBezTo>
                    <a:pt x="926" y="32"/>
                    <a:pt x="920" y="37"/>
                    <a:pt x="913" y="44"/>
                  </a:cubicBezTo>
                  <a:cubicBezTo>
                    <a:pt x="882" y="78"/>
                    <a:pt x="838" y="88"/>
                    <a:pt x="800" y="110"/>
                  </a:cubicBezTo>
                  <a:cubicBezTo>
                    <a:pt x="784" y="118"/>
                    <a:pt x="766" y="115"/>
                    <a:pt x="751" y="107"/>
                  </a:cubicBezTo>
                  <a:cubicBezTo>
                    <a:pt x="734" y="99"/>
                    <a:pt x="718" y="87"/>
                    <a:pt x="702" y="77"/>
                  </a:cubicBezTo>
                  <a:cubicBezTo>
                    <a:pt x="691" y="71"/>
                    <a:pt x="672" y="79"/>
                    <a:pt x="667" y="92"/>
                  </a:cubicBezTo>
                  <a:cubicBezTo>
                    <a:pt x="662" y="110"/>
                    <a:pt x="659" y="129"/>
                    <a:pt x="653" y="147"/>
                  </a:cubicBezTo>
                  <a:cubicBezTo>
                    <a:pt x="647" y="165"/>
                    <a:pt x="631" y="174"/>
                    <a:pt x="614" y="174"/>
                  </a:cubicBezTo>
                  <a:cubicBezTo>
                    <a:pt x="601" y="174"/>
                    <a:pt x="586" y="170"/>
                    <a:pt x="575" y="164"/>
                  </a:cubicBezTo>
                  <a:cubicBezTo>
                    <a:pt x="563" y="157"/>
                    <a:pt x="555" y="145"/>
                    <a:pt x="544" y="136"/>
                  </a:cubicBezTo>
                  <a:cubicBezTo>
                    <a:pt x="527" y="122"/>
                    <a:pt x="503" y="128"/>
                    <a:pt x="498" y="149"/>
                  </a:cubicBezTo>
                  <a:cubicBezTo>
                    <a:pt x="495" y="159"/>
                    <a:pt x="494" y="170"/>
                    <a:pt x="492" y="181"/>
                  </a:cubicBezTo>
                  <a:cubicBezTo>
                    <a:pt x="490" y="192"/>
                    <a:pt x="489" y="203"/>
                    <a:pt x="486" y="213"/>
                  </a:cubicBezTo>
                  <a:cubicBezTo>
                    <a:pt x="484" y="217"/>
                    <a:pt x="478" y="221"/>
                    <a:pt x="473" y="221"/>
                  </a:cubicBezTo>
                  <a:cubicBezTo>
                    <a:pt x="469" y="221"/>
                    <a:pt x="463" y="217"/>
                    <a:pt x="461" y="213"/>
                  </a:cubicBezTo>
                  <a:cubicBezTo>
                    <a:pt x="458" y="203"/>
                    <a:pt x="457" y="192"/>
                    <a:pt x="455" y="185"/>
                  </a:cubicBezTo>
                  <a:cubicBezTo>
                    <a:pt x="468" y="131"/>
                    <a:pt x="446" y="96"/>
                    <a:pt x="413" y="62"/>
                  </a:cubicBezTo>
                  <a:cubicBezTo>
                    <a:pt x="390" y="38"/>
                    <a:pt x="363" y="29"/>
                    <a:pt x="334" y="19"/>
                  </a:cubicBezTo>
                  <a:cubicBezTo>
                    <a:pt x="278" y="0"/>
                    <a:pt x="201" y="14"/>
                    <a:pt x="174" y="84"/>
                  </a:cubicBezTo>
                  <a:cubicBezTo>
                    <a:pt x="168" y="100"/>
                    <a:pt x="160" y="114"/>
                    <a:pt x="152" y="129"/>
                  </a:cubicBezTo>
                  <a:cubicBezTo>
                    <a:pt x="140" y="153"/>
                    <a:pt x="143" y="177"/>
                    <a:pt x="153" y="201"/>
                  </a:cubicBezTo>
                  <a:cubicBezTo>
                    <a:pt x="164" y="229"/>
                    <a:pt x="189" y="250"/>
                    <a:pt x="196" y="281"/>
                  </a:cubicBezTo>
                  <a:cubicBezTo>
                    <a:pt x="198" y="290"/>
                    <a:pt x="209" y="299"/>
                    <a:pt x="218" y="304"/>
                  </a:cubicBezTo>
                  <a:cubicBezTo>
                    <a:pt x="232" y="313"/>
                    <a:pt x="248" y="319"/>
                    <a:pt x="263" y="327"/>
                  </a:cubicBezTo>
                  <a:cubicBezTo>
                    <a:pt x="279" y="337"/>
                    <a:pt x="285" y="349"/>
                    <a:pt x="280" y="369"/>
                  </a:cubicBezTo>
                  <a:cubicBezTo>
                    <a:pt x="270" y="407"/>
                    <a:pt x="259" y="444"/>
                    <a:pt x="247" y="481"/>
                  </a:cubicBezTo>
                  <a:cubicBezTo>
                    <a:pt x="242" y="495"/>
                    <a:pt x="229" y="501"/>
                    <a:pt x="214" y="503"/>
                  </a:cubicBezTo>
                  <a:cubicBezTo>
                    <a:pt x="195" y="506"/>
                    <a:pt x="176" y="507"/>
                    <a:pt x="157" y="510"/>
                  </a:cubicBezTo>
                  <a:cubicBezTo>
                    <a:pt x="149" y="512"/>
                    <a:pt x="140" y="529"/>
                    <a:pt x="143" y="537"/>
                  </a:cubicBezTo>
                  <a:cubicBezTo>
                    <a:pt x="145" y="545"/>
                    <a:pt x="146" y="555"/>
                    <a:pt x="151" y="561"/>
                  </a:cubicBezTo>
                  <a:cubicBezTo>
                    <a:pt x="181" y="601"/>
                    <a:pt x="176" y="644"/>
                    <a:pt x="164" y="688"/>
                  </a:cubicBezTo>
                  <a:cubicBezTo>
                    <a:pt x="151" y="739"/>
                    <a:pt x="118" y="768"/>
                    <a:pt x="64" y="772"/>
                  </a:cubicBezTo>
                  <a:cubicBezTo>
                    <a:pt x="48" y="773"/>
                    <a:pt x="32" y="777"/>
                    <a:pt x="16" y="781"/>
                  </a:cubicBezTo>
                  <a:cubicBezTo>
                    <a:pt x="4" y="784"/>
                    <a:pt x="0" y="808"/>
                    <a:pt x="11" y="817"/>
                  </a:cubicBezTo>
                  <a:cubicBezTo>
                    <a:pt x="19" y="823"/>
                    <a:pt x="28" y="830"/>
                    <a:pt x="39" y="834"/>
                  </a:cubicBezTo>
                  <a:cubicBezTo>
                    <a:pt x="56" y="842"/>
                    <a:pt x="75" y="846"/>
                    <a:pt x="93" y="854"/>
                  </a:cubicBezTo>
                  <a:cubicBezTo>
                    <a:pt x="109" y="861"/>
                    <a:pt x="119" y="873"/>
                    <a:pt x="123" y="891"/>
                  </a:cubicBezTo>
                  <a:cubicBezTo>
                    <a:pt x="126" y="902"/>
                    <a:pt x="127" y="913"/>
                    <a:pt x="130" y="923"/>
                  </a:cubicBezTo>
                  <a:cubicBezTo>
                    <a:pt x="136" y="944"/>
                    <a:pt x="129" y="961"/>
                    <a:pt x="115" y="977"/>
                  </a:cubicBezTo>
                  <a:cubicBezTo>
                    <a:pt x="104" y="989"/>
                    <a:pt x="91" y="1000"/>
                    <a:pt x="82" y="1014"/>
                  </a:cubicBezTo>
                  <a:cubicBezTo>
                    <a:pt x="68" y="1034"/>
                    <a:pt x="73" y="1058"/>
                    <a:pt x="94" y="1071"/>
                  </a:cubicBezTo>
                  <a:cubicBezTo>
                    <a:pt x="107" y="1081"/>
                    <a:pt x="126" y="1086"/>
                    <a:pt x="135" y="1098"/>
                  </a:cubicBezTo>
                  <a:cubicBezTo>
                    <a:pt x="157" y="1134"/>
                    <a:pt x="174" y="1173"/>
                    <a:pt x="156" y="1216"/>
                  </a:cubicBezTo>
                  <a:cubicBezTo>
                    <a:pt x="146" y="1239"/>
                    <a:pt x="148" y="1258"/>
                    <a:pt x="158" y="1278"/>
                  </a:cubicBezTo>
                  <a:cubicBezTo>
                    <a:pt x="160" y="1281"/>
                    <a:pt x="161" y="1284"/>
                    <a:pt x="162" y="1286"/>
                  </a:cubicBezTo>
                  <a:cubicBezTo>
                    <a:pt x="180" y="1316"/>
                    <a:pt x="202" y="1339"/>
                    <a:pt x="236" y="1350"/>
                  </a:cubicBezTo>
                  <a:cubicBezTo>
                    <a:pt x="278" y="1365"/>
                    <a:pt x="275" y="1377"/>
                    <a:pt x="264" y="1413"/>
                  </a:cubicBezTo>
                  <a:cubicBezTo>
                    <a:pt x="263" y="1418"/>
                    <a:pt x="262" y="1424"/>
                    <a:pt x="262" y="1429"/>
                  </a:cubicBezTo>
                  <a:cubicBezTo>
                    <a:pt x="262" y="1442"/>
                    <a:pt x="268" y="1451"/>
                    <a:pt x="279" y="1455"/>
                  </a:cubicBezTo>
                  <a:cubicBezTo>
                    <a:pt x="292" y="1459"/>
                    <a:pt x="306" y="1459"/>
                    <a:pt x="320" y="1464"/>
                  </a:cubicBezTo>
                  <a:cubicBezTo>
                    <a:pt x="363" y="1479"/>
                    <a:pt x="384" y="1516"/>
                    <a:pt x="376" y="1561"/>
                  </a:cubicBezTo>
                  <a:cubicBezTo>
                    <a:pt x="372" y="1580"/>
                    <a:pt x="369" y="1599"/>
                    <a:pt x="366" y="1618"/>
                  </a:cubicBezTo>
                  <a:cubicBezTo>
                    <a:pt x="365" y="1626"/>
                    <a:pt x="381" y="1640"/>
                    <a:pt x="389" y="1638"/>
                  </a:cubicBezTo>
                  <a:cubicBezTo>
                    <a:pt x="394" y="1638"/>
                    <a:pt x="401" y="1638"/>
                    <a:pt x="405" y="1635"/>
                  </a:cubicBezTo>
                  <a:cubicBezTo>
                    <a:pt x="436" y="1617"/>
                    <a:pt x="467" y="1614"/>
                    <a:pt x="501" y="1626"/>
                  </a:cubicBezTo>
                  <a:cubicBezTo>
                    <a:pt x="506" y="1627"/>
                    <a:pt x="512" y="1628"/>
                    <a:pt x="517" y="1627"/>
                  </a:cubicBezTo>
                  <a:cubicBezTo>
                    <a:pt x="558" y="1619"/>
                    <a:pt x="585" y="1644"/>
                    <a:pt x="611" y="1668"/>
                  </a:cubicBezTo>
                  <a:cubicBezTo>
                    <a:pt x="623" y="1678"/>
                    <a:pt x="633" y="1692"/>
                    <a:pt x="641" y="1707"/>
                  </a:cubicBezTo>
                  <a:cubicBezTo>
                    <a:pt x="654" y="1729"/>
                    <a:pt x="675" y="1734"/>
                    <a:pt x="698" y="1732"/>
                  </a:cubicBezTo>
                  <a:cubicBezTo>
                    <a:pt x="712" y="1731"/>
                    <a:pt x="725" y="1724"/>
                    <a:pt x="739" y="1723"/>
                  </a:cubicBezTo>
                  <a:cubicBezTo>
                    <a:pt x="749" y="1723"/>
                    <a:pt x="761" y="1725"/>
                    <a:pt x="770" y="1730"/>
                  </a:cubicBezTo>
                  <a:cubicBezTo>
                    <a:pt x="779" y="1735"/>
                    <a:pt x="786" y="1745"/>
                    <a:pt x="794" y="1752"/>
                  </a:cubicBezTo>
                  <a:cubicBezTo>
                    <a:pt x="812" y="1771"/>
                    <a:pt x="834" y="1771"/>
                    <a:pt x="855" y="1762"/>
                  </a:cubicBezTo>
                  <a:cubicBezTo>
                    <a:pt x="868" y="1757"/>
                    <a:pt x="879" y="1747"/>
                    <a:pt x="891" y="1740"/>
                  </a:cubicBezTo>
                  <a:cubicBezTo>
                    <a:pt x="927" y="1722"/>
                    <a:pt x="970" y="1737"/>
                    <a:pt x="987" y="1775"/>
                  </a:cubicBezTo>
                  <a:cubicBezTo>
                    <a:pt x="994" y="1790"/>
                    <a:pt x="996" y="1807"/>
                    <a:pt x="1011" y="1819"/>
                  </a:cubicBezTo>
                  <a:cubicBezTo>
                    <a:pt x="1023" y="1829"/>
                    <a:pt x="1048" y="1827"/>
                    <a:pt x="1054" y="1812"/>
                  </a:cubicBezTo>
                  <a:cubicBezTo>
                    <a:pt x="1058" y="1803"/>
                    <a:pt x="1061" y="1792"/>
                    <a:pt x="1063" y="1781"/>
                  </a:cubicBezTo>
                  <a:cubicBezTo>
                    <a:pt x="1065" y="1769"/>
                    <a:pt x="1070" y="1761"/>
                    <a:pt x="1083" y="1759"/>
                  </a:cubicBezTo>
                  <a:cubicBezTo>
                    <a:pt x="1113" y="1754"/>
                    <a:pt x="1144" y="1752"/>
                    <a:pt x="1172" y="1742"/>
                  </a:cubicBezTo>
                  <a:cubicBezTo>
                    <a:pt x="1228" y="1722"/>
                    <a:pt x="1283" y="1706"/>
                    <a:pt x="1342" y="1705"/>
                  </a:cubicBezTo>
                  <a:cubicBezTo>
                    <a:pt x="1356" y="1705"/>
                    <a:pt x="1368" y="1697"/>
                    <a:pt x="1377" y="1686"/>
                  </a:cubicBezTo>
                  <a:cubicBezTo>
                    <a:pt x="1390" y="1672"/>
                    <a:pt x="1402" y="1656"/>
                    <a:pt x="1416" y="1643"/>
                  </a:cubicBezTo>
                  <a:cubicBezTo>
                    <a:pt x="1431" y="1630"/>
                    <a:pt x="1456" y="1632"/>
                    <a:pt x="1469" y="1646"/>
                  </a:cubicBezTo>
                  <a:cubicBezTo>
                    <a:pt x="1482" y="1659"/>
                    <a:pt x="1494" y="1674"/>
                    <a:pt x="1507" y="1689"/>
                  </a:cubicBezTo>
                  <a:cubicBezTo>
                    <a:pt x="1514" y="1698"/>
                    <a:pt x="1520" y="1707"/>
                    <a:pt x="1529" y="1713"/>
                  </a:cubicBezTo>
                  <a:cubicBezTo>
                    <a:pt x="1535" y="1717"/>
                    <a:pt x="1545" y="1717"/>
                    <a:pt x="1553" y="1716"/>
                  </a:cubicBezTo>
                  <a:cubicBezTo>
                    <a:pt x="1562" y="1714"/>
                    <a:pt x="1568" y="1699"/>
                    <a:pt x="1564" y="1688"/>
                  </a:cubicBezTo>
                  <a:cubicBezTo>
                    <a:pt x="1562" y="1683"/>
                    <a:pt x="1561" y="1677"/>
                    <a:pt x="1558" y="1673"/>
                  </a:cubicBezTo>
                  <a:cubicBezTo>
                    <a:pt x="1544" y="1648"/>
                    <a:pt x="1532" y="1624"/>
                    <a:pt x="1516" y="1601"/>
                  </a:cubicBezTo>
                  <a:cubicBezTo>
                    <a:pt x="1502" y="1581"/>
                    <a:pt x="1489" y="1560"/>
                    <a:pt x="1486" y="1534"/>
                  </a:cubicBezTo>
                  <a:cubicBezTo>
                    <a:pt x="1485" y="1522"/>
                    <a:pt x="1494" y="1502"/>
                    <a:pt x="1505" y="1499"/>
                  </a:cubicBezTo>
                  <a:cubicBezTo>
                    <a:pt x="1536" y="1493"/>
                    <a:pt x="1563" y="1482"/>
                    <a:pt x="1577" y="1450"/>
                  </a:cubicBezTo>
                  <a:cubicBezTo>
                    <a:pt x="1578" y="1448"/>
                    <a:pt x="1588" y="1446"/>
                    <a:pt x="1590" y="1448"/>
                  </a:cubicBezTo>
                  <a:cubicBezTo>
                    <a:pt x="1628" y="1484"/>
                    <a:pt x="1677" y="1509"/>
                    <a:pt x="1696" y="1561"/>
                  </a:cubicBezTo>
                  <a:cubicBezTo>
                    <a:pt x="1699" y="1569"/>
                    <a:pt x="1705" y="1576"/>
                    <a:pt x="1711" y="1582"/>
                  </a:cubicBezTo>
                  <a:cubicBezTo>
                    <a:pt x="1717" y="1588"/>
                    <a:pt x="1723" y="1593"/>
                    <a:pt x="1730" y="1597"/>
                  </a:cubicBezTo>
                  <a:cubicBezTo>
                    <a:pt x="1734" y="1600"/>
                    <a:pt x="1740" y="1602"/>
                    <a:pt x="1745" y="1603"/>
                  </a:cubicBezTo>
                  <a:cubicBezTo>
                    <a:pt x="1751" y="1603"/>
                    <a:pt x="1757" y="1601"/>
                    <a:pt x="1761" y="1598"/>
                  </a:cubicBezTo>
                  <a:cubicBezTo>
                    <a:pt x="1763" y="1596"/>
                    <a:pt x="1764" y="1587"/>
                    <a:pt x="1761" y="1584"/>
                  </a:cubicBezTo>
                  <a:cubicBezTo>
                    <a:pt x="1750" y="1572"/>
                    <a:pt x="1735" y="1563"/>
                    <a:pt x="1727" y="1549"/>
                  </a:cubicBezTo>
                  <a:cubicBezTo>
                    <a:pt x="1719" y="1535"/>
                    <a:pt x="1721" y="1517"/>
                    <a:pt x="1715" y="1503"/>
                  </a:cubicBezTo>
                  <a:cubicBezTo>
                    <a:pt x="1711" y="1490"/>
                    <a:pt x="1703" y="1479"/>
                    <a:pt x="1690" y="1471"/>
                  </a:cubicBezTo>
                  <a:cubicBezTo>
                    <a:pt x="1666" y="1458"/>
                    <a:pt x="1643" y="1442"/>
                    <a:pt x="1620" y="1426"/>
                  </a:cubicBezTo>
                  <a:cubicBezTo>
                    <a:pt x="1583" y="1400"/>
                    <a:pt x="1581" y="1388"/>
                    <a:pt x="1604" y="1354"/>
                  </a:cubicBezTo>
                  <a:cubicBezTo>
                    <a:pt x="1619" y="1333"/>
                    <a:pt x="1634" y="1314"/>
                    <a:pt x="1662" y="1310"/>
                  </a:cubicBezTo>
                  <a:cubicBezTo>
                    <a:pt x="1672" y="1309"/>
                    <a:pt x="1682" y="1301"/>
                    <a:pt x="1691" y="1295"/>
                  </a:cubicBezTo>
                  <a:cubicBezTo>
                    <a:pt x="1707" y="1285"/>
                    <a:pt x="1723" y="1286"/>
                    <a:pt x="1739" y="1294"/>
                  </a:cubicBezTo>
                  <a:cubicBezTo>
                    <a:pt x="1794" y="1319"/>
                    <a:pt x="1848" y="1346"/>
                    <a:pt x="1903" y="1372"/>
                  </a:cubicBezTo>
                  <a:cubicBezTo>
                    <a:pt x="1915" y="1378"/>
                    <a:pt x="1928" y="1386"/>
                    <a:pt x="1941" y="1388"/>
                  </a:cubicBezTo>
                  <a:cubicBezTo>
                    <a:pt x="1974" y="1391"/>
                    <a:pt x="2007" y="1392"/>
                    <a:pt x="2039" y="1379"/>
                  </a:cubicBezTo>
                  <a:cubicBezTo>
                    <a:pt x="2053" y="1374"/>
                    <a:pt x="2067" y="1362"/>
                    <a:pt x="2065" y="1350"/>
                  </a:cubicBezTo>
                  <a:cubicBezTo>
                    <a:pt x="2063" y="1340"/>
                    <a:pt x="2058" y="1328"/>
                    <a:pt x="2050" y="13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60" name="그룹 59"/>
          <p:cNvGrpSpPr/>
          <p:nvPr/>
        </p:nvGrpSpPr>
        <p:grpSpPr>
          <a:xfrm>
            <a:off x="6574960" y="4081728"/>
            <a:ext cx="1104702" cy="818131"/>
            <a:chOff x="1433513" y="-58738"/>
            <a:chExt cx="9363075" cy="6934201"/>
          </a:xfrm>
          <a:solidFill>
            <a:srgbClr val="3D9BFD"/>
          </a:solidFill>
        </p:grpSpPr>
        <p:sp>
          <p:nvSpPr>
            <p:cNvPr id="61" name="Freeform 148"/>
            <p:cNvSpPr>
              <a:spLocks/>
            </p:cNvSpPr>
            <p:nvPr/>
          </p:nvSpPr>
          <p:spPr bwMode="auto">
            <a:xfrm>
              <a:off x="9561513" y="4591050"/>
              <a:ext cx="1235075" cy="1289050"/>
            </a:xfrm>
            <a:custGeom>
              <a:avLst/>
              <a:gdLst>
                <a:gd name="T0" fmla="*/ 0 w 329"/>
                <a:gd name="T1" fmla="*/ 162 h 343"/>
                <a:gd name="T2" fmla="*/ 58 w 329"/>
                <a:gd name="T3" fmla="*/ 47 h 343"/>
                <a:gd name="T4" fmla="*/ 245 w 329"/>
                <a:gd name="T5" fmla="*/ 41 h 343"/>
                <a:gd name="T6" fmla="*/ 300 w 329"/>
                <a:gd name="T7" fmla="*/ 233 h 343"/>
                <a:gd name="T8" fmla="*/ 166 w 329"/>
                <a:gd name="T9" fmla="*/ 338 h 343"/>
                <a:gd name="T10" fmla="*/ 133 w 329"/>
                <a:gd name="T11" fmla="*/ 343 h 343"/>
                <a:gd name="T12" fmla="*/ 109 w 329"/>
                <a:gd name="T13" fmla="*/ 337 h 343"/>
                <a:gd name="T14" fmla="*/ 0 w 329"/>
                <a:gd name="T15" fmla="*/ 162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9" h="343">
                  <a:moveTo>
                    <a:pt x="0" y="162"/>
                  </a:moveTo>
                  <a:cubicBezTo>
                    <a:pt x="0" y="113"/>
                    <a:pt x="22" y="75"/>
                    <a:pt x="58" y="47"/>
                  </a:cubicBezTo>
                  <a:cubicBezTo>
                    <a:pt x="121" y="0"/>
                    <a:pt x="196" y="8"/>
                    <a:pt x="245" y="41"/>
                  </a:cubicBezTo>
                  <a:cubicBezTo>
                    <a:pt x="302" y="80"/>
                    <a:pt x="329" y="170"/>
                    <a:pt x="300" y="233"/>
                  </a:cubicBezTo>
                  <a:cubicBezTo>
                    <a:pt x="265" y="308"/>
                    <a:pt x="259" y="320"/>
                    <a:pt x="166" y="338"/>
                  </a:cubicBezTo>
                  <a:cubicBezTo>
                    <a:pt x="155" y="340"/>
                    <a:pt x="144" y="342"/>
                    <a:pt x="133" y="343"/>
                  </a:cubicBezTo>
                  <a:cubicBezTo>
                    <a:pt x="125" y="343"/>
                    <a:pt x="115" y="342"/>
                    <a:pt x="109" y="337"/>
                  </a:cubicBezTo>
                  <a:cubicBezTo>
                    <a:pt x="51" y="293"/>
                    <a:pt x="4" y="240"/>
                    <a:pt x="0" y="1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2" name="Freeform 149"/>
            <p:cNvSpPr>
              <a:spLocks/>
            </p:cNvSpPr>
            <p:nvPr/>
          </p:nvSpPr>
          <p:spPr bwMode="auto">
            <a:xfrm>
              <a:off x="7237413" y="6459538"/>
              <a:ext cx="404813" cy="415925"/>
            </a:xfrm>
            <a:custGeom>
              <a:avLst/>
              <a:gdLst>
                <a:gd name="T0" fmla="*/ 69 w 108"/>
                <a:gd name="T1" fmla="*/ 111 h 111"/>
                <a:gd name="T2" fmla="*/ 25 w 108"/>
                <a:gd name="T3" fmla="*/ 14 h 111"/>
                <a:gd name="T4" fmla="*/ 63 w 108"/>
                <a:gd name="T5" fmla="*/ 7 h 111"/>
                <a:gd name="T6" fmla="*/ 87 w 108"/>
                <a:gd name="T7" fmla="*/ 100 h 111"/>
                <a:gd name="T8" fmla="*/ 69 w 108"/>
                <a:gd name="T9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111">
                  <a:moveTo>
                    <a:pt x="69" y="111"/>
                  </a:moveTo>
                  <a:cubicBezTo>
                    <a:pt x="23" y="105"/>
                    <a:pt x="0" y="51"/>
                    <a:pt x="25" y="14"/>
                  </a:cubicBezTo>
                  <a:cubicBezTo>
                    <a:pt x="32" y="5"/>
                    <a:pt x="51" y="0"/>
                    <a:pt x="63" y="7"/>
                  </a:cubicBezTo>
                  <a:cubicBezTo>
                    <a:pt x="96" y="25"/>
                    <a:pt x="108" y="67"/>
                    <a:pt x="87" y="100"/>
                  </a:cubicBezTo>
                  <a:cubicBezTo>
                    <a:pt x="83" y="105"/>
                    <a:pt x="74" y="108"/>
                    <a:pt x="69" y="1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3" name="Freeform 150"/>
            <p:cNvSpPr>
              <a:spLocks/>
            </p:cNvSpPr>
            <p:nvPr/>
          </p:nvSpPr>
          <p:spPr bwMode="auto">
            <a:xfrm>
              <a:off x="1433513" y="-58738"/>
              <a:ext cx="7759700" cy="6870701"/>
            </a:xfrm>
            <a:custGeom>
              <a:avLst/>
              <a:gdLst>
                <a:gd name="T0" fmla="*/ 1777 w 2067"/>
                <a:gd name="T1" fmla="*/ 1271 h 1829"/>
                <a:gd name="T2" fmla="*/ 1758 w 2067"/>
                <a:gd name="T3" fmla="*/ 1089 h 1829"/>
                <a:gd name="T4" fmla="*/ 1766 w 2067"/>
                <a:gd name="T5" fmla="*/ 888 h 1829"/>
                <a:gd name="T6" fmla="*/ 1700 w 2067"/>
                <a:gd name="T7" fmla="*/ 677 h 1829"/>
                <a:gd name="T8" fmla="*/ 1637 w 2067"/>
                <a:gd name="T9" fmla="*/ 501 h 1829"/>
                <a:gd name="T10" fmla="*/ 1484 w 2067"/>
                <a:gd name="T11" fmla="*/ 310 h 1829"/>
                <a:gd name="T12" fmla="*/ 1293 w 2067"/>
                <a:gd name="T13" fmla="*/ 171 h 1829"/>
                <a:gd name="T14" fmla="*/ 1159 w 2067"/>
                <a:gd name="T15" fmla="*/ 77 h 1829"/>
                <a:gd name="T16" fmla="*/ 1040 w 2067"/>
                <a:gd name="T17" fmla="*/ 59 h 1829"/>
                <a:gd name="T18" fmla="*/ 913 w 2067"/>
                <a:gd name="T19" fmla="*/ 44 h 1829"/>
                <a:gd name="T20" fmla="*/ 702 w 2067"/>
                <a:gd name="T21" fmla="*/ 77 h 1829"/>
                <a:gd name="T22" fmla="*/ 614 w 2067"/>
                <a:gd name="T23" fmla="*/ 174 h 1829"/>
                <a:gd name="T24" fmla="*/ 498 w 2067"/>
                <a:gd name="T25" fmla="*/ 149 h 1829"/>
                <a:gd name="T26" fmla="*/ 473 w 2067"/>
                <a:gd name="T27" fmla="*/ 221 h 1829"/>
                <a:gd name="T28" fmla="*/ 413 w 2067"/>
                <a:gd name="T29" fmla="*/ 62 h 1829"/>
                <a:gd name="T30" fmla="*/ 152 w 2067"/>
                <a:gd name="T31" fmla="*/ 129 h 1829"/>
                <a:gd name="T32" fmla="*/ 218 w 2067"/>
                <a:gd name="T33" fmla="*/ 304 h 1829"/>
                <a:gd name="T34" fmla="*/ 247 w 2067"/>
                <a:gd name="T35" fmla="*/ 481 h 1829"/>
                <a:gd name="T36" fmla="*/ 143 w 2067"/>
                <a:gd name="T37" fmla="*/ 537 h 1829"/>
                <a:gd name="T38" fmla="*/ 64 w 2067"/>
                <a:gd name="T39" fmla="*/ 772 h 1829"/>
                <a:gd name="T40" fmla="*/ 39 w 2067"/>
                <a:gd name="T41" fmla="*/ 834 h 1829"/>
                <a:gd name="T42" fmla="*/ 130 w 2067"/>
                <a:gd name="T43" fmla="*/ 923 h 1829"/>
                <a:gd name="T44" fmla="*/ 94 w 2067"/>
                <a:gd name="T45" fmla="*/ 1071 h 1829"/>
                <a:gd name="T46" fmla="*/ 158 w 2067"/>
                <a:gd name="T47" fmla="*/ 1278 h 1829"/>
                <a:gd name="T48" fmla="*/ 264 w 2067"/>
                <a:gd name="T49" fmla="*/ 1413 h 1829"/>
                <a:gd name="T50" fmla="*/ 320 w 2067"/>
                <a:gd name="T51" fmla="*/ 1464 h 1829"/>
                <a:gd name="T52" fmla="*/ 389 w 2067"/>
                <a:gd name="T53" fmla="*/ 1638 h 1829"/>
                <a:gd name="T54" fmla="*/ 517 w 2067"/>
                <a:gd name="T55" fmla="*/ 1627 h 1829"/>
                <a:gd name="T56" fmla="*/ 698 w 2067"/>
                <a:gd name="T57" fmla="*/ 1732 h 1829"/>
                <a:gd name="T58" fmla="*/ 794 w 2067"/>
                <a:gd name="T59" fmla="*/ 1752 h 1829"/>
                <a:gd name="T60" fmla="*/ 987 w 2067"/>
                <a:gd name="T61" fmla="*/ 1775 h 1829"/>
                <a:gd name="T62" fmla="*/ 1063 w 2067"/>
                <a:gd name="T63" fmla="*/ 1781 h 1829"/>
                <a:gd name="T64" fmla="*/ 1342 w 2067"/>
                <a:gd name="T65" fmla="*/ 1705 h 1829"/>
                <a:gd name="T66" fmla="*/ 1469 w 2067"/>
                <a:gd name="T67" fmla="*/ 1646 h 1829"/>
                <a:gd name="T68" fmla="*/ 1553 w 2067"/>
                <a:gd name="T69" fmla="*/ 1716 h 1829"/>
                <a:gd name="T70" fmla="*/ 1516 w 2067"/>
                <a:gd name="T71" fmla="*/ 1601 h 1829"/>
                <a:gd name="T72" fmla="*/ 1577 w 2067"/>
                <a:gd name="T73" fmla="*/ 1450 h 1829"/>
                <a:gd name="T74" fmla="*/ 1711 w 2067"/>
                <a:gd name="T75" fmla="*/ 1582 h 1829"/>
                <a:gd name="T76" fmla="*/ 1761 w 2067"/>
                <a:gd name="T77" fmla="*/ 1598 h 1829"/>
                <a:gd name="T78" fmla="*/ 1715 w 2067"/>
                <a:gd name="T79" fmla="*/ 1503 h 1829"/>
                <a:gd name="T80" fmla="*/ 1604 w 2067"/>
                <a:gd name="T81" fmla="*/ 1354 h 1829"/>
                <a:gd name="T82" fmla="*/ 1739 w 2067"/>
                <a:gd name="T83" fmla="*/ 1294 h 1829"/>
                <a:gd name="T84" fmla="*/ 2039 w 2067"/>
                <a:gd name="T85" fmla="*/ 1379 h 18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067" h="1829">
                  <a:moveTo>
                    <a:pt x="2050" y="1322"/>
                  </a:moveTo>
                  <a:cubicBezTo>
                    <a:pt x="2026" y="1302"/>
                    <a:pt x="1998" y="1292"/>
                    <a:pt x="1967" y="1289"/>
                  </a:cubicBezTo>
                  <a:cubicBezTo>
                    <a:pt x="1903" y="1284"/>
                    <a:pt x="1840" y="1278"/>
                    <a:pt x="1777" y="1271"/>
                  </a:cubicBezTo>
                  <a:cubicBezTo>
                    <a:pt x="1713" y="1264"/>
                    <a:pt x="1684" y="1200"/>
                    <a:pt x="1721" y="1150"/>
                  </a:cubicBezTo>
                  <a:cubicBezTo>
                    <a:pt x="1727" y="1141"/>
                    <a:pt x="1736" y="1133"/>
                    <a:pt x="1744" y="1126"/>
                  </a:cubicBezTo>
                  <a:cubicBezTo>
                    <a:pt x="1755" y="1116"/>
                    <a:pt x="1759" y="1103"/>
                    <a:pt x="1758" y="1089"/>
                  </a:cubicBezTo>
                  <a:cubicBezTo>
                    <a:pt x="1757" y="1072"/>
                    <a:pt x="1754" y="1056"/>
                    <a:pt x="1753" y="1039"/>
                  </a:cubicBezTo>
                  <a:cubicBezTo>
                    <a:pt x="1751" y="1000"/>
                    <a:pt x="1748" y="961"/>
                    <a:pt x="1772" y="926"/>
                  </a:cubicBezTo>
                  <a:cubicBezTo>
                    <a:pt x="1780" y="914"/>
                    <a:pt x="1775" y="900"/>
                    <a:pt x="1766" y="888"/>
                  </a:cubicBezTo>
                  <a:cubicBezTo>
                    <a:pt x="1753" y="869"/>
                    <a:pt x="1745" y="850"/>
                    <a:pt x="1743" y="827"/>
                  </a:cubicBezTo>
                  <a:cubicBezTo>
                    <a:pt x="1739" y="794"/>
                    <a:pt x="1732" y="761"/>
                    <a:pt x="1723" y="730"/>
                  </a:cubicBezTo>
                  <a:cubicBezTo>
                    <a:pt x="1719" y="711"/>
                    <a:pt x="1712" y="691"/>
                    <a:pt x="1700" y="677"/>
                  </a:cubicBezTo>
                  <a:cubicBezTo>
                    <a:pt x="1671" y="645"/>
                    <a:pt x="1666" y="609"/>
                    <a:pt x="1670" y="568"/>
                  </a:cubicBezTo>
                  <a:cubicBezTo>
                    <a:pt x="1671" y="563"/>
                    <a:pt x="1671" y="557"/>
                    <a:pt x="1671" y="552"/>
                  </a:cubicBezTo>
                  <a:cubicBezTo>
                    <a:pt x="1671" y="528"/>
                    <a:pt x="1661" y="507"/>
                    <a:pt x="1637" y="501"/>
                  </a:cubicBezTo>
                  <a:cubicBezTo>
                    <a:pt x="1587" y="488"/>
                    <a:pt x="1557" y="455"/>
                    <a:pt x="1536" y="410"/>
                  </a:cubicBezTo>
                  <a:cubicBezTo>
                    <a:pt x="1528" y="393"/>
                    <a:pt x="1515" y="377"/>
                    <a:pt x="1502" y="363"/>
                  </a:cubicBezTo>
                  <a:cubicBezTo>
                    <a:pt x="1488" y="348"/>
                    <a:pt x="1480" y="331"/>
                    <a:pt x="1484" y="310"/>
                  </a:cubicBezTo>
                  <a:cubicBezTo>
                    <a:pt x="1490" y="283"/>
                    <a:pt x="1477" y="263"/>
                    <a:pt x="1463" y="242"/>
                  </a:cubicBezTo>
                  <a:cubicBezTo>
                    <a:pt x="1436" y="201"/>
                    <a:pt x="1394" y="189"/>
                    <a:pt x="1350" y="179"/>
                  </a:cubicBezTo>
                  <a:cubicBezTo>
                    <a:pt x="1331" y="174"/>
                    <a:pt x="1311" y="176"/>
                    <a:pt x="1293" y="171"/>
                  </a:cubicBezTo>
                  <a:cubicBezTo>
                    <a:pt x="1257" y="162"/>
                    <a:pt x="1225" y="147"/>
                    <a:pt x="1208" y="111"/>
                  </a:cubicBezTo>
                  <a:cubicBezTo>
                    <a:pt x="1204" y="101"/>
                    <a:pt x="1197" y="92"/>
                    <a:pt x="1190" y="84"/>
                  </a:cubicBezTo>
                  <a:cubicBezTo>
                    <a:pt x="1182" y="76"/>
                    <a:pt x="1171" y="72"/>
                    <a:pt x="1159" y="77"/>
                  </a:cubicBezTo>
                  <a:cubicBezTo>
                    <a:pt x="1149" y="82"/>
                    <a:pt x="1139" y="87"/>
                    <a:pt x="1130" y="93"/>
                  </a:cubicBezTo>
                  <a:cubicBezTo>
                    <a:pt x="1111" y="105"/>
                    <a:pt x="1093" y="102"/>
                    <a:pt x="1075" y="92"/>
                  </a:cubicBezTo>
                  <a:cubicBezTo>
                    <a:pt x="1060" y="85"/>
                    <a:pt x="1046" y="77"/>
                    <a:pt x="1040" y="59"/>
                  </a:cubicBezTo>
                  <a:cubicBezTo>
                    <a:pt x="1036" y="46"/>
                    <a:pt x="1028" y="33"/>
                    <a:pt x="1014" y="29"/>
                  </a:cubicBezTo>
                  <a:cubicBezTo>
                    <a:pt x="986" y="20"/>
                    <a:pt x="958" y="15"/>
                    <a:pt x="933" y="28"/>
                  </a:cubicBezTo>
                  <a:cubicBezTo>
                    <a:pt x="926" y="32"/>
                    <a:pt x="920" y="37"/>
                    <a:pt x="913" y="44"/>
                  </a:cubicBezTo>
                  <a:cubicBezTo>
                    <a:pt x="882" y="78"/>
                    <a:pt x="838" y="88"/>
                    <a:pt x="800" y="110"/>
                  </a:cubicBezTo>
                  <a:cubicBezTo>
                    <a:pt x="784" y="118"/>
                    <a:pt x="766" y="115"/>
                    <a:pt x="751" y="107"/>
                  </a:cubicBezTo>
                  <a:cubicBezTo>
                    <a:pt x="734" y="99"/>
                    <a:pt x="718" y="87"/>
                    <a:pt x="702" y="77"/>
                  </a:cubicBezTo>
                  <a:cubicBezTo>
                    <a:pt x="691" y="71"/>
                    <a:pt x="672" y="79"/>
                    <a:pt x="667" y="92"/>
                  </a:cubicBezTo>
                  <a:cubicBezTo>
                    <a:pt x="662" y="110"/>
                    <a:pt x="659" y="129"/>
                    <a:pt x="653" y="147"/>
                  </a:cubicBezTo>
                  <a:cubicBezTo>
                    <a:pt x="647" y="165"/>
                    <a:pt x="631" y="174"/>
                    <a:pt x="614" y="174"/>
                  </a:cubicBezTo>
                  <a:cubicBezTo>
                    <a:pt x="601" y="174"/>
                    <a:pt x="586" y="170"/>
                    <a:pt x="575" y="164"/>
                  </a:cubicBezTo>
                  <a:cubicBezTo>
                    <a:pt x="563" y="157"/>
                    <a:pt x="555" y="145"/>
                    <a:pt x="544" y="136"/>
                  </a:cubicBezTo>
                  <a:cubicBezTo>
                    <a:pt x="527" y="122"/>
                    <a:pt x="503" y="128"/>
                    <a:pt x="498" y="149"/>
                  </a:cubicBezTo>
                  <a:cubicBezTo>
                    <a:pt x="495" y="159"/>
                    <a:pt x="494" y="170"/>
                    <a:pt x="492" y="181"/>
                  </a:cubicBezTo>
                  <a:cubicBezTo>
                    <a:pt x="490" y="192"/>
                    <a:pt x="489" y="203"/>
                    <a:pt x="486" y="213"/>
                  </a:cubicBezTo>
                  <a:cubicBezTo>
                    <a:pt x="484" y="217"/>
                    <a:pt x="478" y="221"/>
                    <a:pt x="473" y="221"/>
                  </a:cubicBezTo>
                  <a:cubicBezTo>
                    <a:pt x="469" y="221"/>
                    <a:pt x="463" y="217"/>
                    <a:pt x="461" y="213"/>
                  </a:cubicBezTo>
                  <a:cubicBezTo>
                    <a:pt x="458" y="203"/>
                    <a:pt x="457" y="192"/>
                    <a:pt x="455" y="185"/>
                  </a:cubicBezTo>
                  <a:cubicBezTo>
                    <a:pt x="468" y="131"/>
                    <a:pt x="446" y="96"/>
                    <a:pt x="413" y="62"/>
                  </a:cubicBezTo>
                  <a:cubicBezTo>
                    <a:pt x="390" y="38"/>
                    <a:pt x="363" y="29"/>
                    <a:pt x="334" y="19"/>
                  </a:cubicBezTo>
                  <a:cubicBezTo>
                    <a:pt x="278" y="0"/>
                    <a:pt x="201" y="14"/>
                    <a:pt x="174" y="84"/>
                  </a:cubicBezTo>
                  <a:cubicBezTo>
                    <a:pt x="168" y="100"/>
                    <a:pt x="160" y="114"/>
                    <a:pt x="152" y="129"/>
                  </a:cubicBezTo>
                  <a:cubicBezTo>
                    <a:pt x="140" y="153"/>
                    <a:pt x="143" y="177"/>
                    <a:pt x="153" y="201"/>
                  </a:cubicBezTo>
                  <a:cubicBezTo>
                    <a:pt x="164" y="229"/>
                    <a:pt x="189" y="250"/>
                    <a:pt x="196" y="281"/>
                  </a:cubicBezTo>
                  <a:cubicBezTo>
                    <a:pt x="198" y="290"/>
                    <a:pt x="209" y="299"/>
                    <a:pt x="218" y="304"/>
                  </a:cubicBezTo>
                  <a:cubicBezTo>
                    <a:pt x="232" y="313"/>
                    <a:pt x="248" y="319"/>
                    <a:pt x="263" y="327"/>
                  </a:cubicBezTo>
                  <a:cubicBezTo>
                    <a:pt x="279" y="337"/>
                    <a:pt x="285" y="349"/>
                    <a:pt x="280" y="369"/>
                  </a:cubicBezTo>
                  <a:cubicBezTo>
                    <a:pt x="270" y="407"/>
                    <a:pt x="259" y="444"/>
                    <a:pt x="247" y="481"/>
                  </a:cubicBezTo>
                  <a:cubicBezTo>
                    <a:pt x="242" y="495"/>
                    <a:pt x="229" y="501"/>
                    <a:pt x="214" y="503"/>
                  </a:cubicBezTo>
                  <a:cubicBezTo>
                    <a:pt x="195" y="506"/>
                    <a:pt x="176" y="507"/>
                    <a:pt x="157" y="510"/>
                  </a:cubicBezTo>
                  <a:cubicBezTo>
                    <a:pt x="149" y="512"/>
                    <a:pt x="140" y="529"/>
                    <a:pt x="143" y="537"/>
                  </a:cubicBezTo>
                  <a:cubicBezTo>
                    <a:pt x="145" y="545"/>
                    <a:pt x="146" y="555"/>
                    <a:pt x="151" y="561"/>
                  </a:cubicBezTo>
                  <a:cubicBezTo>
                    <a:pt x="181" y="601"/>
                    <a:pt x="176" y="644"/>
                    <a:pt x="164" y="688"/>
                  </a:cubicBezTo>
                  <a:cubicBezTo>
                    <a:pt x="151" y="739"/>
                    <a:pt x="118" y="768"/>
                    <a:pt x="64" y="772"/>
                  </a:cubicBezTo>
                  <a:cubicBezTo>
                    <a:pt x="48" y="773"/>
                    <a:pt x="32" y="777"/>
                    <a:pt x="16" y="781"/>
                  </a:cubicBezTo>
                  <a:cubicBezTo>
                    <a:pt x="4" y="784"/>
                    <a:pt x="0" y="808"/>
                    <a:pt x="11" y="817"/>
                  </a:cubicBezTo>
                  <a:cubicBezTo>
                    <a:pt x="19" y="823"/>
                    <a:pt x="28" y="830"/>
                    <a:pt x="39" y="834"/>
                  </a:cubicBezTo>
                  <a:cubicBezTo>
                    <a:pt x="56" y="842"/>
                    <a:pt x="75" y="846"/>
                    <a:pt x="93" y="854"/>
                  </a:cubicBezTo>
                  <a:cubicBezTo>
                    <a:pt x="109" y="861"/>
                    <a:pt x="119" y="873"/>
                    <a:pt x="123" y="891"/>
                  </a:cubicBezTo>
                  <a:cubicBezTo>
                    <a:pt x="126" y="902"/>
                    <a:pt x="127" y="913"/>
                    <a:pt x="130" y="923"/>
                  </a:cubicBezTo>
                  <a:cubicBezTo>
                    <a:pt x="136" y="944"/>
                    <a:pt x="129" y="961"/>
                    <a:pt x="115" y="977"/>
                  </a:cubicBezTo>
                  <a:cubicBezTo>
                    <a:pt x="104" y="989"/>
                    <a:pt x="91" y="1000"/>
                    <a:pt x="82" y="1014"/>
                  </a:cubicBezTo>
                  <a:cubicBezTo>
                    <a:pt x="68" y="1034"/>
                    <a:pt x="73" y="1058"/>
                    <a:pt x="94" y="1071"/>
                  </a:cubicBezTo>
                  <a:cubicBezTo>
                    <a:pt x="107" y="1081"/>
                    <a:pt x="126" y="1086"/>
                    <a:pt x="135" y="1098"/>
                  </a:cubicBezTo>
                  <a:cubicBezTo>
                    <a:pt x="157" y="1134"/>
                    <a:pt x="174" y="1173"/>
                    <a:pt x="156" y="1216"/>
                  </a:cubicBezTo>
                  <a:cubicBezTo>
                    <a:pt x="146" y="1239"/>
                    <a:pt x="148" y="1258"/>
                    <a:pt x="158" y="1278"/>
                  </a:cubicBezTo>
                  <a:cubicBezTo>
                    <a:pt x="160" y="1281"/>
                    <a:pt x="161" y="1284"/>
                    <a:pt x="162" y="1286"/>
                  </a:cubicBezTo>
                  <a:cubicBezTo>
                    <a:pt x="180" y="1316"/>
                    <a:pt x="202" y="1339"/>
                    <a:pt x="236" y="1350"/>
                  </a:cubicBezTo>
                  <a:cubicBezTo>
                    <a:pt x="278" y="1365"/>
                    <a:pt x="275" y="1377"/>
                    <a:pt x="264" y="1413"/>
                  </a:cubicBezTo>
                  <a:cubicBezTo>
                    <a:pt x="263" y="1418"/>
                    <a:pt x="262" y="1424"/>
                    <a:pt x="262" y="1429"/>
                  </a:cubicBezTo>
                  <a:cubicBezTo>
                    <a:pt x="262" y="1442"/>
                    <a:pt x="268" y="1451"/>
                    <a:pt x="279" y="1455"/>
                  </a:cubicBezTo>
                  <a:cubicBezTo>
                    <a:pt x="292" y="1459"/>
                    <a:pt x="306" y="1459"/>
                    <a:pt x="320" y="1464"/>
                  </a:cubicBezTo>
                  <a:cubicBezTo>
                    <a:pt x="363" y="1479"/>
                    <a:pt x="384" y="1516"/>
                    <a:pt x="376" y="1561"/>
                  </a:cubicBezTo>
                  <a:cubicBezTo>
                    <a:pt x="372" y="1580"/>
                    <a:pt x="369" y="1599"/>
                    <a:pt x="366" y="1618"/>
                  </a:cubicBezTo>
                  <a:cubicBezTo>
                    <a:pt x="365" y="1626"/>
                    <a:pt x="381" y="1640"/>
                    <a:pt x="389" y="1638"/>
                  </a:cubicBezTo>
                  <a:cubicBezTo>
                    <a:pt x="394" y="1638"/>
                    <a:pt x="401" y="1638"/>
                    <a:pt x="405" y="1635"/>
                  </a:cubicBezTo>
                  <a:cubicBezTo>
                    <a:pt x="436" y="1617"/>
                    <a:pt x="467" y="1614"/>
                    <a:pt x="501" y="1626"/>
                  </a:cubicBezTo>
                  <a:cubicBezTo>
                    <a:pt x="506" y="1627"/>
                    <a:pt x="512" y="1628"/>
                    <a:pt x="517" y="1627"/>
                  </a:cubicBezTo>
                  <a:cubicBezTo>
                    <a:pt x="558" y="1619"/>
                    <a:pt x="585" y="1644"/>
                    <a:pt x="611" y="1668"/>
                  </a:cubicBezTo>
                  <a:cubicBezTo>
                    <a:pt x="623" y="1678"/>
                    <a:pt x="633" y="1692"/>
                    <a:pt x="641" y="1707"/>
                  </a:cubicBezTo>
                  <a:cubicBezTo>
                    <a:pt x="654" y="1729"/>
                    <a:pt x="675" y="1734"/>
                    <a:pt x="698" y="1732"/>
                  </a:cubicBezTo>
                  <a:cubicBezTo>
                    <a:pt x="712" y="1731"/>
                    <a:pt x="725" y="1724"/>
                    <a:pt x="739" y="1723"/>
                  </a:cubicBezTo>
                  <a:cubicBezTo>
                    <a:pt x="749" y="1723"/>
                    <a:pt x="761" y="1725"/>
                    <a:pt x="770" y="1730"/>
                  </a:cubicBezTo>
                  <a:cubicBezTo>
                    <a:pt x="779" y="1735"/>
                    <a:pt x="786" y="1745"/>
                    <a:pt x="794" y="1752"/>
                  </a:cubicBezTo>
                  <a:cubicBezTo>
                    <a:pt x="812" y="1771"/>
                    <a:pt x="834" y="1771"/>
                    <a:pt x="855" y="1762"/>
                  </a:cubicBezTo>
                  <a:cubicBezTo>
                    <a:pt x="868" y="1757"/>
                    <a:pt x="879" y="1747"/>
                    <a:pt x="891" y="1740"/>
                  </a:cubicBezTo>
                  <a:cubicBezTo>
                    <a:pt x="927" y="1722"/>
                    <a:pt x="970" y="1737"/>
                    <a:pt x="987" y="1775"/>
                  </a:cubicBezTo>
                  <a:cubicBezTo>
                    <a:pt x="994" y="1790"/>
                    <a:pt x="996" y="1807"/>
                    <a:pt x="1011" y="1819"/>
                  </a:cubicBezTo>
                  <a:cubicBezTo>
                    <a:pt x="1023" y="1829"/>
                    <a:pt x="1048" y="1827"/>
                    <a:pt x="1054" y="1812"/>
                  </a:cubicBezTo>
                  <a:cubicBezTo>
                    <a:pt x="1058" y="1803"/>
                    <a:pt x="1061" y="1792"/>
                    <a:pt x="1063" y="1781"/>
                  </a:cubicBezTo>
                  <a:cubicBezTo>
                    <a:pt x="1065" y="1769"/>
                    <a:pt x="1070" y="1761"/>
                    <a:pt x="1083" y="1759"/>
                  </a:cubicBezTo>
                  <a:cubicBezTo>
                    <a:pt x="1113" y="1754"/>
                    <a:pt x="1144" y="1752"/>
                    <a:pt x="1172" y="1742"/>
                  </a:cubicBezTo>
                  <a:cubicBezTo>
                    <a:pt x="1228" y="1722"/>
                    <a:pt x="1283" y="1706"/>
                    <a:pt x="1342" y="1705"/>
                  </a:cubicBezTo>
                  <a:cubicBezTo>
                    <a:pt x="1356" y="1705"/>
                    <a:pt x="1368" y="1697"/>
                    <a:pt x="1377" y="1686"/>
                  </a:cubicBezTo>
                  <a:cubicBezTo>
                    <a:pt x="1390" y="1672"/>
                    <a:pt x="1402" y="1656"/>
                    <a:pt x="1416" y="1643"/>
                  </a:cubicBezTo>
                  <a:cubicBezTo>
                    <a:pt x="1431" y="1630"/>
                    <a:pt x="1456" y="1632"/>
                    <a:pt x="1469" y="1646"/>
                  </a:cubicBezTo>
                  <a:cubicBezTo>
                    <a:pt x="1482" y="1659"/>
                    <a:pt x="1494" y="1674"/>
                    <a:pt x="1507" y="1689"/>
                  </a:cubicBezTo>
                  <a:cubicBezTo>
                    <a:pt x="1514" y="1698"/>
                    <a:pt x="1520" y="1707"/>
                    <a:pt x="1529" y="1713"/>
                  </a:cubicBezTo>
                  <a:cubicBezTo>
                    <a:pt x="1535" y="1717"/>
                    <a:pt x="1545" y="1717"/>
                    <a:pt x="1553" y="1716"/>
                  </a:cubicBezTo>
                  <a:cubicBezTo>
                    <a:pt x="1562" y="1714"/>
                    <a:pt x="1568" y="1699"/>
                    <a:pt x="1564" y="1688"/>
                  </a:cubicBezTo>
                  <a:cubicBezTo>
                    <a:pt x="1562" y="1683"/>
                    <a:pt x="1561" y="1677"/>
                    <a:pt x="1558" y="1673"/>
                  </a:cubicBezTo>
                  <a:cubicBezTo>
                    <a:pt x="1544" y="1648"/>
                    <a:pt x="1532" y="1624"/>
                    <a:pt x="1516" y="1601"/>
                  </a:cubicBezTo>
                  <a:cubicBezTo>
                    <a:pt x="1502" y="1581"/>
                    <a:pt x="1489" y="1560"/>
                    <a:pt x="1486" y="1534"/>
                  </a:cubicBezTo>
                  <a:cubicBezTo>
                    <a:pt x="1485" y="1522"/>
                    <a:pt x="1494" y="1502"/>
                    <a:pt x="1505" y="1499"/>
                  </a:cubicBezTo>
                  <a:cubicBezTo>
                    <a:pt x="1536" y="1493"/>
                    <a:pt x="1563" y="1482"/>
                    <a:pt x="1577" y="1450"/>
                  </a:cubicBezTo>
                  <a:cubicBezTo>
                    <a:pt x="1578" y="1448"/>
                    <a:pt x="1588" y="1446"/>
                    <a:pt x="1590" y="1448"/>
                  </a:cubicBezTo>
                  <a:cubicBezTo>
                    <a:pt x="1628" y="1484"/>
                    <a:pt x="1677" y="1509"/>
                    <a:pt x="1696" y="1561"/>
                  </a:cubicBezTo>
                  <a:cubicBezTo>
                    <a:pt x="1699" y="1569"/>
                    <a:pt x="1705" y="1576"/>
                    <a:pt x="1711" y="1582"/>
                  </a:cubicBezTo>
                  <a:cubicBezTo>
                    <a:pt x="1717" y="1588"/>
                    <a:pt x="1723" y="1593"/>
                    <a:pt x="1730" y="1597"/>
                  </a:cubicBezTo>
                  <a:cubicBezTo>
                    <a:pt x="1734" y="1600"/>
                    <a:pt x="1740" y="1602"/>
                    <a:pt x="1745" y="1603"/>
                  </a:cubicBezTo>
                  <a:cubicBezTo>
                    <a:pt x="1751" y="1603"/>
                    <a:pt x="1757" y="1601"/>
                    <a:pt x="1761" y="1598"/>
                  </a:cubicBezTo>
                  <a:cubicBezTo>
                    <a:pt x="1763" y="1596"/>
                    <a:pt x="1764" y="1587"/>
                    <a:pt x="1761" y="1584"/>
                  </a:cubicBezTo>
                  <a:cubicBezTo>
                    <a:pt x="1750" y="1572"/>
                    <a:pt x="1735" y="1563"/>
                    <a:pt x="1727" y="1549"/>
                  </a:cubicBezTo>
                  <a:cubicBezTo>
                    <a:pt x="1719" y="1535"/>
                    <a:pt x="1721" y="1517"/>
                    <a:pt x="1715" y="1503"/>
                  </a:cubicBezTo>
                  <a:cubicBezTo>
                    <a:pt x="1711" y="1490"/>
                    <a:pt x="1703" y="1479"/>
                    <a:pt x="1690" y="1471"/>
                  </a:cubicBezTo>
                  <a:cubicBezTo>
                    <a:pt x="1666" y="1458"/>
                    <a:pt x="1643" y="1442"/>
                    <a:pt x="1620" y="1426"/>
                  </a:cubicBezTo>
                  <a:cubicBezTo>
                    <a:pt x="1583" y="1400"/>
                    <a:pt x="1581" y="1388"/>
                    <a:pt x="1604" y="1354"/>
                  </a:cubicBezTo>
                  <a:cubicBezTo>
                    <a:pt x="1619" y="1333"/>
                    <a:pt x="1634" y="1314"/>
                    <a:pt x="1662" y="1310"/>
                  </a:cubicBezTo>
                  <a:cubicBezTo>
                    <a:pt x="1672" y="1309"/>
                    <a:pt x="1682" y="1301"/>
                    <a:pt x="1691" y="1295"/>
                  </a:cubicBezTo>
                  <a:cubicBezTo>
                    <a:pt x="1707" y="1285"/>
                    <a:pt x="1723" y="1286"/>
                    <a:pt x="1739" y="1294"/>
                  </a:cubicBezTo>
                  <a:cubicBezTo>
                    <a:pt x="1794" y="1319"/>
                    <a:pt x="1848" y="1346"/>
                    <a:pt x="1903" y="1372"/>
                  </a:cubicBezTo>
                  <a:cubicBezTo>
                    <a:pt x="1915" y="1378"/>
                    <a:pt x="1928" y="1386"/>
                    <a:pt x="1941" y="1388"/>
                  </a:cubicBezTo>
                  <a:cubicBezTo>
                    <a:pt x="1974" y="1391"/>
                    <a:pt x="2007" y="1392"/>
                    <a:pt x="2039" y="1379"/>
                  </a:cubicBezTo>
                  <a:cubicBezTo>
                    <a:pt x="2053" y="1374"/>
                    <a:pt x="2067" y="1362"/>
                    <a:pt x="2065" y="1350"/>
                  </a:cubicBezTo>
                  <a:cubicBezTo>
                    <a:pt x="2063" y="1340"/>
                    <a:pt x="2058" y="1328"/>
                    <a:pt x="2050" y="13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pic>
        <p:nvPicPr>
          <p:cNvPr id="67" name="그림 66" descr="26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247334" y="4935820"/>
            <a:ext cx="5068187" cy="1043166"/>
          </a:xfrm>
          <a:prstGeom prst="rect">
            <a:avLst/>
          </a:prstGeom>
        </p:spPr>
      </p:pic>
      <p:pic>
        <p:nvPicPr>
          <p:cNvPr id="68" name="그림 67" descr="25.pn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16808652">
            <a:off x="11235863" y="5442134"/>
            <a:ext cx="528362" cy="606158"/>
          </a:xfrm>
          <a:prstGeom prst="rect">
            <a:avLst/>
          </a:prstGeom>
        </p:spPr>
      </p:pic>
      <p:grpSp>
        <p:nvGrpSpPr>
          <p:cNvPr id="64" name="그룹 63"/>
          <p:cNvGrpSpPr/>
          <p:nvPr/>
        </p:nvGrpSpPr>
        <p:grpSpPr>
          <a:xfrm>
            <a:off x="5756446" y="4190732"/>
            <a:ext cx="1415220" cy="1035659"/>
            <a:chOff x="5590719" y="1750119"/>
            <a:chExt cx="1580948" cy="1156939"/>
          </a:xfrm>
        </p:grpSpPr>
        <p:sp>
          <p:nvSpPr>
            <p:cNvPr id="65" name="Freeform 5"/>
            <p:cNvSpPr>
              <a:spLocks/>
            </p:cNvSpPr>
            <p:nvPr/>
          </p:nvSpPr>
          <p:spPr bwMode="auto">
            <a:xfrm>
              <a:off x="5590719" y="1750119"/>
              <a:ext cx="1580948" cy="1156939"/>
            </a:xfrm>
            <a:custGeom>
              <a:avLst/>
              <a:gdLst>
                <a:gd name="T0" fmla="*/ 185 w 186"/>
                <a:gd name="T1" fmla="*/ 30 h 134"/>
                <a:gd name="T2" fmla="*/ 179 w 186"/>
                <a:gd name="T3" fmla="*/ 21 h 134"/>
                <a:gd name="T4" fmla="*/ 167 w 186"/>
                <a:gd name="T5" fmla="*/ 16 h 134"/>
                <a:gd name="T6" fmla="*/ 166 w 186"/>
                <a:gd name="T7" fmla="*/ 15 h 134"/>
                <a:gd name="T8" fmla="*/ 166 w 186"/>
                <a:gd name="T9" fmla="*/ 14 h 134"/>
                <a:gd name="T10" fmla="*/ 166 w 186"/>
                <a:gd name="T11" fmla="*/ 12 h 134"/>
                <a:gd name="T12" fmla="*/ 158 w 186"/>
                <a:gd name="T13" fmla="*/ 3 h 134"/>
                <a:gd name="T14" fmla="*/ 142 w 186"/>
                <a:gd name="T15" fmla="*/ 0 h 134"/>
                <a:gd name="T16" fmla="*/ 129 w 186"/>
                <a:gd name="T17" fmla="*/ 1 h 134"/>
                <a:gd name="T18" fmla="*/ 113 w 186"/>
                <a:gd name="T19" fmla="*/ 8 h 134"/>
                <a:gd name="T20" fmla="*/ 113 w 186"/>
                <a:gd name="T21" fmla="*/ 9 h 134"/>
                <a:gd name="T22" fmla="*/ 112 w 186"/>
                <a:gd name="T23" fmla="*/ 8 h 134"/>
                <a:gd name="T24" fmla="*/ 96 w 186"/>
                <a:gd name="T25" fmla="*/ 6 h 134"/>
                <a:gd name="T26" fmla="*/ 83 w 186"/>
                <a:gd name="T27" fmla="*/ 7 h 134"/>
                <a:gd name="T28" fmla="*/ 50 w 186"/>
                <a:gd name="T29" fmla="*/ 39 h 134"/>
                <a:gd name="T30" fmla="*/ 50 w 186"/>
                <a:gd name="T31" fmla="*/ 41 h 134"/>
                <a:gd name="T32" fmla="*/ 48 w 186"/>
                <a:gd name="T33" fmla="*/ 41 h 134"/>
                <a:gd name="T34" fmla="*/ 36 w 186"/>
                <a:gd name="T35" fmla="*/ 39 h 134"/>
                <a:gd name="T36" fmla="*/ 27 w 186"/>
                <a:gd name="T37" fmla="*/ 40 h 134"/>
                <a:gd name="T38" fmla="*/ 0 w 186"/>
                <a:gd name="T39" fmla="*/ 72 h 134"/>
                <a:gd name="T40" fmla="*/ 1 w 186"/>
                <a:gd name="T41" fmla="*/ 79 h 134"/>
                <a:gd name="T42" fmla="*/ 32 w 186"/>
                <a:gd name="T43" fmla="*/ 101 h 134"/>
                <a:gd name="T44" fmla="*/ 42 w 186"/>
                <a:gd name="T45" fmla="*/ 100 h 134"/>
                <a:gd name="T46" fmla="*/ 42 w 186"/>
                <a:gd name="T47" fmla="*/ 100 h 134"/>
                <a:gd name="T48" fmla="*/ 42 w 186"/>
                <a:gd name="T49" fmla="*/ 100 h 134"/>
                <a:gd name="T50" fmla="*/ 44 w 186"/>
                <a:gd name="T51" fmla="*/ 99 h 134"/>
                <a:gd name="T52" fmla="*/ 45 w 186"/>
                <a:gd name="T53" fmla="*/ 99 h 134"/>
                <a:gd name="T54" fmla="*/ 46 w 186"/>
                <a:gd name="T55" fmla="*/ 100 h 134"/>
                <a:gd name="T56" fmla="*/ 55 w 186"/>
                <a:gd name="T57" fmla="*/ 110 h 134"/>
                <a:gd name="T58" fmla="*/ 71 w 186"/>
                <a:gd name="T59" fmla="*/ 113 h 134"/>
                <a:gd name="T60" fmla="*/ 83 w 186"/>
                <a:gd name="T61" fmla="*/ 112 h 134"/>
                <a:gd name="T62" fmla="*/ 93 w 186"/>
                <a:gd name="T63" fmla="*/ 108 h 134"/>
                <a:gd name="T64" fmla="*/ 94 w 186"/>
                <a:gd name="T65" fmla="*/ 108 h 134"/>
                <a:gd name="T66" fmla="*/ 95 w 186"/>
                <a:gd name="T67" fmla="*/ 109 h 134"/>
                <a:gd name="T68" fmla="*/ 126 w 186"/>
                <a:gd name="T69" fmla="*/ 134 h 134"/>
                <a:gd name="T70" fmla="*/ 115 w 186"/>
                <a:gd name="T71" fmla="*/ 99 h 134"/>
                <a:gd name="T72" fmla="*/ 115 w 186"/>
                <a:gd name="T73" fmla="*/ 96 h 134"/>
                <a:gd name="T74" fmla="*/ 115 w 186"/>
                <a:gd name="T75" fmla="*/ 94 h 134"/>
                <a:gd name="T76" fmla="*/ 117 w 186"/>
                <a:gd name="T77" fmla="*/ 94 h 134"/>
                <a:gd name="T78" fmla="*/ 123 w 186"/>
                <a:gd name="T79" fmla="*/ 95 h 134"/>
                <a:gd name="T80" fmla="*/ 132 w 186"/>
                <a:gd name="T81" fmla="*/ 94 h 134"/>
                <a:gd name="T82" fmla="*/ 156 w 186"/>
                <a:gd name="T83" fmla="*/ 67 h 134"/>
                <a:gd name="T84" fmla="*/ 156 w 186"/>
                <a:gd name="T85" fmla="*/ 65 h 134"/>
                <a:gd name="T86" fmla="*/ 156 w 186"/>
                <a:gd name="T87" fmla="*/ 64 h 134"/>
                <a:gd name="T88" fmla="*/ 157 w 186"/>
                <a:gd name="T89" fmla="*/ 63 h 134"/>
                <a:gd name="T90" fmla="*/ 178 w 186"/>
                <a:gd name="T91" fmla="*/ 51 h 134"/>
                <a:gd name="T92" fmla="*/ 186 w 186"/>
                <a:gd name="T93" fmla="*/ 35 h 134"/>
                <a:gd name="T94" fmla="*/ 185 w 186"/>
                <a:gd name="T95" fmla="*/ 3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86" h="134">
                  <a:moveTo>
                    <a:pt x="185" y="30"/>
                  </a:moveTo>
                  <a:cubicBezTo>
                    <a:pt x="184" y="27"/>
                    <a:pt x="182" y="24"/>
                    <a:pt x="179" y="21"/>
                  </a:cubicBezTo>
                  <a:cubicBezTo>
                    <a:pt x="176" y="19"/>
                    <a:pt x="172" y="17"/>
                    <a:pt x="167" y="16"/>
                  </a:cubicBezTo>
                  <a:cubicBezTo>
                    <a:pt x="166" y="15"/>
                    <a:pt x="166" y="15"/>
                    <a:pt x="166" y="15"/>
                  </a:cubicBezTo>
                  <a:cubicBezTo>
                    <a:pt x="166" y="14"/>
                    <a:pt x="166" y="14"/>
                    <a:pt x="166" y="14"/>
                  </a:cubicBezTo>
                  <a:cubicBezTo>
                    <a:pt x="166" y="13"/>
                    <a:pt x="166" y="13"/>
                    <a:pt x="166" y="12"/>
                  </a:cubicBezTo>
                  <a:cubicBezTo>
                    <a:pt x="165" y="8"/>
                    <a:pt x="162" y="5"/>
                    <a:pt x="158" y="3"/>
                  </a:cubicBezTo>
                  <a:cubicBezTo>
                    <a:pt x="154" y="1"/>
                    <a:pt x="148" y="0"/>
                    <a:pt x="142" y="0"/>
                  </a:cubicBezTo>
                  <a:cubicBezTo>
                    <a:pt x="138" y="0"/>
                    <a:pt x="133" y="0"/>
                    <a:pt x="129" y="1"/>
                  </a:cubicBezTo>
                  <a:cubicBezTo>
                    <a:pt x="123" y="3"/>
                    <a:pt x="118" y="5"/>
                    <a:pt x="113" y="8"/>
                  </a:cubicBezTo>
                  <a:cubicBezTo>
                    <a:pt x="113" y="9"/>
                    <a:pt x="113" y="9"/>
                    <a:pt x="113" y="9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07" y="7"/>
                    <a:pt x="102" y="6"/>
                    <a:pt x="96" y="6"/>
                  </a:cubicBezTo>
                  <a:cubicBezTo>
                    <a:pt x="92" y="6"/>
                    <a:pt x="88" y="6"/>
                    <a:pt x="83" y="7"/>
                  </a:cubicBezTo>
                  <a:cubicBezTo>
                    <a:pt x="66" y="12"/>
                    <a:pt x="53" y="25"/>
                    <a:pt x="50" y="39"/>
                  </a:cubicBezTo>
                  <a:cubicBezTo>
                    <a:pt x="50" y="41"/>
                    <a:pt x="50" y="41"/>
                    <a:pt x="50" y="41"/>
                  </a:cubicBezTo>
                  <a:cubicBezTo>
                    <a:pt x="48" y="41"/>
                    <a:pt x="48" y="41"/>
                    <a:pt x="48" y="41"/>
                  </a:cubicBezTo>
                  <a:cubicBezTo>
                    <a:pt x="44" y="39"/>
                    <a:pt x="40" y="39"/>
                    <a:pt x="36" y="39"/>
                  </a:cubicBezTo>
                  <a:cubicBezTo>
                    <a:pt x="33" y="39"/>
                    <a:pt x="30" y="39"/>
                    <a:pt x="27" y="40"/>
                  </a:cubicBezTo>
                  <a:cubicBezTo>
                    <a:pt x="10" y="44"/>
                    <a:pt x="0" y="58"/>
                    <a:pt x="0" y="72"/>
                  </a:cubicBezTo>
                  <a:cubicBezTo>
                    <a:pt x="0" y="74"/>
                    <a:pt x="0" y="76"/>
                    <a:pt x="1" y="79"/>
                  </a:cubicBezTo>
                  <a:cubicBezTo>
                    <a:pt x="4" y="92"/>
                    <a:pt x="17" y="101"/>
                    <a:pt x="32" y="101"/>
                  </a:cubicBezTo>
                  <a:cubicBezTo>
                    <a:pt x="35" y="101"/>
                    <a:pt x="39" y="101"/>
                    <a:pt x="42" y="100"/>
                  </a:cubicBezTo>
                  <a:cubicBezTo>
                    <a:pt x="42" y="100"/>
                    <a:pt x="42" y="100"/>
                    <a:pt x="42" y="100"/>
                  </a:cubicBezTo>
                  <a:cubicBezTo>
                    <a:pt x="42" y="100"/>
                    <a:pt x="42" y="100"/>
                    <a:pt x="42" y="100"/>
                  </a:cubicBezTo>
                  <a:cubicBezTo>
                    <a:pt x="43" y="100"/>
                    <a:pt x="43" y="100"/>
                    <a:pt x="44" y="99"/>
                  </a:cubicBezTo>
                  <a:cubicBezTo>
                    <a:pt x="45" y="99"/>
                    <a:pt x="45" y="99"/>
                    <a:pt x="45" y="99"/>
                  </a:cubicBezTo>
                  <a:cubicBezTo>
                    <a:pt x="46" y="100"/>
                    <a:pt x="46" y="100"/>
                    <a:pt x="46" y="100"/>
                  </a:cubicBezTo>
                  <a:cubicBezTo>
                    <a:pt x="47" y="104"/>
                    <a:pt x="50" y="108"/>
                    <a:pt x="55" y="110"/>
                  </a:cubicBezTo>
                  <a:cubicBezTo>
                    <a:pt x="59" y="112"/>
                    <a:pt x="65" y="113"/>
                    <a:pt x="71" y="113"/>
                  </a:cubicBezTo>
                  <a:cubicBezTo>
                    <a:pt x="75" y="113"/>
                    <a:pt x="79" y="113"/>
                    <a:pt x="83" y="112"/>
                  </a:cubicBezTo>
                  <a:cubicBezTo>
                    <a:pt x="87" y="111"/>
                    <a:pt x="90" y="110"/>
                    <a:pt x="93" y="108"/>
                  </a:cubicBezTo>
                  <a:cubicBezTo>
                    <a:pt x="94" y="108"/>
                    <a:pt x="94" y="108"/>
                    <a:pt x="94" y="108"/>
                  </a:cubicBezTo>
                  <a:cubicBezTo>
                    <a:pt x="95" y="109"/>
                    <a:pt x="95" y="109"/>
                    <a:pt x="95" y="109"/>
                  </a:cubicBezTo>
                  <a:cubicBezTo>
                    <a:pt x="102" y="120"/>
                    <a:pt x="113" y="129"/>
                    <a:pt x="126" y="134"/>
                  </a:cubicBezTo>
                  <a:cubicBezTo>
                    <a:pt x="119" y="124"/>
                    <a:pt x="115" y="112"/>
                    <a:pt x="115" y="99"/>
                  </a:cubicBezTo>
                  <a:cubicBezTo>
                    <a:pt x="115" y="98"/>
                    <a:pt x="115" y="97"/>
                    <a:pt x="115" y="96"/>
                  </a:cubicBezTo>
                  <a:cubicBezTo>
                    <a:pt x="115" y="94"/>
                    <a:pt x="115" y="94"/>
                    <a:pt x="115" y="94"/>
                  </a:cubicBezTo>
                  <a:cubicBezTo>
                    <a:pt x="117" y="94"/>
                    <a:pt x="117" y="94"/>
                    <a:pt x="117" y="94"/>
                  </a:cubicBezTo>
                  <a:cubicBezTo>
                    <a:pt x="119" y="95"/>
                    <a:pt x="121" y="95"/>
                    <a:pt x="123" y="95"/>
                  </a:cubicBezTo>
                  <a:cubicBezTo>
                    <a:pt x="126" y="95"/>
                    <a:pt x="129" y="95"/>
                    <a:pt x="132" y="94"/>
                  </a:cubicBezTo>
                  <a:cubicBezTo>
                    <a:pt x="147" y="90"/>
                    <a:pt x="156" y="79"/>
                    <a:pt x="156" y="67"/>
                  </a:cubicBezTo>
                  <a:cubicBezTo>
                    <a:pt x="156" y="67"/>
                    <a:pt x="156" y="66"/>
                    <a:pt x="156" y="65"/>
                  </a:cubicBezTo>
                  <a:cubicBezTo>
                    <a:pt x="156" y="64"/>
                    <a:pt x="156" y="64"/>
                    <a:pt x="156" y="64"/>
                  </a:cubicBezTo>
                  <a:cubicBezTo>
                    <a:pt x="157" y="63"/>
                    <a:pt x="157" y="63"/>
                    <a:pt x="157" y="63"/>
                  </a:cubicBezTo>
                  <a:cubicBezTo>
                    <a:pt x="166" y="61"/>
                    <a:pt x="173" y="56"/>
                    <a:pt x="178" y="51"/>
                  </a:cubicBezTo>
                  <a:cubicBezTo>
                    <a:pt x="183" y="46"/>
                    <a:pt x="186" y="40"/>
                    <a:pt x="186" y="35"/>
                  </a:cubicBezTo>
                  <a:cubicBezTo>
                    <a:pt x="186" y="33"/>
                    <a:pt x="186" y="32"/>
                    <a:pt x="185" y="30"/>
                  </a:cubicBezTo>
                  <a:close/>
                </a:path>
              </a:pathLst>
            </a:custGeom>
            <a:solidFill>
              <a:srgbClr val="5FD1A3"/>
            </a:solidFill>
            <a:ln w="635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B" panose="02030600000101010101" pitchFamily="18" charset="-127"/>
                <a:ea typeface="HY강B" panose="02030600000101010101" pitchFamily="18" charset="-127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 rot="20303451">
              <a:off x="5669203" y="2003164"/>
              <a:ext cx="1423981" cy="4469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강B" panose="02030600000101010101" pitchFamily="18" charset="-127"/>
                  <a:ea typeface="HY강B" panose="02030600000101010101" pitchFamily="18" charset="-127"/>
                </a:rPr>
                <a:t>학습 </a:t>
              </a:r>
              <a:r>
                <a:rPr lang="ko-KR" altLang="en-US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강B" panose="02030600000101010101" pitchFamily="18" charset="-127"/>
                  <a:ea typeface="HY강B" panose="02030600000101010101" pitchFamily="18" charset="-127"/>
                </a:rPr>
                <a:t>내용</a:t>
              </a:r>
              <a:endParaRPr lang="ko-KR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B" panose="02030600000101010101" pitchFamily="18" charset="-127"/>
                <a:ea typeface="HY강B" panose="02030600000101010101" pitchFamily="18" charset="-127"/>
              </a:endParaRPr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6723527" y="5101618"/>
            <a:ext cx="4300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B" panose="02030600000101010101" pitchFamily="18" charset="-127"/>
                <a:ea typeface="HY강B" panose="02030600000101010101" pitchFamily="18" charset="-127"/>
              </a:rPr>
              <a:t>이곳에 학습 내용을 적어 주십시오</a:t>
            </a:r>
            <a:r>
              <a:rPr lang="en-US" altLang="ko-KR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  <a:endParaRPr lang="ko-KR" altLang="en-US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723527" y="5529001"/>
            <a:ext cx="4300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B" panose="02030600000101010101" pitchFamily="18" charset="-127"/>
                <a:ea typeface="HY강B" panose="02030600000101010101" pitchFamily="18" charset="-127"/>
              </a:rPr>
              <a:t>이곳에 학습 내용을 적어 주십시오</a:t>
            </a:r>
            <a:r>
              <a:rPr lang="en-US" altLang="ko-KR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  <a:endParaRPr lang="ko-KR" altLang="en-US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019077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3" presetClass="entr" presetSubtype="16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3" presetClass="entr" presetSubtype="16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750"/>
                            </p:stCondLst>
                            <p:childTnLst>
                              <p:par>
                                <p:cTn id="5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25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75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25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7" grpId="0"/>
      <p:bldP spid="48" grpId="0"/>
      <p:bldP spid="4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그룹 24"/>
          <p:cNvGrpSpPr/>
          <p:nvPr/>
        </p:nvGrpSpPr>
        <p:grpSpPr>
          <a:xfrm>
            <a:off x="10834343" y="5542862"/>
            <a:ext cx="1141301" cy="1179054"/>
            <a:chOff x="8522839" y="547606"/>
            <a:chExt cx="1141301" cy="1179054"/>
          </a:xfrm>
        </p:grpSpPr>
        <p:cxnSp>
          <p:nvCxnSpPr>
            <p:cNvPr id="26" name="직선 연결선 25"/>
            <p:cNvCxnSpPr/>
            <p:nvPr/>
          </p:nvCxnSpPr>
          <p:spPr>
            <a:xfrm flipH="1">
              <a:off x="8522839" y="1043488"/>
              <a:ext cx="683172" cy="683172"/>
            </a:xfrm>
            <a:prstGeom prst="line">
              <a:avLst/>
            </a:prstGeom>
            <a:ln w="31750" cap="rnd">
              <a:solidFill>
                <a:srgbClr val="FFD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직선 연결선 26"/>
            <p:cNvCxnSpPr/>
            <p:nvPr/>
          </p:nvCxnSpPr>
          <p:spPr>
            <a:xfrm flipH="1">
              <a:off x="8980968" y="795547"/>
              <a:ext cx="683172" cy="683172"/>
            </a:xfrm>
            <a:prstGeom prst="line">
              <a:avLst/>
            </a:prstGeom>
            <a:ln w="31750" cap="rnd">
              <a:solidFill>
                <a:srgbClr val="3D9BFD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직선 연결선 27"/>
            <p:cNvCxnSpPr/>
            <p:nvPr/>
          </p:nvCxnSpPr>
          <p:spPr>
            <a:xfrm flipH="1">
              <a:off x="9262225" y="866656"/>
              <a:ext cx="138083" cy="138083"/>
            </a:xfrm>
            <a:prstGeom prst="line">
              <a:avLst/>
            </a:prstGeom>
            <a:ln w="31750" cap="rnd">
              <a:solidFill>
                <a:srgbClr val="FFD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직선 연결선 28"/>
            <p:cNvCxnSpPr/>
            <p:nvPr/>
          </p:nvCxnSpPr>
          <p:spPr>
            <a:xfrm flipH="1">
              <a:off x="9421766" y="1168790"/>
              <a:ext cx="138083" cy="138083"/>
            </a:xfrm>
            <a:prstGeom prst="line">
              <a:avLst/>
            </a:prstGeom>
            <a:ln w="31750" cap="rnd">
              <a:solidFill>
                <a:srgbClr val="FF0062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직선 연결선 29"/>
            <p:cNvCxnSpPr/>
            <p:nvPr/>
          </p:nvCxnSpPr>
          <p:spPr>
            <a:xfrm flipH="1">
              <a:off x="8765213" y="547606"/>
              <a:ext cx="683172" cy="683172"/>
            </a:xfrm>
            <a:prstGeom prst="line">
              <a:avLst/>
            </a:prstGeom>
            <a:ln w="31750" cap="rnd">
              <a:solidFill>
                <a:srgbClr val="5FD1A3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그룹 7"/>
          <p:cNvGrpSpPr/>
          <p:nvPr/>
        </p:nvGrpSpPr>
        <p:grpSpPr>
          <a:xfrm>
            <a:off x="4659178" y="5501748"/>
            <a:ext cx="7316466" cy="745737"/>
            <a:chOff x="486034" y="5105129"/>
            <a:chExt cx="4203311" cy="428426"/>
          </a:xfrm>
        </p:grpSpPr>
        <p:pic>
          <p:nvPicPr>
            <p:cNvPr id="15" name="그림 14" descr="26.png"/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rgbClr val="5FD1A3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486034" y="5160953"/>
              <a:ext cx="3809524" cy="317460"/>
            </a:xfrm>
            <a:prstGeom prst="rect">
              <a:avLst/>
            </a:prstGeom>
          </p:spPr>
        </p:pic>
        <p:pic>
          <p:nvPicPr>
            <p:cNvPr id="16" name="그림 15" descr="25.png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rgbClr val="5FD1A3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 rot="16747309">
              <a:off x="4229379" y="5073588"/>
              <a:ext cx="428426" cy="491507"/>
            </a:xfrm>
            <a:prstGeom prst="rect">
              <a:avLst/>
            </a:prstGeom>
          </p:spPr>
        </p:pic>
      </p:grpSp>
      <p:sp>
        <p:nvSpPr>
          <p:cNvPr id="2" name="텍스트 개체 틀 8"/>
          <p:cNvSpPr txBox="1">
            <a:spLocks/>
          </p:cNvSpPr>
          <p:nvPr/>
        </p:nvSpPr>
        <p:spPr>
          <a:xfrm>
            <a:off x="5643906" y="1646702"/>
            <a:ext cx="6104145" cy="391120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Blip>
                <a:blip r:embed="rId4"/>
              </a:buBlip>
            </a:pPr>
            <a:r>
              <a:rPr lang="ko-KR" altLang="en-US" sz="1800" dirty="0" smtClean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별도의 </a:t>
            </a:r>
            <a:r>
              <a:rPr lang="ko-KR" altLang="en-US" sz="1800" dirty="0" smtClean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글머리 기호 적용 되어있습니다</a:t>
            </a:r>
            <a:r>
              <a:rPr lang="en-US" altLang="ko-KR" sz="1800" dirty="0" smtClean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</a:p>
          <a:p>
            <a:pPr>
              <a:lnSpc>
                <a:spcPct val="150000"/>
              </a:lnSpc>
              <a:buBlip>
                <a:blip r:embed="rId4"/>
              </a:buBlip>
            </a:pPr>
            <a:r>
              <a:rPr lang="ko-KR" altLang="en-US" sz="1800" dirty="0" smtClean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줄 </a:t>
            </a:r>
            <a:r>
              <a:rPr lang="ko-KR" altLang="en-US" sz="1800" dirty="0" smtClean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간격은 </a:t>
            </a:r>
            <a:r>
              <a:rPr lang="en-US" altLang="ko-KR" sz="1800" dirty="0" smtClean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1.5</a:t>
            </a:r>
            <a:r>
              <a:rPr lang="ko-KR" altLang="en-US" sz="1800" dirty="0" smtClean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로 설정 되어 있습니다</a:t>
            </a:r>
            <a:r>
              <a:rPr lang="en-US" altLang="ko-KR" sz="1800" dirty="0" smtClean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</a:p>
          <a:p>
            <a:pPr>
              <a:lnSpc>
                <a:spcPct val="150000"/>
              </a:lnSpc>
              <a:buBlip>
                <a:blip r:embed="rId4"/>
              </a:buBlip>
            </a:pPr>
            <a:r>
              <a:rPr lang="ko-KR" altLang="en-US" sz="1800" dirty="0" smtClean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서식의 단락에서 수정 가능합니다</a:t>
            </a:r>
            <a:r>
              <a:rPr lang="en-US" altLang="ko-KR" sz="1800" dirty="0" smtClean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</a:p>
          <a:p>
            <a:pPr>
              <a:lnSpc>
                <a:spcPct val="150000"/>
              </a:lnSpc>
              <a:buBlip>
                <a:blip r:embed="rId4"/>
              </a:buBlip>
            </a:pPr>
            <a:r>
              <a:rPr lang="ko-KR" altLang="en-US" sz="1800" dirty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이곳에 텍스트를 </a:t>
            </a:r>
            <a:r>
              <a:rPr lang="ko-KR" altLang="en-US" sz="1800" dirty="0" smtClean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입력하세요</a:t>
            </a:r>
            <a:r>
              <a:rPr lang="en-US" altLang="ko-KR" sz="1800" dirty="0" smtClean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  <a:endParaRPr lang="ko-KR" altLang="en-US" sz="1800" dirty="0">
              <a:solidFill>
                <a:prstClr val="white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>
              <a:lnSpc>
                <a:spcPct val="150000"/>
              </a:lnSpc>
              <a:buBlip>
                <a:blip r:embed="rId4"/>
              </a:buBlip>
            </a:pPr>
            <a:r>
              <a:rPr lang="ko-KR" altLang="en-US" sz="1800" dirty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이곳에 텍스트를 </a:t>
            </a:r>
            <a:r>
              <a:rPr lang="ko-KR" altLang="en-US" sz="1800" dirty="0" smtClean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입력하세요</a:t>
            </a:r>
            <a:r>
              <a:rPr lang="en-US" altLang="ko-KR" sz="1800" dirty="0" smtClean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  <a:endParaRPr lang="ko-KR" altLang="en-US" sz="1800" dirty="0">
              <a:solidFill>
                <a:prstClr val="white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>
              <a:lnSpc>
                <a:spcPct val="150000"/>
              </a:lnSpc>
              <a:buBlip>
                <a:blip r:embed="rId4"/>
              </a:buBlip>
            </a:pPr>
            <a:r>
              <a:rPr lang="ko-KR" altLang="en-US" sz="1800" dirty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이곳에 텍스트를 </a:t>
            </a:r>
            <a:r>
              <a:rPr lang="ko-KR" altLang="en-US" sz="1800" dirty="0" smtClean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입력하세요</a:t>
            </a:r>
            <a:r>
              <a:rPr lang="en-US" altLang="ko-KR" sz="1800" dirty="0" smtClean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  <a:endParaRPr lang="ko-KR" altLang="en-US" sz="1800" dirty="0">
              <a:solidFill>
                <a:prstClr val="white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>
              <a:lnSpc>
                <a:spcPct val="150000"/>
              </a:lnSpc>
              <a:buBlip>
                <a:blip r:embed="rId4"/>
              </a:buBlip>
            </a:pPr>
            <a:r>
              <a:rPr lang="ko-KR" altLang="en-US" sz="1800" dirty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이곳에 텍스트를 </a:t>
            </a:r>
            <a:r>
              <a:rPr lang="ko-KR" altLang="en-US" sz="1800" dirty="0" smtClean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입력하세요</a:t>
            </a:r>
            <a:r>
              <a:rPr lang="en-US" altLang="ko-KR" sz="1800" dirty="0" smtClean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  <a:endParaRPr lang="ko-KR" altLang="en-US" sz="1800" dirty="0">
              <a:solidFill>
                <a:prstClr val="white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>
              <a:lnSpc>
                <a:spcPct val="150000"/>
              </a:lnSpc>
              <a:buBlip>
                <a:blip r:embed="rId4"/>
              </a:buBlip>
            </a:pPr>
            <a:endParaRPr lang="ko-KR" altLang="en-US" sz="1800" dirty="0">
              <a:solidFill>
                <a:prstClr val="white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56828" y="5643785"/>
            <a:ext cx="63983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>
                <a:solidFill>
                  <a:prstClr val="white"/>
                </a:solidFill>
              </a:rPr>
              <a:t>텍스트를 입력하십시오</a:t>
            </a:r>
            <a:endParaRPr lang="ko-KR" altLang="en-US" sz="2400" b="1" dirty="0">
              <a:solidFill>
                <a:prstClr val="white"/>
              </a:solidFill>
            </a:endParaRPr>
          </a:p>
        </p:txBody>
      </p:sp>
      <p:sp>
        <p:nvSpPr>
          <p:cNvPr id="214" name="부제목 2"/>
          <p:cNvSpPr txBox="1">
            <a:spLocks/>
          </p:cNvSpPr>
          <p:nvPr/>
        </p:nvSpPr>
        <p:spPr>
          <a:xfrm>
            <a:off x="9498974" y="22195"/>
            <a:ext cx="2476670" cy="6216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lnSpc>
                <a:spcPct val="100000"/>
              </a:lnSpc>
              <a:spcBef>
                <a:spcPts val="0"/>
              </a:spcBef>
            </a:pPr>
            <a:r>
              <a:rPr lang="ko-KR" altLang="en-US" sz="2000" b="1" dirty="0">
                <a:solidFill>
                  <a:prstClr val="white"/>
                </a:solidFill>
                <a:latin typeface="맑은 고딕" panose="020F0502020204030204"/>
              </a:rPr>
              <a:t>제목을 입력하세요</a:t>
            </a:r>
          </a:p>
        </p:txBody>
      </p:sp>
      <p:cxnSp>
        <p:nvCxnSpPr>
          <p:cNvPr id="215" name="직선 연결선 214"/>
          <p:cNvCxnSpPr/>
          <p:nvPr/>
        </p:nvCxnSpPr>
        <p:spPr>
          <a:xfrm>
            <a:off x="9498974" y="539582"/>
            <a:ext cx="2476670" cy="0"/>
          </a:xfrm>
          <a:prstGeom prst="line">
            <a:avLst/>
          </a:prstGeom>
          <a:ln w="38100" cap="rnd">
            <a:solidFill>
              <a:srgbClr val="5FD1A3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그룹 4"/>
          <p:cNvGrpSpPr/>
          <p:nvPr/>
        </p:nvGrpSpPr>
        <p:grpSpPr>
          <a:xfrm>
            <a:off x="8854243" y="120594"/>
            <a:ext cx="1054635" cy="780371"/>
            <a:chOff x="8345321" y="120594"/>
            <a:chExt cx="1054635" cy="780371"/>
          </a:xfrm>
          <a:solidFill>
            <a:srgbClr val="5FD1A3"/>
          </a:solidFill>
        </p:grpSpPr>
        <p:grpSp>
          <p:nvGrpSpPr>
            <p:cNvPr id="216" name="그룹 215"/>
            <p:cNvGrpSpPr/>
            <p:nvPr/>
          </p:nvGrpSpPr>
          <p:grpSpPr>
            <a:xfrm>
              <a:off x="8345321" y="120594"/>
              <a:ext cx="1054635" cy="780371"/>
              <a:chOff x="953164" y="-58738"/>
              <a:chExt cx="8938724" cy="6614160"/>
            </a:xfrm>
            <a:grpFill/>
          </p:grpSpPr>
          <p:sp>
            <p:nvSpPr>
              <p:cNvPr id="217" name="Freeform 148"/>
              <p:cNvSpPr>
                <a:spLocks/>
              </p:cNvSpPr>
              <p:nvPr/>
            </p:nvSpPr>
            <p:spPr bwMode="auto">
              <a:xfrm>
                <a:off x="8656815" y="4095158"/>
                <a:ext cx="1235073" cy="1289046"/>
              </a:xfrm>
              <a:custGeom>
                <a:avLst/>
                <a:gdLst>
                  <a:gd name="T0" fmla="*/ 0 w 329"/>
                  <a:gd name="T1" fmla="*/ 162 h 343"/>
                  <a:gd name="T2" fmla="*/ 58 w 329"/>
                  <a:gd name="T3" fmla="*/ 47 h 343"/>
                  <a:gd name="T4" fmla="*/ 245 w 329"/>
                  <a:gd name="T5" fmla="*/ 41 h 343"/>
                  <a:gd name="T6" fmla="*/ 300 w 329"/>
                  <a:gd name="T7" fmla="*/ 233 h 343"/>
                  <a:gd name="T8" fmla="*/ 166 w 329"/>
                  <a:gd name="T9" fmla="*/ 338 h 343"/>
                  <a:gd name="T10" fmla="*/ 133 w 329"/>
                  <a:gd name="T11" fmla="*/ 343 h 343"/>
                  <a:gd name="T12" fmla="*/ 109 w 329"/>
                  <a:gd name="T13" fmla="*/ 337 h 343"/>
                  <a:gd name="T14" fmla="*/ 0 w 329"/>
                  <a:gd name="T15" fmla="*/ 162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9" h="343">
                    <a:moveTo>
                      <a:pt x="0" y="162"/>
                    </a:moveTo>
                    <a:cubicBezTo>
                      <a:pt x="0" y="113"/>
                      <a:pt x="22" y="75"/>
                      <a:pt x="58" y="47"/>
                    </a:cubicBezTo>
                    <a:cubicBezTo>
                      <a:pt x="121" y="0"/>
                      <a:pt x="196" y="8"/>
                      <a:pt x="245" y="41"/>
                    </a:cubicBezTo>
                    <a:cubicBezTo>
                      <a:pt x="302" y="80"/>
                      <a:pt x="329" y="170"/>
                      <a:pt x="300" y="233"/>
                    </a:cubicBezTo>
                    <a:cubicBezTo>
                      <a:pt x="265" y="308"/>
                      <a:pt x="259" y="320"/>
                      <a:pt x="166" y="338"/>
                    </a:cubicBezTo>
                    <a:cubicBezTo>
                      <a:pt x="155" y="340"/>
                      <a:pt x="144" y="342"/>
                      <a:pt x="133" y="343"/>
                    </a:cubicBezTo>
                    <a:cubicBezTo>
                      <a:pt x="125" y="343"/>
                      <a:pt x="115" y="342"/>
                      <a:pt x="109" y="337"/>
                    </a:cubicBezTo>
                    <a:cubicBezTo>
                      <a:pt x="51" y="293"/>
                      <a:pt x="4" y="240"/>
                      <a:pt x="0" y="16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18" name="Freeform 149"/>
              <p:cNvSpPr>
                <a:spLocks/>
              </p:cNvSpPr>
              <p:nvPr/>
            </p:nvSpPr>
            <p:spPr bwMode="auto">
              <a:xfrm>
                <a:off x="6123289" y="6139496"/>
                <a:ext cx="404814" cy="415926"/>
              </a:xfrm>
              <a:custGeom>
                <a:avLst/>
                <a:gdLst>
                  <a:gd name="T0" fmla="*/ 69 w 108"/>
                  <a:gd name="T1" fmla="*/ 111 h 111"/>
                  <a:gd name="T2" fmla="*/ 25 w 108"/>
                  <a:gd name="T3" fmla="*/ 14 h 111"/>
                  <a:gd name="T4" fmla="*/ 63 w 108"/>
                  <a:gd name="T5" fmla="*/ 7 h 111"/>
                  <a:gd name="T6" fmla="*/ 87 w 108"/>
                  <a:gd name="T7" fmla="*/ 100 h 111"/>
                  <a:gd name="T8" fmla="*/ 69 w 108"/>
                  <a:gd name="T9" fmla="*/ 111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8" h="111">
                    <a:moveTo>
                      <a:pt x="69" y="111"/>
                    </a:moveTo>
                    <a:cubicBezTo>
                      <a:pt x="23" y="105"/>
                      <a:pt x="0" y="51"/>
                      <a:pt x="25" y="14"/>
                    </a:cubicBezTo>
                    <a:cubicBezTo>
                      <a:pt x="32" y="5"/>
                      <a:pt x="51" y="0"/>
                      <a:pt x="63" y="7"/>
                    </a:cubicBezTo>
                    <a:cubicBezTo>
                      <a:pt x="96" y="25"/>
                      <a:pt x="108" y="67"/>
                      <a:pt x="87" y="100"/>
                    </a:cubicBezTo>
                    <a:cubicBezTo>
                      <a:pt x="83" y="105"/>
                      <a:pt x="74" y="108"/>
                      <a:pt x="69" y="1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19" name="Freeform 150"/>
              <p:cNvSpPr>
                <a:spLocks/>
              </p:cNvSpPr>
              <p:nvPr/>
            </p:nvSpPr>
            <p:spPr bwMode="auto">
              <a:xfrm>
                <a:off x="1433513" y="-58738"/>
                <a:ext cx="6384060" cy="5652664"/>
              </a:xfrm>
              <a:custGeom>
                <a:avLst/>
                <a:gdLst>
                  <a:gd name="T0" fmla="*/ 1777 w 2067"/>
                  <a:gd name="T1" fmla="*/ 1271 h 1829"/>
                  <a:gd name="T2" fmla="*/ 1758 w 2067"/>
                  <a:gd name="T3" fmla="*/ 1089 h 1829"/>
                  <a:gd name="T4" fmla="*/ 1766 w 2067"/>
                  <a:gd name="T5" fmla="*/ 888 h 1829"/>
                  <a:gd name="T6" fmla="*/ 1700 w 2067"/>
                  <a:gd name="T7" fmla="*/ 677 h 1829"/>
                  <a:gd name="T8" fmla="*/ 1637 w 2067"/>
                  <a:gd name="T9" fmla="*/ 501 h 1829"/>
                  <a:gd name="T10" fmla="*/ 1484 w 2067"/>
                  <a:gd name="T11" fmla="*/ 310 h 1829"/>
                  <a:gd name="T12" fmla="*/ 1293 w 2067"/>
                  <a:gd name="T13" fmla="*/ 171 h 1829"/>
                  <a:gd name="T14" fmla="*/ 1159 w 2067"/>
                  <a:gd name="T15" fmla="*/ 77 h 1829"/>
                  <a:gd name="T16" fmla="*/ 1040 w 2067"/>
                  <a:gd name="T17" fmla="*/ 59 h 1829"/>
                  <a:gd name="T18" fmla="*/ 913 w 2067"/>
                  <a:gd name="T19" fmla="*/ 44 h 1829"/>
                  <a:gd name="T20" fmla="*/ 702 w 2067"/>
                  <a:gd name="T21" fmla="*/ 77 h 1829"/>
                  <a:gd name="T22" fmla="*/ 614 w 2067"/>
                  <a:gd name="T23" fmla="*/ 174 h 1829"/>
                  <a:gd name="T24" fmla="*/ 498 w 2067"/>
                  <a:gd name="T25" fmla="*/ 149 h 1829"/>
                  <a:gd name="T26" fmla="*/ 473 w 2067"/>
                  <a:gd name="T27" fmla="*/ 221 h 1829"/>
                  <a:gd name="T28" fmla="*/ 413 w 2067"/>
                  <a:gd name="T29" fmla="*/ 62 h 1829"/>
                  <a:gd name="T30" fmla="*/ 152 w 2067"/>
                  <a:gd name="T31" fmla="*/ 129 h 1829"/>
                  <a:gd name="T32" fmla="*/ 218 w 2067"/>
                  <a:gd name="T33" fmla="*/ 304 h 1829"/>
                  <a:gd name="T34" fmla="*/ 247 w 2067"/>
                  <a:gd name="T35" fmla="*/ 481 h 1829"/>
                  <a:gd name="T36" fmla="*/ 143 w 2067"/>
                  <a:gd name="T37" fmla="*/ 537 h 1829"/>
                  <a:gd name="T38" fmla="*/ 64 w 2067"/>
                  <a:gd name="T39" fmla="*/ 772 h 1829"/>
                  <a:gd name="T40" fmla="*/ 39 w 2067"/>
                  <a:gd name="T41" fmla="*/ 834 h 1829"/>
                  <a:gd name="T42" fmla="*/ 130 w 2067"/>
                  <a:gd name="T43" fmla="*/ 923 h 1829"/>
                  <a:gd name="T44" fmla="*/ 94 w 2067"/>
                  <a:gd name="T45" fmla="*/ 1071 h 1829"/>
                  <a:gd name="T46" fmla="*/ 158 w 2067"/>
                  <a:gd name="T47" fmla="*/ 1278 h 1829"/>
                  <a:gd name="T48" fmla="*/ 264 w 2067"/>
                  <a:gd name="T49" fmla="*/ 1413 h 1829"/>
                  <a:gd name="T50" fmla="*/ 320 w 2067"/>
                  <a:gd name="T51" fmla="*/ 1464 h 1829"/>
                  <a:gd name="T52" fmla="*/ 389 w 2067"/>
                  <a:gd name="T53" fmla="*/ 1638 h 1829"/>
                  <a:gd name="T54" fmla="*/ 517 w 2067"/>
                  <a:gd name="T55" fmla="*/ 1627 h 1829"/>
                  <a:gd name="T56" fmla="*/ 698 w 2067"/>
                  <a:gd name="T57" fmla="*/ 1732 h 1829"/>
                  <a:gd name="T58" fmla="*/ 794 w 2067"/>
                  <a:gd name="T59" fmla="*/ 1752 h 1829"/>
                  <a:gd name="T60" fmla="*/ 987 w 2067"/>
                  <a:gd name="T61" fmla="*/ 1775 h 1829"/>
                  <a:gd name="T62" fmla="*/ 1063 w 2067"/>
                  <a:gd name="T63" fmla="*/ 1781 h 1829"/>
                  <a:gd name="T64" fmla="*/ 1342 w 2067"/>
                  <a:gd name="T65" fmla="*/ 1705 h 1829"/>
                  <a:gd name="T66" fmla="*/ 1469 w 2067"/>
                  <a:gd name="T67" fmla="*/ 1646 h 1829"/>
                  <a:gd name="T68" fmla="*/ 1553 w 2067"/>
                  <a:gd name="T69" fmla="*/ 1716 h 1829"/>
                  <a:gd name="T70" fmla="*/ 1516 w 2067"/>
                  <a:gd name="T71" fmla="*/ 1601 h 1829"/>
                  <a:gd name="T72" fmla="*/ 1577 w 2067"/>
                  <a:gd name="T73" fmla="*/ 1450 h 1829"/>
                  <a:gd name="T74" fmla="*/ 1711 w 2067"/>
                  <a:gd name="T75" fmla="*/ 1582 h 1829"/>
                  <a:gd name="T76" fmla="*/ 1761 w 2067"/>
                  <a:gd name="T77" fmla="*/ 1598 h 1829"/>
                  <a:gd name="T78" fmla="*/ 1715 w 2067"/>
                  <a:gd name="T79" fmla="*/ 1503 h 1829"/>
                  <a:gd name="T80" fmla="*/ 1604 w 2067"/>
                  <a:gd name="T81" fmla="*/ 1354 h 1829"/>
                  <a:gd name="T82" fmla="*/ 1739 w 2067"/>
                  <a:gd name="T83" fmla="*/ 1294 h 1829"/>
                  <a:gd name="T84" fmla="*/ 2039 w 2067"/>
                  <a:gd name="T85" fmla="*/ 1379 h 18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067" h="1829">
                    <a:moveTo>
                      <a:pt x="2050" y="1322"/>
                    </a:moveTo>
                    <a:cubicBezTo>
                      <a:pt x="2026" y="1302"/>
                      <a:pt x="1998" y="1292"/>
                      <a:pt x="1967" y="1289"/>
                    </a:cubicBezTo>
                    <a:cubicBezTo>
                      <a:pt x="1903" y="1284"/>
                      <a:pt x="1840" y="1278"/>
                      <a:pt x="1777" y="1271"/>
                    </a:cubicBezTo>
                    <a:cubicBezTo>
                      <a:pt x="1713" y="1264"/>
                      <a:pt x="1684" y="1200"/>
                      <a:pt x="1721" y="1150"/>
                    </a:cubicBezTo>
                    <a:cubicBezTo>
                      <a:pt x="1727" y="1141"/>
                      <a:pt x="1736" y="1133"/>
                      <a:pt x="1744" y="1126"/>
                    </a:cubicBezTo>
                    <a:cubicBezTo>
                      <a:pt x="1755" y="1116"/>
                      <a:pt x="1759" y="1103"/>
                      <a:pt x="1758" y="1089"/>
                    </a:cubicBezTo>
                    <a:cubicBezTo>
                      <a:pt x="1757" y="1072"/>
                      <a:pt x="1754" y="1056"/>
                      <a:pt x="1753" y="1039"/>
                    </a:cubicBezTo>
                    <a:cubicBezTo>
                      <a:pt x="1751" y="1000"/>
                      <a:pt x="1748" y="961"/>
                      <a:pt x="1772" y="926"/>
                    </a:cubicBezTo>
                    <a:cubicBezTo>
                      <a:pt x="1780" y="914"/>
                      <a:pt x="1775" y="900"/>
                      <a:pt x="1766" y="888"/>
                    </a:cubicBezTo>
                    <a:cubicBezTo>
                      <a:pt x="1753" y="869"/>
                      <a:pt x="1745" y="850"/>
                      <a:pt x="1743" y="827"/>
                    </a:cubicBezTo>
                    <a:cubicBezTo>
                      <a:pt x="1739" y="794"/>
                      <a:pt x="1732" y="761"/>
                      <a:pt x="1723" y="730"/>
                    </a:cubicBezTo>
                    <a:cubicBezTo>
                      <a:pt x="1719" y="711"/>
                      <a:pt x="1712" y="691"/>
                      <a:pt x="1700" y="677"/>
                    </a:cubicBezTo>
                    <a:cubicBezTo>
                      <a:pt x="1671" y="645"/>
                      <a:pt x="1666" y="609"/>
                      <a:pt x="1670" y="568"/>
                    </a:cubicBezTo>
                    <a:cubicBezTo>
                      <a:pt x="1671" y="563"/>
                      <a:pt x="1671" y="557"/>
                      <a:pt x="1671" y="552"/>
                    </a:cubicBezTo>
                    <a:cubicBezTo>
                      <a:pt x="1671" y="528"/>
                      <a:pt x="1661" y="507"/>
                      <a:pt x="1637" y="501"/>
                    </a:cubicBezTo>
                    <a:cubicBezTo>
                      <a:pt x="1587" y="488"/>
                      <a:pt x="1557" y="455"/>
                      <a:pt x="1536" y="410"/>
                    </a:cubicBezTo>
                    <a:cubicBezTo>
                      <a:pt x="1528" y="393"/>
                      <a:pt x="1515" y="377"/>
                      <a:pt x="1502" y="363"/>
                    </a:cubicBezTo>
                    <a:cubicBezTo>
                      <a:pt x="1488" y="348"/>
                      <a:pt x="1480" y="331"/>
                      <a:pt x="1484" y="310"/>
                    </a:cubicBezTo>
                    <a:cubicBezTo>
                      <a:pt x="1490" y="283"/>
                      <a:pt x="1477" y="263"/>
                      <a:pt x="1463" y="242"/>
                    </a:cubicBezTo>
                    <a:cubicBezTo>
                      <a:pt x="1436" y="201"/>
                      <a:pt x="1394" y="189"/>
                      <a:pt x="1350" y="179"/>
                    </a:cubicBezTo>
                    <a:cubicBezTo>
                      <a:pt x="1331" y="174"/>
                      <a:pt x="1311" y="176"/>
                      <a:pt x="1293" y="171"/>
                    </a:cubicBezTo>
                    <a:cubicBezTo>
                      <a:pt x="1257" y="162"/>
                      <a:pt x="1225" y="147"/>
                      <a:pt x="1208" y="111"/>
                    </a:cubicBezTo>
                    <a:cubicBezTo>
                      <a:pt x="1204" y="101"/>
                      <a:pt x="1197" y="92"/>
                      <a:pt x="1190" y="84"/>
                    </a:cubicBezTo>
                    <a:cubicBezTo>
                      <a:pt x="1182" y="76"/>
                      <a:pt x="1171" y="72"/>
                      <a:pt x="1159" y="77"/>
                    </a:cubicBezTo>
                    <a:cubicBezTo>
                      <a:pt x="1149" y="82"/>
                      <a:pt x="1139" y="87"/>
                      <a:pt x="1130" y="93"/>
                    </a:cubicBezTo>
                    <a:cubicBezTo>
                      <a:pt x="1111" y="105"/>
                      <a:pt x="1093" y="102"/>
                      <a:pt x="1075" y="92"/>
                    </a:cubicBezTo>
                    <a:cubicBezTo>
                      <a:pt x="1060" y="85"/>
                      <a:pt x="1046" y="77"/>
                      <a:pt x="1040" y="59"/>
                    </a:cubicBezTo>
                    <a:cubicBezTo>
                      <a:pt x="1036" y="46"/>
                      <a:pt x="1028" y="33"/>
                      <a:pt x="1014" y="29"/>
                    </a:cubicBezTo>
                    <a:cubicBezTo>
                      <a:pt x="986" y="20"/>
                      <a:pt x="958" y="15"/>
                      <a:pt x="933" y="28"/>
                    </a:cubicBezTo>
                    <a:cubicBezTo>
                      <a:pt x="926" y="32"/>
                      <a:pt x="920" y="37"/>
                      <a:pt x="913" y="44"/>
                    </a:cubicBezTo>
                    <a:cubicBezTo>
                      <a:pt x="882" y="78"/>
                      <a:pt x="838" y="88"/>
                      <a:pt x="800" y="110"/>
                    </a:cubicBezTo>
                    <a:cubicBezTo>
                      <a:pt x="784" y="118"/>
                      <a:pt x="766" y="115"/>
                      <a:pt x="751" y="107"/>
                    </a:cubicBezTo>
                    <a:cubicBezTo>
                      <a:pt x="734" y="99"/>
                      <a:pt x="718" y="87"/>
                      <a:pt x="702" y="77"/>
                    </a:cubicBezTo>
                    <a:cubicBezTo>
                      <a:pt x="691" y="71"/>
                      <a:pt x="672" y="79"/>
                      <a:pt x="667" y="92"/>
                    </a:cubicBezTo>
                    <a:cubicBezTo>
                      <a:pt x="662" y="110"/>
                      <a:pt x="659" y="129"/>
                      <a:pt x="653" y="147"/>
                    </a:cubicBezTo>
                    <a:cubicBezTo>
                      <a:pt x="647" y="165"/>
                      <a:pt x="631" y="174"/>
                      <a:pt x="614" y="174"/>
                    </a:cubicBezTo>
                    <a:cubicBezTo>
                      <a:pt x="601" y="174"/>
                      <a:pt x="586" y="170"/>
                      <a:pt x="575" y="164"/>
                    </a:cubicBezTo>
                    <a:cubicBezTo>
                      <a:pt x="563" y="157"/>
                      <a:pt x="555" y="145"/>
                      <a:pt x="544" y="136"/>
                    </a:cubicBezTo>
                    <a:cubicBezTo>
                      <a:pt x="527" y="122"/>
                      <a:pt x="503" y="128"/>
                      <a:pt x="498" y="149"/>
                    </a:cubicBezTo>
                    <a:cubicBezTo>
                      <a:pt x="495" y="159"/>
                      <a:pt x="494" y="170"/>
                      <a:pt x="492" y="181"/>
                    </a:cubicBezTo>
                    <a:cubicBezTo>
                      <a:pt x="490" y="192"/>
                      <a:pt x="489" y="203"/>
                      <a:pt x="486" y="213"/>
                    </a:cubicBezTo>
                    <a:cubicBezTo>
                      <a:pt x="484" y="217"/>
                      <a:pt x="478" y="221"/>
                      <a:pt x="473" y="221"/>
                    </a:cubicBezTo>
                    <a:cubicBezTo>
                      <a:pt x="469" y="221"/>
                      <a:pt x="463" y="217"/>
                      <a:pt x="461" y="213"/>
                    </a:cubicBezTo>
                    <a:cubicBezTo>
                      <a:pt x="458" y="203"/>
                      <a:pt x="457" y="192"/>
                      <a:pt x="455" y="185"/>
                    </a:cubicBezTo>
                    <a:cubicBezTo>
                      <a:pt x="468" y="131"/>
                      <a:pt x="446" y="96"/>
                      <a:pt x="413" y="62"/>
                    </a:cubicBezTo>
                    <a:cubicBezTo>
                      <a:pt x="390" y="38"/>
                      <a:pt x="363" y="29"/>
                      <a:pt x="334" y="19"/>
                    </a:cubicBezTo>
                    <a:cubicBezTo>
                      <a:pt x="278" y="0"/>
                      <a:pt x="201" y="14"/>
                      <a:pt x="174" y="84"/>
                    </a:cubicBezTo>
                    <a:cubicBezTo>
                      <a:pt x="168" y="100"/>
                      <a:pt x="160" y="114"/>
                      <a:pt x="152" y="129"/>
                    </a:cubicBezTo>
                    <a:cubicBezTo>
                      <a:pt x="140" y="153"/>
                      <a:pt x="143" y="177"/>
                      <a:pt x="153" y="201"/>
                    </a:cubicBezTo>
                    <a:cubicBezTo>
                      <a:pt x="164" y="229"/>
                      <a:pt x="189" y="250"/>
                      <a:pt x="196" y="281"/>
                    </a:cubicBezTo>
                    <a:cubicBezTo>
                      <a:pt x="198" y="290"/>
                      <a:pt x="209" y="299"/>
                      <a:pt x="218" y="304"/>
                    </a:cubicBezTo>
                    <a:cubicBezTo>
                      <a:pt x="232" y="313"/>
                      <a:pt x="248" y="319"/>
                      <a:pt x="263" y="327"/>
                    </a:cubicBezTo>
                    <a:cubicBezTo>
                      <a:pt x="279" y="337"/>
                      <a:pt x="285" y="349"/>
                      <a:pt x="280" y="369"/>
                    </a:cubicBezTo>
                    <a:cubicBezTo>
                      <a:pt x="270" y="407"/>
                      <a:pt x="259" y="444"/>
                      <a:pt x="247" y="481"/>
                    </a:cubicBezTo>
                    <a:cubicBezTo>
                      <a:pt x="242" y="495"/>
                      <a:pt x="229" y="501"/>
                      <a:pt x="214" y="503"/>
                    </a:cubicBezTo>
                    <a:cubicBezTo>
                      <a:pt x="195" y="506"/>
                      <a:pt x="176" y="507"/>
                      <a:pt x="157" y="510"/>
                    </a:cubicBezTo>
                    <a:cubicBezTo>
                      <a:pt x="149" y="512"/>
                      <a:pt x="140" y="529"/>
                      <a:pt x="143" y="537"/>
                    </a:cubicBezTo>
                    <a:cubicBezTo>
                      <a:pt x="145" y="545"/>
                      <a:pt x="146" y="555"/>
                      <a:pt x="151" y="561"/>
                    </a:cubicBezTo>
                    <a:cubicBezTo>
                      <a:pt x="181" y="601"/>
                      <a:pt x="176" y="644"/>
                      <a:pt x="164" y="688"/>
                    </a:cubicBezTo>
                    <a:cubicBezTo>
                      <a:pt x="151" y="739"/>
                      <a:pt x="118" y="768"/>
                      <a:pt x="64" y="772"/>
                    </a:cubicBezTo>
                    <a:cubicBezTo>
                      <a:pt x="48" y="773"/>
                      <a:pt x="32" y="777"/>
                      <a:pt x="16" y="781"/>
                    </a:cubicBezTo>
                    <a:cubicBezTo>
                      <a:pt x="4" y="784"/>
                      <a:pt x="0" y="808"/>
                      <a:pt x="11" y="817"/>
                    </a:cubicBezTo>
                    <a:cubicBezTo>
                      <a:pt x="19" y="823"/>
                      <a:pt x="28" y="830"/>
                      <a:pt x="39" y="834"/>
                    </a:cubicBezTo>
                    <a:cubicBezTo>
                      <a:pt x="56" y="842"/>
                      <a:pt x="75" y="846"/>
                      <a:pt x="93" y="854"/>
                    </a:cubicBezTo>
                    <a:cubicBezTo>
                      <a:pt x="109" y="861"/>
                      <a:pt x="119" y="873"/>
                      <a:pt x="123" y="891"/>
                    </a:cubicBezTo>
                    <a:cubicBezTo>
                      <a:pt x="126" y="902"/>
                      <a:pt x="127" y="913"/>
                      <a:pt x="130" y="923"/>
                    </a:cubicBezTo>
                    <a:cubicBezTo>
                      <a:pt x="136" y="944"/>
                      <a:pt x="129" y="961"/>
                      <a:pt x="115" y="977"/>
                    </a:cubicBezTo>
                    <a:cubicBezTo>
                      <a:pt x="104" y="989"/>
                      <a:pt x="91" y="1000"/>
                      <a:pt x="82" y="1014"/>
                    </a:cubicBezTo>
                    <a:cubicBezTo>
                      <a:pt x="68" y="1034"/>
                      <a:pt x="73" y="1058"/>
                      <a:pt x="94" y="1071"/>
                    </a:cubicBezTo>
                    <a:cubicBezTo>
                      <a:pt x="107" y="1081"/>
                      <a:pt x="126" y="1086"/>
                      <a:pt x="135" y="1098"/>
                    </a:cubicBezTo>
                    <a:cubicBezTo>
                      <a:pt x="157" y="1134"/>
                      <a:pt x="174" y="1173"/>
                      <a:pt x="156" y="1216"/>
                    </a:cubicBezTo>
                    <a:cubicBezTo>
                      <a:pt x="146" y="1239"/>
                      <a:pt x="148" y="1258"/>
                      <a:pt x="158" y="1278"/>
                    </a:cubicBezTo>
                    <a:cubicBezTo>
                      <a:pt x="160" y="1281"/>
                      <a:pt x="161" y="1284"/>
                      <a:pt x="162" y="1286"/>
                    </a:cubicBezTo>
                    <a:cubicBezTo>
                      <a:pt x="180" y="1316"/>
                      <a:pt x="202" y="1339"/>
                      <a:pt x="236" y="1350"/>
                    </a:cubicBezTo>
                    <a:cubicBezTo>
                      <a:pt x="278" y="1365"/>
                      <a:pt x="275" y="1377"/>
                      <a:pt x="264" y="1413"/>
                    </a:cubicBezTo>
                    <a:cubicBezTo>
                      <a:pt x="263" y="1418"/>
                      <a:pt x="262" y="1424"/>
                      <a:pt x="262" y="1429"/>
                    </a:cubicBezTo>
                    <a:cubicBezTo>
                      <a:pt x="262" y="1442"/>
                      <a:pt x="268" y="1451"/>
                      <a:pt x="279" y="1455"/>
                    </a:cubicBezTo>
                    <a:cubicBezTo>
                      <a:pt x="292" y="1459"/>
                      <a:pt x="306" y="1459"/>
                      <a:pt x="320" y="1464"/>
                    </a:cubicBezTo>
                    <a:cubicBezTo>
                      <a:pt x="363" y="1479"/>
                      <a:pt x="384" y="1516"/>
                      <a:pt x="376" y="1561"/>
                    </a:cubicBezTo>
                    <a:cubicBezTo>
                      <a:pt x="372" y="1580"/>
                      <a:pt x="369" y="1599"/>
                      <a:pt x="366" y="1618"/>
                    </a:cubicBezTo>
                    <a:cubicBezTo>
                      <a:pt x="365" y="1626"/>
                      <a:pt x="381" y="1640"/>
                      <a:pt x="389" y="1638"/>
                    </a:cubicBezTo>
                    <a:cubicBezTo>
                      <a:pt x="394" y="1638"/>
                      <a:pt x="401" y="1638"/>
                      <a:pt x="405" y="1635"/>
                    </a:cubicBezTo>
                    <a:cubicBezTo>
                      <a:pt x="436" y="1617"/>
                      <a:pt x="467" y="1614"/>
                      <a:pt x="501" y="1626"/>
                    </a:cubicBezTo>
                    <a:cubicBezTo>
                      <a:pt x="506" y="1627"/>
                      <a:pt x="512" y="1628"/>
                      <a:pt x="517" y="1627"/>
                    </a:cubicBezTo>
                    <a:cubicBezTo>
                      <a:pt x="558" y="1619"/>
                      <a:pt x="585" y="1644"/>
                      <a:pt x="611" y="1668"/>
                    </a:cubicBezTo>
                    <a:cubicBezTo>
                      <a:pt x="623" y="1678"/>
                      <a:pt x="633" y="1692"/>
                      <a:pt x="641" y="1707"/>
                    </a:cubicBezTo>
                    <a:cubicBezTo>
                      <a:pt x="654" y="1729"/>
                      <a:pt x="675" y="1734"/>
                      <a:pt x="698" y="1732"/>
                    </a:cubicBezTo>
                    <a:cubicBezTo>
                      <a:pt x="712" y="1731"/>
                      <a:pt x="725" y="1724"/>
                      <a:pt x="739" y="1723"/>
                    </a:cubicBezTo>
                    <a:cubicBezTo>
                      <a:pt x="749" y="1723"/>
                      <a:pt x="761" y="1725"/>
                      <a:pt x="770" y="1730"/>
                    </a:cubicBezTo>
                    <a:cubicBezTo>
                      <a:pt x="779" y="1735"/>
                      <a:pt x="786" y="1745"/>
                      <a:pt x="794" y="1752"/>
                    </a:cubicBezTo>
                    <a:cubicBezTo>
                      <a:pt x="812" y="1771"/>
                      <a:pt x="834" y="1771"/>
                      <a:pt x="855" y="1762"/>
                    </a:cubicBezTo>
                    <a:cubicBezTo>
                      <a:pt x="868" y="1757"/>
                      <a:pt x="879" y="1747"/>
                      <a:pt x="891" y="1740"/>
                    </a:cubicBezTo>
                    <a:cubicBezTo>
                      <a:pt x="927" y="1722"/>
                      <a:pt x="970" y="1737"/>
                      <a:pt x="987" y="1775"/>
                    </a:cubicBezTo>
                    <a:cubicBezTo>
                      <a:pt x="994" y="1790"/>
                      <a:pt x="996" y="1807"/>
                      <a:pt x="1011" y="1819"/>
                    </a:cubicBezTo>
                    <a:cubicBezTo>
                      <a:pt x="1023" y="1829"/>
                      <a:pt x="1048" y="1827"/>
                      <a:pt x="1054" y="1812"/>
                    </a:cubicBezTo>
                    <a:cubicBezTo>
                      <a:pt x="1058" y="1803"/>
                      <a:pt x="1061" y="1792"/>
                      <a:pt x="1063" y="1781"/>
                    </a:cubicBezTo>
                    <a:cubicBezTo>
                      <a:pt x="1065" y="1769"/>
                      <a:pt x="1070" y="1761"/>
                      <a:pt x="1083" y="1759"/>
                    </a:cubicBezTo>
                    <a:cubicBezTo>
                      <a:pt x="1113" y="1754"/>
                      <a:pt x="1144" y="1752"/>
                      <a:pt x="1172" y="1742"/>
                    </a:cubicBezTo>
                    <a:cubicBezTo>
                      <a:pt x="1228" y="1722"/>
                      <a:pt x="1283" y="1706"/>
                      <a:pt x="1342" y="1705"/>
                    </a:cubicBezTo>
                    <a:cubicBezTo>
                      <a:pt x="1356" y="1705"/>
                      <a:pt x="1368" y="1697"/>
                      <a:pt x="1377" y="1686"/>
                    </a:cubicBezTo>
                    <a:cubicBezTo>
                      <a:pt x="1390" y="1672"/>
                      <a:pt x="1402" y="1656"/>
                      <a:pt x="1416" y="1643"/>
                    </a:cubicBezTo>
                    <a:cubicBezTo>
                      <a:pt x="1431" y="1630"/>
                      <a:pt x="1456" y="1632"/>
                      <a:pt x="1469" y="1646"/>
                    </a:cubicBezTo>
                    <a:cubicBezTo>
                      <a:pt x="1482" y="1659"/>
                      <a:pt x="1494" y="1674"/>
                      <a:pt x="1507" y="1689"/>
                    </a:cubicBezTo>
                    <a:cubicBezTo>
                      <a:pt x="1514" y="1698"/>
                      <a:pt x="1520" y="1707"/>
                      <a:pt x="1529" y="1713"/>
                    </a:cubicBezTo>
                    <a:cubicBezTo>
                      <a:pt x="1535" y="1717"/>
                      <a:pt x="1545" y="1717"/>
                      <a:pt x="1553" y="1716"/>
                    </a:cubicBezTo>
                    <a:cubicBezTo>
                      <a:pt x="1562" y="1714"/>
                      <a:pt x="1568" y="1699"/>
                      <a:pt x="1564" y="1688"/>
                    </a:cubicBezTo>
                    <a:cubicBezTo>
                      <a:pt x="1562" y="1683"/>
                      <a:pt x="1561" y="1677"/>
                      <a:pt x="1558" y="1673"/>
                    </a:cubicBezTo>
                    <a:cubicBezTo>
                      <a:pt x="1544" y="1648"/>
                      <a:pt x="1532" y="1624"/>
                      <a:pt x="1516" y="1601"/>
                    </a:cubicBezTo>
                    <a:cubicBezTo>
                      <a:pt x="1502" y="1581"/>
                      <a:pt x="1489" y="1560"/>
                      <a:pt x="1486" y="1534"/>
                    </a:cubicBezTo>
                    <a:cubicBezTo>
                      <a:pt x="1485" y="1522"/>
                      <a:pt x="1494" y="1502"/>
                      <a:pt x="1505" y="1499"/>
                    </a:cubicBezTo>
                    <a:cubicBezTo>
                      <a:pt x="1536" y="1493"/>
                      <a:pt x="1563" y="1482"/>
                      <a:pt x="1577" y="1450"/>
                    </a:cubicBezTo>
                    <a:cubicBezTo>
                      <a:pt x="1578" y="1448"/>
                      <a:pt x="1588" y="1446"/>
                      <a:pt x="1590" y="1448"/>
                    </a:cubicBezTo>
                    <a:cubicBezTo>
                      <a:pt x="1628" y="1484"/>
                      <a:pt x="1677" y="1509"/>
                      <a:pt x="1696" y="1561"/>
                    </a:cubicBezTo>
                    <a:cubicBezTo>
                      <a:pt x="1699" y="1569"/>
                      <a:pt x="1705" y="1576"/>
                      <a:pt x="1711" y="1582"/>
                    </a:cubicBezTo>
                    <a:cubicBezTo>
                      <a:pt x="1717" y="1588"/>
                      <a:pt x="1723" y="1593"/>
                      <a:pt x="1730" y="1597"/>
                    </a:cubicBezTo>
                    <a:cubicBezTo>
                      <a:pt x="1734" y="1600"/>
                      <a:pt x="1740" y="1602"/>
                      <a:pt x="1745" y="1603"/>
                    </a:cubicBezTo>
                    <a:cubicBezTo>
                      <a:pt x="1751" y="1603"/>
                      <a:pt x="1757" y="1601"/>
                      <a:pt x="1761" y="1598"/>
                    </a:cubicBezTo>
                    <a:cubicBezTo>
                      <a:pt x="1763" y="1596"/>
                      <a:pt x="1764" y="1587"/>
                      <a:pt x="1761" y="1584"/>
                    </a:cubicBezTo>
                    <a:cubicBezTo>
                      <a:pt x="1750" y="1572"/>
                      <a:pt x="1735" y="1563"/>
                      <a:pt x="1727" y="1549"/>
                    </a:cubicBezTo>
                    <a:cubicBezTo>
                      <a:pt x="1719" y="1535"/>
                      <a:pt x="1721" y="1517"/>
                      <a:pt x="1715" y="1503"/>
                    </a:cubicBezTo>
                    <a:cubicBezTo>
                      <a:pt x="1711" y="1490"/>
                      <a:pt x="1703" y="1479"/>
                      <a:pt x="1690" y="1471"/>
                    </a:cubicBezTo>
                    <a:cubicBezTo>
                      <a:pt x="1666" y="1458"/>
                      <a:pt x="1643" y="1442"/>
                      <a:pt x="1620" y="1426"/>
                    </a:cubicBezTo>
                    <a:cubicBezTo>
                      <a:pt x="1583" y="1400"/>
                      <a:pt x="1581" y="1388"/>
                      <a:pt x="1604" y="1354"/>
                    </a:cubicBezTo>
                    <a:cubicBezTo>
                      <a:pt x="1619" y="1333"/>
                      <a:pt x="1634" y="1314"/>
                      <a:pt x="1662" y="1310"/>
                    </a:cubicBezTo>
                    <a:cubicBezTo>
                      <a:pt x="1672" y="1309"/>
                      <a:pt x="1682" y="1301"/>
                      <a:pt x="1691" y="1295"/>
                    </a:cubicBezTo>
                    <a:cubicBezTo>
                      <a:pt x="1707" y="1285"/>
                      <a:pt x="1723" y="1286"/>
                      <a:pt x="1739" y="1294"/>
                    </a:cubicBezTo>
                    <a:cubicBezTo>
                      <a:pt x="1794" y="1319"/>
                      <a:pt x="1848" y="1346"/>
                      <a:pt x="1903" y="1372"/>
                    </a:cubicBezTo>
                    <a:cubicBezTo>
                      <a:pt x="1915" y="1378"/>
                      <a:pt x="1928" y="1386"/>
                      <a:pt x="1941" y="1388"/>
                    </a:cubicBezTo>
                    <a:cubicBezTo>
                      <a:pt x="1974" y="1391"/>
                      <a:pt x="2007" y="1392"/>
                      <a:pt x="2039" y="1379"/>
                    </a:cubicBezTo>
                    <a:cubicBezTo>
                      <a:pt x="2053" y="1374"/>
                      <a:pt x="2067" y="1362"/>
                      <a:pt x="2065" y="1350"/>
                    </a:cubicBezTo>
                    <a:cubicBezTo>
                      <a:pt x="2063" y="1340"/>
                      <a:pt x="2058" y="1328"/>
                      <a:pt x="2050" y="13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/>
              </a:p>
            </p:txBody>
          </p:sp>
          <p:sp>
            <p:nvSpPr>
              <p:cNvPr id="130" name="Freeform 148"/>
              <p:cNvSpPr>
                <a:spLocks/>
              </p:cNvSpPr>
              <p:nvPr/>
            </p:nvSpPr>
            <p:spPr bwMode="auto">
              <a:xfrm>
                <a:off x="953164" y="1797406"/>
                <a:ext cx="1097877" cy="1145859"/>
              </a:xfrm>
              <a:custGeom>
                <a:avLst/>
                <a:gdLst>
                  <a:gd name="T0" fmla="*/ 0 w 329"/>
                  <a:gd name="T1" fmla="*/ 162 h 343"/>
                  <a:gd name="T2" fmla="*/ 58 w 329"/>
                  <a:gd name="T3" fmla="*/ 47 h 343"/>
                  <a:gd name="T4" fmla="*/ 245 w 329"/>
                  <a:gd name="T5" fmla="*/ 41 h 343"/>
                  <a:gd name="T6" fmla="*/ 300 w 329"/>
                  <a:gd name="T7" fmla="*/ 233 h 343"/>
                  <a:gd name="T8" fmla="*/ 166 w 329"/>
                  <a:gd name="T9" fmla="*/ 338 h 343"/>
                  <a:gd name="T10" fmla="*/ 133 w 329"/>
                  <a:gd name="T11" fmla="*/ 343 h 343"/>
                  <a:gd name="T12" fmla="*/ 109 w 329"/>
                  <a:gd name="T13" fmla="*/ 337 h 343"/>
                  <a:gd name="T14" fmla="*/ 0 w 329"/>
                  <a:gd name="T15" fmla="*/ 162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9" h="343">
                    <a:moveTo>
                      <a:pt x="0" y="162"/>
                    </a:moveTo>
                    <a:cubicBezTo>
                      <a:pt x="0" y="113"/>
                      <a:pt x="22" y="75"/>
                      <a:pt x="58" y="47"/>
                    </a:cubicBezTo>
                    <a:cubicBezTo>
                      <a:pt x="121" y="0"/>
                      <a:pt x="196" y="8"/>
                      <a:pt x="245" y="41"/>
                    </a:cubicBezTo>
                    <a:cubicBezTo>
                      <a:pt x="302" y="80"/>
                      <a:pt x="329" y="170"/>
                      <a:pt x="300" y="233"/>
                    </a:cubicBezTo>
                    <a:cubicBezTo>
                      <a:pt x="265" y="308"/>
                      <a:pt x="259" y="320"/>
                      <a:pt x="166" y="338"/>
                    </a:cubicBezTo>
                    <a:cubicBezTo>
                      <a:pt x="155" y="340"/>
                      <a:pt x="144" y="342"/>
                      <a:pt x="133" y="343"/>
                    </a:cubicBezTo>
                    <a:cubicBezTo>
                      <a:pt x="125" y="343"/>
                      <a:pt x="115" y="342"/>
                      <a:pt x="109" y="337"/>
                    </a:cubicBezTo>
                    <a:cubicBezTo>
                      <a:pt x="51" y="293"/>
                      <a:pt x="4" y="240"/>
                      <a:pt x="0" y="16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  <p:sp>
          <p:nvSpPr>
            <p:cNvPr id="3" name="TextBox 2"/>
            <p:cNvSpPr txBox="1"/>
            <p:nvPr/>
          </p:nvSpPr>
          <p:spPr>
            <a:xfrm>
              <a:off x="8593981" y="170039"/>
              <a:ext cx="289785" cy="523220"/>
            </a:xfrm>
            <a:prstGeom prst="rect">
              <a:avLst/>
            </a:prstGeom>
            <a:grpFill/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en-US" altLang="ko-KR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견고딕" panose="02030600000101010101" pitchFamily="18" charset="-127"/>
                  <a:ea typeface="HY견고딕" panose="02030600000101010101" pitchFamily="18" charset="-127"/>
                </a:rPr>
                <a:t>1</a:t>
              </a:r>
              <a:endParaRPr lang="ko-KR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18" name="그룹 17"/>
          <p:cNvGrpSpPr/>
          <p:nvPr/>
        </p:nvGrpSpPr>
        <p:grpSpPr>
          <a:xfrm>
            <a:off x="5056828" y="1057175"/>
            <a:ext cx="1141301" cy="1179054"/>
            <a:chOff x="8522839" y="547606"/>
            <a:chExt cx="1141301" cy="1179054"/>
          </a:xfrm>
        </p:grpSpPr>
        <p:cxnSp>
          <p:nvCxnSpPr>
            <p:cNvPr id="19" name="직선 연결선 18"/>
            <p:cNvCxnSpPr/>
            <p:nvPr/>
          </p:nvCxnSpPr>
          <p:spPr>
            <a:xfrm flipH="1">
              <a:off x="8522839" y="1043488"/>
              <a:ext cx="683172" cy="683172"/>
            </a:xfrm>
            <a:prstGeom prst="line">
              <a:avLst/>
            </a:prstGeom>
            <a:ln w="31750" cap="rnd">
              <a:solidFill>
                <a:srgbClr val="FFD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직선 연결선 19"/>
            <p:cNvCxnSpPr/>
            <p:nvPr/>
          </p:nvCxnSpPr>
          <p:spPr>
            <a:xfrm flipH="1">
              <a:off x="8980968" y="795547"/>
              <a:ext cx="683172" cy="683172"/>
            </a:xfrm>
            <a:prstGeom prst="line">
              <a:avLst/>
            </a:prstGeom>
            <a:ln w="31750" cap="rnd">
              <a:solidFill>
                <a:srgbClr val="3D9BFD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직선 연결선 20"/>
            <p:cNvCxnSpPr/>
            <p:nvPr/>
          </p:nvCxnSpPr>
          <p:spPr>
            <a:xfrm flipH="1">
              <a:off x="9262225" y="866656"/>
              <a:ext cx="138083" cy="138083"/>
            </a:xfrm>
            <a:prstGeom prst="line">
              <a:avLst/>
            </a:prstGeom>
            <a:ln w="31750" cap="rnd">
              <a:solidFill>
                <a:srgbClr val="FFD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직선 연결선 21"/>
            <p:cNvCxnSpPr/>
            <p:nvPr/>
          </p:nvCxnSpPr>
          <p:spPr>
            <a:xfrm flipH="1">
              <a:off x="9421766" y="1168790"/>
              <a:ext cx="138083" cy="138083"/>
            </a:xfrm>
            <a:prstGeom prst="line">
              <a:avLst/>
            </a:prstGeom>
            <a:ln w="31750" cap="rnd">
              <a:solidFill>
                <a:srgbClr val="FF0062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직선 연결선 22"/>
            <p:cNvCxnSpPr/>
            <p:nvPr/>
          </p:nvCxnSpPr>
          <p:spPr>
            <a:xfrm flipH="1">
              <a:off x="8765213" y="547606"/>
              <a:ext cx="683172" cy="683172"/>
            </a:xfrm>
            <a:prstGeom prst="line">
              <a:avLst/>
            </a:prstGeom>
            <a:ln w="31750" cap="rnd">
              <a:solidFill>
                <a:srgbClr val="5FD1A3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07135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8"/>
          <p:cNvSpPr txBox="1">
            <a:spLocks/>
          </p:cNvSpPr>
          <p:nvPr/>
        </p:nvSpPr>
        <p:spPr>
          <a:xfrm>
            <a:off x="6141304" y="1649567"/>
            <a:ext cx="5840490" cy="2136503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ko-KR" altLang="en-US" sz="1800" dirty="0" smtClean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학습내용을 입력하십시오</a:t>
            </a:r>
            <a:endParaRPr lang="en-US" altLang="ko-KR" sz="1800" dirty="0" smtClean="0">
              <a:solidFill>
                <a:prstClr val="white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800" dirty="0" smtClean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줄 간격은 </a:t>
            </a:r>
            <a:r>
              <a:rPr lang="en-US" altLang="ko-KR" sz="1800" dirty="0" smtClean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1.5</a:t>
            </a:r>
            <a:r>
              <a:rPr lang="ko-KR" altLang="en-US" sz="1800" dirty="0" smtClean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로 설정 되어 있습니다</a:t>
            </a:r>
            <a:r>
              <a:rPr lang="en-US" altLang="ko-KR" sz="1800" dirty="0" smtClean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1800" dirty="0" smtClean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서식의 단락에서 수정 가능합니다</a:t>
            </a:r>
            <a:r>
              <a:rPr lang="en-US" altLang="ko-KR" sz="1800" dirty="0" smtClean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  <a:endParaRPr lang="ko-KR" altLang="en-US" sz="1800" dirty="0">
              <a:solidFill>
                <a:prstClr val="white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3" name="텍스트 개체 틀 8"/>
          <p:cNvSpPr txBox="1">
            <a:spLocks/>
          </p:cNvSpPr>
          <p:nvPr/>
        </p:nvSpPr>
        <p:spPr>
          <a:xfrm>
            <a:off x="6141304" y="4204490"/>
            <a:ext cx="5840490" cy="2226628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ko-KR" altLang="en-US" sz="1800" dirty="0" smtClean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학습내용을 입력하십시오</a:t>
            </a:r>
            <a:endParaRPr lang="en-US" altLang="ko-KR" sz="1800" dirty="0" smtClean="0">
              <a:solidFill>
                <a:prstClr val="white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800" dirty="0" smtClean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줄 간격은 </a:t>
            </a:r>
            <a:r>
              <a:rPr lang="en-US" altLang="ko-KR" sz="1800" dirty="0" smtClean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1.5</a:t>
            </a:r>
            <a:r>
              <a:rPr lang="ko-KR" altLang="en-US" sz="1800" dirty="0" smtClean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로 설정 되어 있습니다</a:t>
            </a:r>
            <a:r>
              <a:rPr lang="en-US" altLang="ko-KR" sz="1800" dirty="0" smtClean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1800" dirty="0" smtClean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서식의 단락에서 수정 가능합니다</a:t>
            </a:r>
            <a:r>
              <a:rPr lang="en-US" altLang="ko-KR" sz="1800" dirty="0" smtClean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  <a:endParaRPr lang="ko-KR" altLang="en-US" sz="1800" dirty="0">
              <a:solidFill>
                <a:prstClr val="white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6" name="자유형 5"/>
          <p:cNvSpPr/>
          <p:nvPr/>
        </p:nvSpPr>
        <p:spPr>
          <a:xfrm>
            <a:off x="5854258" y="1019204"/>
            <a:ext cx="529351" cy="598368"/>
          </a:xfrm>
          <a:custGeom>
            <a:avLst/>
            <a:gdLst>
              <a:gd name="connsiteX0" fmla="*/ 217937 w 463389"/>
              <a:gd name="connsiteY0" fmla="*/ 119975 h 523806"/>
              <a:gd name="connsiteX1" fmla="*/ 249768 w 463389"/>
              <a:gd name="connsiteY1" fmla="*/ 127486 h 523806"/>
              <a:gd name="connsiteX2" fmla="*/ 272479 w 463389"/>
              <a:gd name="connsiteY2" fmla="*/ 147872 h 523806"/>
              <a:gd name="connsiteX3" fmla="*/ 286070 w 463389"/>
              <a:gd name="connsiteY3" fmla="*/ 177557 h 523806"/>
              <a:gd name="connsiteX4" fmla="*/ 290541 w 463389"/>
              <a:gd name="connsiteY4" fmla="*/ 212964 h 523806"/>
              <a:gd name="connsiteX5" fmla="*/ 283029 w 463389"/>
              <a:gd name="connsiteY5" fmla="*/ 257313 h 523806"/>
              <a:gd name="connsiteX6" fmla="*/ 251556 w 463389"/>
              <a:gd name="connsiteY6" fmla="*/ 229417 h 523806"/>
              <a:gd name="connsiteX7" fmla="*/ 221156 w 463389"/>
              <a:gd name="connsiteY7" fmla="*/ 264109 h 523806"/>
              <a:gd name="connsiteX8" fmla="*/ 255490 w 463389"/>
              <a:gd name="connsiteY8" fmla="*/ 294866 h 523806"/>
              <a:gd name="connsiteX9" fmla="*/ 217937 w 463389"/>
              <a:gd name="connsiteY9" fmla="*/ 305953 h 523806"/>
              <a:gd name="connsiteX10" fmla="*/ 185391 w 463389"/>
              <a:gd name="connsiteY10" fmla="*/ 298443 h 523806"/>
              <a:gd name="connsiteX11" fmla="*/ 162322 w 463389"/>
              <a:gd name="connsiteY11" fmla="*/ 278235 h 523806"/>
              <a:gd name="connsiteX12" fmla="*/ 148553 w 463389"/>
              <a:gd name="connsiteY12" fmla="*/ 248729 h 523806"/>
              <a:gd name="connsiteX13" fmla="*/ 143904 w 463389"/>
              <a:gd name="connsiteY13" fmla="*/ 212964 h 523806"/>
              <a:gd name="connsiteX14" fmla="*/ 148553 w 463389"/>
              <a:gd name="connsiteY14" fmla="*/ 177557 h 523806"/>
              <a:gd name="connsiteX15" fmla="*/ 162322 w 463389"/>
              <a:gd name="connsiteY15" fmla="*/ 147872 h 523806"/>
              <a:gd name="connsiteX16" fmla="*/ 185391 w 463389"/>
              <a:gd name="connsiteY16" fmla="*/ 127486 h 523806"/>
              <a:gd name="connsiteX17" fmla="*/ 217937 w 463389"/>
              <a:gd name="connsiteY17" fmla="*/ 119975 h 523806"/>
              <a:gd name="connsiteX18" fmla="*/ 217580 w 463389"/>
              <a:gd name="connsiteY18" fmla="*/ 76342 h 523806"/>
              <a:gd name="connsiteX19" fmla="*/ 168581 w 463389"/>
              <a:gd name="connsiteY19" fmla="*/ 86178 h 523806"/>
              <a:gd name="connsiteX20" fmla="*/ 129598 w 463389"/>
              <a:gd name="connsiteY20" fmla="*/ 114075 h 523806"/>
              <a:gd name="connsiteX21" fmla="*/ 104026 w 463389"/>
              <a:gd name="connsiteY21" fmla="*/ 157350 h 523806"/>
              <a:gd name="connsiteX22" fmla="*/ 94905 w 463389"/>
              <a:gd name="connsiteY22" fmla="*/ 212964 h 523806"/>
              <a:gd name="connsiteX23" fmla="*/ 104026 w 463389"/>
              <a:gd name="connsiteY23" fmla="*/ 268937 h 523806"/>
              <a:gd name="connsiteX24" fmla="*/ 129598 w 463389"/>
              <a:gd name="connsiteY24" fmla="*/ 312034 h 523806"/>
              <a:gd name="connsiteX25" fmla="*/ 168581 w 463389"/>
              <a:gd name="connsiteY25" fmla="*/ 339752 h 523806"/>
              <a:gd name="connsiteX26" fmla="*/ 217580 w 463389"/>
              <a:gd name="connsiteY26" fmla="*/ 349587 h 523806"/>
              <a:gd name="connsiteX27" fmla="*/ 256921 w 463389"/>
              <a:gd name="connsiteY27" fmla="*/ 343507 h 523806"/>
              <a:gd name="connsiteX28" fmla="*/ 290183 w 463389"/>
              <a:gd name="connsiteY28" fmla="*/ 325982 h 523806"/>
              <a:gd name="connsiteX29" fmla="*/ 311284 w 463389"/>
              <a:gd name="connsiteY29" fmla="*/ 344580 h 523806"/>
              <a:gd name="connsiteX30" fmla="*/ 321478 w 463389"/>
              <a:gd name="connsiteY30" fmla="*/ 345653 h 523806"/>
              <a:gd name="connsiteX31" fmla="*/ 333816 w 463389"/>
              <a:gd name="connsiteY31" fmla="*/ 334208 h 523806"/>
              <a:gd name="connsiteX32" fmla="*/ 344009 w 463389"/>
              <a:gd name="connsiteY32" fmla="*/ 320259 h 523806"/>
              <a:gd name="connsiteX33" fmla="*/ 341684 w 463389"/>
              <a:gd name="connsiteY33" fmla="*/ 309172 h 523806"/>
              <a:gd name="connsiteX34" fmla="*/ 320583 w 463389"/>
              <a:gd name="connsiteY34" fmla="*/ 290575 h 523806"/>
              <a:gd name="connsiteX35" fmla="*/ 334889 w 463389"/>
              <a:gd name="connsiteY35" fmla="*/ 254988 h 523806"/>
              <a:gd name="connsiteX36" fmla="*/ 339896 w 463389"/>
              <a:gd name="connsiteY36" fmla="*/ 212964 h 523806"/>
              <a:gd name="connsiteX37" fmla="*/ 330776 w 463389"/>
              <a:gd name="connsiteY37" fmla="*/ 157350 h 523806"/>
              <a:gd name="connsiteX38" fmla="*/ 305204 w 463389"/>
              <a:gd name="connsiteY38" fmla="*/ 114075 h 523806"/>
              <a:gd name="connsiteX39" fmla="*/ 266399 w 463389"/>
              <a:gd name="connsiteY39" fmla="*/ 86178 h 523806"/>
              <a:gd name="connsiteX40" fmla="*/ 217580 w 463389"/>
              <a:gd name="connsiteY40" fmla="*/ 76342 h 523806"/>
              <a:gd name="connsiteX41" fmla="*/ 68325 w 463389"/>
              <a:gd name="connsiteY41" fmla="*/ 0 h 523806"/>
              <a:gd name="connsiteX42" fmla="*/ 77232 w 463389"/>
              <a:gd name="connsiteY42" fmla="*/ 0 h 523806"/>
              <a:gd name="connsiteX43" fmla="*/ 193079 w 463389"/>
              <a:gd name="connsiteY43" fmla="*/ 0 h 523806"/>
              <a:gd name="connsiteX44" fmla="*/ 395064 w 463389"/>
              <a:gd name="connsiteY44" fmla="*/ 0 h 523806"/>
              <a:gd name="connsiteX45" fmla="*/ 463389 w 463389"/>
              <a:gd name="connsiteY45" fmla="*/ 68325 h 523806"/>
              <a:gd name="connsiteX46" fmla="*/ 463389 w 463389"/>
              <a:gd name="connsiteY46" fmla="*/ 239134 h 523806"/>
              <a:gd name="connsiteX47" fmla="*/ 463389 w 463389"/>
              <a:gd name="connsiteY47" fmla="*/ 341619 h 523806"/>
              <a:gd name="connsiteX48" fmla="*/ 395064 w 463389"/>
              <a:gd name="connsiteY48" fmla="*/ 409944 h 523806"/>
              <a:gd name="connsiteX49" fmla="*/ 193079 w 463389"/>
              <a:gd name="connsiteY49" fmla="*/ 409944 h 523806"/>
              <a:gd name="connsiteX50" fmla="*/ 185254 w 463389"/>
              <a:gd name="connsiteY50" fmla="*/ 523806 h 523806"/>
              <a:gd name="connsiteX51" fmla="*/ 77232 w 463389"/>
              <a:gd name="connsiteY51" fmla="*/ 409944 h 523806"/>
              <a:gd name="connsiteX52" fmla="*/ 68325 w 463389"/>
              <a:gd name="connsiteY52" fmla="*/ 409944 h 523806"/>
              <a:gd name="connsiteX53" fmla="*/ 0 w 463389"/>
              <a:gd name="connsiteY53" fmla="*/ 341619 h 523806"/>
              <a:gd name="connsiteX54" fmla="*/ 0 w 463389"/>
              <a:gd name="connsiteY54" fmla="*/ 239134 h 523806"/>
              <a:gd name="connsiteX55" fmla="*/ 0 w 463389"/>
              <a:gd name="connsiteY55" fmla="*/ 68325 h 523806"/>
              <a:gd name="connsiteX56" fmla="*/ 68325 w 463389"/>
              <a:gd name="connsiteY56" fmla="*/ 0 h 523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463389" h="523806">
                <a:moveTo>
                  <a:pt x="217937" y="119975"/>
                </a:moveTo>
                <a:cubicBezTo>
                  <a:pt x="230097" y="119975"/>
                  <a:pt x="240707" y="122479"/>
                  <a:pt x="249768" y="127486"/>
                </a:cubicBezTo>
                <a:cubicBezTo>
                  <a:pt x="258828" y="132493"/>
                  <a:pt x="266399" y="139288"/>
                  <a:pt x="272479" y="147872"/>
                </a:cubicBezTo>
                <a:cubicBezTo>
                  <a:pt x="278559" y="156456"/>
                  <a:pt x="283090" y="166351"/>
                  <a:pt x="286070" y="177557"/>
                </a:cubicBezTo>
                <a:cubicBezTo>
                  <a:pt x="289050" y="188763"/>
                  <a:pt x="290541" y="200566"/>
                  <a:pt x="290541" y="212964"/>
                </a:cubicBezTo>
                <a:cubicBezTo>
                  <a:pt x="290541" y="229417"/>
                  <a:pt x="288037" y="244199"/>
                  <a:pt x="283029" y="257313"/>
                </a:cubicBezTo>
                <a:lnTo>
                  <a:pt x="251556" y="229417"/>
                </a:lnTo>
                <a:lnTo>
                  <a:pt x="221156" y="264109"/>
                </a:lnTo>
                <a:lnTo>
                  <a:pt x="255490" y="294866"/>
                </a:lnTo>
                <a:cubicBezTo>
                  <a:pt x="244761" y="302258"/>
                  <a:pt x="232243" y="305953"/>
                  <a:pt x="217937" y="305953"/>
                </a:cubicBezTo>
                <a:cubicBezTo>
                  <a:pt x="205538" y="305953"/>
                  <a:pt x="194690" y="303450"/>
                  <a:pt x="185391" y="298443"/>
                </a:cubicBezTo>
                <a:cubicBezTo>
                  <a:pt x="176092" y="293436"/>
                  <a:pt x="168403" y="286700"/>
                  <a:pt x="162322" y="278235"/>
                </a:cubicBezTo>
                <a:cubicBezTo>
                  <a:pt x="156242" y="269771"/>
                  <a:pt x="151653" y="259936"/>
                  <a:pt x="148553" y="248729"/>
                </a:cubicBezTo>
                <a:cubicBezTo>
                  <a:pt x="145453" y="237523"/>
                  <a:pt x="143904" y="225602"/>
                  <a:pt x="143904" y="212964"/>
                </a:cubicBezTo>
                <a:cubicBezTo>
                  <a:pt x="143904" y="200566"/>
                  <a:pt x="145453" y="188763"/>
                  <a:pt x="148553" y="177557"/>
                </a:cubicBezTo>
                <a:cubicBezTo>
                  <a:pt x="151653" y="166351"/>
                  <a:pt x="156242" y="156456"/>
                  <a:pt x="162322" y="147872"/>
                </a:cubicBezTo>
                <a:cubicBezTo>
                  <a:pt x="168403" y="139288"/>
                  <a:pt x="176092" y="132493"/>
                  <a:pt x="185391" y="127486"/>
                </a:cubicBezTo>
                <a:cubicBezTo>
                  <a:pt x="194690" y="122479"/>
                  <a:pt x="205538" y="119975"/>
                  <a:pt x="217937" y="119975"/>
                </a:cubicBezTo>
                <a:close/>
                <a:moveTo>
                  <a:pt x="217580" y="76342"/>
                </a:moveTo>
                <a:cubicBezTo>
                  <a:pt x="199936" y="76342"/>
                  <a:pt x="183603" y="79621"/>
                  <a:pt x="168581" y="86178"/>
                </a:cubicBezTo>
                <a:cubicBezTo>
                  <a:pt x="153560" y="92734"/>
                  <a:pt x="140565" y="102033"/>
                  <a:pt x="129598" y="114075"/>
                </a:cubicBezTo>
                <a:cubicBezTo>
                  <a:pt x="118630" y="126115"/>
                  <a:pt x="110105" y="140540"/>
                  <a:pt x="104026" y="157350"/>
                </a:cubicBezTo>
                <a:cubicBezTo>
                  <a:pt x="97945" y="174159"/>
                  <a:pt x="94905" y="192697"/>
                  <a:pt x="94905" y="212964"/>
                </a:cubicBezTo>
                <a:cubicBezTo>
                  <a:pt x="94905" y="233470"/>
                  <a:pt x="97945" y="252127"/>
                  <a:pt x="104026" y="268937"/>
                </a:cubicBezTo>
                <a:cubicBezTo>
                  <a:pt x="110105" y="285747"/>
                  <a:pt x="118630" y="300112"/>
                  <a:pt x="129598" y="312034"/>
                </a:cubicBezTo>
                <a:cubicBezTo>
                  <a:pt x="140565" y="323956"/>
                  <a:pt x="153560" y="333195"/>
                  <a:pt x="168581" y="339752"/>
                </a:cubicBezTo>
                <a:cubicBezTo>
                  <a:pt x="183603" y="346309"/>
                  <a:pt x="199936" y="349587"/>
                  <a:pt x="217580" y="349587"/>
                </a:cubicBezTo>
                <a:cubicBezTo>
                  <a:pt x="231647" y="349587"/>
                  <a:pt x="244761" y="347560"/>
                  <a:pt x="256921" y="343507"/>
                </a:cubicBezTo>
                <a:cubicBezTo>
                  <a:pt x="269082" y="339454"/>
                  <a:pt x="280169" y="333612"/>
                  <a:pt x="290183" y="325982"/>
                </a:cubicBezTo>
                <a:lnTo>
                  <a:pt x="311284" y="344580"/>
                </a:lnTo>
                <a:cubicBezTo>
                  <a:pt x="314623" y="347441"/>
                  <a:pt x="318020" y="347799"/>
                  <a:pt x="321478" y="345653"/>
                </a:cubicBezTo>
                <a:cubicBezTo>
                  <a:pt x="324934" y="343507"/>
                  <a:pt x="329047" y="339692"/>
                  <a:pt x="333816" y="334208"/>
                </a:cubicBezTo>
                <a:cubicBezTo>
                  <a:pt x="338585" y="328963"/>
                  <a:pt x="341982" y="324313"/>
                  <a:pt x="344009" y="320259"/>
                </a:cubicBezTo>
                <a:cubicBezTo>
                  <a:pt x="346036" y="316206"/>
                  <a:pt x="345261" y="312510"/>
                  <a:pt x="341684" y="309172"/>
                </a:cubicBezTo>
                <a:lnTo>
                  <a:pt x="320583" y="290575"/>
                </a:lnTo>
                <a:cubicBezTo>
                  <a:pt x="326782" y="279845"/>
                  <a:pt x="331551" y="267983"/>
                  <a:pt x="334889" y="254988"/>
                </a:cubicBezTo>
                <a:cubicBezTo>
                  <a:pt x="338227" y="241994"/>
                  <a:pt x="339896" y="227986"/>
                  <a:pt x="339896" y="212964"/>
                </a:cubicBezTo>
                <a:cubicBezTo>
                  <a:pt x="339896" y="192697"/>
                  <a:pt x="336856" y="174159"/>
                  <a:pt x="330776" y="157350"/>
                </a:cubicBezTo>
                <a:cubicBezTo>
                  <a:pt x="324696" y="140540"/>
                  <a:pt x="316172" y="126115"/>
                  <a:pt x="305204" y="114075"/>
                </a:cubicBezTo>
                <a:cubicBezTo>
                  <a:pt x="294236" y="102033"/>
                  <a:pt x="281301" y="92734"/>
                  <a:pt x="266399" y="86178"/>
                </a:cubicBezTo>
                <a:cubicBezTo>
                  <a:pt x="251497" y="79621"/>
                  <a:pt x="235224" y="76342"/>
                  <a:pt x="217580" y="76342"/>
                </a:cubicBezTo>
                <a:close/>
                <a:moveTo>
                  <a:pt x="68325" y="0"/>
                </a:moveTo>
                <a:lnTo>
                  <a:pt x="77232" y="0"/>
                </a:lnTo>
                <a:lnTo>
                  <a:pt x="193079" y="0"/>
                </a:lnTo>
                <a:lnTo>
                  <a:pt x="395064" y="0"/>
                </a:lnTo>
                <a:cubicBezTo>
                  <a:pt x="432799" y="0"/>
                  <a:pt x="463389" y="30590"/>
                  <a:pt x="463389" y="68325"/>
                </a:cubicBezTo>
                <a:lnTo>
                  <a:pt x="463389" y="239134"/>
                </a:lnTo>
                <a:lnTo>
                  <a:pt x="463389" y="341619"/>
                </a:lnTo>
                <a:cubicBezTo>
                  <a:pt x="463389" y="379354"/>
                  <a:pt x="432799" y="409944"/>
                  <a:pt x="395064" y="409944"/>
                </a:cubicBezTo>
                <a:lnTo>
                  <a:pt x="193079" y="409944"/>
                </a:lnTo>
                <a:lnTo>
                  <a:pt x="185254" y="523806"/>
                </a:lnTo>
                <a:lnTo>
                  <a:pt x="77232" y="409944"/>
                </a:lnTo>
                <a:lnTo>
                  <a:pt x="68325" y="409944"/>
                </a:lnTo>
                <a:cubicBezTo>
                  <a:pt x="30590" y="409944"/>
                  <a:pt x="0" y="379354"/>
                  <a:pt x="0" y="341619"/>
                </a:cubicBezTo>
                <a:lnTo>
                  <a:pt x="0" y="239134"/>
                </a:lnTo>
                <a:lnTo>
                  <a:pt x="0" y="68325"/>
                </a:lnTo>
                <a:cubicBezTo>
                  <a:pt x="0" y="30590"/>
                  <a:pt x="30590" y="0"/>
                  <a:pt x="68325" y="0"/>
                </a:cubicBezTo>
                <a:close/>
              </a:path>
            </a:pathLst>
          </a:custGeom>
          <a:solidFill>
            <a:srgbClr val="FF005C"/>
          </a:solidFill>
          <a:ln w="57150" cap="flat" cmpd="sng" algn="ctr">
            <a:noFill/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7" name="자유형 6"/>
          <p:cNvSpPr/>
          <p:nvPr/>
        </p:nvSpPr>
        <p:spPr>
          <a:xfrm>
            <a:off x="5854258" y="3589176"/>
            <a:ext cx="529351" cy="598368"/>
          </a:xfrm>
          <a:custGeom>
            <a:avLst/>
            <a:gdLst>
              <a:gd name="connsiteX0" fmla="*/ 232574 w 463389"/>
              <a:gd name="connsiteY0" fmla="*/ 150522 h 523806"/>
              <a:gd name="connsiteX1" fmla="*/ 263588 w 463389"/>
              <a:gd name="connsiteY1" fmla="*/ 239685 h 523806"/>
              <a:gd name="connsiteX2" fmla="*/ 200151 w 463389"/>
              <a:gd name="connsiteY2" fmla="*/ 239685 h 523806"/>
              <a:gd name="connsiteX3" fmla="*/ 213191 w 463389"/>
              <a:gd name="connsiteY3" fmla="*/ 75103 h 523806"/>
              <a:gd name="connsiteX4" fmla="*/ 117684 w 463389"/>
              <a:gd name="connsiteY4" fmla="*/ 334840 h 523806"/>
              <a:gd name="connsiteX5" fmla="*/ 167023 w 463389"/>
              <a:gd name="connsiteY5" fmla="*/ 334840 h 523806"/>
              <a:gd name="connsiteX6" fmla="*/ 185702 w 463389"/>
              <a:gd name="connsiteY6" fmla="*/ 282681 h 523806"/>
              <a:gd name="connsiteX7" fmla="*/ 278390 w 463389"/>
              <a:gd name="connsiteY7" fmla="*/ 282681 h 523806"/>
              <a:gd name="connsiteX8" fmla="*/ 296011 w 463389"/>
              <a:gd name="connsiteY8" fmla="*/ 334840 h 523806"/>
              <a:gd name="connsiteX9" fmla="*/ 345703 w 463389"/>
              <a:gd name="connsiteY9" fmla="*/ 334840 h 523806"/>
              <a:gd name="connsiteX10" fmla="*/ 250548 w 463389"/>
              <a:gd name="connsiteY10" fmla="*/ 75103 h 523806"/>
              <a:gd name="connsiteX11" fmla="*/ 68325 w 463389"/>
              <a:gd name="connsiteY11" fmla="*/ 0 h 523806"/>
              <a:gd name="connsiteX12" fmla="*/ 77232 w 463389"/>
              <a:gd name="connsiteY12" fmla="*/ 0 h 523806"/>
              <a:gd name="connsiteX13" fmla="*/ 193079 w 463389"/>
              <a:gd name="connsiteY13" fmla="*/ 0 h 523806"/>
              <a:gd name="connsiteX14" fmla="*/ 395064 w 463389"/>
              <a:gd name="connsiteY14" fmla="*/ 0 h 523806"/>
              <a:gd name="connsiteX15" fmla="*/ 463389 w 463389"/>
              <a:gd name="connsiteY15" fmla="*/ 68325 h 523806"/>
              <a:gd name="connsiteX16" fmla="*/ 463389 w 463389"/>
              <a:gd name="connsiteY16" fmla="*/ 239134 h 523806"/>
              <a:gd name="connsiteX17" fmla="*/ 463389 w 463389"/>
              <a:gd name="connsiteY17" fmla="*/ 341619 h 523806"/>
              <a:gd name="connsiteX18" fmla="*/ 395064 w 463389"/>
              <a:gd name="connsiteY18" fmla="*/ 409944 h 523806"/>
              <a:gd name="connsiteX19" fmla="*/ 193079 w 463389"/>
              <a:gd name="connsiteY19" fmla="*/ 409944 h 523806"/>
              <a:gd name="connsiteX20" fmla="*/ 185254 w 463389"/>
              <a:gd name="connsiteY20" fmla="*/ 523806 h 523806"/>
              <a:gd name="connsiteX21" fmla="*/ 77232 w 463389"/>
              <a:gd name="connsiteY21" fmla="*/ 409944 h 523806"/>
              <a:gd name="connsiteX22" fmla="*/ 68325 w 463389"/>
              <a:gd name="connsiteY22" fmla="*/ 409944 h 523806"/>
              <a:gd name="connsiteX23" fmla="*/ 0 w 463389"/>
              <a:gd name="connsiteY23" fmla="*/ 341619 h 523806"/>
              <a:gd name="connsiteX24" fmla="*/ 0 w 463389"/>
              <a:gd name="connsiteY24" fmla="*/ 239134 h 523806"/>
              <a:gd name="connsiteX25" fmla="*/ 0 w 463389"/>
              <a:gd name="connsiteY25" fmla="*/ 68325 h 523806"/>
              <a:gd name="connsiteX26" fmla="*/ 68325 w 463389"/>
              <a:gd name="connsiteY26" fmla="*/ 0 h 523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463389" h="523806">
                <a:moveTo>
                  <a:pt x="232574" y="150522"/>
                </a:moveTo>
                <a:lnTo>
                  <a:pt x="263588" y="239685"/>
                </a:lnTo>
                <a:lnTo>
                  <a:pt x="200151" y="239685"/>
                </a:lnTo>
                <a:close/>
                <a:moveTo>
                  <a:pt x="213191" y="75103"/>
                </a:moveTo>
                <a:lnTo>
                  <a:pt x="117684" y="334840"/>
                </a:lnTo>
                <a:lnTo>
                  <a:pt x="167023" y="334840"/>
                </a:lnTo>
                <a:lnTo>
                  <a:pt x="185702" y="282681"/>
                </a:lnTo>
                <a:lnTo>
                  <a:pt x="278390" y="282681"/>
                </a:lnTo>
                <a:lnTo>
                  <a:pt x="296011" y="334840"/>
                </a:lnTo>
                <a:lnTo>
                  <a:pt x="345703" y="334840"/>
                </a:lnTo>
                <a:lnTo>
                  <a:pt x="250548" y="75103"/>
                </a:lnTo>
                <a:close/>
                <a:moveTo>
                  <a:pt x="68325" y="0"/>
                </a:moveTo>
                <a:lnTo>
                  <a:pt x="77232" y="0"/>
                </a:lnTo>
                <a:lnTo>
                  <a:pt x="193079" y="0"/>
                </a:lnTo>
                <a:lnTo>
                  <a:pt x="395064" y="0"/>
                </a:lnTo>
                <a:cubicBezTo>
                  <a:pt x="432799" y="0"/>
                  <a:pt x="463389" y="30590"/>
                  <a:pt x="463389" y="68325"/>
                </a:cubicBezTo>
                <a:lnTo>
                  <a:pt x="463389" y="239134"/>
                </a:lnTo>
                <a:lnTo>
                  <a:pt x="463389" y="341619"/>
                </a:lnTo>
                <a:cubicBezTo>
                  <a:pt x="463389" y="379354"/>
                  <a:pt x="432799" y="409944"/>
                  <a:pt x="395064" y="409944"/>
                </a:cubicBezTo>
                <a:lnTo>
                  <a:pt x="193079" y="409944"/>
                </a:lnTo>
                <a:lnTo>
                  <a:pt x="185254" y="523806"/>
                </a:lnTo>
                <a:lnTo>
                  <a:pt x="77232" y="409944"/>
                </a:lnTo>
                <a:lnTo>
                  <a:pt x="68325" y="409944"/>
                </a:lnTo>
                <a:cubicBezTo>
                  <a:pt x="30590" y="409944"/>
                  <a:pt x="0" y="379354"/>
                  <a:pt x="0" y="341619"/>
                </a:cubicBezTo>
                <a:lnTo>
                  <a:pt x="0" y="239134"/>
                </a:lnTo>
                <a:lnTo>
                  <a:pt x="0" y="68325"/>
                </a:lnTo>
                <a:cubicBezTo>
                  <a:pt x="0" y="30590"/>
                  <a:pt x="30590" y="0"/>
                  <a:pt x="68325" y="0"/>
                </a:cubicBezTo>
                <a:close/>
              </a:path>
            </a:pathLst>
          </a:custGeom>
          <a:solidFill>
            <a:sysClr val="window" lastClr="FFFFFF"/>
          </a:solidFill>
          <a:ln w="57150" cap="flat" cmpd="sng" algn="ctr">
            <a:noFill/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22" name="그룹 21"/>
          <p:cNvGrpSpPr/>
          <p:nvPr/>
        </p:nvGrpSpPr>
        <p:grpSpPr>
          <a:xfrm>
            <a:off x="6065882" y="1151320"/>
            <a:ext cx="5578161" cy="461838"/>
            <a:chOff x="6065882" y="1151320"/>
            <a:chExt cx="5578161" cy="461838"/>
          </a:xfrm>
        </p:grpSpPr>
        <p:sp>
          <p:nvSpPr>
            <p:cNvPr id="4" name="TextBox 3"/>
            <p:cNvSpPr txBox="1"/>
            <p:nvPr/>
          </p:nvSpPr>
          <p:spPr>
            <a:xfrm>
              <a:off x="6383609" y="1151320"/>
              <a:ext cx="27158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400" b="1" dirty="0" smtClean="0"/>
                <a:t>제목을 입력하세요</a:t>
              </a:r>
              <a:endParaRPr lang="ko-KR" altLang="en-US" sz="2400" b="1" dirty="0"/>
            </a:p>
          </p:txBody>
        </p:sp>
        <p:cxnSp>
          <p:nvCxnSpPr>
            <p:cNvPr id="9" name="직선 연결선 8"/>
            <p:cNvCxnSpPr/>
            <p:nvPr/>
          </p:nvCxnSpPr>
          <p:spPr>
            <a:xfrm>
              <a:off x="6065882" y="1596552"/>
              <a:ext cx="5578161" cy="16606"/>
            </a:xfrm>
            <a:prstGeom prst="line">
              <a:avLst/>
            </a:prstGeom>
            <a:ln w="19050">
              <a:solidFill>
                <a:srgbClr val="FF00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그룹 22"/>
          <p:cNvGrpSpPr/>
          <p:nvPr/>
        </p:nvGrpSpPr>
        <p:grpSpPr>
          <a:xfrm>
            <a:off x="6053853" y="3730470"/>
            <a:ext cx="5464070" cy="461665"/>
            <a:chOff x="6053853" y="3730470"/>
            <a:chExt cx="5464070" cy="461665"/>
          </a:xfrm>
        </p:grpSpPr>
        <p:sp>
          <p:nvSpPr>
            <p:cNvPr id="5" name="TextBox 4"/>
            <p:cNvSpPr txBox="1"/>
            <p:nvPr/>
          </p:nvSpPr>
          <p:spPr>
            <a:xfrm>
              <a:off x="6323720" y="3730470"/>
              <a:ext cx="27158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400" b="1" dirty="0" smtClean="0"/>
                <a:t>제목을 입력하세요</a:t>
              </a:r>
              <a:endParaRPr lang="ko-KR" altLang="en-US" sz="2400" b="1" dirty="0"/>
            </a:p>
          </p:txBody>
        </p:sp>
        <p:cxnSp>
          <p:nvCxnSpPr>
            <p:cNvPr id="10" name="직선 연결선 9"/>
            <p:cNvCxnSpPr/>
            <p:nvPr/>
          </p:nvCxnSpPr>
          <p:spPr>
            <a:xfrm>
              <a:off x="6053853" y="4157314"/>
              <a:ext cx="5464070" cy="1660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부제목 2"/>
          <p:cNvSpPr txBox="1">
            <a:spLocks/>
          </p:cNvSpPr>
          <p:nvPr/>
        </p:nvSpPr>
        <p:spPr>
          <a:xfrm>
            <a:off x="9498974" y="22195"/>
            <a:ext cx="2476670" cy="6216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lnSpc>
                <a:spcPct val="100000"/>
              </a:lnSpc>
              <a:spcBef>
                <a:spcPts val="0"/>
              </a:spcBef>
            </a:pPr>
            <a:r>
              <a:rPr lang="ko-KR" altLang="en-US" sz="2000" b="1" dirty="0">
                <a:solidFill>
                  <a:prstClr val="white"/>
                </a:solidFill>
                <a:latin typeface="맑은 고딕" panose="020F0502020204030204"/>
              </a:rPr>
              <a:t>제목을 입력하세요</a:t>
            </a:r>
          </a:p>
        </p:txBody>
      </p:sp>
      <p:cxnSp>
        <p:nvCxnSpPr>
          <p:cNvPr id="13" name="직선 연결선 12"/>
          <p:cNvCxnSpPr/>
          <p:nvPr/>
        </p:nvCxnSpPr>
        <p:spPr>
          <a:xfrm>
            <a:off x="9498974" y="539582"/>
            <a:ext cx="2476670" cy="0"/>
          </a:xfrm>
          <a:prstGeom prst="line">
            <a:avLst/>
          </a:prstGeom>
          <a:ln w="38100" cap="rnd">
            <a:solidFill>
              <a:srgbClr val="5FD1A3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그룹 13"/>
          <p:cNvGrpSpPr/>
          <p:nvPr/>
        </p:nvGrpSpPr>
        <p:grpSpPr>
          <a:xfrm>
            <a:off x="8854243" y="120594"/>
            <a:ext cx="1054635" cy="780371"/>
            <a:chOff x="8345321" y="120594"/>
            <a:chExt cx="1054635" cy="780371"/>
          </a:xfrm>
          <a:solidFill>
            <a:srgbClr val="5FD1A3"/>
          </a:solidFill>
        </p:grpSpPr>
        <p:grpSp>
          <p:nvGrpSpPr>
            <p:cNvPr id="15" name="그룹 14"/>
            <p:cNvGrpSpPr/>
            <p:nvPr/>
          </p:nvGrpSpPr>
          <p:grpSpPr>
            <a:xfrm>
              <a:off x="8345321" y="120594"/>
              <a:ext cx="1054635" cy="780371"/>
              <a:chOff x="953164" y="-58738"/>
              <a:chExt cx="8938724" cy="6614160"/>
            </a:xfrm>
            <a:grpFill/>
          </p:grpSpPr>
          <p:sp>
            <p:nvSpPr>
              <p:cNvPr id="17" name="Freeform 148"/>
              <p:cNvSpPr>
                <a:spLocks/>
              </p:cNvSpPr>
              <p:nvPr/>
            </p:nvSpPr>
            <p:spPr bwMode="auto">
              <a:xfrm>
                <a:off x="8656815" y="4095158"/>
                <a:ext cx="1235073" cy="1289046"/>
              </a:xfrm>
              <a:custGeom>
                <a:avLst/>
                <a:gdLst>
                  <a:gd name="T0" fmla="*/ 0 w 329"/>
                  <a:gd name="T1" fmla="*/ 162 h 343"/>
                  <a:gd name="T2" fmla="*/ 58 w 329"/>
                  <a:gd name="T3" fmla="*/ 47 h 343"/>
                  <a:gd name="T4" fmla="*/ 245 w 329"/>
                  <a:gd name="T5" fmla="*/ 41 h 343"/>
                  <a:gd name="T6" fmla="*/ 300 w 329"/>
                  <a:gd name="T7" fmla="*/ 233 h 343"/>
                  <a:gd name="T8" fmla="*/ 166 w 329"/>
                  <a:gd name="T9" fmla="*/ 338 h 343"/>
                  <a:gd name="T10" fmla="*/ 133 w 329"/>
                  <a:gd name="T11" fmla="*/ 343 h 343"/>
                  <a:gd name="T12" fmla="*/ 109 w 329"/>
                  <a:gd name="T13" fmla="*/ 337 h 343"/>
                  <a:gd name="T14" fmla="*/ 0 w 329"/>
                  <a:gd name="T15" fmla="*/ 162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9" h="343">
                    <a:moveTo>
                      <a:pt x="0" y="162"/>
                    </a:moveTo>
                    <a:cubicBezTo>
                      <a:pt x="0" y="113"/>
                      <a:pt x="22" y="75"/>
                      <a:pt x="58" y="47"/>
                    </a:cubicBezTo>
                    <a:cubicBezTo>
                      <a:pt x="121" y="0"/>
                      <a:pt x="196" y="8"/>
                      <a:pt x="245" y="41"/>
                    </a:cubicBezTo>
                    <a:cubicBezTo>
                      <a:pt x="302" y="80"/>
                      <a:pt x="329" y="170"/>
                      <a:pt x="300" y="233"/>
                    </a:cubicBezTo>
                    <a:cubicBezTo>
                      <a:pt x="265" y="308"/>
                      <a:pt x="259" y="320"/>
                      <a:pt x="166" y="338"/>
                    </a:cubicBezTo>
                    <a:cubicBezTo>
                      <a:pt x="155" y="340"/>
                      <a:pt x="144" y="342"/>
                      <a:pt x="133" y="343"/>
                    </a:cubicBezTo>
                    <a:cubicBezTo>
                      <a:pt x="125" y="343"/>
                      <a:pt x="115" y="342"/>
                      <a:pt x="109" y="337"/>
                    </a:cubicBezTo>
                    <a:cubicBezTo>
                      <a:pt x="51" y="293"/>
                      <a:pt x="4" y="240"/>
                      <a:pt x="0" y="16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8" name="Freeform 149"/>
              <p:cNvSpPr>
                <a:spLocks/>
              </p:cNvSpPr>
              <p:nvPr/>
            </p:nvSpPr>
            <p:spPr bwMode="auto">
              <a:xfrm>
                <a:off x="6123289" y="6139496"/>
                <a:ext cx="404814" cy="415926"/>
              </a:xfrm>
              <a:custGeom>
                <a:avLst/>
                <a:gdLst>
                  <a:gd name="T0" fmla="*/ 69 w 108"/>
                  <a:gd name="T1" fmla="*/ 111 h 111"/>
                  <a:gd name="T2" fmla="*/ 25 w 108"/>
                  <a:gd name="T3" fmla="*/ 14 h 111"/>
                  <a:gd name="T4" fmla="*/ 63 w 108"/>
                  <a:gd name="T5" fmla="*/ 7 h 111"/>
                  <a:gd name="T6" fmla="*/ 87 w 108"/>
                  <a:gd name="T7" fmla="*/ 100 h 111"/>
                  <a:gd name="T8" fmla="*/ 69 w 108"/>
                  <a:gd name="T9" fmla="*/ 111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8" h="111">
                    <a:moveTo>
                      <a:pt x="69" y="111"/>
                    </a:moveTo>
                    <a:cubicBezTo>
                      <a:pt x="23" y="105"/>
                      <a:pt x="0" y="51"/>
                      <a:pt x="25" y="14"/>
                    </a:cubicBezTo>
                    <a:cubicBezTo>
                      <a:pt x="32" y="5"/>
                      <a:pt x="51" y="0"/>
                      <a:pt x="63" y="7"/>
                    </a:cubicBezTo>
                    <a:cubicBezTo>
                      <a:pt x="96" y="25"/>
                      <a:pt x="108" y="67"/>
                      <a:pt x="87" y="100"/>
                    </a:cubicBezTo>
                    <a:cubicBezTo>
                      <a:pt x="83" y="105"/>
                      <a:pt x="74" y="108"/>
                      <a:pt x="69" y="1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9" name="Freeform 150"/>
              <p:cNvSpPr>
                <a:spLocks/>
              </p:cNvSpPr>
              <p:nvPr/>
            </p:nvSpPr>
            <p:spPr bwMode="auto">
              <a:xfrm>
                <a:off x="1433513" y="-58738"/>
                <a:ext cx="6384060" cy="5652664"/>
              </a:xfrm>
              <a:custGeom>
                <a:avLst/>
                <a:gdLst>
                  <a:gd name="T0" fmla="*/ 1777 w 2067"/>
                  <a:gd name="T1" fmla="*/ 1271 h 1829"/>
                  <a:gd name="T2" fmla="*/ 1758 w 2067"/>
                  <a:gd name="T3" fmla="*/ 1089 h 1829"/>
                  <a:gd name="T4" fmla="*/ 1766 w 2067"/>
                  <a:gd name="T5" fmla="*/ 888 h 1829"/>
                  <a:gd name="T6" fmla="*/ 1700 w 2067"/>
                  <a:gd name="T7" fmla="*/ 677 h 1829"/>
                  <a:gd name="T8" fmla="*/ 1637 w 2067"/>
                  <a:gd name="T9" fmla="*/ 501 h 1829"/>
                  <a:gd name="T10" fmla="*/ 1484 w 2067"/>
                  <a:gd name="T11" fmla="*/ 310 h 1829"/>
                  <a:gd name="T12" fmla="*/ 1293 w 2067"/>
                  <a:gd name="T13" fmla="*/ 171 h 1829"/>
                  <a:gd name="T14" fmla="*/ 1159 w 2067"/>
                  <a:gd name="T15" fmla="*/ 77 h 1829"/>
                  <a:gd name="T16" fmla="*/ 1040 w 2067"/>
                  <a:gd name="T17" fmla="*/ 59 h 1829"/>
                  <a:gd name="T18" fmla="*/ 913 w 2067"/>
                  <a:gd name="T19" fmla="*/ 44 h 1829"/>
                  <a:gd name="T20" fmla="*/ 702 w 2067"/>
                  <a:gd name="T21" fmla="*/ 77 h 1829"/>
                  <a:gd name="T22" fmla="*/ 614 w 2067"/>
                  <a:gd name="T23" fmla="*/ 174 h 1829"/>
                  <a:gd name="T24" fmla="*/ 498 w 2067"/>
                  <a:gd name="T25" fmla="*/ 149 h 1829"/>
                  <a:gd name="T26" fmla="*/ 473 w 2067"/>
                  <a:gd name="T27" fmla="*/ 221 h 1829"/>
                  <a:gd name="T28" fmla="*/ 413 w 2067"/>
                  <a:gd name="T29" fmla="*/ 62 h 1829"/>
                  <a:gd name="T30" fmla="*/ 152 w 2067"/>
                  <a:gd name="T31" fmla="*/ 129 h 1829"/>
                  <a:gd name="T32" fmla="*/ 218 w 2067"/>
                  <a:gd name="T33" fmla="*/ 304 h 1829"/>
                  <a:gd name="T34" fmla="*/ 247 w 2067"/>
                  <a:gd name="T35" fmla="*/ 481 h 1829"/>
                  <a:gd name="T36" fmla="*/ 143 w 2067"/>
                  <a:gd name="T37" fmla="*/ 537 h 1829"/>
                  <a:gd name="T38" fmla="*/ 64 w 2067"/>
                  <a:gd name="T39" fmla="*/ 772 h 1829"/>
                  <a:gd name="T40" fmla="*/ 39 w 2067"/>
                  <a:gd name="T41" fmla="*/ 834 h 1829"/>
                  <a:gd name="T42" fmla="*/ 130 w 2067"/>
                  <a:gd name="T43" fmla="*/ 923 h 1829"/>
                  <a:gd name="T44" fmla="*/ 94 w 2067"/>
                  <a:gd name="T45" fmla="*/ 1071 h 1829"/>
                  <a:gd name="T46" fmla="*/ 158 w 2067"/>
                  <a:gd name="T47" fmla="*/ 1278 h 1829"/>
                  <a:gd name="T48" fmla="*/ 264 w 2067"/>
                  <a:gd name="T49" fmla="*/ 1413 h 1829"/>
                  <a:gd name="T50" fmla="*/ 320 w 2067"/>
                  <a:gd name="T51" fmla="*/ 1464 h 1829"/>
                  <a:gd name="T52" fmla="*/ 389 w 2067"/>
                  <a:gd name="T53" fmla="*/ 1638 h 1829"/>
                  <a:gd name="T54" fmla="*/ 517 w 2067"/>
                  <a:gd name="T55" fmla="*/ 1627 h 1829"/>
                  <a:gd name="T56" fmla="*/ 698 w 2067"/>
                  <a:gd name="T57" fmla="*/ 1732 h 1829"/>
                  <a:gd name="T58" fmla="*/ 794 w 2067"/>
                  <a:gd name="T59" fmla="*/ 1752 h 1829"/>
                  <a:gd name="T60" fmla="*/ 987 w 2067"/>
                  <a:gd name="T61" fmla="*/ 1775 h 1829"/>
                  <a:gd name="T62" fmla="*/ 1063 w 2067"/>
                  <a:gd name="T63" fmla="*/ 1781 h 1829"/>
                  <a:gd name="T64" fmla="*/ 1342 w 2067"/>
                  <a:gd name="T65" fmla="*/ 1705 h 1829"/>
                  <a:gd name="T66" fmla="*/ 1469 w 2067"/>
                  <a:gd name="T67" fmla="*/ 1646 h 1829"/>
                  <a:gd name="T68" fmla="*/ 1553 w 2067"/>
                  <a:gd name="T69" fmla="*/ 1716 h 1829"/>
                  <a:gd name="T70" fmla="*/ 1516 w 2067"/>
                  <a:gd name="T71" fmla="*/ 1601 h 1829"/>
                  <a:gd name="T72" fmla="*/ 1577 w 2067"/>
                  <a:gd name="T73" fmla="*/ 1450 h 1829"/>
                  <a:gd name="T74" fmla="*/ 1711 w 2067"/>
                  <a:gd name="T75" fmla="*/ 1582 h 1829"/>
                  <a:gd name="T76" fmla="*/ 1761 w 2067"/>
                  <a:gd name="T77" fmla="*/ 1598 h 1829"/>
                  <a:gd name="T78" fmla="*/ 1715 w 2067"/>
                  <a:gd name="T79" fmla="*/ 1503 h 1829"/>
                  <a:gd name="T80" fmla="*/ 1604 w 2067"/>
                  <a:gd name="T81" fmla="*/ 1354 h 1829"/>
                  <a:gd name="T82" fmla="*/ 1739 w 2067"/>
                  <a:gd name="T83" fmla="*/ 1294 h 1829"/>
                  <a:gd name="T84" fmla="*/ 2039 w 2067"/>
                  <a:gd name="T85" fmla="*/ 1379 h 18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067" h="1829">
                    <a:moveTo>
                      <a:pt x="2050" y="1322"/>
                    </a:moveTo>
                    <a:cubicBezTo>
                      <a:pt x="2026" y="1302"/>
                      <a:pt x="1998" y="1292"/>
                      <a:pt x="1967" y="1289"/>
                    </a:cubicBezTo>
                    <a:cubicBezTo>
                      <a:pt x="1903" y="1284"/>
                      <a:pt x="1840" y="1278"/>
                      <a:pt x="1777" y="1271"/>
                    </a:cubicBezTo>
                    <a:cubicBezTo>
                      <a:pt x="1713" y="1264"/>
                      <a:pt x="1684" y="1200"/>
                      <a:pt x="1721" y="1150"/>
                    </a:cubicBezTo>
                    <a:cubicBezTo>
                      <a:pt x="1727" y="1141"/>
                      <a:pt x="1736" y="1133"/>
                      <a:pt x="1744" y="1126"/>
                    </a:cubicBezTo>
                    <a:cubicBezTo>
                      <a:pt x="1755" y="1116"/>
                      <a:pt x="1759" y="1103"/>
                      <a:pt x="1758" y="1089"/>
                    </a:cubicBezTo>
                    <a:cubicBezTo>
                      <a:pt x="1757" y="1072"/>
                      <a:pt x="1754" y="1056"/>
                      <a:pt x="1753" y="1039"/>
                    </a:cubicBezTo>
                    <a:cubicBezTo>
                      <a:pt x="1751" y="1000"/>
                      <a:pt x="1748" y="961"/>
                      <a:pt x="1772" y="926"/>
                    </a:cubicBezTo>
                    <a:cubicBezTo>
                      <a:pt x="1780" y="914"/>
                      <a:pt x="1775" y="900"/>
                      <a:pt x="1766" y="888"/>
                    </a:cubicBezTo>
                    <a:cubicBezTo>
                      <a:pt x="1753" y="869"/>
                      <a:pt x="1745" y="850"/>
                      <a:pt x="1743" y="827"/>
                    </a:cubicBezTo>
                    <a:cubicBezTo>
                      <a:pt x="1739" y="794"/>
                      <a:pt x="1732" y="761"/>
                      <a:pt x="1723" y="730"/>
                    </a:cubicBezTo>
                    <a:cubicBezTo>
                      <a:pt x="1719" y="711"/>
                      <a:pt x="1712" y="691"/>
                      <a:pt x="1700" y="677"/>
                    </a:cubicBezTo>
                    <a:cubicBezTo>
                      <a:pt x="1671" y="645"/>
                      <a:pt x="1666" y="609"/>
                      <a:pt x="1670" y="568"/>
                    </a:cubicBezTo>
                    <a:cubicBezTo>
                      <a:pt x="1671" y="563"/>
                      <a:pt x="1671" y="557"/>
                      <a:pt x="1671" y="552"/>
                    </a:cubicBezTo>
                    <a:cubicBezTo>
                      <a:pt x="1671" y="528"/>
                      <a:pt x="1661" y="507"/>
                      <a:pt x="1637" y="501"/>
                    </a:cubicBezTo>
                    <a:cubicBezTo>
                      <a:pt x="1587" y="488"/>
                      <a:pt x="1557" y="455"/>
                      <a:pt x="1536" y="410"/>
                    </a:cubicBezTo>
                    <a:cubicBezTo>
                      <a:pt x="1528" y="393"/>
                      <a:pt x="1515" y="377"/>
                      <a:pt x="1502" y="363"/>
                    </a:cubicBezTo>
                    <a:cubicBezTo>
                      <a:pt x="1488" y="348"/>
                      <a:pt x="1480" y="331"/>
                      <a:pt x="1484" y="310"/>
                    </a:cubicBezTo>
                    <a:cubicBezTo>
                      <a:pt x="1490" y="283"/>
                      <a:pt x="1477" y="263"/>
                      <a:pt x="1463" y="242"/>
                    </a:cubicBezTo>
                    <a:cubicBezTo>
                      <a:pt x="1436" y="201"/>
                      <a:pt x="1394" y="189"/>
                      <a:pt x="1350" y="179"/>
                    </a:cubicBezTo>
                    <a:cubicBezTo>
                      <a:pt x="1331" y="174"/>
                      <a:pt x="1311" y="176"/>
                      <a:pt x="1293" y="171"/>
                    </a:cubicBezTo>
                    <a:cubicBezTo>
                      <a:pt x="1257" y="162"/>
                      <a:pt x="1225" y="147"/>
                      <a:pt x="1208" y="111"/>
                    </a:cubicBezTo>
                    <a:cubicBezTo>
                      <a:pt x="1204" y="101"/>
                      <a:pt x="1197" y="92"/>
                      <a:pt x="1190" y="84"/>
                    </a:cubicBezTo>
                    <a:cubicBezTo>
                      <a:pt x="1182" y="76"/>
                      <a:pt x="1171" y="72"/>
                      <a:pt x="1159" y="77"/>
                    </a:cubicBezTo>
                    <a:cubicBezTo>
                      <a:pt x="1149" y="82"/>
                      <a:pt x="1139" y="87"/>
                      <a:pt x="1130" y="93"/>
                    </a:cubicBezTo>
                    <a:cubicBezTo>
                      <a:pt x="1111" y="105"/>
                      <a:pt x="1093" y="102"/>
                      <a:pt x="1075" y="92"/>
                    </a:cubicBezTo>
                    <a:cubicBezTo>
                      <a:pt x="1060" y="85"/>
                      <a:pt x="1046" y="77"/>
                      <a:pt x="1040" y="59"/>
                    </a:cubicBezTo>
                    <a:cubicBezTo>
                      <a:pt x="1036" y="46"/>
                      <a:pt x="1028" y="33"/>
                      <a:pt x="1014" y="29"/>
                    </a:cubicBezTo>
                    <a:cubicBezTo>
                      <a:pt x="986" y="20"/>
                      <a:pt x="958" y="15"/>
                      <a:pt x="933" y="28"/>
                    </a:cubicBezTo>
                    <a:cubicBezTo>
                      <a:pt x="926" y="32"/>
                      <a:pt x="920" y="37"/>
                      <a:pt x="913" y="44"/>
                    </a:cubicBezTo>
                    <a:cubicBezTo>
                      <a:pt x="882" y="78"/>
                      <a:pt x="838" y="88"/>
                      <a:pt x="800" y="110"/>
                    </a:cubicBezTo>
                    <a:cubicBezTo>
                      <a:pt x="784" y="118"/>
                      <a:pt x="766" y="115"/>
                      <a:pt x="751" y="107"/>
                    </a:cubicBezTo>
                    <a:cubicBezTo>
                      <a:pt x="734" y="99"/>
                      <a:pt x="718" y="87"/>
                      <a:pt x="702" y="77"/>
                    </a:cubicBezTo>
                    <a:cubicBezTo>
                      <a:pt x="691" y="71"/>
                      <a:pt x="672" y="79"/>
                      <a:pt x="667" y="92"/>
                    </a:cubicBezTo>
                    <a:cubicBezTo>
                      <a:pt x="662" y="110"/>
                      <a:pt x="659" y="129"/>
                      <a:pt x="653" y="147"/>
                    </a:cubicBezTo>
                    <a:cubicBezTo>
                      <a:pt x="647" y="165"/>
                      <a:pt x="631" y="174"/>
                      <a:pt x="614" y="174"/>
                    </a:cubicBezTo>
                    <a:cubicBezTo>
                      <a:pt x="601" y="174"/>
                      <a:pt x="586" y="170"/>
                      <a:pt x="575" y="164"/>
                    </a:cubicBezTo>
                    <a:cubicBezTo>
                      <a:pt x="563" y="157"/>
                      <a:pt x="555" y="145"/>
                      <a:pt x="544" y="136"/>
                    </a:cubicBezTo>
                    <a:cubicBezTo>
                      <a:pt x="527" y="122"/>
                      <a:pt x="503" y="128"/>
                      <a:pt x="498" y="149"/>
                    </a:cubicBezTo>
                    <a:cubicBezTo>
                      <a:pt x="495" y="159"/>
                      <a:pt x="494" y="170"/>
                      <a:pt x="492" y="181"/>
                    </a:cubicBezTo>
                    <a:cubicBezTo>
                      <a:pt x="490" y="192"/>
                      <a:pt x="489" y="203"/>
                      <a:pt x="486" y="213"/>
                    </a:cubicBezTo>
                    <a:cubicBezTo>
                      <a:pt x="484" y="217"/>
                      <a:pt x="478" y="221"/>
                      <a:pt x="473" y="221"/>
                    </a:cubicBezTo>
                    <a:cubicBezTo>
                      <a:pt x="469" y="221"/>
                      <a:pt x="463" y="217"/>
                      <a:pt x="461" y="213"/>
                    </a:cubicBezTo>
                    <a:cubicBezTo>
                      <a:pt x="458" y="203"/>
                      <a:pt x="457" y="192"/>
                      <a:pt x="455" y="185"/>
                    </a:cubicBezTo>
                    <a:cubicBezTo>
                      <a:pt x="468" y="131"/>
                      <a:pt x="446" y="96"/>
                      <a:pt x="413" y="62"/>
                    </a:cubicBezTo>
                    <a:cubicBezTo>
                      <a:pt x="390" y="38"/>
                      <a:pt x="363" y="29"/>
                      <a:pt x="334" y="19"/>
                    </a:cubicBezTo>
                    <a:cubicBezTo>
                      <a:pt x="278" y="0"/>
                      <a:pt x="201" y="14"/>
                      <a:pt x="174" y="84"/>
                    </a:cubicBezTo>
                    <a:cubicBezTo>
                      <a:pt x="168" y="100"/>
                      <a:pt x="160" y="114"/>
                      <a:pt x="152" y="129"/>
                    </a:cubicBezTo>
                    <a:cubicBezTo>
                      <a:pt x="140" y="153"/>
                      <a:pt x="143" y="177"/>
                      <a:pt x="153" y="201"/>
                    </a:cubicBezTo>
                    <a:cubicBezTo>
                      <a:pt x="164" y="229"/>
                      <a:pt x="189" y="250"/>
                      <a:pt x="196" y="281"/>
                    </a:cubicBezTo>
                    <a:cubicBezTo>
                      <a:pt x="198" y="290"/>
                      <a:pt x="209" y="299"/>
                      <a:pt x="218" y="304"/>
                    </a:cubicBezTo>
                    <a:cubicBezTo>
                      <a:pt x="232" y="313"/>
                      <a:pt x="248" y="319"/>
                      <a:pt x="263" y="327"/>
                    </a:cubicBezTo>
                    <a:cubicBezTo>
                      <a:pt x="279" y="337"/>
                      <a:pt x="285" y="349"/>
                      <a:pt x="280" y="369"/>
                    </a:cubicBezTo>
                    <a:cubicBezTo>
                      <a:pt x="270" y="407"/>
                      <a:pt x="259" y="444"/>
                      <a:pt x="247" y="481"/>
                    </a:cubicBezTo>
                    <a:cubicBezTo>
                      <a:pt x="242" y="495"/>
                      <a:pt x="229" y="501"/>
                      <a:pt x="214" y="503"/>
                    </a:cubicBezTo>
                    <a:cubicBezTo>
                      <a:pt x="195" y="506"/>
                      <a:pt x="176" y="507"/>
                      <a:pt x="157" y="510"/>
                    </a:cubicBezTo>
                    <a:cubicBezTo>
                      <a:pt x="149" y="512"/>
                      <a:pt x="140" y="529"/>
                      <a:pt x="143" y="537"/>
                    </a:cubicBezTo>
                    <a:cubicBezTo>
                      <a:pt x="145" y="545"/>
                      <a:pt x="146" y="555"/>
                      <a:pt x="151" y="561"/>
                    </a:cubicBezTo>
                    <a:cubicBezTo>
                      <a:pt x="181" y="601"/>
                      <a:pt x="176" y="644"/>
                      <a:pt x="164" y="688"/>
                    </a:cubicBezTo>
                    <a:cubicBezTo>
                      <a:pt x="151" y="739"/>
                      <a:pt x="118" y="768"/>
                      <a:pt x="64" y="772"/>
                    </a:cubicBezTo>
                    <a:cubicBezTo>
                      <a:pt x="48" y="773"/>
                      <a:pt x="32" y="777"/>
                      <a:pt x="16" y="781"/>
                    </a:cubicBezTo>
                    <a:cubicBezTo>
                      <a:pt x="4" y="784"/>
                      <a:pt x="0" y="808"/>
                      <a:pt x="11" y="817"/>
                    </a:cubicBezTo>
                    <a:cubicBezTo>
                      <a:pt x="19" y="823"/>
                      <a:pt x="28" y="830"/>
                      <a:pt x="39" y="834"/>
                    </a:cubicBezTo>
                    <a:cubicBezTo>
                      <a:pt x="56" y="842"/>
                      <a:pt x="75" y="846"/>
                      <a:pt x="93" y="854"/>
                    </a:cubicBezTo>
                    <a:cubicBezTo>
                      <a:pt x="109" y="861"/>
                      <a:pt x="119" y="873"/>
                      <a:pt x="123" y="891"/>
                    </a:cubicBezTo>
                    <a:cubicBezTo>
                      <a:pt x="126" y="902"/>
                      <a:pt x="127" y="913"/>
                      <a:pt x="130" y="923"/>
                    </a:cubicBezTo>
                    <a:cubicBezTo>
                      <a:pt x="136" y="944"/>
                      <a:pt x="129" y="961"/>
                      <a:pt x="115" y="977"/>
                    </a:cubicBezTo>
                    <a:cubicBezTo>
                      <a:pt x="104" y="989"/>
                      <a:pt x="91" y="1000"/>
                      <a:pt x="82" y="1014"/>
                    </a:cubicBezTo>
                    <a:cubicBezTo>
                      <a:pt x="68" y="1034"/>
                      <a:pt x="73" y="1058"/>
                      <a:pt x="94" y="1071"/>
                    </a:cubicBezTo>
                    <a:cubicBezTo>
                      <a:pt x="107" y="1081"/>
                      <a:pt x="126" y="1086"/>
                      <a:pt x="135" y="1098"/>
                    </a:cubicBezTo>
                    <a:cubicBezTo>
                      <a:pt x="157" y="1134"/>
                      <a:pt x="174" y="1173"/>
                      <a:pt x="156" y="1216"/>
                    </a:cubicBezTo>
                    <a:cubicBezTo>
                      <a:pt x="146" y="1239"/>
                      <a:pt x="148" y="1258"/>
                      <a:pt x="158" y="1278"/>
                    </a:cubicBezTo>
                    <a:cubicBezTo>
                      <a:pt x="160" y="1281"/>
                      <a:pt x="161" y="1284"/>
                      <a:pt x="162" y="1286"/>
                    </a:cubicBezTo>
                    <a:cubicBezTo>
                      <a:pt x="180" y="1316"/>
                      <a:pt x="202" y="1339"/>
                      <a:pt x="236" y="1350"/>
                    </a:cubicBezTo>
                    <a:cubicBezTo>
                      <a:pt x="278" y="1365"/>
                      <a:pt x="275" y="1377"/>
                      <a:pt x="264" y="1413"/>
                    </a:cubicBezTo>
                    <a:cubicBezTo>
                      <a:pt x="263" y="1418"/>
                      <a:pt x="262" y="1424"/>
                      <a:pt x="262" y="1429"/>
                    </a:cubicBezTo>
                    <a:cubicBezTo>
                      <a:pt x="262" y="1442"/>
                      <a:pt x="268" y="1451"/>
                      <a:pt x="279" y="1455"/>
                    </a:cubicBezTo>
                    <a:cubicBezTo>
                      <a:pt x="292" y="1459"/>
                      <a:pt x="306" y="1459"/>
                      <a:pt x="320" y="1464"/>
                    </a:cubicBezTo>
                    <a:cubicBezTo>
                      <a:pt x="363" y="1479"/>
                      <a:pt x="384" y="1516"/>
                      <a:pt x="376" y="1561"/>
                    </a:cubicBezTo>
                    <a:cubicBezTo>
                      <a:pt x="372" y="1580"/>
                      <a:pt x="369" y="1599"/>
                      <a:pt x="366" y="1618"/>
                    </a:cubicBezTo>
                    <a:cubicBezTo>
                      <a:pt x="365" y="1626"/>
                      <a:pt x="381" y="1640"/>
                      <a:pt x="389" y="1638"/>
                    </a:cubicBezTo>
                    <a:cubicBezTo>
                      <a:pt x="394" y="1638"/>
                      <a:pt x="401" y="1638"/>
                      <a:pt x="405" y="1635"/>
                    </a:cubicBezTo>
                    <a:cubicBezTo>
                      <a:pt x="436" y="1617"/>
                      <a:pt x="467" y="1614"/>
                      <a:pt x="501" y="1626"/>
                    </a:cubicBezTo>
                    <a:cubicBezTo>
                      <a:pt x="506" y="1627"/>
                      <a:pt x="512" y="1628"/>
                      <a:pt x="517" y="1627"/>
                    </a:cubicBezTo>
                    <a:cubicBezTo>
                      <a:pt x="558" y="1619"/>
                      <a:pt x="585" y="1644"/>
                      <a:pt x="611" y="1668"/>
                    </a:cubicBezTo>
                    <a:cubicBezTo>
                      <a:pt x="623" y="1678"/>
                      <a:pt x="633" y="1692"/>
                      <a:pt x="641" y="1707"/>
                    </a:cubicBezTo>
                    <a:cubicBezTo>
                      <a:pt x="654" y="1729"/>
                      <a:pt x="675" y="1734"/>
                      <a:pt x="698" y="1732"/>
                    </a:cubicBezTo>
                    <a:cubicBezTo>
                      <a:pt x="712" y="1731"/>
                      <a:pt x="725" y="1724"/>
                      <a:pt x="739" y="1723"/>
                    </a:cubicBezTo>
                    <a:cubicBezTo>
                      <a:pt x="749" y="1723"/>
                      <a:pt x="761" y="1725"/>
                      <a:pt x="770" y="1730"/>
                    </a:cubicBezTo>
                    <a:cubicBezTo>
                      <a:pt x="779" y="1735"/>
                      <a:pt x="786" y="1745"/>
                      <a:pt x="794" y="1752"/>
                    </a:cubicBezTo>
                    <a:cubicBezTo>
                      <a:pt x="812" y="1771"/>
                      <a:pt x="834" y="1771"/>
                      <a:pt x="855" y="1762"/>
                    </a:cubicBezTo>
                    <a:cubicBezTo>
                      <a:pt x="868" y="1757"/>
                      <a:pt x="879" y="1747"/>
                      <a:pt x="891" y="1740"/>
                    </a:cubicBezTo>
                    <a:cubicBezTo>
                      <a:pt x="927" y="1722"/>
                      <a:pt x="970" y="1737"/>
                      <a:pt x="987" y="1775"/>
                    </a:cubicBezTo>
                    <a:cubicBezTo>
                      <a:pt x="994" y="1790"/>
                      <a:pt x="996" y="1807"/>
                      <a:pt x="1011" y="1819"/>
                    </a:cubicBezTo>
                    <a:cubicBezTo>
                      <a:pt x="1023" y="1829"/>
                      <a:pt x="1048" y="1827"/>
                      <a:pt x="1054" y="1812"/>
                    </a:cubicBezTo>
                    <a:cubicBezTo>
                      <a:pt x="1058" y="1803"/>
                      <a:pt x="1061" y="1792"/>
                      <a:pt x="1063" y="1781"/>
                    </a:cubicBezTo>
                    <a:cubicBezTo>
                      <a:pt x="1065" y="1769"/>
                      <a:pt x="1070" y="1761"/>
                      <a:pt x="1083" y="1759"/>
                    </a:cubicBezTo>
                    <a:cubicBezTo>
                      <a:pt x="1113" y="1754"/>
                      <a:pt x="1144" y="1752"/>
                      <a:pt x="1172" y="1742"/>
                    </a:cubicBezTo>
                    <a:cubicBezTo>
                      <a:pt x="1228" y="1722"/>
                      <a:pt x="1283" y="1706"/>
                      <a:pt x="1342" y="1705"/>
                    </a:cubicBezTo>
                    <a:cubicBezTo>
                      <a:pt x="1356" y="1705"/>
                      <a:pt x="1368" y="1697"/>
                      <a:pt x="1377" y="1686"/>
                    </a:cubicBezTo>
                    <a:cubicBezTo>
                      <a:pt x="1390" y="1672"/>
                      <a:pt x="1402" y="1656"/>
                      <a:pt x="1416" y="1643"/>
                    </a:cubicBezTo>
                    <a:cubicBezTo>
                      <a:pt x="1431" y="1630"/>
                      <a:pt x="1456" y="1632"/>
                      <a:pt x="1469" y="1646"/>
                    </a:cubicBezTo>
                    <a:cubicBezTo>
                      <a:pt x="1482" y="1659"/>
                      <a:pt x="1494" y="1674"/>
                      <a:pt x="1507" y="1689"/>
                    </a:cubicBezTo>
                    <a:cubicBezTo>
                      <a:pt x="1514" y="1698"/>
                      <a:pt x="1520" y="1707"/>
                      <a:pt x="1529" y="1713"/>
                    </a:cubicBezTo>
                    <a:cubicBezTo>
                      <a:pt x="1535" y="1717"/>
                      <a:pt x="1545" y="1717"/>
                      <a:pt x="1553" y="1716"/>
                    </a:cubicBezTo>
                    <a:cubicBezTo>
                      <a:pt x="1562" y="1714"/>
                      <a:pt x="1568" y="1699"/>
                      <a:pt x="1564" y="1688"/>
                    </a:cubicBezTo>
                    <a:cubicBezTo>
                      <a:pt x="1562" y="1683"/>
                      <a:pt x="1561" y="1677"/>
                      <a:pt x="1558" y="1673"/>
                    </a:cubicBezTo>
                    <a:cubicBezTo>
                      <a:pt x="1544" y="1648"/>
                      <a:pt x="1532" y="1624"/>
                      <a:pt x="1516" y="1601"/>
                    </a:cubicBezTo>
                    <a:cubicBezTo>
                      <a:pt x="1502" y="1581"/>
                      <a:pt x="1489" y="1560"/>
                      <a:pt x="1486" y="1534"/>
                    </a:cubicBezTo>
                    <a:cubicBezTo>
                      <a:pt x="1485" y="1522"/>
                      <a:pt x="1494" y="1502"/>
                      <a:pt x="1505" y="1499"/>
                    </a:cubicBezTo>
                    <a:cubicBezTo>
                      <a:pt x="1536" y="1493"/>
                      <a:pt x="1563" y="1482"/>
                      <a:pt x="1577" y="1450"/>
                    </a:cubicBezTo>
                    <a:cubicBezTo>
                      <a:pt x="1578" y="1448"/>
                      <a:pt x="1588" y="1446"/>
                      <a:pt x="1590" y="1448"/>
                    </a:cubicBezTo>
                    <a:cubicBezTo>
                      <a:pt x="1628" y="1484"/>
                      <a:pt x="1677" y="1509"/>
                      <a:pt x="1696" y="1561"/>
                    </a:cubicBezTo>
                    <a:cubicBezTo>
                      <a:pt x="1699" y="1569"/>
                      <a:pt x="1705" y="1576"/>
                      <a:pt x="1711" y="1582"/>
                    </a:cubicBezTo>
                    <a:cubicBezTo>
                      <a:pt x="1717" y="1588"/>
                      <a:pt x="1723" y="1593"/>
                      <a:pt x="1730" y="1597"/>
                    </a:cubicBezTo>
                    <a:cubicBezTo>
                      <a:pt x="1734" y="1600"/>
                      <a:pt x="1740" y="1602"/>
                      <a:pt x="1745" y="1603"/>
                    </a:cubicBezTo>
                    <a:cubicBezTo>
                      <a:pt x="1751" y="1603"/>
                      <a:pt x="1757" y="1601"/>
                      <a:pt x="1761" y="1598"/>
                    </a:cubicBezTo>
                    <a:cubicBezTo>
                      <a:pt x="1763" y="1596"/>
                      <a:pt x="1764" y="1587"/>
                      <a:pt x="1761" y="1584"/>
                    </a:cubicBezTo>
                    <a:cubicBezTo>
                      <a:pt x="1750" y="1572"/>
                      <a:pt x="1735" y="1563"/>
                      <a:pt x="1727" y="1549"/>
                    </a:cubicBezTo>
                    <a:cubicBezTo>
                      <a:pt x="1719" y="1535"/>
                      <a:pt x="1721" y="1517"/>
                      <a:pt x="1715" y="1503"/>
                    </a:cubicBezTo>
                    <a:cubicBezTo>
                      <a:pt x="1711" y="1490"/>
                      <a:pt x="1703" y="1479"/>
                      <a:pt x="1690" y="1471"/>
                    </a:cubicBezTo>
                    <a:cubicBezTo>
                      <a:pt x="1666" y="1458"/>
                      <a:pt x="1643" y="1442"/>
                      <a:pt x="1620" y="1426"/>
                    </a:cubicBezTo>
                    <a:cubicBezTo>
                      <a:pt x="1583" y="1400"/>
                      <a:pt x="1581" y="1388"/>
                      <a:pt x="1604" y="1354"/>
                    </a:cubicBezTo>
                    <a:cubicBezTo>
                      <a:pt x="1619" y="1333"/>
                      <a:pt x="1634" y="1314"/>
                      <a:pt x="1662" y="1310"/>
                    </a:cubicBezTo>
                    <a:cubicBezTo>
                      <a:pt x="1672" y="1309"/>
                      <a:pt x="1682" y="1301"/>
                      <a:pt x="1691" y="1295"/>
                    </a:cubicBezTo>
                    <a:cubicBezTo>
                      <a:pt x="1707" y="1285"/>
                      <a:pt x="1723" y="1286"/>
                      <a:pt x="1739" y="1294"/>
                    </a:cubicBezTo>
                    <a:cubicBezTo>
                      <a:pt x="1794" y="1319"/>
                      <a:pt x="1848" y="1346"/>
                      <a:pt x="1903" y="1372"/>
                    </a:cubicBezTo>
                    <a:cubicBezTo>
                      <a:pt x="1915" y="1378"/>
                      <a:pt x="1928" y="1386"/>
                      <a:pt x="1941" y="1388"/>
                    </a:cubicBezTo>
                    <a:cubicBezTo>
                      <a:pt x="1974" y="1391"/>
                      <a:pt x="2007" y="1392"/>
                      <a:pt x="2039" y="1379"/>
                    </a:cubicBezTo>
                    <a:cubicBezTo>
                      <a:pt x="2053" y="1374"/>
                      <a:pt x="2067" y="1362"/>
                      <a:pt x="2065" y="1350"/>
                    </a:cubicBezTo>
                    <a:cubicBezTo>
                      <a:pt x="2063" y="1340"/>
                      <a:pt x="2058" y="1328"/>
                      <a:pt x="2050" y="13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/>
              </a:p>
            </p:txBody>
          </p:sp>
          <p:sp>
            <p:nvSpPr>
              <p:cNvPr id="20" name="Freeform 148"/>
              <p:cNvSpPr>
                <a:spLocks/>
              </p:cNvSpPr>
              <p:nvPr/>
            </p:nvSpPr>
            <p:spPr bwMode="auto">
              <a:xfrm>
                <a:off x="953164" y="1797406"/>
                <a:ext cx="1097877" cy="1145859"/>
              </a:xfrm>
              <a:custGeom>
                <a:avLst/>
                <a:gdLst>
                  <a:gd name="T0" fmla="*/ 0 w 329"/>
                  <a:gd name="T1" fmla="*/ 162 h 343"/>
                  <a:gd name="T2" fmla="*/ 58 w 329"/>
                  <a:gd name="T3" fmla="*/ 47 h 343"/>
                  <a:gd name="T4" fmla="*/ 245 w 329"/>
                  <a:gd name="T5" fmla="*/ 41 h 343"/>
                  <a:gd name="T6" fmla="*/ 300 w 329"/>
                  <a:gd name="T7" fmla="*/ 233 h 343"/>
                  <a:gd name="T8" fmla="*/ 166 w 329"/>
                  <a:gd name="T9" fmla="*/ 338 h 343"/>
                  <a:gd name="T10" fmla="*/ 133 w 329"/>
                  <a:gd name="T11" fmla="*/ 343 h 343"/>
                  <a:gd name="T12" fmla="*/ 109 w 329"/>
                  <a:gd name="T13" fmla="*/ 337 h 343"/>
                  <a:gd name="T14" fmla="*/ 0 w 329"/>
                  <a:gd name="T15" fmla="*/ 162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9" h="343">
                    <a:moveTo>
                      <a:pt x="0" y="162"/>
                    </a:moveTo>
                    <a:cubicBezTo>
                      <a:pt x="0" y="113"/>
                      <a:pt x="22" y="75"/>
                      <a:pt x="58" y="47"/>
                    </a:cubicBezTo>
                    <a:cubicBezTo>
                      <a:pt x="121" y="0"/>
                      <a:pt x="196" y="8"/>
                      <a:pt x="245" y="41"/>
                    </a:cubicBezTo>
                    <a:cubicBezTo>
                      <a:pt x="302" y="80"/>
                      <a:pt x="329" y="170"/>
                      <a:pt x="300" y="233"/>
                    </a:cubicBezTo>
                    <a:cubicBezTo>
                      <a:pt x="265" y="308"/>
                      <a:pt x="259" y="320"/>
                      <a:pt x="166" y="338"/>
                    </a:cubicBezTo>
                    <a:cubicBezTo>
                      <a:pt x="155" y="340"/>
                      <a:pt x="144" y="342"/>
                      <a:pt x="133" y="343"/>
                    </a:cubicBezTo>
                    <a:cubicBezTo>
                      <a:pt x="125" y="343"/>
                      <a:pt x="115" y="342"/>
                      <a:pt x="109" y="337"/>
                    </a:cubicBezTo>
                    <a:cubicBezTo>
                      <a:pt x="51" y="293"/>
                      <a:pt x="4" y="240"/>
                      <a:pt x="0" y="16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>
              <a:off x="8593981" y="170039"/>
              <a:ext cx="289785" cy="523220"/>
            </a:xfrm>
            <a:prstGeom prst="rect">
              <a:avLst/>
            </a:prstGeom>
            <a:grpFill/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en-US" altLang="ko-KR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견고딕" panose="02030600000101010101" pitchFamily="18" charset="-127"/>
                  <a:ea typeface="HY견고딕" panose="02030600000101010101" pitchFamily="18" charset="-127"/>
                </a:rPr>
                <a:t>1</a:t>
              </a:r>
              <a:endParaRPr lang="ko-KR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30674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5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5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25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68864" y="1836056"/>
            <a:ext cx="2363147" cy="4001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b="1" dirty="0" smtClean="0"/>
              <a:t>제목을 입력하세요</a:t>
            </a:r>
            <a:r>
              <a:rPr lang="en-US" altLang="ko-KR" sz="2000" b="1" dirty="0" smtClean="0"/>
              <a:t>.</a:t>
            </a:r>
            <a:endParaRPr lang="ko-KR" altLang="en-US" sz="2000" b="1" dirty="0" smtClean="0"/>
          </a:p>
        </p:txBody>
      </p:sp>
      <p:cxnSp>
        <p:nvCxnSpPr>
          <p:cNvPr id="3" name="직선 연결선 2"/>
          <p:cNvCxnSpPr/>
          <p:nvPr/>
        </p:nvCxnSpPr>
        <p:spPr>
          <a:xfrm>
            <a:off x="1834646" y="2299300"/>
            <a:ext cx="4753510" cy="0"/>
          </a:xfrm>
          <a:prstGeom prst="line">
            <a:avLst/>
          </a:prstGeom>
          <a:ln w="22225">
            <a:solidFill>
              <a:srgbClr val="FF00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직사각형 3"/>
          <p:cNvSpPr/>
          <p:nvPr/>
        </p:nvSpPr>
        <p:spPr>
          <a:xfrm>
            <a:off x="2078270" y="1793648"/>
            <a:ext cx="5774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b="1" dirty="0" smtClean="0">
                <a:solidFill>
                  <a:srgbClr val="FF005C"/>
                </a:solidFill>
              </a:rPr>
              <a:t>01.</a:t>
            </a:r>
            <a:endParaRPr lang="ko-KR" altLang="en-US" sz="2400" b="1" dirty="0">
              <a:solidFill>
                <a:srgbClr val="FF005C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06123" y="2790712"/>
            <a:ext cx="2363147" cy="4001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b="1" dirty="0"/>
              <a:t>제목을 입력하세요</a:t>
            </a:r>
            <a:r>
              <a:rPr lang="en-US" altLang="ko-KR" sz="2000" b="1" dirty="0"/>
              <a:t>.</a:t>
            </a:r>
            <a:endParaRPr lang="ko-KR" altLang="en-US" sz="2000" b="1" dirty="0"/>
          </a:p>
        </p:txBody>
      </p:sp>
      <p:cxnSp>
        <p:nvCxnSpPr>
          <p:cNvPr id="13" name="직선 연결선 12"/>
          <p:cNvCxnSpPr/>
          <p:nvPr/>
        </p:nvCxnSpPr>
        <p:spPr>
          <a:xfrm>
            <a:off x="1167864" y="3266901"/>
            <a:ext cx="4753510" cy="0"/>
          </a:xfrm>
          <a:prstGeom prst="line">
            <a:avLst/>
          </a:prstGeom>
          <a:ln w="22225">
            <a:solidFill>
              <a:srgbClr val="FFD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직사각형 13"/>
          <p:cNvSpPr/>
          <p:nvPr/>
        </p:nvSpPr>
        <p:spPr>
          <a:xfrm>
            <a:off x="1315452" y="2761249"/>
            <a:ext cx="5774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b="1" dirty="0" smtClean="0">
                <a:solidFill>
                  <a:srgbClr val="FFD000"/>
                </a:solidFill>
              </a:rPr>
              <a:t>02.</a:t>
            </a:r>
            <a:endParaRPr lang="ko-KR" altLang="en-US" sz="2400" b="1" dirty="0">
              <a:solidFill>
                <a:srgbClr val="FFD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582911" y="3773058"/>
            <a:ext cx="2363147" cy="4001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b="1" dirty="0"/>
              <a:t>제목을 입력하세요</a:t>
            </a:r>
            <a:r>
              <a:rPr lang="en-US" altLang="ko-KR" sz="2000" b="1" dirty="0"/>
              <a:t>.</a:t>
            </a:r>
            <a:endParaRPr lang="ko-KR" altLang="en-US" sz="2000" b="1" dirty="0"/>
          </a:p>
        </p:txBody>
      </p:sp>
      <p:cxnSp>
        <p:nvCxnSpPr>
          <p:cNvPr id="23" name="직선 연결선 22"/>
          <p:cNvCxnSpPr/>
          <p:nvPr/>
        </p:nvCxnSpPr>
        <p:spPr>
          <a:xfrm>
            <a:off x="1914410" y="4278235"/>
            <a:ext cx="4753510" cy="0"/>
          </a:xfrm>
          <a:prstGeom prst="line">
            <a:avLst/>
          </a:prstGeom>
          <a:ln w="22225">
            <a:solidFill>
              <a:srgbClr val="5FD1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직사각형 23"/>
          <p:cNvSpPr/>
          <p:nvPr/>
        </p:nvSpPr>
        <p:spPr>
          <a:xfrm>
            <a:off x="2078270" y="3772584"/>
            <a:ext cx="5774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b="1" dirty="0" smtClean="0">
                <a:solidFill>
                  <a:srgbClr val="5FD1A3"/>
                </a:solidFill>
              </a:rPr>
              <a:t>03.</a:t>
            </a:r>
            <a:endParaRPr lang="ko-KR" altLang="en-US" sz="2400" b="1" dirty="0">
              <a:solidFill>
                <a:srgbClr val="5FD1A3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732920" y="4857802"/>
            <a:ext cx="2363147" cy="4001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b="1" dirty="0"/>
              <a:t>제목을 입력하세요</a:t>
            </a:r>
            <a:r>
              <a:rPr lang="en-US" altLang="ko-KR" sz="2000" b="1" dirty="0"/>
              <a:t>.</a:t>
            </a:r>
            <a:endParaRPr lang="ko-KR" altLang="en-US" sz="2000" b="1" dirty="0"/>
          </a:p>
        </p:txBody>
      </p:sp>
      <p:cxnSp>
        <p:nvCxnSpPr>
          <p:cNvPr id="33" name="직선 연결선 32"/>
          <p:cNvCxnSpPr/>
          <p:nvPr/>
        </p:nvCxnSpPr>
        <p:spPr>
          <a:xfrm>
            <a:off x="1150496" y="5323337"/>
            <a:ext cx="4753510" cy="0"/>
          </a:xfrm>
          <a:prstGeom prst="line">
            <a:avLst/>
          </a:prstGeom>
          <a:ln w="22225">
            <a:solidFill>
              <a:srgbClr val="3D9BF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직사각형 33"/>
          <p:cNvSpPr/>
          <p:nvPr/>
        </p:nvSpPr>
        <p:spPr>
          <a:xfrm>
            <a:off x="1298083" y="4817684"/>
            <a:ext cx="5774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b="1" dirty="0" smtClean="0">
                <a:solidFill>
                  <a:srgbClr val="3D9BFD"/>
                </a:solidFill>
              </a:rPr>
              <a:t>04</a:t>
            </a:r>
            <a:r>
              <a:rPr lang="en-US" altLang="ko-KR" sz="2400" b="1" dirty="0">
                <a:solidFill>
                  <a:srgbClr val="3D9BFD"/>
                </a:solidFill>
              </a:rPr>
              <a:t>.</a:t>
            </a:r>
            <a:endParaRPr lang="ko-KR" altLang="en-US" sz="2400" b="1" dirty="0">
              <a:solidFill>
                <a:srgbClr val="3D9BFD"/>
              </a:solidFill>
            </a:endParaRPr>
          </a:p>
        </p:txBody>
      </p:sp>
      <p:sp>
        <p:nvSpPr>
          <p:cNvPr id="42" name="부제목 2"/>
          <p:cNvSpPr txBox="1">
            <a:spLocks/>
          </p:cNvSpPr>
          <p:nvPr/>
        </p:nvSpPr>
        <p:spPr>
          <a:xfrm>
            <a:off x="9498974" y="22195"/>
            <a:ext cx="2476670" cy="6216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lnSpc>
                <a:spcPct val="100000"/>
              </a:lnSpc>
              <a:spcBef>
                <a:spcPts val="0"/>
              </a:spcBef>
            </a:pPr>
            <a:r>
              <a:rPr lang="ko-KR" altLang="en-US" sz="2000" b="1" dirty="0">
                <a:solidFill>
                  <a:prstClr val="white"/>
                </a:solidFill>
                <a:latin typeface="맑은 고딕" panose="020F0502020204030204"/>
              </a:rPr>
              <a:t>제목을 입력하세요</a:t>
            </a:r>
          </a:p>
        </p:txBody>
      </p:sp>
      <p:cxnSp>
        <p:nvCxnSpPr>
          <p:cNvPr id="43" name="직선 연결선 42"/>
          <p:cNvCxnSpPr/>
          <p:nvPr/>
        </p:nvCxnSpPr>
        <p:spPr>
          <a:xfrm>
            <a:off x="9498974" y="539582"/>
            <a:ext cx="2476670" cy="0"/>
          </a:xfrm>
          <a:prstGeom prst="line">
            <a:avLst/>
          </a:prstGeom>
          <a:ln w="38100" cap="rnd">
            <a:solidFill>
              <a:srgbClr val="5FD1A3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그룹 43"/>
          <p:cNvGrpSpPr/>
          <p:nvPr/>
        </p:nvGrpSpPr>
        <p:grpSpPr>
          <a:xfrm>
            <a:off x="8854243" y="120594"/>
            <a:ext cx="1054635" cy="780371"/>
            <a:chOff x="8345321" y="120594"/>
            <a:chExt cx="1054635" cy="780371"/>
          </a:xfrm>
          <a:solidFill>
            <a:srgbClr val="5FD1A3"/>
          </a:solidFill>
        </p:grpSpPr>
        <p:grpSp>
          <p:nvGrpSpPr>
            <p:cNvPr id="45" name="그룹 44"/>
            <p:cNvGrpSpPr/>
            <p:nvPr/>
          </p:nvGrpSpPr>
          <p:grpSpPr>
            <a:xfrm>
              <a:off x="8345321" y="120594"/>
              <a:ext cx="1054635" cy="780371"/>
              <a:chOff x="953164" y="-58738"/>
              <a:chExt cx="8938724" cy="6614160"/>
            </a:xfrm>
            <a:grpFill/>
          </p:grpSpPr>
          <p:sp>
            <p:nvSpPr>
              <p:cNvPr id="47" name="Freeform 148"/>
              <p:cNvSpPr>
                <a:spLocks/>
              </p:cNvSpPr>
              <p:nvPr/>
            </p:nvSpPr>
            <p:spPr bwMode="auto">
              <a:xfrm>
                <a:off x="8656815" y="4095158"/>
                <a:ext cx="1235073" cy="1289046"/>
              </a:xfrm>
              <a:custGeom>
                <a:avLst/>
                <a:gdLst>
                  <a:gd name="T0" fmla="*/ 0 w 329"/>
                  <a:gd name="T1" fmla="*/ 162 h 343"/>
                  <a:gd name="T2" fmla="*/ 58 w 329"/>
                  <a:gd name="T3" fmla="*/ 47 h 343"/>
                  <a:gd name="T4" fmla="*/ 245 w 329"/>
                  <a:gd name="T5" fmla="*/ 41 h 343"/>
                  <a:gd name="T6" fmla="*/ 300 w 329"/>
                  <a:gd name="T7" fmla="*/ 233 h 343"/>
                  <a:gd name="T8" fmla="*/ 166 w 329"/>
                  <a:gd name="T9" fmla="*/ 338 h 343"/>
                  <a:gd name="T10" fmla="*/ 133 w 329"/>
                  <a:gd name="T11" fmla="*/ 343 h 343"/>
                  <a:gd name="T12" fmla="*/ 109 w 329"/>
                  <a:gd name="T13" fmla="*/ 337 h 343"/>
                  <a:gd name="T14" fmla="*/ 0 w 329"/>
                  <a:gd name="T15" fmla="*/ 162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9" h="343">
                    <a:moveTo>
                      <a:pt x="0" y="162"/>
                    </a:moveTo>
                    <a:cubicBezTo>
                      <a:pt x="0" y="113"/>
                      <a:pt x="22" y="75"/>
                      <a:pt x="58" y="47"/>
                    </a:cubicBezTo>
                    <a:cubicBezTo>
                      <a:pt x="121" y="0"/>
                      <a:pt x="196" y="8"/>
                      <a:pt x="245" y="41"/>
                    </a:cubicBezTo>
                    <a:cubicBezTo>
                      <a:pt x="302" y="80"/>
                      <a:pt x="329" y="170"/>
                      <a:pt x="300" y="233"/>
                    </a:cubicBezTo>
                    <a:cubicBezTo>
                      <a:pt x="265" y="308"/>
                      <a:pt x="259" y="320"/>
                      <a:pt x="166" y="338"/>
                    </a:cubicBezTo>
                    <a:cubicBezTo>
                      <a:pt x="155" y="340"/>
                      <a:pt x="144" y="342"/>
                      <a:pt x="133" y="343"/>
                    </a:cubicBezTo>
                    <a:cubicBezTo>
                      <a:pt x="125" y="343"/>
                      <a:pt x="115" y="342"/>
                      <a:pt x="109" y="337"/>
                    </a:cubicBezTo>
                    <a:cubicBezTo>
                      <a:pt x="51" y="293"/>
                      <a:pt x="4" y="240"/>
                      <a:pt x="0" y="16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8" name="Freeform 149"/>
              <p:cNvSpPr>
                <a:spLocks/>
              </p:cNvSpPr>
              <p:nvPr/>
            </p:nvSpPr>
            <p:spPr bwMode="auto">
              <a:xfrm>
                <a:off x="6123289" y="6139496"/>
                <a:ext cx="404814" cy="415926"/>
              </a:xfrm>
              <a:custGeom>
                <a:avLst/>
                <a:gdLst>
                  <a:gd name="T0" fmla="*/ 69 w 108"/>
                  <a:gd name="T1" fmla="*/ 111 h 111"/>
                  <a:gd name="T2" fmla="*/ 25 w 108"/>
                  <a:gd name="T3" fmla="*/ 14 h 111"/>
                  <a:gd name="T4" fmla="*/ 63 w 108"/>
                  <a:gd name="T5" fmla="*/ 7 h 111"/>
                  <a:gd name="T6" fmla="*/ 87 w 108"/>
                  <a:gd name="T7" fmla="*/ 100 h 111"/>
                  <a:gd name="T8" fmla="*/ 69 w 108"/>
                  <a:gd name="T9" fmla="*/ 111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8" h="111">
                    <a:moveTo>
                      <a:pt x="69" y="111"/>
                    </a:moveTo>
                    <a:cubicBezTo>
                      <a:pt x="23" y="105"/>
                      <a:pt x="0" y="51"/>
                      <a:pt x="25" y="14"/>
                    </a:cubicBezTo>
                    <a:cubicBezTo>
                      <a:pt x="32" y="5"/>
                      <a:pt x="51" y="0"/>
                      <a:pt x="63" y="7"/>
                    </a:cubicBezTo>
                    <a:cubicBezTo>
                      <a:pt x="96" y="25"/>
                      <a:pt x="108" y="67"/>
                      <a:pt x="87" y="100"/>
                    </a:cubicBezTo>
                    <a:cubicBezTo>
                      <a:pt x="83" y="105"/>
                      <a:pt x="74" y="108"/>
                      <a:pt x="69" y="1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9" name="Freeform 150"/>
              <p:cNvSpPr>
                <a:spLocks/>
              </p:cNvSpPr>
              <p:nvPr/>
            </p:nvSpPr>
            <p:spPr bwMode="auto">
              <a:xfrm>
                <a:off x="1433513" y="-58738"/>
                <a:ext cx="6384060" cy="5652664"/>
              </a:xfrm>
              <a:custGeom>
                <a:avLst/>
                <a:gdLst>
                  <a:gd name="T0" fmla="*/ 1777 w 2067"/>
                  <a:gd name="T1" fmla="*/ 1271 h 1829"/>
                  <a:gd name="T2" fmla="*/ 1758 w 2067"/>
                  <a:gd name="T3" fmla="*/ 1089 h 1829"/>
                  <a:gd name="T4" fmla="*/ 1766 w 2067"/>
                  <a:gd name="T5" fmla="*/ 888 h 1829"/>
                  <a:gd name="T6" fmla="*/ 1700 w 2067"/>
                  <a:gd name="T7" fmla="*/ 677 h 1829"/>
                  <a:gd name="T8" fmla="*/ 1637 w 2067"/>
                  <a:gd name="T9" fmla="*/ 501 h 1829"/>
                  <a:gd name="T10" fmla="*/ 1484 w 2067"/>
                  <a:gd name="T11" fmla="*/ 310 h 1829"/>
                  <a:gd name="T12" fmla="*/ 1293 w 2067"/>
                  <a:gd name="T13" fmla="*/ 171 h 1829"/>
                  <a:gd name="T14" fmla="*/ 1159 w 2067"/>
                  <a:gd name="T15" fmla="*/ 77 h 1829"/>
                  <a:gd name="T16" fmla="*/ 1040 w 2067"/>
                  <a:gd name="T17" fmla="*/ 59 h 1829"/>
                  <a:gd name="T18" fmla="*/ 913 w 2067"/>
                  <a:gd name="T19" fmla="*/ 44 h 1829"/>
                  <a:gd name="T20" fmla="*/ 702 w 2067"/>
                  <a:gd name="T21" fmla="*/ 77 h 1829"/>
                  <a:gd name="T22" fmla="*/ 614 w 2067"/>
                  <a:gd name="T23" fmla="*/ 174 h 1829"/>
                  <a:gd name="T24" fmla="*/ 498 w 2067"/>
                  <a:gd name="T25" fmla="*/ 149 h 1829"/>
                  <a:gd name="T26" fmla="*/ 473 w 2067"/>
                  <a:gd name="T27" fmla="*/ 221 h 1829"/>
                  <a:gd name="T28" fmla="*/ 413 w 2067"/>
                  <a:gd name="T29" fmla="*/ 62 h 1829"/>
                  <a:gd name="T30" fmla="*/ 152 w 2067"/>
                  <a:gd name="T31" fmla="*/ 129 h 1829"/>
                  <a:gd name="T32" fmla="*/ 218 w 2067"/>
                  <a:gd name="T33" fmla="*/ 304 h 1829"/>
                  <a:gd name="T34" fmla="*/ 247 w 2067"/>
                  <a:gd name="T35" fmla="*/ 481 h 1829"/>
                  <a:gd name="T36" fmla="*/ 143 w 2067"/>
                  <a:gd name="T37" fmla="*/ 537 h 1829"/>
                  <a:gd name="T38" fmla="*/ 64 w 2067"/>
                  <a:gd name="T39" fmla="*/ 772 h 1829"/>
                  <a:gd name="T40" fmla="*/ 39 w 2067"/>
                  <a:gd name="T41" fmla="*/ 834 h 1829"/>
                  <a:gd name="T42" fmla="*/ 130 w 2067"/>
                  <a:gd name="T43" fmla="*/ 923 h 1829"/>
                  <a:gd name="T44" fmla="*/ 94 w 2067"/>
                  <a:gd name="T45" fmla="*/ 1071 h 1829"/>
                  <a:gd name="T46" fmla="*/ 158 w 2067"/>
                  <a:gd name="T47" fmla="*/ 1278 h 1829"/>
                  <a:gd name="T48" fmla="*/ 264 w 2067"/>
                  <a:gd name="T49" fmla="*/ 1413 h 1829"/>
                  <a:gd name="T50" fmla="*/ 320 w 2067"/>
                  <a:gd name="T51" fmla="*/ 1464 h 1829"/>
                  <a:gd name="T52" fmla="*/ 389 w 2067"/>
                  <a:gd name="T53" fmla="*/ 1638 h 1829"/>
                  <a:gd name="T54" fmla="*/ 517 w 2067"/>
                  <a:gd name="T55" fmla="*/ 1627 h 1829"/>
                  <a:gd name="T56" fmla="*/ 698 w 2067"/>
                  <a:gd name="T57" fmla="*/ 1732 h 1829"/>
                  <a:gd name="T58" fmla="*/ 794 w 2067"/>
                  <a:gd name="T59" fmla="*/ 1752 h 1829"/>
                  <a:gd name="T60" fmla="*/ 987 w 2067"/>
                  <a:gd name="T61" fmla="*/ 1775 h 1829"/>
                  <a:gd name="T62" fmla="*/ 1063 w 2067"/>
                  <a:gd name="T63" fmla="*/ 1781 h 1829"/>
                  <a:gd name="T64" fmla="*/ 1342 w 2067"/>
                  <a:gd name="T65" fmla="*/ 1705 h 1829"/>
                  <a:gd name="T66" fmla="*/ 1469 w 2067"/>
                  <a:gd name="T67" fmla="*/ 1646 h 1829"/>
                  <a:gd name="T68" fmla="*/ 1553 w 2067"/>
                  <a:gd name="T69" fmla="*/ 1716 h 1829"/>
                  <a:gd name="T70" fmla="*/ 1516 w 2067"/>
                  <a:gd name="T71" fmla="*/ 1601 h 1829"/>
                  <a:gd name="T72" fmla="*/ 1577 w 2067"/>
                  <a:gd name="T73" fmla="*/ 1450 h 1829"/>
                  <a:gd name="T74" fmla="*/ 1711 w 2067"/>
                  <a:gd name="T75" fmla="*/ 1582 h 1829"/>
                  <a:gd name="T76" fmla="*/ 1761 w 2067"/>
                  <a:gd name="T77" fmla="*/ 1598 h 1829"/>
                  <a:gd name="T78" fmla="*/ 1715 w 2067"/>
                  <a:gd name="T79" fmla="*/ 1503 h 1829"/>
                  <a:gd name="T80" fmla="*/ 1604 w 2067"/>
                  <a:gd name="T81" fmla="*/ 1354 h 1829"/>
                  <a:gd name="T82" fmla="*/ 1739 w 2067"/>
                  <a:gd name="T83" fmla="*/ 1294 h 1829"/>
                  <a:gd name="T84" fmla="*/ 2039 w 2067"/>
                  <a:gd name="T85" fmla="*/ 1379 h 18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067" h="1829">
                    <a:moveTo>
                      <a:pt x="2050" y="1322"/>
                    </a:moveTo>
                    <a:cubicBezTo>
                      <a:pt x="2026" y="1302"/>
                      <a:pt x="1998" y="1292"/>
                      <a:pt x="1967" y="1289"/>
                    </a:cubicBezTo>
                    <a:cubicBezTo>
                      <a:pt x="1903" y="1284"/>
                      <a:pt x="1840" y="1278"/>
                      <a:pt x="1777" y="1271"/>
                    </a:cubicBezTo>
                    <a:cubicBezTo>
                      <a:pt x="1713" y="1264"/>
                      <a:pt x="1684" y="1200"/>
                      <a:pt x="1721" y="1150"/>
                    </a:cubicBezTo>
                    <a:cubicBezTo>
                      <a:pt x="1727" y="1141"/>
                      <a:pt x="1736" y="1133"/>
                      <a:pt x="1744" y="1126"/>
                    </a:cubicBezTo>
                    <a:cubicBezTo>
                      <a:pt x="1755" y="1116"/>
                      <a:pt x="1759" y="1103"/>
                      <a:pt x="1758" y="1089"/>
                    </a:cubicBezTo>
                    <a:cubicBezTo>
                      <a:pt x="1757" y="1072"/>
                      <a:pt x="1754" y="1056"/>
                      <a:pt x="1753" y="1039"/>
                    </a:cubicBezTo>
                    <a:cubicBezTo>
                      <a:pt x="1751" y="1000"/>
                      <a:pt x="1748" y="961"/>
                      <a:pt x="1772" y="926"/>
                    </a:cubicBezTo>
                    <a:cubicBezTo>
                      <a:pt x="1780" y="914"/>
                      <a:pt x="1775" y="900"/>
                      <a:pt x="1766" y="888"/>
                    </a:cubicBezTo>
                    <a:cubicBezTo>
                      <a:pt x="1753" y="869"/>
                      <a:pt x="1745" y="850"/>
                      <a:pt x="1743" y="827"/>
                    </a:cubicBezTo>
                    <a:cubicBezTo>
                      <a:pt x="1739" y="794"/>
                      <a:pt x="1732" y="761"/>
                      <a:pt x="1723" y="730"/>
                    </a:cubicBezTo>
                    <a:cubicBezTo>
                      <a:pt x="1719" y="711"/>
                      <a:pt x="1712" y="691"/>
                      <a:pt x="1700" y="677"/>
                    </a:cubicBezTo>
                    <a:cubicBezTo>
                      <a:pt x="1671" y="645"/>
                      <a:pt x="1666" y="609"/>
                      <a:pt x="1670" y="568"/>
                    </a:cubicBezTo>
                    <a:cubicBezTo>
                      <a:pt x="1671" y="563"/>
                      <a:pt x="1671" y="557"/>
                      <a:pt x="1671" y="552"/>
                    </a:cubicBezTo>
                    <a:cubicBezTo>
                      <a:pt x="1671" y="528"/>
                      <a:pt x="1661" y="507"/>
                      <a:pt x="1637" y="501"/>
                    </a:cubicBezTo>
                    <a:cubicBezTo>
                      <a:pt x="1587" y="488"/>
                      <a:pt x="1557" y="455"/>
                      <a:pt x="1536" y="410"/>
                    </a:cubicBezTo>
                    <a:cubicBezTo>
                      <a:pt x="1528" y="393"/>
                      <a:pt x="1515" y="377"/>
                      <a:pt x="1502" y="363"/>
                    </a:cubicBezTo>
                    <a:cubicBezTo>
                      <a:pt x="1488" y="348"/>
                      <a:pt x="1480" y="331"/>
                      <a:pt x="1484" y="310"/>
                    </a:cubicBezTo>
                    <a:cubicBezTo>
                      <a:pt x="1490" y="283"/>
                      <a:pt x="1477" y="263"/>
                      <a:pt x="1463" y="242"/>
                    </a:cubicBezTo>
                    <a:cubicBezTo>
                      <a:pt x="1436" y="201"/>
                      <a:pt x="1394" y="189"/>
                      <a:pt x="1350" y="179"/>
                    </a:cubicBezTo>
                    <a:cubicBezTo>
                      <a:pt x="1331" y="174"/>
                      <a:pt x="1311" y="176"/>
                      <a:pt x="1293" y="171"/>
                    </a:cubicBezTo>
                    <a:cubicBezTo>
                      <a:pt x="1257" y="162"/>
                      <a:pt x="1225" y="147"/>
                      <a:pt x="1208" y="111"/>
                    </a:cubicBezTo>
                    <a:cubicBezTo>
                      <a:pt x="1204" y="101"/>
                      <a:pt x="1197" y="92"/>
                      <a:pt x="1190" y="84"/>
                    </a:cubicBezTo>
                    <a:cubicBezTo>
                      <a:pt x="1182" y="76"/>
                      <a:pt x="1171" y="72"/>
                      <a:pt x="1159" y="77"/>
                    </a:cubicBezTo>
                    <a:cubicBezTo>
                      <a:pt x="1149" y="82"/>
                      <a:pt x="1139" y="87"/>
                      <a:pt x="1130" y="93"/>
                    </a:cubicBezTo>
                    <a:cubicBezTo>
                      <a:pt x="1111" y="105"/>
                      <a:pt x="1093" y="102"/>
                      <a:pt x="1075" y="92"/>
                    </a:cubicBezTo>
                    <a:cubicBezTo>
                      <a:pt x="1060" y="85"/>
                      <a:pt x="1046" y="77"/>
                      <a:pt x="1040" y="59"/>
                    </a:cubicBezTo>
                    <a:cubicBezTo>
                      <a:pt x="1036" y="46"/>
                      <a:pt x="1028" y="33"/>
                      <a:pt x="1014" y="29"/>
                    </a:cubicBezTo>
                    <a:cubicBezTo>
                      <a:pt x="986" y="20"/>
                      <a:pt x="958" y="15"/>
                      <a:pt x="933" y="28"/>
                    </a:cubicBezTo>
                    <a:cubicBezTo>
                      <a:pt x="926" y="32"/>
                      <a:pt x="920" y="37"/>
                      <a:pt x="913" y="44"/>
                    </a:cubicBezTo>
                    <a:cubicBezTo>
                      <a:pt x="882" y="78"/>
                      <a:pt x="838" y="88"/>
                      <a:pt x="800" y="110"/>
                    </a:cubicBezTo>
                    <a:cubicBezTo>
                      <a:pt x="784" y="118"/>
                      <a:pt x="766" y="115"/>
                      <a:pt x="751" y="107"/>
                    </a:cubicBezTo>
                    <a:cubicBezTo>
                      <a:pt x="734" y="99"/>
                      <a:pt x="718" y="87"/>
                      <a:pt x="702" y="77"/>
                    </a:cubicBezTo>
                    <a:cubicBezTo>
                      <a:pt x="691" y="71"/>
                      <a:pt x="672" y="79"/>
                      <a:pt x="667" y="92"/>
                    </a:cubicBezTo>
                    <a:cubicBezTo>
                      <a:pt x="662" y="110"/>
                      <a:pt x="659" y="129"/>
                      <a:pt x="653" y="147"/>
                    </a:cubicBezTo>
                    <a:cubicBezTo>
                      <a:pt x="647" y="165"/>
                      <a:pt x="631" y="174"/>
                      <a:pt x="614" y="174"/>
                    </a:cubicBezTo>
                    <a:cubicBezTo>
                      <a:pt x="601" y="174"/>
                      <a:pt x="586" y="170"/>
                      <a:pt x="575" y="164"/>
                    </a:cubicBezTo>
                    <a:cubicBezTo>
                      <a:pt x="563" y="157"/>
                      <a:pt x="555" y="145"/>
                      <a:pt x="544" y="136"/>
                    </a:cubicBezTo>
                    <a:cubicBezTo>
                      <a:pt x="527" y="122"/>
                      <a:pt x="503" y="128"/>
                      <a:pt x="498" y="149"/>
                    </a:cubicBezTo>
                    <a:cubicBezTo>
                      <a:pt x="495" y="159"/>
                      <a:pt x="494" y="170"/>
                      <a:pt x="492" y="181"/>
                    </a:cubicBezTo>
                    <a:cubicBezTo>
                      <a:pt x="490" y="192"/>
                      <a:pt x="489" y="203"/>
                      <a:pt x="486" y="213"/>
                    </a:cubicBezTo>
                    <a:cubicBezTo>
                      <a:pt x="484" y="217"/>
                      <a:pt x="478" y="221"/>
                      <a:pt x="473" y="221"/>
                    </a:cubicBezTo>
                    <a:cubicBezTo>
                      <a:pt x="469" y="221"/>
                      <a:pt x="463" y="217"/>
                      <a:pt x="461" y="213"/>
                    </a:cubicBezTo>
                    <a:cubicBezTo>
                      <a:pt x="458" y="203"/>
                      <a:pt x="457" y="192"/>
                      <a:pt x="455" y="185"/>
                    </a:cubicBezTo>
                    <a:cubicBezTo>
                      <a:pt x="468" y="131"/>
                      <a:pt x="446" y="96"/>
                      <a:pt x="413" y="62"/>
                    </a:cubicBezTo>
                    <a:cubicBezTo>
                      <a:pt x="390" y="38"/>
                      <a:pt x="363" y="29"/>
                      <a:pt x="334" y="19"/>
                    </a:cubicBezTo>
                    <a:cubicBezTo>
                      <a:pt x="278" y="0"/>
                      <a:pt x="201" y="14"/>
                      <a:pt x="174" y="84"/>
                    </a:cubicBezTo>
                    <a:cubicBezTo>
                      <a:pt x="168" y="100"/>
                      <a:pt x="160" y="114"/>
                      <a:pt x="152" y="129"/>
                    </a:cubicBezTo>
                    <a:cubicBezTo>
                      <a:pt x="140" y="153"/>
                      <a:pt x="143" y="177"/>
                      <a:pt x="153" y="201"/>
                    </a:cubicBezTo>
                    <a:cubicBezTo>
                      <a:pt x="164" y="229"/>
                      <a:pt x="189" y="250"/>
                      <a:pt x="196" y="281"/>
                    </a:cubicBezTo>
                    <a:cubicBezTo>
                      <a:pt x="198" y="290"/>
                      <a:pt x="209" y="299"/>
                      <a:pt x="218" y="304"/>
                    </a:cubicBezTo>
                    <a:cubicBezTo>
                      <a:pt x="232" y="313"/>
                      <a:pt x="248" y="319"/>
                      <a:pt x="263" y="327"/>
                    </a:cubicBezTo>
                    <a:cubicBezTo>
                      <a:pt x="279" y="337"/>
                      <a:pt x="285" y="349"/>
                      <a:pt x="280" y="369"/>
                    </a:cubicBezTo>
                    <a:cubicBezTo>
                      <a:pt x="270" y="407"/>
                      <a:pt x="259" y="444"/>
                      <a:pt x="247" y="481"/>
                    </a:cubicBezTo>
                    <a:cubicBezTo>
                      <a:pt x="242" y="495"/>
                      <a:pt x="229" y="501"/>
                      <a:pt x="214" y="503"/>
                    </a:cubicBezTo>
                    <a:cubicBezTo>
                      <a:pt x="195" y="506"/>
                      <a:pt x="176" y="507"/>
                      <a:pt x="157" y="510"/>
                    </a:cubicBezTo>
                    <a:cubicBezTo>
                      <a:pt x="149" y="512"/>
                      <a:pt x="140" y="529"/>
                      <a:pt x="143" y="537"/>
                    </a:cubicBezTo>
                    <a:cubicBezTo>
                      <a:pt x="145" y="545"/>
                      <a:pt x="146" y="555"/>
                      <a:pt x="151" y="561"/>
                    </a:cubicBezTo>
                    <a:cubicBezTo>
                      <a:pt x="181" y="601"/>
                      <a:pt x="176" y="644"/>
                      <a:pt x="164" y="688"/>
                    </a:cubicBezTo>
                    <a:cubicBezTo>
                      <a:pt x="151" y="739"/>
                      <a:pt x="118" y="768"/>
                      <a:pt x="64" y="772"/>
                    </a:cubicBezTo>
                    <a:cubicBezTo>
                      <a:pt x="48" y="773"/>
                      <a:pt x="32" y="777"/>
                      <a:pt x="16" y="781"/>
                    </a:cubicBezTo>
                    <a:cubicBezTo>
                      <a:pt x="4" y="784"/>
                      <a:pt x="0" y="808"/>
                      <a:pt x="11" y="817"/>
                    </a:cubicBezTo>
                    <a:cubicBezTo>
                      <a:pt x="19" y="823"/>
                      <a:pt x="28" y="830"/>
                      <a:pt x="39" y="834"/>
                    </a:cubicBezTo>
                    <a:cubicBezTo>
                      <a:pt x="56" y="842"/>
                      <a:pt x="75" y="846"/>
                      <a:pt x="93" y="854"/>
                    </a:cubicBezTo>
                    <a:cubicBezTo>
                      <a:pt x="109" y="861"/>
                      <a:pt x="119" y="873"/>
                      <a:pt x="123" y="891"/>
                    </a:cubicBezTo>
                    <a:cubicBezTo>
                      <a:pt x="126" y="902"/>
                      <a:pt x="127" y="913"/>
                      <a:pt x="130" y="923"/>
                    </a:cubicBezTo>
                    <a:cubicBezTo>
                      <a:pt x="136" y="944"/>
                      <a:pt x="129" y="961"/>
                      <a:pt x="115" y="977"/>
                    </a:cubicBezTo>
                    <a:cubicBezTo>
                      <a:pt x="104" y="989"/>
                      <a:pt x="91" y="1000"/>
                      <a:pt x="82" y="1014"/>
                    </a:cubicBezTo>
                    <a:cubicBezTo>
                      <a:pt x="68" y="1034"/>
                      <a:pt x="73" y="1058"/>
                      <a:pt x="94" y="1071"/>
                    </a:cubicBezTo>
                    <a:cubicBezTo>
                      <a:pt x="107" y="1081"/>
                      <a:pt x="126" y="1086"/>
                      <a:pt x="135" y="1098"/>
                    </a:cubicBezTo>
                    <a:cubicBezTo>
                      <a:pt x="157" y="1134"/>
                      <a:pt x="174" y="1173"/>
                      <a:pt x="156" y="1216"/>
                    </a:cubicBezTo>
                    <a:cubicBezTo>
                      <a:pt x="146" y="1239"/>
                      <a:pt x="148" y="1258"/>
                      <a:pt x="158" y="1278"/>
                    </a:cubicBezTo>
                    <a:cubicBezTo>
                      <a:pt x="160" y="1281"/>
                      <a:pt x="161" y="1284"/>
                      <a:pt x="162" y="1286"/>
                    </a:cubicBezTo>
                    <a:cubicBezTo>
                      <a:pt x="180" y="1316"/>
                      <a:pt x="202" y="1339"/>
                      <a:pt x="236" y="1350"/>
                    </a:cubicBezTo>
                    <a:cubicBezTo>
                      <a:pt x="278" y="1365"/>
                      <a:pt x="275" y="1377"/>
                      <a:pt x="264" y="1413"/>
                    </a:cubicBezTo>
                    <a:cubicBezTo>
                      <a:pt x="263" y="1418"/>
                      <a:pt x="262" y="1424"/>
                      <a:pt x="262" y="1429"/>
                    </a:cubicBezTo>
                    <a:cubicBezTo>
                      <a:pt x="262" y="1442"/>
                      <a:pt x="268" y="1451"/>
                      <a:pt x="279" y="1455"/>
                    </a:cubicBezTo>
                    <a:cubicBezTo>
                      <a:pt x="292" y="1459"/>
                      <a:pt x="306" y="1459"/>
                      <a:pt x="320" y="1464"/>
                    </a:cubicBezTo>
                    <a:cubicBezTo>
                      <a:pt x="363" y="1479"/>
                      <a:pt x="384" y="1516"/>
                      <a:pt x="376" y="1561"/>
                    </a:cubicBezTo>
                    <a:cubicBezTo>
                      <a:pt x="372" y="1580"/>
                      <a:pt x="369" y="1599"/>
                      <a:pt x="366" y="1618"/>
                    </a:cubicBezTo>
                    <a:cubicBezTo>
                      <a:pt x="365" y="1626"/>
                      <a:pt x="381" y="1640"/>
                      <a:pt x="389" y="1638"/>
                    </a:cubicBezTo>
                    <a:cubicBezTo>
                      <a:pt x="394" y="1638"/>
                      <a:pt x="401" y="1638"/>
                      <a:pt x="405" y="1635"/>
                    </a:cubicBezTo>
                    <a:cubicBezTo>
                      <a:pt x="436" y="1617"/>
                      <a:pt x="467" y="1614"/>
                      <a:pt x="501" y="1626"/>
                    </a:cubicBezTo>
                    <a:cubicBezTo>
                      <a:pt x="506" y="1627"/>
                      <a:pt x="512" y="1628"/>
                      <a:pt x="517" y="1627"/>
                    </a:cubicBezTo>
                    <a:cubicBezTo>
                      <a:pt x="558" y="1619"/>
                      <a:pt x="585" y="1644"/>
                      <a:pt x="611" y="1668"/>
                    </a:cubicBezTo>
                    <a:cubicBezTo>
                      <a:pt x="623" y="1678"/>
                      <a:pt x="633" y="1692"/>
                      <a:pt x="641" y="1707"/>
                    </a:cubicBezTo>
                    <a:cubicBezTo>
                      <a:pt x="654" y="1729"/>
                      <a:pt x="675" y="1734"/>
                      <a:pt x="698" y="1732"/>
                    </a:cubicBezTo>
                    <a:cubicBezTo>
                      <a:pt x="712" y="1731"/>
                      <a:pt x="725" y="1724"/>
                      <a:pt x="739" y="1723"/>
                    </a:cubicBezTo>
                    <a:cubicBezTo>
                      <a:pt x="749" y="1723"/>
                      <a:pt x="761" y="1725"/>
                      <a:pt x="770" y="1730"/>
                    </a:cubicBezTo>
                    <a:cubicBezTo>
                      <a:pt x="779" y="1735"/>
                      <a:pt x="786" y="1745"/>
                      <a:pt x="794" y="1752"/>
                    </a:cubicBezTo>
                    <a:cubicBezTo>
                      <a:pt x="812" y="1771"/>
                      <a:pt x="834" y="1771"/>
                      <a:pt x="855" y="1762"/>
                    </a:cubicBezTo>
                    <a:cubicBezTo>
                      <a:pt x="868" y="1757"/>
                      <a:pt x="879" y="1747"/>
                      <a:pt x="891" y="1740"/>
                    </a:cubicBezTo>
                    <a:cubicBezTo>
                      <a:pt x="927" y="1722"/>
                      <a:pt x="970" y="1737"/>
                      <a:pt x="987" y="1775"/>
                    </a:cubicBezTo>
                    <a:cubicBezTo>
                      <a:pt x="994" y="1790"/>
                      <a:pt x="996" y="1807"/>
                      <a:pt x="1011" y="1819"/>
                    </a:cubicBezTo>
                    <a:cubicBezTo>
                      <a:pt x="1023" y="1829"/>
                      <a:pt x="1048" y="1827"/>
                      <a:pt x="1054" y="1812"/>
                    </a:cubicBezTo>
                    <a:cubicBezTo>
                      <a:pt x="1058" y="1803"/>
                      <a:pt x="1061" y="1792"/>
                      <a:pt x="1063" y="1781"/>
                    </a:cubicBezTo>
                    <a:cubicBezTo>
                      <a:pt x="1065" y="1769"/>
                      <a:pt x="1070" y="1761"/>
                      <a:pt x="1083" y="1759"/>
                    </a:cubicBezTo>
                    <a:cubicBezTo>
                      <a:pt x="1113" y="1754"/>
                      <a:pt x="1144" y="1752"/>
                      <a:pt x="1172" y="1742"/>
                    </a:cubicBezTo>
                    <a:cubicBezTo>
                      <a:pt x="1228" y="1722"/>
                      <a:pt x="1283" y="1706"/>
                      <a:pt x="1342" y="1705"/>
                    </a:cubicBezTo>
                    <a:cubicBezTo>
                      <a:pt x="1356" y="1705"/>
                      <a:pt x="1368" y="1697"/>
                      <a:pt x="1377" y="1686"/>
                    </a:cubicBezTo>
                    <a:cubicBezTo>
                      <a:pt x="1390" y="1672"/>
                      <a:pt x="1402" y="1656"/>
                      <a:pt x="1416" y="1643"/>
                    </a:cubicBezTo>
                    <a:cubicBezTo>
                      <a:pt x="1431" y="1630"/>
                      <a:pt x="1456" y="1632"/>
                      <a:pt x="1469" y="1646"/>
                    </a:cubicBezTo>
                    <a:cubicBezTo>
                      <a:pt x="1482" y="1659"/>
                      <a:pt x="1494" y="1674"/>
                      <a:pt x="1507" y="1689"/>
                    </a:cubicBezTo>
                    <a:cubicBezTo>
                      <a:pt x="1514" y="1698"/>
                      <a:pt x="1520" y="1707"/>
                      <a:pt x="1529" y="1713"/>
                    </a:cubicBezTo>
                    <a:cubicBezTo>
                      <a:pt x="1535" y="1717"/>
                      <a:pt x="1545" y="1717"/>
                      <a:pt x="1553" y="1716"/>
                    </a:cubicBezTo>
                    <a:cubicBezTo>
                      <a:pt x="1562" y="1714"/>
                      <a:pt x="1568" y="1699"/>
                      <a:pt x="1564" y="1688"/>
                    </a:cubicBezTo>
                    <a:cubicBezTo>
                      <a:pt x="1562" y="1683"/>
                      <a:pt x="1561" y="1677"/>
                      <a:pt x="1558" y="1673"/>
                    </a:cubicBezTo>
                    <a:cubicBezTo>
                      <a:pt x="1544" y="1648"/>
                      <a:pt x="1532" y="1624"/>
                      <a:pt x="1516" y="1601"/>
                    </a:cubicBezTo>
                    <a:cubicBezTo>
                      <a:pt x="1502" y="1581"/>
                      <a:pt x="1489" y="1560"/>
                      <a:pt x="1486" y="1534"/>
                    </a:cubicBezTo>
                    <a:cubicBezTo>
                      <a:pt x="1485" y="1522"/>
                      <a:pt x="1494" y="1502"/>
                      <a:pt x="1505" y="1499"/>
                    </a:cubicBezTo>
                    <a:cubicBezTo>
                      <a:pt x="1536" y="1493"/>
                      <a:pt x="1563" y="1482"/>
                      <a:pt x="1577" y="1450"/>
                    </a:cubicBezTo>
                    <a:cubicBezTo>
                      <a:pt x="1578" y="1448"/>
                      <a:pt x="1588" y="1446"/>
                      <a:pt x="1590" y="1448"/>
                    </a:cubicBezTo>
                    <a:cubicBezTo>
                      <a:pt x="1628" y="1484"/>
                      <a:pt x="1677" y="1509"/>
                      <a:pt x="1696" y="1561"/>
                    </a:cubicBezTo>
                    <a:cubicBezTo>
                      <a:pt x="1699" y="1569"/>
                      <a:pt x="1705" y="1576"/>
                      <a:pt x="1711" y="1582"/>
                    </a:cubicBezTo>
                    <a:cubicBezTo>
                      <a:pt x="1717" y="1588"/>
                      <a:pt x="1723" y="1593"/>
                      <a:pt x="1730" y="1597"/>
                    </a:cubicBezTo>
                    <a:cubicBezTo>
                      <a:pt x="1734" y="1600"/>
                      <a:pt x="1740" y="1602"/>
                      <a:pt x="1745" y="1603"/>
                    </a:cubicBezTo>
                    <a:cubicBezTo>
                      <a:pt x="1751" y="1603"/>
                      <a:pt x="1757" y="1601"/>
                      <a:pt x="1761" y="1598"/>
                    </a:cubicBezTo>
                    <a:cubicBezTo>
                      <a:pt x="1763" y="1596"/>
                      <a:pt x="1764" y="1587"/>
                      <a:pt x="1761" y="1584"/>
                    </a:cubicBezTo>
                    <a:cubicBezTo>
                      <a:pt x="1750" y="1572"/>
                      <a:pt x="1735" y="1563"/>
                      <a:pt x="1727" y="1549"/>
                    </a:cubicBezTo>
                    <a:cubicBezTo>
                      <a:pt x="1719" y="1535"/>
                      <a:pt x="1721" y="1517"/>
                      <a:pt x="1715" y="1503"/>
                    </a:cubicBezTo>
                    <a:cubicBezTo>
                      <a:pt x="1711" y="1490"/>
                      <a:pt x="1703" y="1479"/>
                      <a:pt x="1690" y="1471"/>
                    </a:cubicBezTo>
                    <a:cubicBezTo>
                      <a:pt x="1666" y="1458"/>
                      <a:pt x="1643" y="1442"/>
                      <a:pt x="1620" y="1426"/>
                    </a:cubicBezTo>
                    <a:cubicBezTo>
                      <a:pt x="1583" y="1400"/>
                      <a:pt x="1581" y="1388"/>
                      <a:pt x="1604" y="1354"/>
                    </a:cubicBezTo>
                    <a:cubicBezTo>
                      <a:pt x="1619" y="1333"/>
                      <a:pt x="1634" y="1314"/>
                      <a:pt x="1662" y="1310"/>
                    </a:cubicBezTo>
                    <a:cubicBezTo>
                      <a:pt x="1672" y="1309"/>
                      <a:pt x="1682" y="1301"/>
                      <a:pt x="1691" y="1295"/>
                    </a:cubicBezTo>
                    <a:cubicBezTo>
                      <a:pt x="1707" y="1285"/>
                      <a:pt x="1723" y="1286"/>
                      <a:pt x="1739" y="1294"/>
                    </a:cubicBezTo>
                    <a:cubicBezTo>
                      <a:pt x="1794" y="1319"/>
                      <a:pt x="1848" y="1346"/>
                      <a:pt x="1903" y="1372"/>
                    </a:cubicBezTo>
                    <a:cubicBezTo>
                      <a:pt x="1915" y="1378"/>
                      <a:pt x="1928" y="1386"/>
                      <a:pt x="1941" y="1388"/>
                    </a:cubicBezTo>
                    <a:cubicBezTo>
                      <a:pt x="1974" y="1391"/>
                      <a:pt x="2007" y="1392"/>
                      <a:pt x="2039" y="1379"/>
                    </a:cubicBezTo>
                    <a:cubicBezTo>
                      <a:pt x="2053" y="1374"/>
                      <a:pt x="2067" y="1362"/>
                      <a:pt x="2065" y="1350"/>
                    </a:cubicBezTo>
                    <a:cubicBezTo>
                      <a:pt x="2063" y="1340"/>
                      <a:pt x="2058" y="1328"/>
                      <a:pt x="2050" y="13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/>
              </a:p>
            </p:txBody>
          </p:sp>
          <p:sp>
            <p:nvSpPr>
              <p:cNvPr id="50" name="Freeform 148"/>
              <p:cNvSpPr>
                <a:spLocks/>
              </p:cNvSpPr>
              <p:nvPr/>
            </p:nvSpPr>
            <p:spPr bwMode="auto">
              <a:xfrm>
                <a:off x="953164" y="1797406"/>
                <a:ext cx="1097877" cy="1145859"/>
              </a:xfrm>
              <a:custGeom>
                <a:avLst/>
                <a:gdLst>
                  <a:gd name="T0" fmla="*/ 0 w 329"/>
                  <a:gd name="T1" fmla="*/ 162 h 343"/>
                  <a:gd name="T2" fmla="*/ 58 w 329"/>
                  <a:gd name="T3" fmla="*/ 47 h 343"/>
                  <a:gd name="T4" fmla="*/ 245 w 329"/>
                  <a:gd name="T5" fmla="*/ 41 h 343"/>
                  <a:gd name="T6" fmla="*/ 300 w 329"/>
                  <a:gd name="T7" fmla="*/ 233 h 343"/>
                  <a:gd name="T8" fmla="*/ 166 w 329"/>
                  <a:gd name="T9" fmla="*/ 338 h 343"/>
                  <a:gd name="T10" fmla="*/ 133 w 329"/>
                  <a:gd name="T11" fmla="*/ 343 h 343"/>
                  <a:gd name="T12" fmla="*/ 109 w 329"/>
                  <a:gd name="T13" fmla="*/ 337 h 343"/>
                  <a:gd name="T14" fmla="*/ 0 w 329"/>
                  <a:gd name="T15" fmla="*/ 162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9" h="343">
                    <a:moveTo>
                      <a:pt x="0" y="162"/>
                    </a:moveTo>
                    <a:cubicBezTo>
                      <a:pt x="0" y="113"/>
                      <a:pt x="22" y="75"/>
                      <a:pt x="58" y="47"/>
                    </a:cubicBezTo>
                    <a:cubicBezTo>
                      <a:pt x="121" y="0"/>
                      <a:pt x="196" y="8"/>
                      <a:pt x="245" y="41"/>
                    </a:cubicBezTo>
                    <a:cubicBezTo>
                      <a:pt x="302" y="80"/>
                      <a:pt x="329" y="170"/>
                      <a:pt x="300" y="233"/>
                    </a:cubicBezTo>
                    <a:cubicBezTo>
                      <a:pt x="265" y="308"/>
                      <a:pt x="259" y="320"/>
                      <a:pt x="166" y="338"/>
                    </a:cubicBezTo>
                    <a:cubicBezTo>
                      <a:pt x="155" y="340"/>
                      <a:pt x="144" y="342"/>
                      <a:pt x="133" y="343"/>
                    </a:cubicBezTo>
                    <a:cubicBezTo>
                      <a:pt x="125" y="343"/>
                      <a:pt x="115" y="342"/>
                      <a:pt x="109" y="337"/>
                    </a:cubicBezTo>
                    <a:cubicBezTo>
                      <a:pt x="51" y="293"/>
                      <a:pt x="4" y="240"/>
                      <a:pt x="0" y="16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  <p:sp>
          <p:nvSpPr>
            <p:cNvPr id="46" name="TextBox 45"/>
            <p:cNvSpPr txBox="1"/>
            <p:nvPr/>
          </p:nvSpPr>
          <p:spPr>
            <a:xfrm>
              <a:off x="8593981" y="170039"/>
              <a:ext cx="289785" cy="523220"/>
            </a:xfrm>
            <a:prstGeom prst="rect">
              <a:avLst/>
            </a:prstGeom>
            <a:grpFill/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en-US" altLang="ko-KR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견고딕" panose="02030600000101010101" pitchFamily="18" charset="-127"/>
                  <a:ea typeface="HY견고딕" panose="02030600000101010101" pitchFamily="18" charset="-127"/>
                </a:rPr>
                <a:t>1</a:t>
              </a:r>
              <a:endParaRPr lang="ko-KR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67" name="그룹 66"/>
          <p:cNvGrpSpPr/>
          <p:nvPr/>
        </p:nvGrpSpPr>
        <p:grpSpPr>
          <a:xfrm>
            <a:off x="922512" y="1390935"/>
            <a:ext cx="1276681" cy="1276681"/>
            <a:chOff x="922512" y="1390935"/>
            <a:chExt cx="1276681" cy="1276681"/>
          </a:xfrm>
        </p:grpSpPr>
        <p:sp>
          <p:nvSpPr>
            <p:cNvPr id="6" name="Freeform 30"/>
            <p:cNvSpPr>
              <a:spLocks/>
            </p:cNvSpPr>
            <p:nvPr/>
          </p:nvSpPr>
          <p:spPr bwMode="auto">
            <a:xfrm>
              <a:off x="922512" y="1390935"/>
              <a:ext cx="1276681" cy="1276681"/>
            </a:xfrm>
            <a:custGeom>
              <a:avLst/>
              <a:gdLst>
                <a:gd name="T0" fmla="*/ 140 w 281"/>
                <a:gd name="T1" fmla="*/ 281 h 281"/>
                <a:gd name="T2" fmla="*/ 0 w 281"/>
                <a:gd name="T3" fmla="*/ 141 h 281"/>
                <a:gd name="T4" fmla="*/ 140 w 281"/>
                <a:gd name="T5" fmla="*/ 0 h 281"/>
                <a:gd name="T6" fmla="*/ 281 w 281"/>
                <a:gd name="T7" fmla="*/ 141 h 281"/>
                <a:gd name="T8" fmla="*/ 140 w 281"/>
                <a:gd name="T9" fmla="*/ 281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1" h="281">
                  <a:moveTo>
                    <a:pt x="140" y="281"/>
                  </a:moveTo>
                  <a:cubicBezTo>
                    <a:pt x="120" y="281"/>
                    <a:pt x="0" y="160"/>
                    <a:pt x="0" y="141"/>
                  </a:cubicBezTo>
                  <a:cubicBezTo>
                    <a:pt x="0" y="121"/>
                    <a:pt x="121" y="0"/>
                    <a:pt x="140" y="0"/>
                  </a:cubicBezTo>
                  <a:cubicBezTo>
                    <a:pt x="160" y="0"/>
                    <a:pt x="281" y="121"/>
                    <a:pt x="281" y="141"/>
                  </a:cubicBezTo>
                  <a:cubicBezTo>
                    <a:pt x="281" y="160"/>
                    <a:pt x="160" y="281"/>
                    <a:pt x="140" y="281"/>
                  </a:cubicBezTo>
                  <a:close/>
                </a:path>
              </a:pathLst>
            </a:custGeom>
            <a:solidFill>
              <a:srgbClr val="FF005C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grpSp>
          <p:nvGrpSpPr>
            <p:cNvPr id="57" name="그룹 56"/>
            <p:cNvGrpSpPr/>
            <p:nvPr/>
          </p:nvGrpSpPr>
          <p:grpSpPr>
            <a:xfrm>
              <a:off x="1136333" y="1657241"/>
              <a:ext cx="849755" cy="741984"/>
              <a:chOff x="19928" y="4518025"/>
              <a:chExt cx="2393072" cy="2089565"/>
            </a:xfrm>
            <a:solidFill>
              <a:schemeClr val="tx1"/>
            </a:solidFill>
          </p:grpSpPr>
          <p:sp>
            <p:nvSpPr>
              <p:cNvPr id="58" name="Freeform 133"/>
              <p:cNvSpPr>
                <a:spLocks/>
              </p:cNvSpPr>
              <p:nvPr/>
            </p:nvSpPr>
            <p:spPr bwMode="auto">
              <a:xfrm>
                <a:off x="1445522" y="6148803"/>
                <a:ext cx="550863" cy="382588"/>
              </a:xfrm>
              <a:custGeom>
                <a:avLst/>
                <a:gdLst>
                  <a:gd name="T0" fmla="*/ 21 w 36"/>
                  <a:gd name="T1" fmla="*/ 2 h 25"/>
                  <a:gd name="T2" fmla="*/ 13 w 36"/>
                  <a:gd name="T3" fmla="*/ 0 h 25"/>
                  <a:gd name="T4" fmla="*/ 13 w 36"/>
                  <a:gd name="T5" fmla="*/ 4 h 25"/>
                  <a:gd name="T6" fmla="*/ 7 w 36"/>
                  <a:gd name="T7" fmla="*/ 10 h 25"/>
                  <a:gd name="T8" fmla="*/ 3 w 36"/>
                  <a:gd name="T9" fmla="*/ 11 h 25"/>
                  <a:gd name="T10" fmla="*/ 36 w 36"/>
                  <a:gd name="T11" fmla="*/ 25 h 25"/>
                  <a:gd name="T12" fmla="*/ 21 w 36"/>
                  <a:gd name="T13" fmla="*/ 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" h="25">
                    <a:moveTo>
                      <a:pt x="21" y="2"/>
                    </a:moveTo>
                    <a:cubicBezTo>
                      <a:pt x="18" y="0"/>
                      <a:pt x="16" y="0"/>
                      <a:pt x="13" y="0"/>
                    </a:cubicBezTo>
                    <a:cubicBezTo>
                      <a:pt x="14" y="1"/>
                      <a:pt x="14" y="3"/>
                      <a:pt x="13" y="4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6" y="11"/>
                      <a:pt x="4" y="11"/>
                      <a:pt x="3" y="11"/>
                    </a:cubicBezTo>
                    <a:cubicBezTo>
                      <a:pt x="0" y="25"/>
                      <a:pt x="26" y="25"/>
                      <a:pt x="36" y="25"/>
                    </a:cubicBezTo>
                    <a:cubicBezTo>
                      <a:pt x="29" y="18"/>
                      <a:pt x="29" y="7"/>
                      <a:pt x="21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59" name="Freeform 134"/>
              <p:cNvSpPr>
                <a:spLocks/>
              </p:cNvSpPr>
              <p:nvPr/>
            </p:nvSpPr>
            <p:spPr bwMode="auto">
              <a:xfrm>
                <a:off x="1451665" y="6107320"/>
                <a:ext cx="230187" cy="246063"/>
              </a:xfrm>
              <a:custGeom>
                <a:avLst/>
                <a:gdLst>
                  <a:gd name="T0" fmla="*/ 15 w 15"/>
                  <a:gd name="T1" fmla="*/ 5 h 16"/>
                  <a:gd name="T2" fmla="*/ 14 w 15"/>
                  <a:gd name="T3" fmla="*/ 5 h 16"/>
                  <a:gd name="T4" fmla="*/ 14 w 15"/>
                  <a:gd name="T5" fmla="*/ 4 h 16"/>
                  <a:gd name="T6" fmla="*/ 11 w 15"/>
                  <a:gd name="T7" fmla="*/ 1 h 16"/>
                  <a:gd name="T8" fmla="*/ 8 w 15"/>
                  <a:gd name="T9" fmla="*/ 1 h 16"/>
                  <a:gd name="T10" fmla="*/ 1 w 15"/>
                  <a:gd name="T11" fmla="*/ 8 h 16"/>
                  <a:gd name="T12" fmla="*/ 1 w 15"/>
                  <a:gd name="T13" fmla="*/ 11 h 16"/>
                  <a:gd name="T14" fmla="*/ 2 w 15"/>
                  <a:gd name="T15" fmla="*/ 12 h 16"/>
                  <a:gd name="T16" fmla="*/ 2 w 15"/>
                  <a:gd name="T17" fmla="*/ 12 h 16"/>
                  <a:gd name="T18" fmla="*/ 5 w 15"/>
                  <a:gd name="T19" fmla="*/ 15 h 16"/>
                  <a:gd name="T20" fmla="*/ 5 w 15"/>
                  <a:gd name="T21" fmla="*/ 15 h 16"/>
                  <a:gd name="T22" fmla="*/ 8 w 15"/>
                  <a:gd name="T23" fmla="*/ 15 h 16"/>
                  <a:gd name="T24" fmla="*/ 14 w 15"/>
                  <a:gd name="T25" fmla="*/ 8 h 16"/>
                  <a:gd name="T26" fmla="*/ 15 w 15"/>
                  <a:gd name="T27" fmla="*/ 5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5" h="16">
                    <a:moveTo>
                      <a:pt x="15" y="5"/>
                    </a:moveTo>
                    <a:cubicBezTo>
                      <a:pt x="14" y="5"/>
                      <a:pt x="14" y="5"/>
                      <a:pt x="14" y="5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0" y="0"/>
                      <a:pt x="8" y="0"/>
                      <a:pt x="8" y="1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0" y="9"/>
                      <a:pt x="0" y="10"/>
                      <a:pt x="1" y="11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6" y="16"/>
                      <a:pt x="7" y="15"/>
                      <a:pt x="8" y="15"/>
                    </a:cubicBezTo>
                    <a:cubicBezTo>
                      <a:pt x="14" y="8"/>
                      <a:pt x="14" y="8"/>
                      <a:pt x="14" y="8"/>
                    </a:cubicBezTo>
                    <a:cubicBezTo>
                      <a:pt x="15" y="7"/>
                      <a:pt x="15" y="6"/>
                      <a:pt x="15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60" name="Freeform 135"/>
              <p:cNvSpPr>
                <a:spLocks/>
              </p:cNvSpPr>
              <p:nvPr/>
            </p:nvSpPr>
            <p:spPr bwMode="auto">
              <a:xfrm>
                <a:off x="317500" y="5304253"/>
                <a:ext cx="963612" cy="1303337"/>
              </a:xfrm>
              <a:custGeom>
                <a:avLst/>
                <a:gdLst>
                  <a:gd name="T0" fmla="*/ 39 w 63"/>
                  <a:gd name="T1" fmla="*/ 54 h 85"/>
                  <a:gd name="T2" fmla="*/ 25 w 63"/>
                  <a:gd name="T3" fmla="*/ 40 h 85"/>
                  <a:gd name="T4" fmla="*/ 37 w 63"/>
                  <a:gd name="T5" fmla="*/ 26 h 85"/>
                  <a:gd name="T6" fmla="*/ 11 w 63"/>
                  <a:gd name="T7" fmla="*/ 0 h 85"/>
                  <a:gd name="T8" fmla="*/ 10 w 63"/>
                  <a:gd name="T9" fmla="*/ 58 h 85"/>
                  <a:gd name="T10" fmla="*/ 43 w 63"/>
                  <a:gd name="T11" fmla="*/ 82 h 85"/>
                  <a:gd name="T12" fmla="*/ 62 w 63"/>
                  <a:gd name="T13" fmla="*/ 70 h 85"/>
                  <a:gd name="T14" fmla="*/ 59 w 63"/>
                  <a:gd name="T15" fmla="*/ 54 h 85"/>
                  <a:gd name="T16" fmla="*/ 59 w 63"/>
                  <a:gd name="T17" fmla="*/ 48 h 85"/>
                  <a:gd name="T18" fmla="*/ 53 w 63"/>
                  <a:gd name="T19" fmla="*/ 41 h 85"/>
                  <a:gd name="T20" fmla="*/ 39 w 63"/>
                  <a:gd name="T21" fmla="*/ 54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3" h="85">
                    <a:moveTo>
                      <a:pt x="39" y="54"/>
                    </a:moveTo>
                    <a:cubicBezTo>
                      <a:pt x="31" y="54"/>
                      <a:pt x="25" y="47"/>
                      <a:pt x="25" y="40"/>
                    </a:cubicBezTo>
                    <a:cubicBezTo>
                      <a:pt x="25" y="32"/>
                      <a:pt x="30" y="27"/>
                      <a:pt x="37" y="26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2" y="18"/>
                      <a:pt x="0" y="39"/>
                      <a:pt x="10" y="58"/>
                    </a:cubicBezTo>
                    <a:cubicBezTo>
                      <a:pt x="16" y="69"/>
                      <a:pt x="29" y="85"/>
                      <a:pt x="43" y="82"/>
                    </a:cubicBezTo>
                    <a:cubicBezTo>
                      <a:pt x="48" y="81"/>
                      <a:pt x="63" y="78"/>
                      <a:pt x="62" y="70"/>
                    </a:cubicBezTo>
                    <a:cubicBezTo>
                      <a:pt x="60" y="63"/>
                      <a:pt x="59" y="62"/>
                      <a:pt x="59" y="54"/>
                    </a:cubicBezTo>
                    <a:cubicBezTo>
                      <a:pt x="59" y="52"/>
                      <a:pt x="59" y="50"/>
                      <a:pt x="59" y="48"/>
                    </a:cubicBezTo>
                    <a:cubicBezTo>
                      <a:pt x="53" y="41"/>
                      <a:pt x="53" y="41"/>
                      <a:pt x="53" y="41"/>
                    </a:cubicBezTo>
                    <a:cubicBezTo>
                      <a:pt x="52" y="48"/>
                      <a:pt x="46" y="54"/>
                      <a:pt x="39" y="5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61" name="Freeform 136"/>
              <p:cNvSpPr>
                <a:spLocks noEditPoints="1"/>
              </p:cNvSpPr>
              <p:nvPr/>
            </p:nvSpPr>
            <p:spPr bwMode="auto">
              <a:xfrm>
                <a:off x="638175" y="4518025"/>
                <a:ext cx="1774825" cy="1427163"/>
              </a:xfrm>
              <a:custGeom>
                <a:avLst/>
                <a:gdLst>
                  <a:gd name="T0" fmla="*/ 44 w 116"/>
                  <a:gd name="T1" fmla="*/ 10 h 93"/>
                  <a:gd name="T2" fmla="*/ 0 w 116"/>
                  <a:gd name="T3" fmla="*/ 42 h 93"/>
                  <a:gd name="T4" fmla="*/ 48 w 116"/>
                  <a:gd name="T5" fmla="*/ 91 h 93"/>
                  <a:gd name="T6" fmla="*/ 80 w 116"/>
                  <a:gd name="T7" fmla="*/ 83 h 93"/>
                  <a:gd name="T8" fmla="*/ 93 w 116"/>
                  <a:gd name="T9" fmla="*/ 89 h 93"/>
                  <a:gd name="T10" fmla="*/ 106 w 116"/>
                  <a:gd name="T11" fmla="*/ 69 h 93"/>
                  <a:gd name="T12" fmla="*/ 44 w 116"/>
                  <a:gd name="T13" fmla="*/ 10 h 93"/>
                  <a:gd name="T14" fmla="*/ 23 w 116"/>
                  <a:gd name="T15" fmla="*/ 59 h 93"/>
                  <a:gd name="T16" fmla="*/ 12 w 116"/>
                  <a:gd name="T17" fmla="*/ 48 h 93"/>
                  <a:gd name="T18" fmla="*/ 23 w 116"/>
                  <a:gd name="T19" fmla="*/ 37 h 93"/>
                  <a:gd name="T20" fmla="*/ 34 w 116"/>
                  <a:gd name="T21" fmla="*/ 48 h 93"/>
                  <a:gd name="T22" fmla="*/ 23 w 116"/>
                  <a:gd name="T23" fmla="*/ 59 h 93"/>
                  <a:gd name="T24" fmla="*/ 46 w 116"/>
                  <a:gd name="T25" fmla="*/ 41 h 93"/>
                  <a:gd name="T26" fmla="*/ 35 w 116"/>
                  <a:gd name="T27" fmla="*/ 30 h 93"/>
                  <a:gd name="T28" fmla="*/ 46 w 116"/>
                  <a:gd name="T29" fmla="*/ 19 h 93"/>
                  <a:gd name="T30" fmla="*/ 57 w 116"/>
                  <a:gd name="T31" fmla="*/ 30 h 93"/>
                  <a:gd name="T32" fmla="*/ 46 w 116"/>
                  <a:gd name="T33" fmla="*/ 41 h 93"/>
                  <a:gd name="T34" fmla="*/ 60 w 116"/>
                  <a:gd name="T35" fmla="*/ 30 h 93"/>
                  <a:gd name="T36" fmla="*/ 71 w 116"/>
                  <a:gd name="T37" fmla="*/ 19 h 93"/>
                  <a:gd name="T38" fmla="*/ 82 w 116"/>
                  <a:gd name="T39" fmla="*/ 30 h 93"/>
                  <a:gd name="T40" fmla="*/ 71 w 116"/>
                  <a:gd name="T41" fmla="*/ 41 h 93"/>
                  <a:gd name="T42" fmla="*/ 60 w 116"/>
                  <a:gd name="T43" fmla="*/ 30 h 93"/>
                  <a:gd name="T44" fmla="*/ 89 w 116"/>
                  <a:gd name="T45" fmla="*/ 61 h 93"/>
                  <a:gd name="T46" fmla="*/ 78 w 116"/>
                  <a:gd name="T47" fmla="*/ 50 h 93"/>
                  <a:gd name="T48" fmla="*/ 89 w 116"/>
                  <a:gd name="T49" fmla="*/ 39 h 93"/>
                  <a:gd name="T50" fmla="*/ 100 w 116"/>
                  <a:gd name="T51" fmla="*/ 50 h 93"/>
                  <a:gd name="T52" fmla="*/ 89 w 116"/>
                  <a:gd name="T53" fmla="*/ 61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16" h="93">
                    <a:moveTo>
                      <a:pt x="44" y="10"/>
                    </a:moveTo>
                    <a:cubicBezTo>
                      <a:pt x="27" y="15"/>
                      <a:pt x="11" y="27"/>
                      <a:pt x="0" y="42"/>
                    </a:cubicBezTo>
                    <a:cubicBezTo>
                      <a:pt x="48" y="91"/>
                      <a:pt x="48" y="91"/>
                      <a:pt x="48" y="91"/>
                    </a:cubicBezTo>
                    <a:cubicBezTo>
                      <a:pt x="56" y="84"/>
                      <a:pt x="69" y="83"/>
                      <a:pt x="80" y="83"/>
                    </a:cubicBezTo>
                    <a:cubicBezTo>
                      <a:pt x="85" y="83"/>
                      <a:pt x="85" y="93"/>
                      <a:pt x="93" y="89"/>
                    </a:cubicBezTo>
                    <a:cubicBezTo>
                      <a:pt x="100" y="85"/>
                      <a:pt x="104" y="76"/>
                      <a:pt x="106" y="69"/>
                    </a:cubicBezTo>
                    <a:cubicBezTo>
                      <a:pt x="116" y="30"/>
                      <a:pt x="82" y="0"/>
                      <a:pt x="44" y="10"/>
                    </a:cubicBezTo>
                    <a:close/>
                    <a:moveTo>
                      <a:pt x="23" y="59"/>
                    </a:moveTo>
                    <a:cubicBezTo>
                      <a:pt x="17" y="59"/>
                      <a:pt x="12" y="54"/>
                      <a:pt x="12" y="48"/>
                    </a:cubicBezTo>
                    <a:cubicBezTo>
                      <a:pt x="12" y="42"/>
                      <a:pt x="17" y="37"/>
                      <a:pt x="23" y="37"/>
                    </a:cubicBezTo>
                    <a:cubicBezTo>
                      <a:pt x="29" y="37"/>
                      <a:pt x="34" y="42"/>
                      <a:pt x="34" y="48"/>
                    </a:cubicBezTo>
                    <a:cubicBezTo>
                      <a:pt x="34" y="54"/>
                      <a:pt x="29" y="59"/>
                      <a:pt x="23" y="59"/>
                    </a:cubicBezTo>
                    <a:close/>
                    <a:moveTo>
                      <a:pt x="46" y="41"/>
                    </a:moveTo>
                    <a:cubicBezTo>
                      <a:pt x="40" y="41"/>
                      <a:pt x="35" y="36"/>
                      <a:pt x="35" y="30"/>
                    </a:cubicBezTo>
                    <a:cubicBezTo>
                      <a:pt x="35" y="24"/>
                      <a:pt x="40" y="19"/>
                      <a:pt x="46" y="19"/>
                    </a:cubicBezTo>
                    <a:cubicBezTo>
                      <a:pt x="52" y="19"/>
                      <a:pt x="57" y="24"/>
                      <a:pt x="57" y="30"/>
                    </a:cubicBezTo>
                    <a:cubicBezTo>
                      <a:pt x="57" y="36"/>
                      <a:pt x="52" y="41"/>
                      <a:pt x="46" y="41"/>
                    </a:cubicBezTo>
                    <a:close/>
                    <a:moveTo>
                      <a:pt x="60" y="30"/>
                    </a:moveTo>
                    <a:cubicBezTo>
                      <a:pt x="60" y="24"/>
                      <a:pt x="65" y="19"/>
                      <a:pt x="71" y="19"/>
                    </a:cubicBezTo>
                    <a:cubicBezTo>
                      <a:pt x="77" y="19"/>
                      <a:pt x="82" y="24"/>
                      <a:pt x="82" y="30"/>
                    </a:cubicBezTo>
                    <a:cubicBezTo>
                      <a:pt x="82" y="36"/>
                      <a:pt x="77" y="41"/>
                      <a:pt x="71" y="41"/>
                    </a:cubicBezTo>
                    <a:cubicBezTo>
                      <a:pt x="65" y="41"/>
                      <a:pt x="60" y="36"/>
                      <a:pt x="60" y="30"/>
                    </a:cubicBezTo>
                    <a:close/>
                    <a:moveTo>
                      <a:pt x="89" y="61"/>
                    </a:moveTo>
                    <a:cubicBezTo>
                      <a:pt x="83" y="61"/>
                      <a:pt x="78" y="56"/>
                      <a:pt x="78" y="50"/>
                    </a:cubicBezTo>
                    <a:cubicBezTo>
                      <a:pt x="78" y="44"/>
                      <a:pt x="83" y="39"/>
                      <a:pt x="89" y="39"/>
                    </a:cubicBezTo>
                    <a:cubicBezTo>
                      <a:pt x="95" y="39"/>
                      <a:pt x="100" y="44"/>
                      <a:pt x="100" y="50"/>
                    </a:cubicBezTo>
                    <a:cubicBezTo>
                      <a:pt x="100" y="56"/>
                      <a:pt x="95" y="61"/>
                      <a:pt x="89" y="6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62" name="Freeform 137"/>
              <p:cNvSpPr>
                <a:spLocks/>
              </p:cNvSpPr>
              <p:nvPr/>
            </p:nvSpPr>
            <p:spPr bwMode="auto">
              <a:xfrm>
                <a:off x="19928" y="4753390"/>
                <a:ext cx="1591107" cy="1495114"/>
              </a:xfrm>
              <a:custGeom>
                <a:avLst/>
                <a:gdLst>
                  <a:gd name="T0" fmla="*/ 75 w 88"/>
                  <a:gd name="T1" fmla="*/ 65 h 88"/>
                  <a:gd name="T2" fmla="*/ 27 w 88"/>
                  <a:gd name="T3" fmla="*/ 16 h 88"/>
                  <a:gd name="T4" fmla="*/ 11 w 88"/>
                  <a:gd name="T5" fmla="*/ 1 h 88"/>
                  <a:gd name="T6" fmla="*/ 7 w 88"/>
                  <a:gd name="T7" fmla="*/ 1 h 88"/>
                  <a:gd name="T8" fmla="*/ 1 w 88"/>
                  <a:gd name="T9" fmla="*/ 7 h 88"/>
                  <a:gd name="T10" fmla="*/ 1 w 88"/>
                  <a:gd name="T11" fmla="*/ 11 h 88"/>
                  <a:gd name="T12" fmla="*/ 19 w 88"/>
                  <a:gd name="T13" fmla="*/ 29 h 88"/>
                  <a:gd name="T14" fmla="*/ 45 w 88"/>
                  <a:gd name="T15" fmla="*/ 55 h 88"/>
                  <a:gd name="T16" fmla="*/ 60 w 88"/>
                  <a:gd name="T17" fmla="*/ 71 h 88"/>
                  <a:gd name="T18" fmla="*/ 67 w 88"/>
                  <a:gd name="T19" fmla="*/ 78 h 88"/>
                  <a:gd name="T20" fmla="*/ 78 w 88"/>
                  <a:gd name="T21" fmla="*/ 88 h 88"/>
                  <a:gd name="T22" fmla="*/ 88 w 88"/>
                  <a:gd name="T23" fmla="*/ 78 h 88"/>
                  <a:gd name="T24" fmla="*/ 75 w 88"/>
                  <a:gd name="T25" fmla="*/ 65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8" h="88">
                    <a:moveTo>
                      <a:pt x="75" y="65"/>
                    </a:moveTo>
                    <a:cubicBezTo>
                      <a:pt x="27" y="16"/>
                      <a:pt x="27" y="16"/>
                      <a:pt x="27" y="16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0" y="0"/>
                      <a:pt x="8" y="0"/>
                      <a:pt x="7" y="1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0" y="8"/>
                      <a:pt x="0" y="10"/>
                      <a:pt x="1" y="11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45" y="55"/>
                      <a:pt x="45" y="55"/>
                      <a:pt x="45" y="55"/>
                    </a:cubicBezTo>
                    <a:cubicBezTo>
                      <a:pt x="60" y="71"/>
                      <a:pt x="60" y="71"/>
                      <a:pt x="60" y="71"/>
                    </a:cubicBezTo>
                    <a:cubicBezTo>
                      <a:pt x="67" y="78"/>
                      <a:pt x="67" y="78"/>
                      <a:pt x="67" y="78"/>
                    </a:cubicBezTo>
                    <a:cubicBezTo>
                      <a:pt x="78" y="88"/>
                      <a:pt x="78" y="88"/>
                      <a:pt x="78" y="88"/>
                    </a:cubicBezTo>
                    <a:cubicBezTo>
                      <a:pt x="88" y="78"/>
                      <a:pt x="88" y="78"/>
                      <a:pt x="88" y="78"/>
                    </a:cubicBezTo>
                    <a:lnTo>
                      <a:pt x="75" y="65"/>
                    </a:lnTo>
                    <a:close/>
                  </a:path>
                </a:pathLst>
              </a:custGeom>
              <a:grpFill/>
              <a:ln w="3810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p:grpSp>
      </p:grpSp>
      <p:grpSp>
        <p:nvGrpSpPr>
          <p:cNvPr id="68" name="그룹 67"/>
          <p:cNvGrpSpPr/>
          <p:nvPr/>
        </p:nvGrpSpPr>
        <p:grpSpPr>
          <a:xfrm>
            <a:off x="148527" y="2420663"/>
            <a:ext cx="1276681" cy="1276681"/>
            <a:chOff x="148527" y="2420663"/>
            <a:chExt cx="1276681" cy="1276681"/>
          </a:xfrm>
        </p:grpSpPr>
        <p:sp>
          <p:nvSpPr>
            <p:cNvPr id="16" name="Freeform 30"/>
            <p:cNvSpPr>
              <a:spLocks/>
            </p:cNvSpPr>
            <p:nvPr/>
          </p:nvSpPr>
          <p:spPr bwMode="auto">
            <a:xfrm>
              <a:off x="148527" y="2420663"/>
              <a:ext cx="1276681" cy="1276681"/>
            </a:xfrm>
            <a:custGeom>
              <a:avLst/>
              <a:gdLst>
                <a:gd name="T0" fmla="*/ 140 w 281"/>
                <a:gd name="T1" fmla="*/ 281 h 281"/>
                <a:gd name="T2" fmla="*/ 0 w 281"/>
                <a:gd name="T3" fmla="*/ 141 h 281"/>
                <a:gd name="T4" fmla="*/ 140 w 281"/>
                <a:gd name="T5" fmla="*/ 0 h 281"/>
                <a:gd name="T6" fmla="*/ 281 w 281"/>
                <a:gd name="T7" fmla="*/ 141 h 281"/>
                <a:gd name="T8" fmla="*/ 140 w 281"/>
                <a:gd name="T9" fmla="*/ 281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1" h="281">
                  <a:moveTo>
                    <a:pt x="140" y="281"/>
                  </a:moveTo>
                  <a:cubicBezTo>
                    <a:pt x="120" y="281"/>
                    <a:pt x="0" y="160"/>
                    <a:pt x="0" y="141"/>
                  </a:cubicBezTo>
                  <a:cubicBezTo>
                    <a:pt x="0" y="121"/>
                    <a:pt x="121" y="0"/>
                    <a:pt x="140" y="0"/>
                  </a:cubicBezTo>
                  <a:cubicBezTo>
                    <a:pt x="160" y="0"/>
                    <a:pt x="281" y="121"/>
                    <a:pt x="281" y="141"/>
                  </a:cubicBezTo>
                  <a:cubicBezTo>
                    <a:pt x="281" y="160"/>
                    <a:pt x="160" y="281"/>
                    <a:pt x="140" y="281"/>
                  </a:cubicBezTo>
                  <a:close/>
                </a:path>
              </a:pathLst>
            </a:custGeom>
            <a:solidFill>
              <a:srgbClr val="FFD000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3" name="Freeform 9"/>
            <p:cNvSpPr>
              <a:spLocks/>
            </p:cNvSpPr>
            <p:nvPr/>
          </p:nvSpPr>
          <p:spPr bwMode="auto">
            <a:xfrm>
              <a:off x="506037" y="2711297"/>
              <a:ext cx="598488" cy="603250"/>
            </a:xfrm>
            <a:custGeom>
              <a:avLst/>
              <a:gdLst>
                <a:gd name="T0" fmla="*/ 152 w 157"/>
                <a:gd name="T1" fmla="*/ 79 h 158"/>
                <a:gd name="T2" fmla="*/ 156 w 157"/>
                <a:gd name="T3" fmla="*/ 81 h 158"/>
                <a:gd name="T4" fmla="*/ 157 w 157"/>
                <a:gd name="T5" fmla="*/ 85 h 158"/>
                <a:gd name="T6" fmla="*/ 78 w 157"/>
                <a:gd name="T7" fmla="*/ 158 h 158"/>
                <a:gd name="T8" fmla="*/ 0 w 157"/>
                <a:gd name="T9" fmla="*/ 79 h 158"/>
                <a:gd name="T10" fmla="*/ 72 w 157"/>
                <a:gd name="T11" fmla="*/ 0 h 158"/>
                <a:gd name="T12" fmla="*/ 77 w 157"/>
                <a:gd name="T13" fmla="*/ 2 h 158"/>
                <a:gd name="T14" fmla="*/ 78 w 157"/>
                <a:gd name="T15" fmla="*/ 6 h 158"/>
                <a:gd name="T16" fmla="*/ 78 w 157"/>
                <a:gd name="T17" fmla="*/ 73 h 158"/>
                <a:gd name="T18" fmla="*/ 84 w 157"/>
                <a:gd name="T19" fmla="*/ 79 h 158"/>
                <a:gd name="T20" fmla="*/ 152 w 157"/>
                <a:gd name="T21" fmla="*/ 79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7" h="158">
                  <a:moveTo>
                    <a:pt x="152" y="79"/>
                  </a:moveTo>
                  <a:cubicBezTo>
                    <a:pt x="153" y="79"/>
                    <a:pt x="155" y="80"/>
                    <a:pt x="156" y="81"/>
                  </a:cubicBezTo>
                  <a:cubicBezTo>
                    <a:pt x="157" y="82"/>
                    <a:pt x="157" y="84"/>
                    <a:pt x="157" y="85"/>
                  </a:cubicBezTo>
                  <a:cubicBezTo>
                    <a:pt x="154" y="126"/>
                    <a:pt x="120" y="158"/>
                    <a:pt x="78" y="158"/>
                  </a:cubicBezTo>
                  <a:cubicBezTo>
                    <a:pt x="35" y="158"/>
                    <a:pt x="0" y="123"/>
                    <a:pt x="0" y="79"/>
                  </a:cubicBezTo>
                  <a:cubicBezTo>
                    <a:pt x="0" y="38"/>
                    <a:pt x="32" y="4"/>
                    <a:pt x="72" y="0"/>
                  </a:cubicBezTo>
                  <a:cubicBezTo>
                    <a:pt x="74" y="0"/>
                    <a:pt x="75" y="1"/>
                    <a:pt x="77" y="2"/>
                  </a:cubicBezTo>
                  <a:cubicBezTo>
                    <a:pt x="78" y="3"/>
                    <a:pt x="78" y="4"/>
                    <a:pt x="78" y="6"/>
                  </a:cubicBezTo>
                  <a:cubicBezTo>
                    <a:pt x="78" y="73"/>
                    <a:pt x="78" y="73"/>
                    <a:pt x="78" y="73"/>
                  </a:cubicBezTo>
                  <a:cubicBezTo>
                    <a:pt x="78" y="77"/>
                    <a:pt x="81" y="79"/>
                    <a:pt x="84" y="79"/>
                  </a:cubicBezTo>
                  <a:lnTo>
                    <a:pt x="152" y="7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69" name="그룹 68"/>
          <p:cNvGrpSpPr/>
          <p:nvPr/>
        </p:nvGrpSpPr>
        <p:grpSpPr>
          <a:xfrm>
            <a:off x="922512" y="3389020"/>
            <a:ext cx="1276681" cy="1276681"/>
            <a:chOff x="922512" y="3389020"/>
            <a:chExt cx="1276681" cy="1276681"/>
          </a:xfrm>
        </p:grpSpPr>
        <p:sp>
          <p:nvSpPr>
            <p:cNvPr id="26" name="Freeform 30"/>
            <p:cNvSpPr>
              <a:spLocks/>
            </p:cNvSpPr>
            <p:nvPr/>
          </p:nvSpPr>
          <p:spPr bwMode="auto">
            <a:xfrm>
              <a:off x="922512" y="3389020"/>
              <a:ext cx="1276681" cy="1276681"/>
            </a:xfrm>
            <a:custGeom>
              <a:avLst/>
              <a:gdLst>
                <a:gd name="T0" fmla="*/ 140 w 281"/>
                <a:gd name="T1" fmla="*/ 281 h 281"/>
                <a:gd name="T2" fmla="*/ 0 w 281"/>
                <a:gd name="T3" fmla="*/ 141 h 281"/>
                <a:gd name="T4" fmla="*/ 140 w 281"/>
                <a:gd name="T5" fmla="*/ 0 h 281"/>
                <a:gd name="T6" fmla="*/ 281 w 281"/>
                <a:gd name="T7" fmla="*/ 141 h 281"/>
                <a:gd name="T8" fmla="*/ 140 w 281"/>
                <a:gd name="T9" fmla="*/ 281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1" h="281">
                  <a:moveTo>
                    <a:pt x="140" y="281"/>
                  </a:moveTo>
                  <a:cubicBezTo>
                    <a:pt x="120" y="281"/>
                    <a:pt x="0" y="160"/>
                    <a:pt x="0" y="141"/>
                  </a:cubicBezTo>
                  <a:cubicBezTo>
                    <a:pt x="0" y="121"/>
                    <a:pt x="121" y="0"/>
                    <a:pt x="140" y="0"/>
                  </a:cubicBezTo>
                  <a:cubicBezTo>
                    <a:pt x="160" y="0"/>
                    <a:pt x="281" y="121"/>
                    <a:pt x="281" y="141"/>
                  </a:cubicBezTo>
                  <a:cubicBezTo>
                    <a:pt x="281" y="160"/>
                    <a:pt x="160" y="281"/>
                    <a:pt x="140" y="281"/>
                  </a:cubicBezTo>
                  <a:close/>
                </a:path>
              </a:pathLst>
            </a:custGeom>
            <a:solidFill>
              <a:srgbClr val="5FD1A3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4" name="Freeform 5"/>
            <p:cNvSpPr>
              <a:spLocks noEditPoints="1"/>
            </p:cNvSpPr>
            <p:nvPr/>
          </p:nvSpPr>
          <p:spPr bwMode="auto">
            <a:xfrm>
              <a:off x="1261864" y="3650398"/>
              <a:ext cx="587375" cy="768350"/>
            </a:xfrm>
            <a:custGeom>
              <a:avLst/>
              <a:gdLst>
                <a:gd name="T0" fmla="*/ 77 w 154"/>
                <a:gd name="T1" fmla="*/ 0 h 202"/>
                <a:gd name="T2" fmla="*/ 0 w 154"/>
                <a:gd name="T3" fmla="*/ 77 h 202"/>
                <a:gd name="T4" fmla="*/ 56 w 154"/>
                <a:gd name="T5" fmla="*/ 189 h 202"/>
                <a:gd name="T6" fmla="*/ 77 w 154"/>
                <a:gd name="T7" fmla="*/ 202 h 202"/>
                <a:gd name="T8" fmla="*/ 99 w 154"/>
                <a:gd name="T9" fmla="*/ 189 h 202"/>
                <a:gd name="T10" fmla="*/ 154 w 154"/>
                <a:gd name="T11" fmla="*/ 77 h 202"/>
                <a:gd name="T12" fmla="*/ 77 w 154"/>
                <a:gd name="T13" fmla="*/ 0 h 202"/>
                <a:gd name="T14" fmla="*/ 77 w 154"/>
                <a:gd name="T15" fmla="*/ 88 h 202"/>
                <a:gd name="T16" fmla="*/ 57 w 154"/>
                <a:gd name="T17" fmla="*/ 68 h 202"/>
                <a:gd name="T18" fmla="*/ 77 w 154"/>
                <a:gd name="T19" fmla="*/ 48 h 202"/>
                <a:gd name="T20" fmla="*/ 97 w 154"/>
                <a:gd name="T21" fmla="*/ 68 h 202"/>
                <a:gd name="T22" fmla="*/ 77 w 154"/>
                <a:gd name="T23" fmla="*/ 8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4" h="202">
                  <a:moveTo>
                    <a:pt x="77" y="0"/>
                  </a:moveTo>
                  <a:cubicBezTo>
                    <a:pt x="35" y="0"/>
                    <a:pt x="0" y="35"/>
                    <a:pt x="0" y="77"/>
                  </a:cubicBezTo>
                  <a:cubicBezTo>
                    <a:pt x="0" y="125"/>
                    <a:pt x="32" y="165"/>
                    <a:pt x="56" y="189"/>
                  </a:cubicBezTo>
                  <a:cubicBezTo>
                    <a:pt x="61" y="194"/>
                    <a:pt x="69" y="202"/>
                    <a:pt x="77" y="202"/>
                  </a:cubicBezTo>
                  <a:cubicBezTo>
                    <a:pt x="85" y="202"/>
                    <a:pt x="93" y="194"/>
                    <a:pt x="99" y="189"/>
                  </a:cubicBezTo>
                  <a:cubicBezTo>
                    <a:pt x="122" y="165"/>
                    <a:pt x="154" y="125"/>
                    <a:pt x="154" y="77"/>
                  </a:cubicBezTo>
                  <a:cubicBezTo>
                    <a:pt x="154" y="35"/>
                    <a:pt x="120" y="0"/>
                    <a:pt x="77" y="0"/>
                  </a:cubicBezTo>
                  <a:close/>
                  <a:moveTo>
                    <a:pt x="77" y="88"/>
                  </a:moveTo>
                  <a:cubicBezTo>
                    <a:pt x="66" y="88"/>
                    <a:pt x="57" y="79"/>
                    <a:pt x="57" y="68"/>
                  </a:cubicBezTo>
                  <a:cubicBezTo>
                    <a:pt x="57" y="57"/>
                    <a:pt x="66" y="48"/>
                    <a:pt x="77" y="48"/>
                  </a:cubicBezTo>
                  <a:cubicBezTo>
                    <a:pt x="88" y="48"/>
                    <a:pt x="97" y="57"/>
                    <a:pt x="97" y="68"/>
                  </a:cubicBezTo>
                  <a:cubicBezTo>
                    <a:pt x="97" y="79"/>
                    <a:pt x="88" y="88"/>
                    <a:pt x="77" y="8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70" name="그룹 69"/>
          <p:cNvGrpSpPr/>
          <p:nvPr/>
        </p:nvGrpSpPr>
        <p:grpSpPr>
          <a:xfrm>
            <a:off x="148527" y="4418749"/>
            <a:ext cx="1276681" cy="1276681"/>
            <a:chOff x="148527" y="4418749"/>
            <a:chExt cx="1276681" cy="1276681"/>
          </a:xfrm>
        </p:grpSpPr>
        <p:sp>
          <p:nvSpPr>
            <p:cNvPr id="36" name="Freeform 30"/>
            <p:cNvSpPr>
              <a:spLocks/>
            </p:cNvSpPr>
            <p:nvPr/>
          </p:nvSpPr>
          <p:spPr bwMode="auto">
            <a:xfrm>
              <a:off x="148527" y="4418749"/>
              <a:ext cx="1276681" cy="1276681"/>
            </a:xfrm>
            <a:custGeom>
              <a:avLst/>
              <a:gdLst>
                <a:gd name="T0" fmla="*/ 140 w 281"/>
                <a:gd name="T1" fmla="*/ 281 h 281"/>
                <a:gd name="T2" fmla="*/ 0 w 281"/>
                <a:gd name="T3" fmla="*/ 141 h 281"/>
                <a:gd name="T4" fmla="*/ 140 w 281"/>
                <a:gd name="T5" fmla="*/ 0 h 281"/>
                <a:gd name="T6" fmla="*/ 281 w 281"/>
                <a:gd name="T7" fmla="*/ 141 h 281"/>
                <a:gd name="T8" fmla="*/ 140 w 281"/>
                <a:gd name="T9" fmla="*/ 281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1" h="281">
                  <a:moveTo>
                    <a:pt x="140" y="281"/>
                  </a:moveTo>
                  <a:cubicBezTo>
                    <a:pt x="120" y="281"/>
                    <a:pt x="0" y="160"/>
                    <a:pt x="0" y="141"/>
                  </a:cubicBezTo>
                  <a:cubicBezTo>
                    <a:pt x="0" y="121"/>
                    <a:pt x="121" y="0"/>
                    <a:pt x="140" y="0"/>
                  </a:cubicBezTo>
                  <a:cubicBezTo>
                    <a:pt x="160" y="0"/>
                    <a:pt x="281" y="121"/>
                    <a:pt x="281" y="141"/>
                  </a:cubicBezTo>
                  <a:cubicBezTo>
                    <a:pt x="281" y="160"/>
                    <a:pt x="160" y="281"/>
                    <a:pt x="140" y="281"/>
                  </a:cubicBezTo>
                  <a:close/>
                </a:path>
              </a:pathLst>
            </a:custGeom>
            <a:solidFill>
              <a:srgbClr val="3D9BFD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5" name="Freeform 17"/>
            <p:cNvSpPr>
              <a:spLocks/>
            </p:cNvSpPr>
            <p:nvPr/>
          </p:nvSpPr>
          <p:spPr bwMode="auto">
            <a:xfrm>
              <a:off x="456500" y="4749717"/>
              <a:ext cx="658813" cy="652463"/>
            </a:xfrm>
            <a:custGeom>
              <a:avLst/>
              <a:gdLst>
                <a:gd name="T0" fmla="*/ 161 w 174"/>
                <a:gd name="T1" fmla="*/ 59 h 173"/>
                <a:gd name="T2" fmla="*/ 141 w 174"/>
                <a:gd name="T3" fmla="*/ 94 h 173"/>
                <a:gd name="T4" fmla="*/ 173 w 174"/>
                <a:gd name="T5" fmla="*/ 131 h 173"/>
                <a:gd name="T6" fmla="*/ 132 w 174"/>
                <a:gd name="T7" fmla="*/ 173 h 173"/>
                <a:gd name="T8" fmla="*/ 95 w 174"/>
                <a:gd name="T9" fmla="*/ 140 h 173"/>
                <a:gd name="T10" fmla="*/ 60 w 174"/>
                <a:gd name="T11" fmla="*/ 161 h 173"/>
                <a:gd name="T12" fmla="*/ 8 w 174"/>
                <a:gd name="T13" fmla="*/ 7 h 173"/>
                <a:gd name="T14" fmla="*/ 161 w 174"/>
                <a:gd name="T15" fmla="*/ 59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4" h="173">
                  <a:moveTo>
                    <a:pt x="161" y="59"/>
                  </a:moveTo>
                  <a:cubicBezTo>
                    <a:pt x="164" y="64"/>
                    <a:pt x="155" y="78"/>
                    <a:pt x="141" y="94"/>
                  </a:cubicBezTo>
                  <a:cubicBezTo>
                    <a:pt x="156" y="109"/>
                    <a:pt x="173" y="128"/>
                    <a:pt x="173" y="131"/>
                  </a:cubicBezTo>
                  <a:cubicBezTo>
                    <a:pt x="174" y="137"/>
                    <a:pt x="138" y="173"/>
                    <a:pt x="132" y="173"/>
                  </a:cubicBezTo>
                  <a:cubicBezTo>
                    <a:pt x="128" y="173"/>
                    <a:pt x="109" y="155"/>
                    <a:pt x="95" y="140"/>
                  </a:cubicBezTo>
                  <a:cubicBezTo>
                    <a:pt x="78" y="154"/>
                    <a:pt x="64" y="163"/>
                    <a:pt x="60" y="161"/>
                  </a:cubicBezTo>
                  <a:cubicBezTo>
                    <a:pt x="46" y="153"/>
                    <a:pt x="0" y="14"/>
                    <a:pt x="8" y="7"/>
                  </a:cubicBezTo>
                  <a:cubicBezTo>
                    <a:pt x="15" y="0"/>
                    <a:pt x="153" y="46"/>
                    <a:pt x="161" y="5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573424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12" grpId="0"/>
      <p:bldP spid="14" grpId="0"/>
      <p:bldP spid="22" grpId="0"/>
      <p:bldP spid="24" grpId="0"/>
      <p:bldP spid="32" grpId="0"/>
      <p:bldP spid="3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 txBox="1">
            <a:spLocks/>
          </p:cNvSpPr>
          <p:nvPr/>
        </p:nvSpPr>
        <p:spPr>
          <a:xfrm>
            <a:off x="9498974" y="22195"/>
            <a:ext cx="2476670" cy="6216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lnSpc>
                <a:spcPct val="100000"/>
              </a:lnSpc>
              <a:spcBef>
                <a:spcPts val="0"/>
              </a:spcBef>
            </a:pPr>
            <a:r>
              <a:rPr lang="ko-KR" altLang="en-US" sz="2000" b="1" dirty="0">
                <a:solidFill>
                  <a:prstClr val="white"/>
                </a:solidFill>
                <a:latin typeface="맑은 고딕" panose="020F0502020204030204"/>
              </a:rPr>
              <a:t>제목을 입력하세요</a:t>
            </a:r>
          </a:p>
        </p:txBody>
      </p:sp>
      <p:cxnSp>
        <p:nvCxnSpPr>
          <p:cNvPr id="4" name="직선 연결선 3"/>
          <p:cNvCxnSpPr/>
          <p:nvPr/>
        </p:nvCxnSpPr>
        <p:spPr>
          <a:xfrm>
            <a:off x="9498974" y="539582"/>
            <a:ext cx="2476670" cy="0"/>
          </a:xfrm>
          <a:prstGeom prst="line">
            <a:avLst/>
          </a:prstGeom>
          <a:ln w="38100" cap="rnd">
            <a:solidFill>
              <a:srgbClr val="5FD1A3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그룹 4"/>
          <p:cNvGrpSpPr/>
          <p:nvPr/>
        </p:nvGrpSpPr>
        <p:grpSpPr>
          <a:xfrm>
            <a:off x="8854243" y="120594"/>
            <a:ext cx="1054635" cy="780371"/>
            <a:chOff x="8345321" y="120594"/>
            <a:chExt cx="1054635" cy="780371"/>
          </a:xfrm>
          <a:solidFill>
            <a:srgbClr val="5FD1A3"/>
          </a:solidFill>
        </p:grpSpPr>
        <p:grpSp>
          <p:nvGrpSpPr>
            <p:cNvPr id="6" name="그룹 5"/>
            <p:cNvGrpSpPr/>
            <p:nvPr/>
          </p:nvGrpSpPr>
          <p:grpSpPr>
            <a:xfrm>
              <a:off x="8345321" y="120594"/>
              <a:ext cx="1054635" cy="780371"/>
              <a:chOff x="953164" y="-58738"/>
              <a:chExt cx="8938724" cy="6614160"/>
            </a:xfrm>
            <a:grpFill/>
          </p:grpSpPr>
          <p:sp>
            <p:nvSpPr>
              <p:cNvPr id="8" name="Freeform 148"/>
              <p:cNvSpPr>
                <a:spLocks/>
              </p:cNvSpPr>
              <p:nvPr/>
            </p:nvSpPr>
            <p:spPr bwMode="auto">
              <a:xfrm>
                <a:off x="8656815" y="4095158"/>
                <a:ext cx="1235073" cy="1289046"/>
              </a:xfrm>
              <a:custGeom>
                <a:avLst/>
                <a:gdLst>
                  <a:gd name="T0" fmla="*/ 0 w 329"/>
                  <a:gd name="T1" fmla="*/ 162 h 343"/>
                  <a:gd name="T2" fmla="*/ 58 w 329"/>
                  <a:gd name="T3" fmla="*/ 47 h 343"/>
                  <a:gd name="T4" fmla="*/ 245 w 329"/>
                  <a:gd name="T5" fmla="*/ 41 h 343"/>
                  <a:gd name="T6" fmla="*/ 300 w 329"/>
                  <a:gd name="T7" fmla="*/ 233 h 343"/>
                  <a:gd name="T8" fmla="*/ 166 w 329"/>
                  <a:gd name="T9" fmla="*/ 338 h 343"/>
                  <a:gd name="T10" fmla="*/ 133 w 329"/>
                  <a:gd name="T11" fmla="*/ 343 h 343"/>
                  <a:gd name="T12" fmla="*/ 109 w 329"/>
                  <a:gd name="T13" fmla="*/ 337 h 343"/>
                  <a:gd name="T14" fmla="*/ 0 w 329"/>
                  <a:gd name="T15" fmla="*/ 162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9" h="343">
                    <a:moveTo>
                      <a:pt x="0" y="162"/>
                    </a:moveTo>
                    <a:cubicBezTo>
                      <a:pt x="0" y="113"/>
                      <a:pt x="22" y="75"/>
                      <a:pt x="58" y="47"/>
                    </a:cubicBezTo>
                    <a:cubicBezTo>
                      <a:pt x="121" y="0"/>
                      <a:pt x="196" y="8"/>
                      <a:pt x="245" y="41"/>
                    </a:cubicBezTo>
                    <a:cubicBezTo>
                      <a:pt x="302" y="80"/>
                      <a:pt x="329" y="170"/>
                      <a:pt x="300" y="233"/>
                    </a:cubicBezTo>
                    <a:cubicBezTo>
                      <a:pt x="265" y="308"/>
                      <a:pt x="259" y="320"/>
                      <a:pt x="166" y="338"/>
                    </a:cubicBezTo>
                    <a:cubicBezTo>
                      <a:pt x="155" y="340"/>
                      <a:pt x="144" y="342"/>
                      <a:pt x="133" y="343"/>
                    </a:cubicBezTo>
                    <a:cubicBezTo>
                      <a:pt x="125" y="343"/>
                      <a:pt x="115" y="342"/>
                      <a:pt x="109" y="337"/>
                    </a:cubicBezTo>
                    <a:cubicBezTo>
                      <a:pt x="51" y="293"/>
                      <a:pt x="4" y="240"/>
                      <a:pt x="0" y="16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9" name="Freeform 149"/>
              <p:cNvSpPr>
                <a:spLocks/>
              </p:cNvSpPr>
              <p:nvPr/>
            </p:nvSpPr>
            <p:spPr bwMode="auto">
              <a:xfrm>
                <a:off x="6123289" y="6139496"/>
                <a:ext cx="404814" cy="415926"/>
              </a:xfrm>
              <a:custGeom>
                <a:avLst/>
                <a:gdLst>
                  <a:gd name="T0" fmla="*/ 69 w 108"/>
                  <a:gd name="T1" fmla="*/ 111 h 111"/>
                  <a:gd name="T2" fmla="*/ 25 w 108"/>
                  <a:gd name="T3" fmla="*/ 14 h 111"/>
                  <a:gd name="T4" fmla="*/ 63 w 108"/>
                  <a:gd name="T5" fmla="*/ 7 h 111"/>
                  <a:gd name="T6" fmla="*/ 87 w 108"/>
                  <a:gd name="T7" fmla="*/ 100 h 111"/>
                  <a:gd name="T8" fmla="*/ 69 w 108"/>
                  <a:gd name="T9" fmla="*/ 111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8" h="111">
                    <a:moveTo>
                      <a:pt x="69" y="111"/>
                    </a:moveTo>
                    <a:cubicBezTo>
                      <a:pt x="23" y="105"/>
                      <a:pt x="0" y="51"/>
                      <a:pt x="25" y="14"/>
                    </a:cubicBezTo>
                    <a:cubicBezTo>
                      <a:pt x="32" y="5"/>
                      <a:pt x="51" y="0"/>
                      <a:pt x="63" y="7"/>
                    </a:cubicBezTo>
                    <a:cubicBezTo>
                      <a:pt x="96" y="25"/>
                      <a:pt x="108" y="67"/>
                      <a:pt x="87" y="100"/>
                    </a:cubicBezTo>
                    <a:cubicBezTo>
                      <a:pt x="83" y="105"/>
                      <a:pt x="74" y="108"/>
                      <a:pt x="69" y="1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0" name="Freeform 150"/>
              <p:cNvSpPr>
                <a:spLocks/>
              </p:cNvSpPr>
              <p:nvPr/>
            </p:nvSpPr>
            <p:spPr bwMode="auto">
              <a:xfrm>
                <a:off x="1433513" y="-58738"/>
                <a:ext cx="6384060" cy="5652664"/>
              </a:xfrm>
              <a:custGeom>
                <a:avLst/>
                <a:gdLst>
                  <a:gd name="T0" fmla="*/ 1777 w 2067"/>
                  <a:gd name="T1" fmla="*/ 1271 h 1829"/>
                  <a:gd name="T2" fmla="*/ 1758 w 2067"/>
                  <a:gd name="T3" fmla="*/ 1089 h 1829"/>
                  <a:gd name="T4" fmla="*/ 1766 w 2067"/>
                  <a:gd name="T5" fmla="*/ 888 h 1829"/>
                  <a:gd name="T6" fmla="*/ 1700 w 2067"/>
                  <a:gd name="T7" fmla="*/ 677 h 1829"/>
                  <a:gd name="T8" fmla="*/ 1637 w 2067"/>
                  <a:gd name="T9" fmla="*/ 501 h 1829"/>
                  <a:gd name="T10" fmla="*/ 1484 w 2067"/>
                  <a:gd name="T11" fmla="*/ 310 h 1829"/>
                  <a:gd name="T12" fmla="*/ 1293 w 2067"/>
                  <a:gd name="T13" fmla="*/ 171 h 1829"/>
                  <a:gd name="T14" fmla="*/ 1159 w 2067"/>
                  <a:gd name="T15" fmla="*/ 77 h 1829"/>
                  <a:gd name="T16" fmla="*/ 1040 w 2067"/>
                  <a:gd name="T17" fmla="*/ 59 h 1829"/>
                  <a:gd name="T18" fmla="*/ 913 w 2067"/>
                  <a:gd name="T19" fmla="*/ 44 h 1829"/>
                  <a:gd name="T20" fmla="*/ 702 w 2067"/>
                  <a:gd name="T21" fmla="*/ 77 h 1829"/>
                  <a:gd name="T22" fmla="*/ 614 w 2067"/>
                  <a:gd name="T23" fmla="*/ 174 h 1829"/>
                  <a:gd name="T24" fmla="*/ 498 w 2067"/>
                  <a:gd name="T25" fmla="*/ 149 h 1829"/>
                  <a:gd name="T26" fmla="*/ 473 w 2067"/>
                  <a:gd name="T27" fmla="*/ 221 h 1829"/>
                  <a:gd name="T28" fmla="*/ 413 w 2067"/>
                  <a:gd name="T29" fmla="*/ 62 h 1829"/>
                  <a:gd name="T30" fmla="*/ 152 w 2067"/>
                  <a:gd name="T31" fmla="*/ 129 h 1829"/>
                  <a:gd name="T32" fmla="*/ 218 w 2067"/>
                  <a:gd name="T33" fmla="*/ 304 h 1829"/>
                  <a:gd name="T34" fmla="*/ 247 w 2067"/>
                  <a:gd name="T35" fmla="*/ 481 h 1829"/>
                  <a:gd name="T36" fmla="*/ 143 w 2067"/>
                  <a:gd name="T37" fmla="*/ 537 h 1829"/>
                  <a:gd name="T38" fmla="*/ 64 w 2067"/>
                  <a:gd name="T39" fmla="*/ 772 h 1829"/>
                  <a:gd name="T40" fmla="*/ 39 w 2067"/>
                  <a:gd name="T41" fmla="*/ 834 h 1829"/>
                  <a:gd name="T42" fmla="*/ 130 w 2067"/>
                  <a:gd name="T43" fmla="*/ 923 h 1829"/>
                  <a:gd name="T44" fmla="*/ 94 w 2067"/>
                  <a:gd name="T45" fmla="*/ 1071 h 1829"/>
                  <a:gd name="T46" fmla="*/ 158 w 2067"/>
                  <a:gd name="T47" fmla="*/ 1278 h 1829"/>
                  <a:gd name="T48" fmla="*/ 264 w 2067"/>
                  <a:gd name="T49" fmla="*/ 1413 h 1829"/>
                  <a:gd name="T50" fmla="*/ 320 w 2067"/>
                  <a:gd name="T51" fmla="*/ 1464 h 1829"/>
                  <a:gd name="T52" fmla="*/ 389 w 2067"/>
                  <a:gd name="T53" fmla="*/ 1638 h 1829"/>
                  <a:gd name="T54" fmla="*/ 517 w 2067"/>
                  <a:gd name="T55" fmla="*/ 1627 h 1829"/>
                  <a:gd name="T56" fmla="*/ 698 w 2067"/>
                  <a:gd name="T57" fmla="*/ 1732 h 1829"/>
                  <a:gd name="T58" fmla="*/ 794 w 2067"/>
                  <a:gd name="T59" fmla="*/ 1752 h 1829"/>
                  <a:gd name="T60" fmla="*/ 987 w 2067"/>
                  <a:gd name="T61" fmla="*/ 1775 h 1829"/>
                  <a:gd name="T62" fmla="*/ 1063 w 2067"/>
                  <a:gd name="T63" fmla="*/ 1781 h 1829"/>
                  <a:gd name="T64" fmla="*/ 1342 w 2067"/>
                  <a:gd name="T65" fmla="*/ 1705 h 1829"/>
                  <a:gd name="T66" fmla="*/ 1469 w 2067"/>
                  <a:gd name="T67" fmla="*/ 1646 h 1829"/>
                  <a:gd name="T68" fmla="*/ 1553 w 2067"/>
                  <a:gd name="T69" fmla="*/ 1716 h 1829"/>
                  <a:gd name="T70" fmla="*/ 1516 w 2067"/>
                  <a:gd name="T71" fmla="*/ 1601 h 1829"/>
                  <a:gd name="T72" fmla="*/ 1577 w 2067"/>
                  <a:gd name="T73" fmla="*/ 1450 h 1829"/>
                  <a:gd name="T74" fmla="*/ 1711 w 2067"/>
                  <a:gd name="T75" fmla="*/ 1582 h 1829"/>
                  <a:gd name="T76" fmla="*/ 1761 w 2067"/>
                  <a:gd name="T77" fmla="*/ 1598 h 1829"/>
                  <a:gd name="T78" fmla="*/ 1715 w 2067"/>
                  <a:gd name="T79" fmla="*/ 1503 h 1829"/>
                  <a:gd name="T80" fmla="*/ 1604 w 2067"/>
                  <a:gd name="T81" fmla="*/ 1354 h 1829"/>
                  <a:gd name="T82" fmla="*/ 1739 w 2067"/>
                  <a:gd name="T83" fmla="*/ 1294 h 1829"/>
                  <a:gd name="T84" fmla="*/ 2039 w 2067"/>
                  <a:gd name="T85" fmla="*/ 1379 h 18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067" h="1829">
                    <a:moveTo>
                      <a:pt x="2050" y="1322"/>
                    </a:moveTo>
                    <a:cubicBezTo>
                      <a:pt x="2026" y="1302"/>
                      <a:pt x="1998" y="1292"/>
                      <a:pt x="1967" y="1289"/>
                    </a:cubicBezTo>
                    <a:cubicBezTo>
                      <a:pt x="1903" y="1284"/>
                      <a:pt x="1840" y="1278"/>
                      <a:pt x="1777" y="1271"/>
                    </a:cubicBezTo>
                    <a:cubicBezTo>
                      <a:pt x="1713" y="1264"/>
                      <a:pt x="1684" y="1200"/>
                      <a:pt x="1721" y="1150"/>
                    </a:cubicBezTo>
                    <a:cubicBezTo>
                      <a:pt x="1727" y="1141"/>
                      <a:pt x="1736" y="1133"/>
                      <a:pt x="1744" y="1126"/>
                    </a:cubicBezTo>
                    <a:cubicBezTo>
                      <a:pt x="1755" y="1116"/>
                      <a:pt x="1759" y="1103"/>
                      <a:pt x="1758" y="1089"/>
                    </a:cubicBezTo>
                    <a:cubicBezTo>
                      <a:pt x="1757" y="1072"/>
                      <a:pt x="1754" y="1056"/>
                      <a:pt x="1753" y="1039"/>
                    </a:cubicBezTo>
                    <a:cubicBezTo>
                      <a:pt x="1751" y="1000"/>
                      <a:pt x="1748" y="961"/>
                      <a:pt x="1772" y="926"/>
                    </a:cubicBezTo>
                    <a:cubicBezTo>
                      <a:pt x="1780" y="914"/>
                      <a:pt x="1775" y="900"/>
                      <a:pt x="1766" y="888"/>
                    </a:cubicBezTo>
                    <a:cubicBezTo>
                      <a:pt x="1753" y="869"/>
                      <a:pt x="1745" y="850"/>
                      <a:pt x="1743" y="827"/>
                    </a:cubicBezTo>
                    <a:cubicBezTo>
                      <a:pt x="1739" y="794"/>
                      <a:pt x="1732" y="761"/>
                      <a:pt x="1723" y="730"/>
                    </a:cubicBezTo>
                    <a:cubicBezTo>
                      <a:pt x="1719" y="711"/>
                      <a:pt x="1712" y="691"/>
                      <a:pt x="1700" y="677"/>
                    </a:cubicBezTo>
                    <a:cubicBezTo>
                      <a:pt x="1671" y="645"/>
                      <a:pt x="1666" y="609"/>
                      <a:pt x="1670" y="568"/>
                    </a:cubicBezTo>
                    <a:cubicBezTo>
                      <a:pt x="1671" y="563"/>
                      <a:pt x="1671" y="557"/>
                      <a:pt x="1671" y="552"/>
                    </a:cubicBezTo>
                    <a:cubicBezTo>
                      <a:pt x="1671" y="528"/>
                      <a:pt x="1661" y="507"/>
                      <a:pt x="1637" y="501"/>
                    </a:cubicBezTo>
                    <a:cubicBezTo>
                      <a:pt x="1587" y="488"/>
                      <a:pt x="1557" y="455"/>
                      <a:pt x="1536" y="410"/>
                    </a:cubicBezTo>
                    <a:cubicBezTo>
                      <a:pt x="1528" y="393"/>
                      <a:pt x="1515" y="377"/>
                      <a:pt x="1502" y="363"/>
                    </a:cubicBezTo>
                    <a:cubicBezTo>
                      <a:pt x="1488" y="348"/>
                      <a:pt x="1480" y="331"/>
                      <a:pt x="1484" y="310"/>
                    </a:cubicBezTo>
                    <a:cubicBezTo>
                      <a:pt x="1490" y="283"/>
                      <a:pt x="1477" y="263"/>
                      <a:pt x="1463" y="242"/>
                    </a:cubicBezTo>
                    <a:cubicBezTo>
                      <a:pt x="1436" y="201"/>
                      <a:pt x="1394" y="189"/>
                      <a:pt x="1350" y="179"/>
                    </a:cubicBezTo>
                    <a:cubicBezTo>
                      <a:pt x="1331" y="174"/>
                      <a:pt x="1311" y="176"/>
                      <a:pt x="1293" y="171"/>
                    </a:cubicBezTo>
                    <a:cubicBezTo>
                      <a:pt x="1257" y="162"/>
                      <a:pt x="1225" y="147"/>
                      <a:pt x="1208" y="111"/>
                    </a:cubicBezTo>
                    <a:cubicBezTo>
                      <a:pt x="1204" y="101"/>
                      <a:pt x="1197" y="92"/>
                      <a:pt x="1190" y="84"/>
                    </a:cubicBezTo>
                    <a:cubicBezTo>
                      <a:pt x="1182" y="76"/>
                      <a:pt x="1171" y="72"/>
                      <a:pt x="1159" y="77"/>
                    </a:cubicBezTo>
                    <a:cubicBezTo>
                      <a:pt x="1149" y="82"/>
                      <a:pt x="1139" y="87"/>
                      <a:pt x="1130" y="93"/>
                    </a:cubicBezTo>
                    <a:cubicBezTo>
                      <a:pt x="1111" y="105"/>
                      <a:pt x="1093" y="102"/>
                      <a:pt x="1075" y="92"/>
                    </a:cubicBezTo>
                    <a:cubicBezTo>
                      <a:pt x="1060" y="85"/>
                      <a:pt x="1046" y="77"/>
                      <a:pt x="1040" y="59"/>
                    </a:cubicBezTo>
                    <a:cubicBezTo>
                      <a:pt x="1036" y="46"/>
                      <a:pt x="1028" y="33"/>
                      <a:pt x="1014" y="29"/>
                    </a:cubicBezTo>
                    <a:cubicBezTo>
                      <a:pt x="986" y="20"/>
                      <a:pt x="958" y="15"/>
                      <a:pt x="933" y="28"/>
                    </a:cubicBezTo>
                    <a:cubicBezTo>
                      <a:pt x="926" y="32"/>
                      <a:pt x="920" y="37"/>
                      <a:pt x="913" y="44"/>
                    </a:cubicBezTo>
                    <a:cubicBezTo>
                      <a:pt x="882" y="78"/>
                      <a:pt x="838" y="88"/>
                      <a:pt x="800" y="110"/>
                    </a:cubicBezTo>
                    <a:cubicBezTo>
                      <a:pt x="784" y="118"/>
                      <a:pt x="766" y="115"/>
                      <a:pt x="751" y="107"/>
                    </a:cubicBezTo>
                    <a:cubicBezTo>
                      <a:pt x="734" y="99"/>
                      <a:pt x="718" y="87"/>
                      <a:pt x="702" y="77"/>
                    </a:cubicBezTo>
                    <a:cubicBezTo>
                      <a:pt x="691" y="71"/>
                      <a:pt x="672" y="79"/>
                      <a:pt x="667" y="92"/>
                    </a:cubicBezTo>
                    <a:cubicBezTo>
                      <a:pt x="662" y="110"/>
                      <a:pt x="659" y="129"/>
                      <a:pt x="653" y="147"/>
                    </a:cubicBezTo>
                    <a:cubicBezTo>
                      <a:pt x="647" y="165"/>
                      <a:pt x="631" y="174"/>
                      <a:pt x="614" y="174"/>
                    </a:cubicBezTo>
                    <a:cubicBezTo>
                      <a:pt x="601" y="174"/>
                      <a:pt x="586" y="170"/>
                      <a:pt x="575" y="164"/>
                    </a:cubicBezTo>
                    <a:cubicBezTo>
                      <a:pt x="563" y="157"/>
                      <a:pt x="555" y="145"/>
                      <a:pt x="544" y="136"/>
                    </a:cubicBezTo>
                    <a:cubicBezTo>
                      <a:pt x="527" y="122"/>
                      <a:pt x="503" y="128"/>
                      <a:pt x="498" y="149"/>
                    </a:cubicBezTo>
                    <a:cubicBezTo>
                      <a:pt x="495" y="159"/>
                      <a:pt x="494" y="170"/>
                      <a:pt x="492" y="181"/>
                    </a:cubicBezTo>
                    <a:cubicBezTo>
                      <a:pt x="490" y="192"/>
                      <a:pt x="489" y="203"/>
                      <a:pt x="486" y="213"/>
                    </a:cubicBezTo>
                    <a:cubicBezTo>
                      <a:pt x="484" y="217"/>
                      <a:pt x="478" y="221"/>
                      <a:pt x="473" y="221"/>
                    </a:cubicBezTo>
                    <a:cubicBezTo>
                      <a:pt x="469" y="221"/>
                      <a:pt x="463" y="217"/>
                      <a:pt x="461" y="213"/>
                    </a:cubicBezTo>
                    <a:cubicBezTo>
                      <a:pt x="458" y="203"/>
                      <a:pt x="457" y="192"/>
                      <a:pt x="455" y="185"/>
                    </a:cubicBezTo>
                    <a:cubicBezTo>
                      <a:pt x="468" y="131"/>
                      <a:pt x="446" y="96"/>
                      <a:pt x="413" y="62"/>
                    </a:cubicBezTo>
                    <a:cubicBezTo>
                      <a:pt x="390" y="38"/>
                      <a:pt x="363" y="29"/>
                      <a:pt x="334" y="19"/>
                    </a:cubicBezTo>
                    <a:cubicBezTo>
                      <a:pt x="278" y="0"/>
                      <a:pt x="201" y="14"/>
                      <a:pt x="174" y="84"/>
                    </a:cubicBezTo>
                    <a:cubicBezTo>
                      <a:pt x="168" y="100"/>
                      <a:pt x="160" y="114"/>
                      <a:pt x="152" y="129"/>
                    </a:cubicBezTo>
                    <a:cubicBezTo>
                      <a:pt x="140" y="153"/>
                      <a:pt x="143" y="177"/>
                      <a:pt x="153" y="201"/>
                    </a:cubicBezTo>
                    <a:cubicBezTo>
                      <a:pt x="164" y="229"/>
                      <a:pt x="189" y="250"/>
                      <a:pt x="196" y="281"/>
                    </a:cubicBezTo>
                    <a:cubicBezTo>
                      <a:pt x="198" y="290"/>
                      <a:pt x="209" y="299"/>
                      <a:pt x="218" y="304"/>
                    </a:cubicBezTo>
                    <a:cubicBezTo>
                      <a:pt x="232" y="313"/>
                      <a:pt x="248" y="319"/>
                      <a:pt x="263" y="327"/>
                    </a:cubicBezTo>
                    <a:cubicBezTo>
                      <a:pt x="279" y="337"/>
                      <a:pt x="285" y="349"/>
                      <a:pt x="280" y="369"/>
                    </a:cubicBezTo>
                    <a:cubicBezTo>
                      <a:pt x="270" y="407"/>
                      <a:pt x="259" y="444"/>
                      <a:pt x="247" y="481"/>
                    </a:cubicBezTo>
                    <a:cubicBezTo>
                      <a:pt x="242" y="495"/>
                      <a:pt x="229" y="501"/>
                      <a:pt x="214" y="503"/>
                    </a:cubicBezTo>
                    <a:cubicBezTo>
                      <a:pt x="195" y="506"/>
                      <a:pt x="176" y="507"/>
                      <a:pt x="157" y="510"/>
                    </a:cubicBezTo>
                    <a:cubicBezTo>
                      <a:pt x="149" y="512"/>
                      <a:pt x="140" y="529"/>
                      <a:pt x="143" y="537"/>
                    </a:cubicBezTo>
                    <a:cubicBezTo>
                      <a:pt x="145" y="545"/>
                      <a:pt x="146" y="555"/>
                      <a:pt x="151" y="561"/>
                    </a:cubicBezTo>
                    <a:cubicBezTo>
                      <a:pt x="181" y="601"/>
                      <a:pt x="176" y="644"/>
                      <a:pt x="164" y="688"/>
                    </a:cubicBezTo>
                    <a:cubicBezTo>
                      <a:pt x="151" y="739"/>
                      <a:pt x="118" y="768"/>
                      <a:pt x="64" y="772"/>
                    </a:cubicBezTo>
                    <a:cubicBezTo>
                      <a:pt x="48" y="773"/>
                      <a:pt x="32" y="777"/>
                      <a:pt x="16" y="781"/>
                    </a:cubicBezTo>
                    <a:cubicBezTo>
                      <a:pt x="4" y="784"/>
                      <a:pt x="0" y="808"/>
                      <a:pt x="11" y="817"/>
                    </a:cubicBezTo>
                    <a:cubicBezTo>
                      <a:pt x="19" y="823"/>
                      <a:pt x="28" y="830"/>
                      <a:pt x="39" y="834"/>
                    </a:cubicBezTo>
                    <a:cubicBezTo>
                      <a:pt x="56" y="842"/>
                      <a:pt x="75" y="846"/>
                      <a:pt x="93" y="854"/>
                    </a:cubicBezTo>
                    <a:cubicBezTo>
                      <a:pt x="109" y="861"/>
                      <a:pt x="119" y="873"/>
                      <a:pt x="123" y="891"/>
                    </a:cubicBezTo>
                    <a:cubicBezTo>
                      <a:pt x="126" y="902"/>
                      <a:pt x="127" y="913"/>
                      <a:pt x="130" y="923"/>
                    </a:cubicBezTo>
                    <a:cubicBezTo>
                      <a:pt x="136" y="944"/>
                      <a:pt x="129" y="961"/>
                      <a:pt x="115" y="977"/>
                    </a:cubicBezTo>
                    <a:cubicBezTo>
                      <a:pt x="104" y="989"/>
                      <a:pt x="91" y="1000"/>
                      <a:pt x="82" y="1014"/>
                    </a:cubicBezTo>
                    <a:cubicBezTo>
                      <a:pt x="68" y="1034"/>
                      <a:pt x="73" y="1058"/>
                      <a:pt x="94" y="1071"/>
                    </a:cubicBezTo>
                    <a:cubicBezTo>
                      <a:pt x="107" y="1081"/>
                      <a:pt x="126" y="1086"/>
                      <a:pt x="135" y="1098"/>
                    </a:cubicBezTo>
                    <a:cubicBezTo>
                      <a:pt x="157" y="1134"/>
                      <a:pt x="174" y="1173"/>
                      <a:pt x="156" y="1216"/>
                    </a:cubicBezTo>
                    <a:cubicBezTo>
                      <a:pt x="146" y="1239"/>
                      <a:pt x="148" y="1258"/>
                      <a:pt x="158" y="1278"/>
                    </a:cubicBezTo>
                    <a:cubicBezTo>
                      <a:pt x="160" y="1281"/>
                      <a:pt x="161" y="1284"/>
                      <a:pt x="162" y="1286"/>
                    </a:cubicBezTo>
                    <a:cubicBezTo>
                      <a:pt x="180" y="1316"/>
                      <a:pt x="202" y="1339"/>
                      <a:pt x="236" y="1350"/>
                    </a:cubicBezTo>
                    <a:cubicBezTo>
                      <a:pt x="278" y="1365"/>
                      <a:pt x="275" y="1377"/>
                      <a:pt x="264" y="1413"/>
                    </a:cubicBezTo>
                    <a:cubicBezTo>
                      <a:pt x="263" y="1418"/>
                      <a:pt x="262" y="1424"/>
                      <a:pt x="262" y="1429"/>
                    </a:cubicBezTo>
                    <a:cubicBezTo>
                      <a:pt x="262" y="1442"/>
                      <a:pt x="268" y="1451"/>
                      <a:pt x="279" y="1455"/>
                    </a:cubicBezTo>
                    <a:cubicBezTo>
                      <a:pt x="292" y="1459"/>
                      <a:pt x="306" y="1459"/>
                      <a:pt x="320" y="1464"/>
                    </a:cubicBezTo>
                    <a:cubicBezTo>
                      <a:pt x="363" y="1479"/>
                      <a:pt x="384" y="1516"/>
                      <a:pt x="376" y="1561"/>
                    </a:cubicBezTo>
                    <a:cubicBezTo>
                      <a:pt x="372" y="1580"/>
                      <a:pt x="369" y="1599"/>
                      <a:pt x="366" y="1618"/>
                    </a:cubicBezTo>
                    <a:cubicBezTo>
                      <a:pt x="365" y="1626"/>
                      <a:pt x="381" y="1640"/>
                      <a:pt x="389" y="1638"/>
                    </a:cubicBezTo>
                    <a:cubicBezTo>
                      <a:pt x="394" y="1638"/>
                      <a:pt x="401" y="1638"/>
                      <a:pt x="405" y="1635"/>
                    </a:cubicBezTo>
                    <a:cubicBezTo>
                      <a:pt x="436" y="1617"/>
                      <a:pt x="467" y="1614"/>
                      <a:pt x="501" y="1626"/>
                    </a:cubicBezTo>
                    <a:cubicBezTo>
                      <a:pt x="506" y="1627"/>
                      <a:pt x="512" y="1628"/>
                      <a:pt x="517" y="1627"/>
                    </a:cubicBezTo>
                    <a:cubicBezTo>
                      <a:pt x="558" y="1619"/>
                      <a:pt x="585" y="1644"/>
                      <a:pt x="611" y="1668"/>
                    </a:cubicBezTo>
                    <a:cubicBezTo>
                      <a:pt x="623" y="1678"/>
                      <a:pt x="633" y="1692"/>
                      <a:pt x="641" y="1707"/>
                    </a:cubicBezTo>
                    <a:cubicBezTo>
                      <a:pt x="654" y="1729"/>
                      <a:pt x="675" y="1734"/>
                      <a:pt x="698" y="1732"/>
                    </a:cubicBezTo>
                    <a:cubicBezTo>
                      <a:pt x="712" y="1731"/>
                      <a:pt x="725" y="1724"/>
                      <a:pt x="739" y="1723"/>
                    </a:cubicBezTo>
                    <a:cubicBezTo>
                      <a:pt x="749" y="1723"/>
                      <a:pt x="761" y="1725"/>
                      <a:pt x="770" y="1730"/>
                    </a:cubicBezTo>
                    <a:cubicBezTo>
                      <a:pt x="779" y="1735"/>
                      <a:pt x="786" y="1745"/>
                      <a:pt x="794" y="1752"/>
                    </a:cubicBezTo>
                    <a:cubicBezTo>
                      <a:pt x="812" y="1771"/>
                      <a:pt x="834" y="1771"/>
                      <a:pt x="855" y="1762"/>
                    </a:cubicBezTo>
                    <a:cubicBezTo>
                      <a:pt x="868" y="1757"/>
                      <a:pt x="879" y="1747"/>
                      <a:pt x="891" y="1740"/>
                    </a:cubicBezTo>
                    <a:cubicBezTo>
                      <a:pt x="927" y="1722"/>
                      <a:pt x="970" y="1737"/>
                      <a:pt x="987" y="1775"/>
                    </a:cubicBezTo>
                    <a:cubicBezTo>
                      <a:pt x="994" y="1790"/>
                      <a:pt x="996" y="1807"/>
                      <a:pt x="1011" y="1819"/>
                    </a:cubicBezTo>
                    <a:cubicBezTo>
                      <a:pt x="1023" y="1829"/>
                      <a:pt x="1048" y="1827"/>
                      <a:pt x="1054" y="1812"/>
                    </a:cubicBezTo>
                    <a:cubicBezTo>
                      <a:pt x="1058" y="1803"/>
                      <a:pt x="1061" y="1792"/>
                      <a:pt x="1063" y="1781"/>
                    </a:cubicBezTo>
                    <a:cubicBezTo>
                      <a:pt x="1065" y="1769"/>
                      <a:pt x="1070" y="1761"/>
                      <a:pt x="1083" y="1759"/>
                    </a:cubicBezTo>
                    <a:cubicBezTo>
                      <a:pt x="1113" y="1754"/>
                      <a:pt x="1144" y="1752"/>
                      <a:pt x="1172" y="1742"/>
                    </a:cubicBezTo>
                    <a:cubicBezTo>
                      <a:pt x="1228" y="1722"/>
                      <a:pt x="1283" y="1706"/>
                      <a:pt x="1342" y="1705"/>
                    </a:cubicBezTo>
                    <a:cubicBezTo>
                      <a:pt x="1356" y="1705"/>
                      <a:pt x="1368" y="1697"/>
                      <a:pt x="1377" y="1686"/>
                    </a:cubicBezTo>
                    <a:cubicBezTo>
                      <a:pt x="1390" y="1672"/>
                      <a:pt x="1402" y="1656"/>
                      <a:pt x="1416" y="1643"/>
                    </a:cubicBezTo>
                    <a:cubicBezTo>
                      <a:pt x="1431" y="1630"/>
                      <a:pt x="1456" y="1632"/>
                      <a:pt x="1469" y="1646"/>
                    </a:cubicBezTo>
                    <a:cubicBezTo>
                      <a:pt x="1482" y="1659"/>
                      <a:pt x="1494" y="1674"/>
                      <a:pt x="1507" y="1689"/>
                    </a:cubicBezTo>
                    <a:cubicBezTo>
                      <a:pt x="1514" y="1698"/>
                      <a:pt x="1520" y="1707"/>
                      <a:pt x="1529" y="1713"/>
                    </a:cubicBezTo>
                    <a:cubicBezTo>
                      <a:pt x="1535" y="1717"/>
                      <a:pt x="1545" y="1717"/>
                      <a:pt x="1553" y="1716"/>
                    </a:cubicBezTo>
                    <a:cubicBezTo>
                      <a:pt x="1562" y="1714"/>
                      <a:pt x="1568" y="1699"/>
                      <a:pt x="1564" y="1688"/>
                    </a:cubicBezTo>
                    <a:cubicBezTo>
                      <a:pt x="1562" y="1683"/>
                      <a:pt x="1561" y="1677"/>
                      <a:pt x="1558" y="1673"/>
                    </a:cubicBezTo>
                    <a:cubicBezTo>
                      <a:pt x="1544" y="1648"/>
                      <a:pt x="1532" y="1624"/>
                      <a:pt x="1516" y="1601"/>
                    </a:cubicBezTo>
                    <a:cubicBezTo>
                      <a:pt x="1502" y="1581"/>
                      <a:pt x="1489" y="1560"/>
                      <a:pt x="1486" y="1534"/>
                    </a:cubicBezTo>
                    <a:cubicBezTo>
                      <a:pt x="1485" y="1522"/>
                      <a:pt x="1494" y="1502"/>
                      <a:pt x="1505" y="1499"/>
                    </a:cubicBezTo>
                    <a:cubicBezTo>
                      <a:pt x="1536" y="1493"/>
                      <a:pt x="1563" y="1482"/>
                      <a:pt x="1577" y="1450"/>
                    </a:cubicBezTo>
                    <a:cubicBezTo>
                      <a:pt x="1578" y="1448"/>
                      <a:pt x="1588" y="1446"/>
                      <a:pt x="1590" y="1448"/>
                    </a:cubicBezTo>
                    <a:cubicBezTo>
                      <a:pt x="1628" y="1484"/>
                      <a:pt x="1677" y="1509"/>
                      <a:pt x="1696" y="1561"/>
                    </a:cubicBezTo>
                    <a:cubicBezTo>
                      <a:pt x="1699" y="1569"/>
                      <a:pt x="1705" y="1576"/>
                      <a:pt x="1711" y="1582"/>
                    </a:cubicBezTo>
                    <a:cubicBezTo>
                      <a:pt x="1717" y="1588"/>
                      <a:pt x="1723" y="1593"/>
                      <a:pt x="1730" y="1597"/>
                    </a:cubicBezTo>
                    <a:cubicBezTo>
                      <a:pt x="1734" y="1600"/>
                      <a:pt x="1740" y="1602"/>
                      <a:pt x="1745" y="1603"/>
                    </a:cubicBezTo>
                    <a:cubicBezTo>
                      <a:pt x="1751" y="1603"/>
                      <a:pt x="1757" y="1601"/>
                      <a:pt x="1761" y="1598"/>
                    </a:cubicBezTo>
                    <a:cubicBezTo>
                      <a:pt x="1763" y="1596"/>
                      <a:pt x="1764" y="1587"/>
                      <a:pt x="1761" y="1584"/>
                    </a:cubicBezTo>
                    <a:cubicBezTo>
                      <a:pt x="1750" y="1572"/>
                      <a:pt x="1735" y="1563"/>
                      <a:pt x="1727" y="1549"/>
                    </a:cubicBezTo>
                    <a:cubicBezTo>
                      <a:pt x="1719" y="1535"/>
                      <a:pt x="1721" y="1517"/>
                      <a:pt x="1715" y="1503"/>
                    </a:cubicBezTo>
                    <a:cubicBezTo>
                      <a:pt x="1711" y="1490"/>
                      <a:pt x="1703" y="1479"/>
                      <a:pt x="1690" y="1471"/>
                    </a:cubicBezTo>
                    <a:cubicBezTo>
                      <a:pt x="1666" y="1458"/>
                      <a:pt x="1643" y="1442"/>
                      <a:pt x="1620" y="1426"/>
                    </a:cubicBezTo>
                    <a:cubicBezTo>
                      <a:pt x="1583" y="1400"/>
                      <a:pt x="1581" y="1388"/>
                      <a:pt x="1604" y="1354"/>
                    </a:cubicBezTo>
                    <a:cubicBezTo>
                      <a:pt x="1619" y="1333"/>
                      <a:pt x="1634" y="1314"/>
                      <a:pt x="1662" y="1310"/>
                    </a:cubicBezTo>
                    <a:cubicBezTo>
                      <a:pt x="1672" y="1309"/>
                      <a:pt x="1682" y="1301"/>
                      <a:pt x="1691" y="1295"/>
                    </a:cubicBezTo>
                    <a:cubicBezTo>
                      <a:pt x="1707" y="1285"/>
                      <a:pt x="1723" y="1286"/>
                      <a:pt x="1739" y="1294"/>
                    </a:cubicBezTo>
                    <a:cubicBezTo>
                      <a:pt x="1794" y="1319"/>
                      <a:pt x="1848" y="1346"/>
                      <a:pt x="1903" y="1372"/>
                    </a:cubicBezTo>
                    <a:cubicBezTo>
                      <a:pt x="1915" y="1378"/>
                      <a:pt x="1928" y="1386"/>
                      <a:pt x="1941" y="1388"/>
                    </a:cubicBezTo>
                    <a:cubicBezTo>
                      <a:pt x="1974" y="1391"/>
                      <a:pt x="2007" y="1392"/>
                      <a:pt x="2039" y="1379"/>
                    </a:cubicBezTo>
                    <a:cubicBezTo>
                      <a:pt x="2053" y="1374"/>
                      <a:pt x="2067" y="1362"/>
                      <a:pt x="2065" y="1350"/>
                    </a:cubicBezTo>
                    <a:cubicBezTo>
                      <a:pt x="2063" y="1340"/>
                      <a:pt x="2058" y="1328"/>
                      <a:pt x="2050" y="13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/>
              </a:p>
            </p:txBody>
          </p:sp>
          <p:sp>
            <p:nvSpPr>
              <p:cNvPr id="11" name="Freeform 148"/>
              <p:cNvSpPr>
                <a:spLocks/>
              </p:cNvSpPr>
              <p:nvPr/>
            </p:nvSpPr>
            <p:spPr bwMode="auto">
              <a:xfrm>
                <a:off x="953164" y="1797406"/>
                <a:ext cx="1097877" cy="1145859"/>
              </a:xfrm>
              <a:custGeom>
                <a:avLst/>
                <a:gdLst>
                  <a:gd name="T0" fmla="*/ 0 w 329"/>
                  <a:gd name="T1" fmla="*/ 162 h 343"/>
                  <a:gd name="T2" fmla="*/ 58 w 329"/>
                  <a:gd name="T3" fmla="*/ 47 h 343"/>
                  <a:gd name="T4" fmla="*/ 245 w 329"/>
                  <a:gd name="T5" fmla="*/ 41 h 343"/>
                  <a:gd name="T6" fmla="*/ 300 w 329"/>
                  <a:gd name="T7" fmla="*/ 233 h 343"/>
                  <a:gd name="T8" fmla="*/ 166 w 329"/>
                  <a:gd name="T9" fmla="*/ 338 h 343"/>
                  <a:gd name="T10" fmla="*/ 133 w 329"/>
                  <a:gd name="T11" fmla="*/ 343 h 343"/>
                  <a:gd name="T12" fmla="*/ 109 w 329"/>
                  <a:gd name="T13" fmla="*/ 337 h 343"/>
                  <a:gd name="T14" fmla="*/ 0 w 329"/>
                  <a:gd name="T15" fmla="*/ 162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9" h="343">
                    <a:moveTo>
                      <a:pt x="0" y="162"/>
                    </a:moveTo>
                    <a:cubicBezTo>
                      <a:pt x="0" y="113"/>
                      <a:pt x="22" y="75"/>
                      <a:pt x="58" y="47"/>
                    </a:cubicBezTo>
                    <a:cubicBezTo>
                      <a:pt x="121" y="0"/>
                      <a:pt x="196" y="8"/>
                      <a:pt x="245" y="41"/>
                    </a:cubicBezTo>
                    <a:cubicBezTo>
                      <a:pt x="302" y="80"/>
                      <a:pt x="329" y="170"/>
                      <a:pt x="300" y="233"/>
                    </a:cubicBezTo>
                    <a:cubicBezTo>
                      <a:pt x="265" y="308"/>
                      <a:pt x="259" y="320"/>
                      <a:pt x="166" y="338"/>
                    </a:cubicBezTo>
                    <a:cubicBezTo>
                      <a:pt x="155" y="340"/>
                      <a:pt x="144" y="342"/>
                      <a:pt x="133" y="343"/>
                    </a:cubicBezTo>
                    <a:cubicBezTo>
                      <a:pt x="125" y="343"/>
                      <a:pt x="115" y="342"/>
                      <a:pt x="109" y="337"/>
                    </a:cubicBezTo>
                    <a:cubicBezTo>
                      <a:pt x="51" y="293"/>
                      <a:pt x="4" y="240"/>
                      <a:pt x="0" y="16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8593981" y="170039"/>
              <a:ext cx="289785" cy="523220"/>
            </a:xfrm>
            <a:prstGeom prst="rect">
              <a:avLst/>
            </a:prstGeom>
            <a:grpFill/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en-US" altLang="ko-KR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견고딕" panose="02030600000101010101" pitchFamily="18" charset="-127"/>
                  <a:ea typeface="HY견고딕" panose="02030600000101010101" pitchFamily="18" charset="-127"/>
                </a:rPr>
                <a:t>1</a:t>
              </a:r>
              <a:endParaRPr lang="ko-KR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sp>
        <p:nvSpPr>
          <p:cNvPr id="12" name="직사각형 11"/>
          <p:cNvSpPr/>
          <p:nvPr/>
        </p:nvSpPr>
        <p:spPr>
          <a:xfrm>
            <a:off x="8778398" y="833887"/>
            <a:ext cx="3197246" cy="4267476"/>
          </a:xfrm>
          <a:prstGeom prst="rect">
            <a:avLst/>
          </a:prstGeom>
          <a:blipFill dpi="0" rotWithShape="1">
            <a:blip r:embed="rId2">
              <a:alphaModFix amt="75000"/>
            </a:blip>
            <a:srcRect/>
            <a:stretch>
              <a:fillRect r="-12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3" name="그룹 12"/>
          <p:cNvGrpSpPr/>
          <p:nvPr/>
        </p:nvGrpSpPr>
        <p:grpSpPr>
          <a:xfrm>
            <a:off x="8514629" y="797474"/>
            <a:ext cx="3470512" cy="4394252"/>
            <a:chOff x="7228091" y="685728"/>
            <a:chExt cx="3228932" cy="2939846"/>
          </a:xfrm>
        </p:grpSpPr>
        <p:sp>
          <p:nvSpPr>
            <p:cNvPr id="14" name="직사각형 13"/>
            <p:cNvSpPr/>
            <p:nvPr/>
          </p:nvSpPr>
          <p:spPr>
            <a:xfrm>
              <a:off x="7228091" y="685728"/>
              <a:ext cx="3228932" cy="2939846"/>
            </a:xfrm>
            <a:prstGeom prst="rect">
              <a:avLst/>
            </a:prstGeom>
            <a:gradFill>
              <a:gsLst>
                <a:gs pos="38000">
                  <a:srgbClr val="000000">
                    <a:alpha val="9000"/>
                  </a:srgbClr>
                </a:gs>
                <a:gs pos="18000">
                  <a:schemeClr val="bg1"/>
                </a:gs>
                <a:gs pos="100000">
                  <a:schemeClr val="bg1"/>
                </a:gs>
                <a:gs pos="84000">
                  <a:schemeClr val="bg1">
                    <a:alpha val="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직사각형 14"/>
            <p:cNvSpPr/>
            <p:nvPr/>
          </p:nvSpPr>
          <p:spPr>
            <a:xfrm>
              <a:off x="7618982" y="685728"/>
              <a:ext cx="2838040" cy="2939846"/>
            </a:xfrm>
            <a:prstGeom prst="rect">
              <a:avLst/>
            </a:prstGeom>
            <a:gradFill flip="none" rotWithShape="1">
              <a:gsLst>
                <a:gs pos="25000">
                  <a:srgbClr val="000000">
                    <a:alpha val="9000"/>
                  </a:srgbClr>
                </a:gs>
                <a:gs pos="0">
                  <a:schemeClr val="bg1"/>
                </a:gs>
                <a:gs pos="100000">
                  <a:schemeClr val="bg1"/>
                </a:gs>
                <a:gs pos="84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0" name="자유형 19"/>
          <p:cNvSpPr/>
          <p:nvPr/>
        </p:nvSpPr>
        <p:spPr>
          <a:xfrm>
            <a:off x="4864595" y="2464584"/>
            <a:ext cx="475488" cy="390144"/>
          </a:xfrm>
          <a:custGeom>
            <a:avLst/>
            <a:gdLst/>
            <a:ahLst/>
            <a:cxnLst/>
            <a:rect l="l" t="t" r="r" b="b"/>
            <a:pathLst>
              <a:path w="475488" h="390144">
                <a:moveTo>
                  <a:pt x="348691" y="0"/>
                </a:moveTo>
                <a:lnTo>
                  <a:pt x="423062" y="0"/>
                </a:lnTo>
                <a:cubicBezTo>
                  <a:pt x="434441" y="0"/>
                  <a:pt x="442976" y="4877"/>
                  <a:pt x="448665" y="14630"/>
                </a:cubicBezTo>
                <a:cubicBezTo>
                  <a:pt x="454355" y="24384"/>
                  <a:pt x="455168" y="34950"/>
                  <a:pt x="451104" y="46330"/>
                </a:cubicBezTo>
                <a:lnTo>
                  <a:pt x="413308" y="152400"/>
                </a:lnTo>
                <a:lnTo>
                  <a:pt x="446227" y="152400"/>
                </a:lnTo>
                <a:cubicBezTo>
                  <a:pt x="454355" y="152400"/>
                  <a:pt x="461264" y="155651"/>
                  <a:pt x="466953" y="162154"/>
                </a:cubicBezTo>
                <a:cubicBezTo>
                  <a:pt x="472643" y="168656"/>
                  <a:pt x="475488" y="176378"/>
                  <a:pt x="475488" y="185318"/>
                </a:cubicBezTo>
                <a:lnTo>
                  <a:pt x="475488" y="357226"/>
                </a:lnTo>
                <a:cubicBezTo>
                  <a:pt x="475488" y="366166"/>
                  <a:pt x="472643" y="373888"/>
                  <a:pt x="466953" y="380390"/>
                </a:cubicBezTo>
                <a:cubicBezTo>
                  <a:pt x="461264" y="386893"/>
                  <a:pt x="454355" y="390144"/>
                  <a:pt x="446227" y="390144"/>
                </a:cubicBezTo>
                <a:lnTo>
                  <a:pt x="297484" y="390144"/>
                </a:lnTo>
                <a:cubicBezTo>
                  <a:pt x="289356" y="390144"/>
                  <a:pt x="282448" y="386893"/>
                  <a:pt x="276758" y="380390"/>
                </a:cubicBezTo>
                <a:cubicBezTo>
                  <a:pt x="271068" y="373888"/>
                  <a:pt x="268224" y="366166"/>
                  <a:pt x="268224" y="357226"/>
                </a:cubicBezTo>
                <a:lnTo>
                  <a:pt x="268224" y="179222"/>
                </a:lnTo>
                <a:lnTo>
                  <a:pt x="321868" y="21946"/>
                </a:lnTo>
                <a:cubicBezTo>
                  <a:pt x="323494" y="16256"/>
                  <a:pt x="326948" y="11176"/>
                  <a:pt x="332232" y="6706"/>
                </a:cubicBezTo>
                <a:cubicBezTo>
                  <a:pt x="337515" y="2235"/>
                  <a:pt x="343001" y="0"/>
                  <a:pt x="348691" y="0"/>
                </a:cubicBezTo>
                <a:close/>
                <a:moveTo>
                  <a:pt x="80467" y="0"/>
                </a:moveTo>
                <a:lnTo>
                  <a:pt x="154838" y="0"/>
                </a:lnTo>
                <a:cubicBezTo>
                  <a:pt x="166217" y="0"/>
                  <a:pt x="174752" y="4877"/>
                  <a:pt x="180441" y="14630"/>
                </a:cubicBezTo>
                <a:cubicBezTo>
                  <a:pt x="186131" y="24384"/>
                  <a:pt x="186944" y="34950"/>
                  <a:pt x="182880" y="46330"/>
                </a:cubicBezTo>
                <a:lnTo>
                  <a:pt x="145084" y="152400"/>
                </a:lnTo>
                <a:lnTo>
                  <a:pt x="178003" y="152400"/>
                </a:lnTo>
                <a:cubicBezTo>
                  <a:pt x="186131" y="152400"/>
                  <a:pt x="193040" y="155651"/>
                  <a:pt x="198729" y="162154"/>
                </a:cubicBezTo>
                <a:cubicBezTo>
                  <a:pt x="204419" y="168656"/>
                  <a:pt x="207264" y="176378"/>
                  <a:pt x="207264" y="185318"/>
                </a:cubicBezTo>
                <a:lnTo>
                  <a:pt x="207264" y="357226"/>
                </a:lnTo>
                <a:cubicBezTo>
                  <a:pt x="207264" y="366166"/>
                  <a:pt x="204419" y="373888"/>
                  <a:pt x="198729" y="380390"/>
                </a:cubicBezTo>
                <a:cubicBezTo>
                  <a:pt x="193040" y="386893"/>
                  <a:pt x="186131" y="390144"/>
                  <a:pt x="178003" y="390144"/>
                </a:cubicBezTo>
                <a:lnTo>
                  <a:pt x="29260" y="390144"/>
                </a:lnTo>
                <a:cubicBezTo>
                  <a:pt x="21132" y="390144"/>
                  <a:pt x="14224" y="386893"/>
                  <a:pt x="8534" y="380390"/>
                </a:cubicBezTo>
                <a:cubicBezTo>
                  <a:pt x="2844" y="373888"/>
                  <a:pt x="0" y="366166"/>
                  <a:pt x="0" y="357226"/>
                </a:cubicBezTo>
                <a:lnTo>
                  <a:pt x="0" y="179222"/>
                </a:lnTo>
                <a:lnTo>
                  <a:pt x="53644" y="21946"/>
                </a:lnTo>
                <a:cubicBezTo>
                  <a:pt x="55270" y="16256"/>
                  <a:pt x="58724" y="11176"/>
                  <a:pt x="64008" y="6706"/>
                </a:cubicBezTo>
                <a:cubicBezTo>
                  <a:pt x="69291" y="2235"/>
                  <a:pt x="74777" y="0"/>
                  <a:pt x="80467" y="0"/>
                </a:cubicBezTo>
                <a:close/>
              </a:path>
            </a:pathLst>
          </a:cu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자유형 21"/>
          <p:cNvSpPr/>
          <p:nvPr/>
        </p:nvSpPr>
        <p:spPr>
          <a:xfrm>
            <a:off x="9157261" y="2759546"/>
            <a:ext cx="475488" cy="390144"/>
          </a:xfrm>
          <a:custGeom>
            <a:avLst/>
            <a:gdLst/>
            <a:ahLst/>
            <a:cxnLst/>
            <a:rect l="l" t="t" r="r" b="b"/>
            <a:pathLst>
              <a:path w="475488" h="390144">
                <a:moveTo>
                  <a:pt x="297484" y="0"/>
                </a:moveTo>
                <a:lnTo>
                  <a:pt x="446227" y="0"/>
                </a:lnTo>
                <a:cubicBezTo>
                  <a:pt x="454355" y="0"/>
                  <a:pt x="461264" y="3454"/>
                  <a:pt x="466953" y="10363"/>
                </a:cubicBezTo>
                <a:cubicBezTo>
                  <a:pt x="472643" y="17272"/>
                  <a:pt x="475488" y="25197"/>
                  <a:pt x="475488" y="34138"/>
                </a:cubicBezTo>
                <a:lnTo>
                  <a:pt x="475488" y="212141"/>
                </a:lnTo>
                <a:lnTo>
                  <a:pt x="421843" y="369418"/>
                </a:lnTo>
                <a:cubicBezTo>
                  <a:pt x="420217" y="375107"/>
                  <a:pt x="416560" y="379984"/>
                  <a:pt x="410870" y="384048"/>
                </a:cubicBezTo>
                <a:cubicBezTo>
                  <a:pt x="405180" y="388112"/>
                  <a:pt x="399897" y="390144"/>
                  <a:pt x="395020" y="390144"/>
                </a:cubicBezTo>
                <a:lnTo>
                  <a:pt x="320649" y="390144"/>
                </a:lnTo>
                <a:cubicBezTo>
                  <a:pt x="309270" y="390144"/>
                  <a:pt x="300735" y="385471"/>
                  <a:pt x="295046" y="376123"/>
                </a:cubicBezTo>
                <a:cubicBezTo>
                  <a:pt x="289356" y="366776"/>
                  <a:pt x="288543" y="356413"/>
                  <a:pt x="292607" y="345034"/>
                </a:cubicBezTo>
                <a:lnTo>
                  <a:pt x="329184" y="238963"/>
                </a:lnTo>
                <a:lnTo>
                  <a:pt x="297484" y="238963"/>
                </a:lnTo>
                <a:cubicBezTo>
                  <a:pt x="289356" y="238963"/>
                  <a:pt x="282447" y="235712"/>
                  <a:pt x="276758" y="229210"/>
                </a:cubicBezTo>
                <a:cubicBezTo>
                  <a:pt x="271068" y="222707"/>
                  <a:pt x="268224" y="214986"/>
                  <a:pt x="268224" y="206045"/>
                </a:cubicBezTo>
                <a:lnTo>
                  <a:pt x="268224" y="34138"/>
                </a:lnTo>
                <a:cubicBezTo>
                  <a:pt x="268224" y="25197"/>
                  <a:pt x="271068" y="17272"/>
                  <a:pt x="276758" y="10363"/>
                </a:cubicBezTo>
                <a:cubicBezTo>
                  <a:pt x="282447" y="3454"/>
                  <a:pt x="289356" y="0"/>
                  <a:pt x="297484" y="0"/>
                </a:cubicBezTo>
                <a:close/>
                <a:moveTo>
                  <a:pt x="29260" y="0"/>
                </a:moveTo>
                <a:lnTo>
                  <a:pt x="178003" y="0"/>
                </a:lnTo>
                <a:cubicBezTo>
                  <a:pt x="186131" y="0"/>
                  <a:pt x="193040" y="3454"/>
                  <a:pt x="198729" y="10363"/>
                </a:cubicBezTo>
                <a:cubicBezTo>
                  <a:pt x="204419" y="17272"/>
                  <a:pt x="207264" y="25197"/>
                  <a:pt x="207264" y="34138"/>
                </a:cubicBezTo>
                <a:lnTo>
                  <a:pt x="207264" y="212141"/>
                </a:lnTo>
                <a:lnTo>
                  <a:pt x="153619" y="369418"/>
                </a:lnTo>
                <a:cubicBezTo>
                  <a:pt x="151993" y="375107"/>
                  <a:pt x="148335" y="379984"/>
                  <a:pt x="142646" y="384048"/>
                </a:cubicBezTo>
                <a:cubicBezTo>
                  <a:pt x="136956" y="388112"/>
                  <a:pt x="131673" y="390144"/>
                  <a:pt x="126796" y="390144"/>
                </a:cubicBezTo>
                <a:lnTo>
                  <a:pt x="52425" y="390144"/>
                </a:lnTo>
                <a:cubicBezTo>
                  <a:pt x="41046" y="390144"/>
                  <a:pt x="32512" y="385471"/>
                  <a:pt x="26822" y="376123"/>
                </a:cubicBezTo>
                <a:cubicBezTo>
                  <a:pt x="21132" y="366776"/>
                  <a:pt x="20320" y="356413"/>
                  <a:pt x="24384" y="345034"/>
                </a:cubicBezTo>
                <a:lnTo>
                  <a:pt x="60960" y="238963"/>
                </a:lnTo>
                <a:lnTo>
                  <a:pt x="29260" y="238963"/>
                </a:lnTo>
                <a:cubicBezTo>
                  <a:pt x="21132" y="238963"/>
                  <a:pt x="14224" y="235712"/>
                  <a:pt x="8534" y="229210"/>
                </a:cubicBezTo>
                <a:cubicBezTo>
                  <a:pt x="2844" y="222707"/>
                  <a:pt x="0" y="214986"/>
                  <a:pt x="0" y="206045"/>
                </a:cubicBezTo>
                <a:lnTo>
                  <a:pt x="0" y="34138"/>
                </a:lnTo>
                <a:cubicBezTo>
                  <a:pt x="0" y="25197"/>
                  <a:pt x="2844" y="17272"/>
                  <a:pt x="8534" y="10363"/>
                </a:cubicBezTo>
                <a:cubicBezTo>
                  <a:pt x="14224" y="3454"/>
                  <a:pt x="21132" y="0"/>
                  <a:pt x="29260" y="0"/>
                </a:cubicBezTo>
                <a:close/>
              </a:path>
            </a:pathLst>
          </a:cu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TextBox 22"/>
          <p:cNvSpPr txBox="1"/>
          <p:nvPr/>
        </p:nvSpPr>
        <p:spPr>
          <a:xfrm>
            <a:off x="5130383" y="2705764"/>
            <a:ext cx="41617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이곳에 텍스트를 입력하세요</a:t>
            </a:r>
            <a:r>
              <a:rPr lang="en-US" altLang="ko-KR" sz="2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  <a:endParaRPr lang="ko-KR" altLang="en-US" sz="2400" dirty="0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985997" y="4916697"/>
            <a:ext cx="1989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latin typeface="HY강B" panose="02030600000101010101" pitchFamily="18" charset="-127"/>
                <a:ea typeface="HY강B" panose="02030600000101010101" pitchFamily="18" charset="-127"/>
              </a:rPr>
              <a:t>[ </a:t>
            </a:r>
            <a:r>
              <a:rPr lang="ko-KR" altLang="en-US" dirty="0" err="1" smtClean="0">
                <a:latin typeface="HY강B" panose="02030600000101010101" pitchFamily="18" charset="-127"/>
                <a:ea typeface="HY강B" panose="02030600000101010101" pitchFamily="18" charset="-127"/>
              </a:rPr>
              <a:t>빈센트</a:t>
            </a:r>
            <a:r>
              <a:rPr lang="ko-KR" altLang="en-US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반 고흐 </a:t>
            </a:r>
            <a:r>
              <a:rPr lang="en-US" altLang="ko-KR" dirty="0" smtClean="0">
                <a:latin typeface="HY강B" panose="02030600000101010101" pitchFamily="18" charset="-127"/>
                <a:ea typeface="HY강B" panose="02030600000101010101" pitchFamily="18" charset="-127"/>
              </a:rPr>
              <a:t>]</a:t>
            </a:r>
            <a:endParaRPr lang="ko-KR" altLang="en-US" dirty="0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cxnSp>
        <p:nvCxnSpPr>
          <p:cNvPr id="25" name="직선 연결선 24"/>
          <p:cNvCxnSpPr/>
          <p:nvPr/>
        </p:nvCxnSpPr>
        <p:spPr>
          <a:xfrm>
            <a:off x="5990897" y="5312152"/>
            <a:ext cx="6149016" cy="0"/>
          </a:xfrm>
          <a:prstGeom prst="line">
            <a:avLst/>
          </a:prstGeom>
          <a:ln w="22225">
            <a:solidFill>
              <a:srgbClr val="3D9BF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796882" y="5416368"/>
            <a:ext cx="732283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latin typeface="HY강B" panose="02030600000101010101" pitchFamily="18" charset="-127"/>
                <a:ea typeface="HY강B" panose="02030600000101010101" pitchFamily="18" charset="-127"/>
              </a:rPr>
              <a:t>인물 이미지 위에 </a:t>
            </a:r>
            <a:r>
              <a:rPr lang="ko-KR" altLang="en-US" dirty="0" err="1" smtClean="0">
                <a:latin typeface="HY강B" panose="02030600000101010101" pitchFamily="18" charset="-127"/>
                <a:ea typeface="HY강B" panose="02030600000101010101" pitchFamily="18" charset="-127"/>
              </a:rPr>
              <a:t>그라데이션</a:t>
            </a:r>
            <a:r>
              <a:rPr lang="ko-KR" altLang="en-US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도형이 있어 화면을 자연스럽게 합니다</a:t>
            </a:r>
            <a:r>
              <a:rPr lang="en-US" altLang="ko-KR" dirty="0" smtClean="0"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</a:p>
          <a:p>
            <a:r>
              <a:rPr lang="ko-KR" altLang="en-US" dirty="0" smtClean="0">
                <a:latin typeface="HY강B" panose="02030600000101010101" pitchFamily="18" charset="-127"/>
                <a:ea typeface="HY강B" panose="02030600000101010101" pitchFamily="18" charset="-127"/>
              </a:rPr>
              <a:t>인물 이미지 변경은 도형서식</a:t>
            </a:r>
            <a:r>
              <a:rPr lang="en-US" altLang="ko-KR" dirty="0" smtClean="0">
                <a:latin typeface="HY강B" panose="02030600000101010101" pitchFamily="18" charset="-127"/>
                <a:ea typeface="HY강B" panose="02030600000101010101" pitchFamily="18" charset="-127"/>
              </a:rPr>
              <a:t>_</a:t>
            </a:r>
            <a:r>
              <a:rPr lang="ko-KR" altLang="en-US" dirty="0" smtClean="0">
                <a:latin typeface="HY강B" panose="02030600000101010101" pitchFamily="18" charset="-127"/>
                <a:ea typeface="HY강B" panose="02030600000101010101" pitchFamily="18" charset="-127"/>
              </a:rPr>
              <a:t>채우기에서 변경 하시면 됩니다</a:t>
            </a:r>
            <a:r>
              <a:rPr lang="en-US" altLang="ko-KR" dirty="0" smtClean="0"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</a:p>
          <a:p>
            <a:r>
              <a:rPr lang="ko-KR" altLang="en-US" dirty="0" smtClean="0">
                <a:latin typeface="HY강B" panose="02030600000101010101" pitchFamily="18" charset="-127"/>
                <a:ea typeface="HY강B" panose="02030600000101010101" pitchFamily="18" charset="-127"/>
              </a:rPr>
              <a:t>이곳에 원하는 </a:t>
            </a:r>
            <a:r>
              <a:rPr lang="ko-KR" altLang="en-US" dirty="0" smtClean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텍스트를 </a:t>
            </a:r>
            <a:r>
              <a:rPr lang="ko-KR" altLang="en-US" dirty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입력하세요</a:t>
            </a:r>
            <a:r>
              <a:rPr lang="en-US" altLang="ko-KR" dirty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  <a:endParaRPr lang="ko-KR" altLang="en-US" dirty="0">
              <a:solidFill>
                <a:prstClr val="white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endParaRPr lang="ko-KR" altLang="en-US" dirty="0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grpSp>
        <p:nvGrpSpPr>
          <p:cNvPr id="45" name="그룹 44"/>
          <p:cNvGrpSpPr/>
          <p:nvPr/>
        </p:nvGrpSpPr>
        <p:grpSpPr>
          <a:xfrm>
            <a:off x="10834343" y="5542862"/>
            <a:ext cx="1141301" cy="1179054"/>
            <a:chOff x="8522839" y="547606"/>
            <a:chExt cx="1141301" cy="1179054"/>
          </a:xfrm>
        </p:grpSpPr>
        <p:cxnSp>
          <p:nvCxnSpPr>
            <p:cNvPr id="46" name="직선 연결선 45"/>
            <p:cNvCxnSpPr/>
            <p:nvPr/>
          </p:nvCxnSpPr>
          <p:spPr>
            <a:xfrm flipH="1">
              <a:off x="8522839" y="1043488"/>
              <a:ext cx="683172" cy="683172"/>
            </a:xfrm>
            <a:prstGeom prst="line">
              <a:avLst/>
            </a:prstGeom>
            <a:ln w="31750" cap="rnd">
              <a:solidFill>
                <a:srgbClr val="FFD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직선 연결선 46"/>
            <p:cNvCxnSpPr/>
            <p:nvPr/>
          </p:nvCxnSpPr>
          <p:spPr>
            <a:xfrm flipH="1">
              <a:off x="8980968" y="795547"/>
              <a:ext cx="683172" cy="683172"/>
            </a:xfrm>
            <a:prstGeom prst="line">
              <a:avLst/>
            </a:prstGeom>
            <a:ln w="31750" cap="rnd">
              <a:solidFill>
                <a:srgbClr val="3D9BFD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직선 연결선 47"/>
            <p:cNvCxnSpPr/>
            <p:nvPr/>
          </p:nvCxnSpPr>
          <p:spPr>
            <a:xfrm flipH="1">
              <a:off x="9262225" y="866656"/>
              <a:ext cx="138083" cy="138083"/>
            </a:xfrm>
            <a:prstGeom prst="line">
              <a:avLst/>
            </a:prstGeom>
            <a:ln w="31750" cap="rnd">
              <a:solidFill>
                <a:srgbClr val="FFD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직선 연결선 48"/>
            <p:cNvCxnSpPr/>
            <p:nvPr/>
          </p:nvCxnSpPr>
          <p:spPr>
            <a:xfrm flipH="1">
              <a:off x="9421766" y="1168790"/>
              <a:ext cx="138083" cy="138083"/>
            </a:xfrm>
            <a:prstGeom prst="line">
              <a:avLst/>
            </a:prstGeom>
            <a:ln w="31750" cap="rnd">
              <a:solidFill>
                <a:srgbClr val="FF0062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직선 연결선 49"/>
            <p:cNvCxnSpPr/>
            <p:nvPr/>
          </p:nvCxnSpPr>
          <p:spPr>
            <a:xfrm flipH="1">
              <a:off x="8765213" y="547606"/>
              <a:ext cx="683172" cy="683172"/>
            </a:xfrm>
            <a:prstGeom prst="line">
              <a:avLst/>
            </a:prstGeom>
            <a:ln w="31750" cap="rnd">
              <a:solidFill>
                <a:srgbClr val="5FD1A3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그룹 50"/>
          <p:cNvGrpSpPr/>
          <p:nvPr/>
        </p:nvGrpSpPr>
        <p:grpSpPr>
          <a:xfrm>
            <a:off x="8465554" y="650572"/>
            <a:ext cx="1141301" cy="1179054"/>
            <a:chOff x="8522839" y="547606"/>
            <a:chExt cx="1141301" cy="1179054"/>
          </a:xfrm>
        </p:grpSpPr>
        <p:cxnSp>
          <p:nvCxnSpPr>
            <p:cNvPr id="52" name="직선 연결선 51"/>
            <p:cNvCxnSpPr/>
            <p:nvPr/>
          </p:nvCxnSpPr>
          <p:spPr>
            <a:xfrm flipH="1">
              <a:off x="8522839" y="1043488"/>
              <a:ext cx="683172" cy="683172"/>
            </a:xfrm>
            <a:prstGeom prst="line">
              <a:avLst/>
            </a:prstGeom>
            <a:ln w="31750" cap="rnd">
              <a:solidFill>
                <a:srgbClr val="FFD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직선 연결선 52"/>
            <p:cNvCxnSpPr/>
            <p:nvPr/>
          </p:nvCxnSpPr>
          <p:spPr>
            <a:xfrm flipH="1">
              <a:off x="8980968" y="795547"/>
              <a:ext cx="683172" cy="683172"/>
            </a:xfrm>
            <a:prstGeom prst="line">
              <a:avLst/>
            </a:prstGeom>
            <a:ln w="31750" cap="rnd">
              <a:solidFill>
                <a:srgbClr val="3D9BFD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직선 연결선 53"/>
            <p:cNvCxnSpPr/>
            <p:nvPr/>
          </p:nvCxnSpPr>
          <p:spPr>
            <a:xfrm flipH="1">
              <a:off x="9262225" y="866656"/>
              <a:ext cx="138083" cy="138083"/>
            </a:xfrm>
            <a:prstGeom prst="line">
              <a:avLst/>
            </a:prstGeom>
            <a:ln w="31750" cap="rnd">
              <a:solidFill>
                <a:srgbClr val="FFD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직선 연결선 54"/>
            <p:cNvCxnSpPr/>
            <p:nvPr/>
          </p:nvCxnSpPr>
          <p:spPr>
            <a:xfrm flipH="1">
              <a:off x="9421766" y="1168790"/>
              <a:ext cx="138083" cy="138083"/>
            </a:xfrm>
            <a:prstGeom prst="line">
              <a:avLst/>
            </a:prstGeom>
            <a:ln w="31750" cap="rnd">
              <a:solidFill>
                <a:srgbClr val="FF0062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직선 연결선 55"/>
            <p:cNvCxnSpPr/>
            <p:nvPr/>
          </p:nvCxnSpPr>
          <p:spPr>
            <a:xfrm flipH="1">
              <a:off x="8765213" y="547606"/>
              <a:ext cx="683172" cy="683172"/>
            </a:xfrm>
            <a:prstGeom prst="line">
              <a:avLst/>
            </a:prstGeom>
            <a:ln w="31750" cap="rnd">
              <a:solidFill>
                <a:srgbClr val="5FD1A3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8459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250"/>
                            </p:stCondLst>
                            <p:childTnLst>
                              <p:par>
                                <p:cTn id="3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75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0" grpId="0" animBg="1"/>
      <p:bldP spid="22" grpId="0" animBg="1"/>
      <p:bldP spid="23" grpId="0"/>
      <p:bldP spid="24" grpId="0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그림 188" descr="1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1422" y="4883647"/>
            <a:ext cx="3174603" cy="317460"/>
          </a:xfrm>
          <a:prstGeom prst="rect">
            <a:avLst/>
          </a:prstGeom>
        </p:spPr>
      </p:pic>
      <p:pic>
        <p:nvPicPr>
          <p:cNvPr id="190" name="그림 189" descr="1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76838" y="4864401"/>
            <a:ext cx="3174603" cy="317460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8677375" y="4569697"/>
            <a:ext cx="202972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>
              <a:buClr>
                <a:prstClr val="white"/>
              </a:buClr>
            </a:pPr>
            <a:r>
              <a:rPr lang="ko-KR" altLang="en-US" sz="2000" b="1" dirty="0">
                <a:solidFill>
                  <a:srgbClr val="3D9BFD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페이지 레이아웃</a:t>
            </a:r>
            <a:endParaRPr lang="en-US" altLang="ko-KR" sz="2000" b="1" dirty="0">
              <a:solidFill>
                <a:srgbClr val="3D9BFD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87" name="직사각형 86"/>
          <p:cNvSpPr/>
          <p:nvPr/>
        </p:nvSpPr>
        <p:spPr>
          <a:xfrm>
            <a:off x="1304371" y="4577212"/>
            <a:ext cx="202972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Clr>
                <a:prstClr val="white"/>
              </a:buClr>
            </a:pPr>
            <a:r>
              <a:rPr lang="ko-KR" altLang="en-US" sz="2000" b="1" dirty="0">
                <a:solidFill>
                  <a:srgbClr val="FFD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페이지 레이아웃</a:t>
            </a:r>
            <a:endParaRPr lang="en-US" altLang="ko-KR" sz="2000" b="1" dirty="0">
              <a:solidFill>
                <a:srgbClr val="FFD000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90" name="직사각형 89"/>
          <p:cNvSpPr/>
          <p:nvPr/>
        </p:nvSpPr>
        <p:spPr>
          <a:xfrm>
            <a:off x="428886" y="5253228"/>
            <a:ext cx="40464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prstClr val="white"/>
              </a:buClr>
            </a:pPr>
            <a:r>
              <a:rPr lang="ko-KR" altLang="en-US" sz="1600" dirty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본 페이지는 대비</a:t>
            </a:r>
            <a:r>
              <a:rPr lang="en-US" altLang="ko-KR" sz="1600" dirty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, </a:t>
            </a:r>
            <a:r>
              <a:rPr lang="ko-KR" altLang="en-US" sz="1600" dirty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혹은 대칭되는 내용으로 구성하시는 것을 추천 드립니다</a:t>
            </a:r>
            <a:r>
              <a:rPr lang="en-US" altLang="ko-KR" sz="1600" dirty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</a:p>
        </p:txBody>
      </p:sp>
      <p:sp>
        <p:nvSpPr>
          <p:cNvPr id="97" name="부제목 2"/>
          <p:cNvSpPr txBox="1">
            <a:spLocks/>
          </p:cNvSpPr>
          <p:nvPr/>
        </p:nvSpPr>
        <p:spPr>
          <a:xfrm>
            <a:off x="9498974" y="22195"/>
            <a:ext cx="2476670" cy="6216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lnSpc>
                <a:spcPct val="100000"/>
              </a:lnSpc>
              <a:spcBef>
                <a:spcPts val="0"/>
              </a:spcBef>
            </a:pPr>
            <a:r>
              <a:rPr lang="ko-KR" altLang="en-US" sz="2000" b="1" dirty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제목을 입력하세요</a:t>
            </a:r>
          </a:p>
        </p:txBody>
      </p:sp>
      <p:cxnSp>
        <p:nvCxnSpPr>
          <p:cNvPr id="103" name="직선 연결선 102"/>
          <p:cNvCxnSpPr/>
          <p:nvPr/>
        </p:nvCxnSpPr>
        <p:spPr>
          <a:xfrm>
            <a:off x="9498974" y="539582"/>
            <a:ext cx="2476670" cy="0"/>
          </a:xfrm>
          <a:prstGeom prst="line">
            <a:avLst/>
          </a:prstGeom>
          <a:ln w="38100" cap="rnd">
            <a:solidFill>
              <a:srgbClr val="5FD1A3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4" name="그룹 103"/>
          <p:cNvGrpSpPr/>
          <p:nvPr/>
        </p:nvGrpSpPr>
        <p:grpSpPr>
          <a:xfrm>
            <a:off x="8854243" y="120594"/>
            <a:ext cx="1054635" cy="780371"/>
            <a:chOff x="8345321" y="120594"/>
            <a:chExt cx="1054635" cy="780371"/>
          </a:xfrm>
          <a:solidFill>
            <a:srgbClr val="5FD1A3"/>
          </a:solidFill>
        </p:grpSpPr>
        <p:grpSp>
          <p:nvGrpSpPr>
            <p:cNvPr id="105" name="그룹 104"/>
            <p:cNvGrpSpPr/>
            <p:nvPr/>
          </p:nvGrpSpPr>
          <p:grpSpPr>
            <a:xfrm>
              <a:off x="8345321" y="120594"/>
              <a:ext cx="1054635" cy="780371"/>
              <a:chOff x="953164" y="-58738"/>
              <a:chExt cx="8938724" cy="6614160"/>
            </a:xfrm>
            <a:grpFill/>
          </p:grpSpPr>
          <p:sp>
            <p:nvSpPr>
              <p:cNvPr id="107" name="Freeform 148"/>
              <p:cNvSpPr>
                <a:spLocks/>
              </p:cNvSpPr>
              <p:nvPr/>
            </p:nvSpPr>
            <p:spPr bwMode="auto">
              <a:xfrm>
                <a:off x="8656815" y="4095158"/>
                <a:ext cx="1235073" cy="1289046"/>
              </a:xfrm>
              <a:custGeom>
                <a:avLst/>
                <a:gdLst>
                  <a:gd name="T0" fmla="*/ 0 w 329"/>
                  <a:gd name="T1" fmla="*/ 162 h 343"/>
                  <a:gd name="T2" fmla="*/ 58 w 329"/>
                  <a:gd name="T3" fmla="*/ 47 h 343"/>
                  <a:gd name="T4" fmla="*/ 245 w 329"/>
                  <a:gd name="T5" fmla="*/ 41 h 343"/>
                  <a:gd name="T6" fmla="*/ 300 w 329"/>
                  <a:gd name="T7" fmla="*/ 233 h 343"/>
                  <a:gd name="T8" fmla="*/ 166 w 329"/>
                  <a:gd name="T9" fmla="*/ 338 h 343"/>
                  <a:gd name="T10" fmla="*/ 133 w 329"/>
                  <a:gd name="T11" fmla="*/ 343 h 343"/>
                  <a:gd name="T12" fmla="*/ 109 w 329"/>
                  <a:gd name="T13" fmla="*/ 337 h 343"/>
                  <a:gd name="T14" fmla="*/ 0 w 329"/>
                  <a:gd name="T15" fmla="*/ 162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9" h="343">
                    <a:moveTo>
                      <a:pt x="0" y="162"/>
                    </a:moveTo>
                    <a:cubicBezTo>
                      <a:pt x="0" y="113"/>
                      <a:pt x="22" y="75"/>
                      <a:pt x="58" y="47"/>
                    </a:cubicBezTo>
                    <a:cubicBezTo>
                      <a:pt x="121" y="0"/>
                      <a:pt x="196" y="8"/>
                      <a:pt x="245" y="41"/>
                    </a:cubicBezTo>
                    <a:cubicBezTo>
                      <a:pt x="302" y="80"/>
                      <a:pt x="329" y="170"/>
                      <a:pt x="300" y="233"/>
                    </a:cubicBezTo>
                    <a:cubicBezTo>
                      <a:pt x="265" y="308"/>
                      <a:pt x="259" y="320"/>
                      <a:pt x="166" y="338"/>
                    </a:cubicBezTo>
                    <a:cubicBezTo>
                      <a:pt x="155" y="340"/>
                      <a:pt x="144" y="342"/>
                      <a:pt x="133" y="343"/>
                    </a:cubicBezTo>
                    <a:cubicBezTo>
                      <a:pt x="125" y="343"/>
                      <a:pt x="115" y="342"/>
                      <a:pt x="109" y="337"/>
                    </a:cubicBezTo>
                    <a:cubicBezTo>
                      <a:pt x="51" y="293"/>
                      <a:pt x="4" y="240"/>
                      <a:pt x="0" y="16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>
                  <a:ea typeface="HY강B" panose="02030600000101010101" pitchFamily="18" charset="-127"/>
                </a:endParaRPr>
              </a:p>
            </p:txBody>
          </p:sp>
          <p:sp>
            <p:nvSpPr>
              <p:cNvPr id="108" name="Freeform 149"/>
              <p:cNvSpPr>
                <a:spLocks/>
              </p:cNvSpPr>
              <p:nvPr/>
            </p:nvSpPr>
            <p:spPr bwMode="auto">
              <a:xfrm>
                <a:off x="6123289" y="6139496"/>
                <a:ext cx="404814" cy="415926"/>
              </a:xfrm>
              <a:custGeom>
                <a:avLst/>
                <a:gdLst>
                  <a:gd name="T0" fmla="*/ 69 w 108"/>
                  <a:gd name="T1" fmla="*/ 111 h 111"/>
                  <a:gd name="T2" fmla="*/ 25 w 108"/>
                  <a:gd name="T3" fmla="*/ 14 h 111"/>
                  <a:gd name="T4" fmla="*/ 63 w 108"/>
                  <a:gd name="T5" fmla="*/ 7 h 111"/>
                  <a:gd name="T6" fmla="*/ 87 w 108"/>
                  <a:gd name="T7" fmla="*/ 100 h 111"/>
                  <a:gd name="T8" fmla="*/ 69 w 108"/>
                  <a:gd name="T9" fmla="*/ 111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8" h="111">
                    <a:moveTo>
                      <a:pt x="69" y="111"/>
                    </a:moveTo>
                    <a:cubicBezTo>
                      <a:pt x="23" y="105"/>
                      <a:pt x="0" y="51"/>
                      <a:pt x="25" y="14"/>
                    </a:cubicBezTo>
                    <a:cubicBezTo>
                      <a:pt x="32" y="5"/>
                      <a:pt x="51" y="0"/>
                      <a:pt x="63" y="7"/>
                    </a:cubicBezTo>
                    <a:cubicBezTo>
                      <a:pt x="96" y="25"/>
                      <a:pt x="108" y="67"/>
                      <a:pt x="87" y="100"/>
                    </a:cubicBezTo>
                    <a:cubicBezTo>
                      <a:pt x="83" y="105"/>
                      <a:pt x="74" y="108"/>
                      <a:pt x="69" y="1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>
                  <a:ea typeface="HY강B" panose="02030600000101010101" pitchFamily="18" charset="-127"/>
                </a:endParaRPr>
              </a:p>
            </p:txBody>
          </p:sp>
          <p:sp>
            <p:nvSpPr>
              <p:cNvPr id="109" name="Freeform 150"/>
              <p:cNvSpPr>
                <a:spLocks/>
              </p:cNvSpPr>
              <p:nvPr/>
            </p:nvSpPr>
            <p:spPr bwMode="auto">
              <a:xfrm>
                <a:off x="1433513" y="-58738"/>
                <a:ext cx="6384060" cy="5652664"/>
              </a:xfrm>
              <a:custGeom>
                <a:avLst/>
                <a:gdLst>
                  <a:gd name="T0" fmla="*/ 1777 w 2067"/>
                  <a:gd name="T1" fmla="*/ 1271 h 1829"/>
                  <a:gd name="T2" fmla="*/ 1758 w 2067"/>
                  <a:gd name="T3" fmla="*/ 1089 h 1829"/>
                  <a:gd name="T4" fmla="*/ 1766 w 2067"/>
                  <a:gd name="T5" fmla="*/ 888 h 1829"/>
                  <a:gd name="T6" fmla="*/ 1700 w 2067"/>
                  <a:gd name="T7" fmla="*/ 677 h 1829"/>
                  <a:gd name="T8" fmla="*/ 1637 w 2067"/>
                  <a:gd name="T9" fmla="*/ 501 h 1829"/>
                  <a:gd name="T10" fmla="*/ 1484 w 2067"/>
                  <a:gd name="T11" fmla="*/ 310 h 1829"/>
                  <a:gd name="T12" fmla="*/ 1293 w 2067"/>
                  <a:gd name="T13" fmla="*/ 171 h 1829"/>
                  <a:gd name="T14" fmla="*/ 1159 w 2067"/>
                  <a:gd name="T15" fmla="*/ 77 h 1829"/>
                  <a:gd name="T16" fmla="*/ 1040 w 2067"/>
                  <a:gd name="T17" fmla="*/ 59 h 1829"/>
                  <a:gd name="T18" fmla="*/ 913 w 2067"/>
                  <a:gd name="T19" fmla="*/ 44 h 1829"/>
                  <a:gd name="T20" fmla="*/ 702 w 2067"/>
                  <a:gd name="T21" fmla="*/ 77 h 1829"/>
                  <a:gd name="T22" fmla="*/ 614 w 2067"/>
                  <a:gd name="T23" fmla="*/ 174 h 1829"/>
                  <a:gd name="T24" fmla="*/ 498 w 2067"/>
                  <a:gd name="T25" fmla="*/ 149 h 1829"/>
                  <a:gd name="T26" fmla="*/ 473 w 2067"/>
                  <a:gd name="T27" fmla="*/ 221 h 1829"/>
                  <a:gd name="T28" fmla="*/ 413 w 2067"/>
                  <a:gd name="T29" fmla="*/ 62 h 1829"/>
                  <a:gd name="T30" fmla="*/ 152 w 2067"/>
                  <a:gd name="T31" fmla="*/ 129 h 1829"/>
                  <a:gd name="T32" fmla="*/ 218 w 2067"/>
                  <a:gd name="T33" fmla="*/ 304 h 1829"/>
                  <a:gd name="T34" fmla="*/ 247 w 2067"/>
                  <a:gd name="T35" fmla="*/ 481 h 1829"/>
                  <a:gd name="T36" fmla="*/ 143 w 2067"/>
                  <a:gd name="T37" fmla="*/ 537 h 1829"/>
                  <a:gd name="T38" fmla="*/ 64 w 2067"/>
                  <a:gd name="T39" fmla="*/ 772 h 1829"/>
                  <a:gd name="T40" fmla="*/ 39 w 2067"/>
                  <a:gd name="T41" fmla="*/ 834 h 1829"/>
                  <a:gd name="T42" fmla="*/ 130 w 2067"/>
                  <a:gd name="T43" fmla="*/ 923 h 1829"/>
                  <a:gd name="T44" fmla="*/ 94 w 2067"/>
                  <a:gd name="T45" fmla="*/ 1071 h 1829"/>
                  <a:gd name="T46" fmla="*/ 158 w 2067"/>
                  <a:gd name="T47" fmla="*/ 1278 h 1829"/>
                  <a:gd name="T48" fmla="*/ 264 w 2067"/>
                  <a:gd name="T49" fmla="*/ 1413 h 1829"/>
                  <a:gd name="T50" fmla="*/ 320 w 2067"/>
                  <a:gd name="T51" fmla="*/ 1464 h 1829"/>
                  <a:gd name="T52" fmla="*/ 389 w 2067"/>
                  <a:gd name="T53" fmla="*/ 1638 h 1829"/>
                  <a:gd name="T54" fmla="*/ 517 w 2067"/>
                  <a:gd name="T55" fmla="*/ 1627 h 1829"/>
                  <a:gd name="T56" fmla="*/ 698 w 2067"/>
                  <a:gd name="T57" fmla="*/ 1732 h 1829"/>
                  <a:gd name="T58" fmla="*/ 794 w 2067"/>
                  <a:gd name="T59" fmla="*/ 1752 h 1829"/>
                  <a:gd name="T60" fmla="*/ 987 w 2067"/>
                  <a:gd name="T61" fmla="*/ 1775 h 1829"/>
                  <a:gd name="T62" fmla="*/ 1063 w 2067"/>
                  <a:gd name="T63" fmla="*/ 1781 h 1829"/>
                  <a:gd name="T64" fmla="*/ 1342 w 2067"/>
                  <a:gd name="T65" fmla="*/ 1705 h 1829"/>
                  <a:gd name="T66" fmla="*/ 1469 w 2067"/>
                  <a:gd name="T67" fmla="*/ 1646 h 1829"/>
                  <a:gd name="T68" fmla="*/ 1553 w 2067"/>
                  <a:gd name="T69" fmla="*/ 1716 h 1829"/>
                  <a:gd name="T70" fmla="*/ 1516 w 2067"/>
                  <a:gd name="T71" fmla="*/ 1601 h 1829"/>
                  <a:gd name="T72" fmla="*/ 1577 w 2067"/>
                  <a:gd name="T73" fmla="*/ 1450 h 1829"/>
                  <a:gd name="T74" fmla="*/ 1711 w 2067"/>
                  <a:gd name="T75" fmla="*/ 1582 h 1829"/>
                  <a:gd name="T76" fmla="*/ 1761 w 2067"/>
                  <a:gd name="T77" fmla="*/ 1598 h 1829"/>
                  <a:gd name="T78" fmla="*/ 1715 w 2067"/>
                  <a:gd name="T79" fmla="*/ 1503 h 1829"/>
                  <a:gd name="T80" fmla="*/ 1604 w 2067"/>
                  <a:gd name="T81" fmla="*/ 1354 h 1829"/>
                  <a:gd name="T82" fmla="*/ 1739 w 2067"/>
                  <a:gd name="T83" fmla="*/ 1294 h 1829"/>
                  <a:gd name="T84" fmla="*/ 2039 w 2067"/>
                  <a:gd name="T85" fmla="*/ 1379 h 18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067" h="1829">
                    <a:moveTo>
                      <a:pt x="2050" y="1322"/>
                    </a:moveTo>
                    <a:cubicBezTo>
                      <a:pt x="2026" y="1302"/>
                      <a:pt x="1998" y="1292"/>
                      <a:pt x="1967" y="1289"/>
                    </a:cubicBezTo>
                    <a:cubicBezTo>
                      <a:pt x="1903" y="1284"/>
                      <a:pt x="1840" y="1278"/>
                      <a:pt x="1777" y="1271"/>
                    </a:cubicBezTo>
                    <a:cubicBezTo>
                      <a:pt x="1713" y="1264"/>
                      <a:pt x="1684" y="1200"/>
                      <a:pt x="1721" y="1150"/>
                    </a:cubicBezTo>
                    <a:cubicBezTo>
                      <a:pt x="1727" y="1141"/>
                      <a:pt x="1736" y="1133"/>
                      <a:pt x="1744" y="1126"/>
                    </a:cubicBezTo>
                    <a:cubicBezTo>
                      <a:pt x="1755" y="1116"/>
                      <a:pt x="1759" y="1103"/>
                      <a:pt x="1758" y="1089"/>
                    </a:cubicBezTo>
                    <a:cubicBezTo>
                      <a:pt x="1757" y="1072"/>
                      <a:pt x="1754" y="1056"/>
                      <a:pt x="1753" y="1039"/>
                    </a:cubicBezTo>
                    <a:cubicBezTo>
                      <a:pt x="1751" y="1000"/>
                      <a:pt x="1748" y="961"/>
                      <a:pt x="1772" y="926"/>
                    </a:cubicBezTo>
                    <a:cubicBezTo>
                      <a:pt x="1780" y="914"/>
                      <a:pt x="1775" y="900"/>
                      <a:pt x="1766" y="888"/>
                    </a:cubicBezTo>
                    <a:cubicBezTo>
                      <a:pt x="1753" y="869"/>
                      <a:pt x="1745" y="850"/>
                      <a:pt x="1743" y="827"/>
                    </a:cubicBezTo>
                    <a:cubicBezTo>
                      <a:pt x="1739" y="794"/>
                      <a:pt x="1732" y="761"/>
                      <a:pt x="1723" y="730"/>
                    </a:cubicBezTo>
                    <a:cubicBezTo>
                      <a:pt x="1719" y="711"/>
                      <a:pt x="1712" y="691"/>
                      <a:pt x="1700" y="677"/>
                    </a:cubicBezTo>
                    <a:cubicBezTo>
                      <a:pt x="1671" y="645"/>
                      <a:pt x="1666" y="609"/>
                      <a:pt x="1670" y="568"/>
                    </a:cubicBezTo>
                    <a:cubicBezTo>
                      <a:pt x="1671" y="563"/>
                      <a:pt x="1671" y="557"/>
                      <a:pt x="1671" y="552"/>
                    </a:cubicBezTo>
                    <a:cubicBezTo>
                      <a:pt x="1671" y="528"/>
                      <a:pt x="1661" y="507"/>
                      <a:pt x="1637" y="501"/>
                    </a:cubicBezTo>
                    <a:cubicBezTo>
                      <a:pt x="1587" y="488"/>
                      <a:pt x="1557" y="455"/>
                      <a:pt x="1536" y="410"/>
                    </a:cubicBezTo>
                    <a:cubicBezTo>
                      <a:pt x="1528" y="393"/>
                      <a:pt x="1515" y="377"/>
                      <a:pt x="1502" y="363"/>
                    </a:cubicBezTo>
                    <a:cubicBezTo>
                      <a:pt x="1488" y="348"/>
                      <a:pt x="1480" y="331"/>
                      <a:pt x="1484" y="310"/>
                    </a:cubicBezTo>
                    <a:cubicBezTo>
                      <a:pt x="1490" y="283"/>
                      <a:pt x="1477" y="263"/>
                      <a:pt x="1463" y="242"/>
                    </a:cubicBezTo>
                    <a:cubicBezTo>
                      <a:pt x="1436" y="201"/>
                      <a:pt x="1394" y="189"/>
                      <a:pt x="1350" y="179"/>
                    </a:cubicBezTo>
                    <a:cubicBezTo>
                      <a:pt x="1331" y="174"/>
                      <a:pt x="1311" y="176"/>
                      <a:pt x="1293" y="171"/>
                    </a:cubicBezTo>
                    <a:cubicBezTo>
                      <a:pt x="1257" y="162"/>
                      <a:pt x="1225" y="147"/>
                      <a:pt x="1208" y="111"/>
                    </a:cubicBezTo>
                    <a:cubicBezTo>
                      <a:pt x="1204" y="101"/>
                      <a:pt x="1197" y="92"/>
                      <a:pt x="1190" y="84"/>
                    </a:cubicBezTo>
                    <a:cubicBezTo>
                      <a:pt x="1182" y="76"/>
                      <a:pt x="1171" y="72"/>
                      <a:pt x="1159" y="77"/>
                    </a:cubicBezTo>
                    <a:cubicBezTo>
                      <a:pt x="1149" y="82"/>
                      <a:pt x="1139" y="87"/>
                      <a:pt x="1130" y="93"/>
                    </a:cubicBezTo>
                    <a:cubicBezTo>
                      <a:pt x="1111" y="105"/>
                      <a:pt x="1093" y="102"/>
                      <a:pt x="1075" y="92"/>
                    </a:cubicBezTo>
                    <a:cubicBezTo>
                      <a:pt x="1060" y="85"/>
                      <a:pt x="1046" y="77"/>
                      <a:pt x="1040" y="59"/>
                    </a:cubicBezTo>
                    <a:cubicBezTo>
                      <a:pt x="1036" y="46"/>
                      <a:pt x="1028" y="33"/>
                      <a:pt x="1014" y="29"/>
                    </a:cubicBezTo>
                    <a:cubicBezTo>
                      <a:pt x="986" y="20"/>
                      <a:pt x="958" y="15"/>
                      <a:pt x="933" y="28"/>
                    </a:cubicBezTo>
                    <a:cubicBezTo>
                      <a:pt x="926" y="32"/>
                      <a:pt x="920" y="37"/>
                      <a:pt x="913" y="44"/>
                    </a:cubicBezTo>
                    <a:cubicBezTo>
                      <a:pt x="882" y="78"/>
                      <a:pt x="838" y="88"/>
                      <a:pt x="800" y="110"/>
                    </a:cubicBezTo>
                    <a:cubicBezTo>
                      <a:pt x="784" y="118"/>
                      <a:pt x="766" y="115"/>
                      <a:pt x="751" y="107"/>
                    </a:cubicBezTo>
                    <a:cubicBezTo>
                      <a:pt x="734" y="99"/>
                      <a:pt x="718" y="87"/>
                      <a:pt x="702" y="77"/>
                    </a:cubicBezTo>
                    <a:cubicBezTo>
                      <a:pt x="691" y="71"/>
                      <a:pt x="672" y="79"/>
                      <a:pt x="667" y="92"/>
                    </a:cubicBezTo>
                    <a:cubicBezTo>
                      <a:pt x="662" y="110"/>
                      <a:pt x="659" y="129"/>
                      <a:pt x="653" y="147"/>
                    </a:cubicBezTo>
                    <a:cubicBezTo>
                      <a:pt x="647" y="165"/>
                      <a:pt x="631" y="174"/>
                      <a:pt x="614" y="174"/>
                    </a:cubicBezTo>
                    <a:cubicBezTo>
                      <a:pt x="601" y="174"/>
                      <a:pt x="586" y="170"/>
                      <a:pt x="575" y="164"/>
                    </a:cubicBezTo>
                    <a:cubicBezTo>
                      <a:pt x="563" y="157"/>
                      <a:pt x="555" y="145"/>
                      <a:pt x="544" y="136"/>
                    </a:cubicBezTo>
                    <a:cubicBezTo>
                      <a:pt x="527" y="122"/>
                      <a:pt x="503" y="128"/>
                      <a:pt x="498" y="149"/>
                    </a:cubicBezTo>
                    <a:cubicBezTo>
                      <a:pt x="495" y="159"/>
                      <a:pt x="494" y="170"/>
                      <a:pt x="492" y="181"/>
                    </a:cubicBezTo>
                    <a:cubicBezTo>
                      <a:pt x="490" y="192"/>
                      <a:pt x="489" y="203"/>
                      <a:pt x="486" y="213"/>
                    </a:cubicBezTo>
                    <a:cubicBezTo>
                      <a:pt x="484" y="217"/>
                      <a:pt x="478" y="221"/>
                      <a:pt x="473" y="221"/>
                    </a:cubicBezTo>
                    <a:cubicBezTo>
                      <a:pt x="469" y="221"/>
                      <a:pt x="463" y="217"/>
                      <a:pt x="461" y="213"/>
                    </a:cubicBezTo>
                    <a:cubicBezTo>
                      <a:pt x="458" y="203"/>
                      <a:pt x="457" y="192"/>
                      <a:pt x="455" y="185"/>
                    </a:cubicBezTo>
                    <a:cubicBezTo>
                      <a:pt x="468" y="131"/>
                      <a:pt x="446" y="96"/>
                      <a:pt x="413" y="62"/>
                    </a:cubicBezTo>
                    <a:cubicBezTo>
                      <a:pt x="390" y="38"/>
                      <a:pt x="363" y="29"/>
                      <a:pt x="334" y="19"/>
                    </a:cubicBezTo>
                    <a:cubicBezTo>
                      <a:pt x="278" y="0"/>
                      <a:pt x="201" y="14"/>
                      <a:pt x="174" y="84"/>
                    </a:cubicBezTo>
                    <a:cubicBezTo>
                      <a:pt x="168" y="100"/>
                      <a:pt x="160" y="114"/>
                      <a:pt x="152" y="129"/>
                    </a:cubicBezTo>
                    <a:cubicBezTo>
                      <a:pt x="140" y="153"/>
                      <a:pt x="143" y="177"/>
                      <a:pt x="153" y="201"/>
                    </a:cubicBezTo>
                    <a:cubicBezTo>
                      <a:pt x="164" y="229"/>
                      <a:pt x="189" y="250"/>
                      <a:pt x="196" y="281"/>
                    </a:cubicBezTo>
                    <a:cubicBezTo>
                      <a:pt x="198" y="290"/>
                      <a:pt x="209" y="299"/>
                      <a:pt x="218" y="304"/>
                    </a:cubicBezTo>
                    <a:cubicBezTo>
                      <a:pt x="232" y="313"/>
                      <a:pt x="248" y="319"/>
                      <a:pt x="263" y="327"/>
                    </a:cubicBezTo>
                    <a:cubicBezTo>
                      <a:pt x="279" y="337"/>
                      <a:pt x="285" y="349"/>
                      <a:pt x="280" y="369"/>
                    </a:cubicBezTo>
                    <a:cubicBezTo>
                      <a:pt x="270" y="407"/>
                      <a:pt x="259" y="444"/>
                      <a:pt x="247" y="481"/>
                    </a:cubicBezTo>
                    <a:cubicBezTo>
                      <a:pt x="242" y="495"/>
                      <a:pt x="229" y="501"/>
                      <a:pt x="214" y="503"/>
                    </a:cubicBezTo>
                    <a:cubicBezTo>
                      <a:pt x="195" y="506"/>
                      <a:pt x="176" y="507"/>
                      <a:pt x="157" y="510"/>
                    </a:cubicBezTo>
                    <a:cubicBezTo>
                      <a:pt x="149" y="512"/>
                      <a:pt x="140" y="529"/>
                      <a:pt x="143" y="537"/>
                    </a:cubicBezTo>
                    <a:cubicBezTo>
                      <a:pt x="145" y="545"/>
                      <a:pt x="146" y="555"/>
                      <a:pt x="151" y="561"/>
                    </a:cubicBezTo>
                    <a:cubicBezTo>
                      <a:pt x="181" y="601"/>
                      <a:pt x="176" y="644"/>
                      <a:pt x="164" y="688"/>
                    </a:cubicBezTo>
                    <a:cubicBezTo>
                      <a:pt x="151" y="739"/>
                      <a:pt x="118" y="768"/>
                      <a:pt x="64" y="772"/>
                    </a:cubicBezTo>
                    <a:cubicBezTo>
                      <a:pt x="48" y="773"/>
                      <a:pt x="32" y="777"/>
                      <a:pt x="16" y="781"/>
                    </a:cubicBezTo>
                    <a:cubicBezTo>
                      <a:pt x="4" y="784"/>
                      <a:pt x="0" y="808"/>
                      <a:pt x="11" y="817"/>
                    </a:cubicBezTo>
                    <a:cubicBezTo>
                      <a:pt x="19" y="823"/>
                      <a:pt x="28" y="830"/>
                      <a:pt x="39" y="834"/>
                    </a:cubicBezTo>
                    <a:cubicBezTo>
                      <a:pt x="56" y="842"/>
                      <a:pt x="75" y="846"/>
                      <a:pt x="93" y="854"/>
                    </a:cubicBezTo>
                    <a:cubicBezTo>
                      <a:pt x="109" y="861"/>
                      <a:pt x="119" y="873"/>
                      <a:pt x="123" y="891"/>
                    </a:cubicBezTo>
                    <a:cubicBezTo>
                      <a:pt x="126" y="902"/>
                      <a:pt x="127" y="913"/>
                      <a:pt x="130" y="923"/>
                    </a:cubicBezTo>
                    <a:cubicBezTo>
                      <a:pt x="136" y="944"/>
                      <a:pt x="129" y="961"/>
                      <a:pt x="115" y="977"/>
                    </a:cubicBezTo>
                    <a:cubicBezTo>
                      <a:pt x="104" y="989"/>
                      <a:pt x="91" y="1000"/>
                      <a:pt x="82" y="1014"/>
                    </a:cubicBezTo>
                    <a:cubicBezTo>
                      <a:pt x="68" y="1034"/>
                      <a:pt x="73" y="1058"/>
                      <a:pt x="94" y="1071"/>
                    </a:cubicBezTo>
                    <a:cubicBezTo>
                      <a:pt x="107" y="1081"/>
                      <a:pt x="126" y="1086"/>
                      <a:pt x="135" y="1098"/>
                    </a:cubicBezTo>
                    <a:cubicBezTo>
                      <a:pt x="157" y="1134"/>
                      <a:pt x="174" y="1173"/>
                      <a:pt x="156" y="1216"/>
                    </a:cubicBezTo>
                    <a:cubicBezTo>
                      <a:pt x="146" y="1239"/>
                      <a:pt x="148" y="1258"/>
                      <a:pt x="158" y="1278"/>
                    </a:cubicBezTo>
                    <a:cubicBezTo>
                      <a:pt x="160" y="1281"/>
                      <a:pt x="161" y="1284"/>
                      <a:pt x="162" y="1286"/>
                    </a:cubicBezTo>
                    <a:cubicBezTo>
                      <a:pt x="180" y="1316"/>
                      <a:pt x="202" y="1339"/>
                      <a:pt x="236" y="1350"/>
                    </a:cubicBezTo>
                    <a:cubicBezTo>
                      <a:pt x="278" y="1365"/>
                      <a:pt x="275" y="1377"/>
                      <a:pt x="264" y="1413"/>
                    </a:cubicBezTo>
                    <a:cubicBezTo>
                      <a:pt x="263" y="1418"/>
                      <a:pt x="262" y="1424"/>
                      <a:pt x="262" y="1429"/>
                    </a:cubicBezTo>
                    <a:cubicBezTo>
                      <a:pt x="262" y="1442"/>
                      <a:pt x="268" y="1451"/>
                      <a:pt x="279" y="1455"/>
                    </a:cubicBezTo>
                    <a:cubicBezTo>
                      <a:pt x="292" y="1459"/>
                      <a:pt x="306" y="1459"/>
                      <a:pt x="320" y="1464"/>
                    </a:cubicBezTo>
                    <a:cubicBezTo>
                      <a:pt x="363" y="1479"/>
                      <a:pt x="384" y="1516"/>
                      <a:pt x="376" y="1561"/>
                    </a:cubicBezTo>
                    <a:cubicBezTo>
                      <a:pt x="372" y="1580"/>
                      <a:pt x="369" y="1599"/>
                      <a:pt x="366" y="1618"/>
                    </a:cubicBezTo>
                    <a:cubicBezTo>
                      <a:pt x="365" y="1626"/>
                      <a:pt x="381" y="1640"/>
                      <a:pt x="389" y="1638"/>
                    </a:cubicBezTo>
                    <a:cubicBezTo>
                      <a:pt x="394" y="1638"/>
                      <a:pt x="401" y="1638"/>
                      <a:pt x="405" y="1635"/>
                    </a:cubicBezTo>
                    <a:cubicBezTo>
                      <a:pt x="436" y="1617"/>
                      <a:pt x="467" y="1614"/>
                      <a:pt x="501" y="1626"/>
                    </a:cubicBezTo>
                    <a:cubicBezTo>
                      <a:pt x="506" y="1627"/>
                      <a:pt x="512" y="1628"/>
                      <a:pt x="517" y="1627"/>
                    </a:cubicBezTo>
                    <a:cubicBezTo>
                      <a:pt x="558" y="1619"/>
                      <a:pt x="585" y="1644"/>
                      <a:pt x="611" y="1668"/>
                    </a:cubicBezTo>
                    <a:cubicBezTo>
                      <a:pt x="623" y="1678"/>
                      <a:pt x="633" y="1692"/>
                      <a:pt x="641" y="1707"/>
                    </a:cubicBezTo>
                    <a:cubicBezTo>
                      <a:pt x="654" y="1729"/>
                      <a:pt x="675" y="1734"/>
                      <a:pt x="698" y="1732"/>
                    </a:cubicBezTo>
                    <a:cubicBezTo>
                      <a:pt x="712" y="1731"/>
                      <a:pt x="725" y="1724"/>
                      <a:pt x="739" y="1723"/>
                    </a:cubicBezTo>
                    <a:cubicBezTo>
                      <a:pt x="749" y="1723"/>
                      <a:pt x="761" y="1725"/>
                      <a:pt x="770" y="1730"/>
                    </a:cubicBezTo>
                    <a:cubicBezTo>
                      <a:pt x="779" y="1735"/>
                      <a:pt x="786" y="1745"/>
                      <a:pt x="794" y="1752"/>
                    </a:cubicBezTo>
                    <a:cubicBezTo>
                      <a:pt x="812" y="1771"/>
                      <a:pt x="834" y="1771"/>
                      <a:pt x="855" y="1762"/>
                    </a:cubicBezTo>
                    <a:cubicBezTo>
                      <a:pt x="868" y="1757"/>
                      <a:pt x="879" y="1747"/>
                      <a:pt x="891" y="1740"/>
                    </a:cubicBezTo>
                    <a:cubicBezTo>
                      <a:pt x="927" y="1722"/>
                      <a:pt x="970" y="1737"/>
                      <a:pt x="987" y="1775"/>
                    </a:cubicBezTo>
                    <a:cubicBezTo>
                      <a:pt x="994" y="1790"/>
                      <a:pt x="996" y="1807"/>
                      <a:pt x="1011" y="1819"/>
                    </a:cubicBezTo>
                    <a:cubicBezTo>
                      <a:pt x="1023" y="1829"/>
                      <a:pt x="1048" y="1827"/>
                      <a:pt x="1054" y="1812"/>
                    </a:cubicBezTo>
                    <a:cubicBezTo>
                      <a:pt x="1058" y="1803"/>
                      <a:pt x="1061" y="1792"/>
                      <a:pt x="1063" y="1781"/>
                    </a:cubicBezTo>
                    <a:cubicBezTo>
                      <a:pt x="1065" y="1769"/>
                      <a:pt x="1070" y="1761"/>
                      <a:pt x="1083" y="1759"/>
                    </a:cubicBezTo>
                    <a:cubicBezTo>
                      <a:pt x="1113" y="1754"/>
                      <a:pt x="1144" y="1752"/>
                      <a:pt x="1172" y="1742"/>
                    </a:cubicBezTo>
                    <a:cubicBezTo>
                      <a:pt x="1228" y="1722"/>
                      <a:pt x="1283" y="1706"/>
                      <a:pt x="1342" y="1705"/>
                    </a:cubicBezTo>
                    <a:cubicBezTo>
                      <a:pt x="1356" y="1705"/>
                      <a:pt x="1368" y="1697"/>
                      <a:pt x="1377" y="1686"/>
                    </a:cubicBezTo>
                    <a:cubicBezTo>
                      <a:pt x="1390" y="1672"/>
                      <a:pt x="1402" y="1656"/>
                      <a:pt x="1416" y="1643"/>
                    </a:cubicBezTo>
                    <a:cubicBezTo>
                      <a:pt x="1431" y="1630"/>
                      <a:pt x="1456" y="1632"/>
                      <a:pt x="1469" y="1646"/>
                    </a:cubicBezTo>
                    <a:cubicBezTo>
                      <a:pt x="1482" y="1659"/>
                      <a:pt x="1494" y="1674"/>
                      <a:pt x="1507" y="1689"/>
                    </a:cubicBezTo>
                    <a:cubicBezTo>
                      <a:pt x="1514" y="1698"/>
                      <a:pt x="1520" y="1707"/>
                      <a:pt x="1529" y="1713"/>
                    </a:cubicBezTo>
                    <a:cubicBezTo>
                      <a:pt x="1535" y="1717"/>
                      <a:pt x="1545" y="1717"/>
                      <a:pt x="1553" y="1716"/>
                    </a:cubicBezTo>
                    <a:cubicBezTo>
                      <a:pt x="1562" y="1714"/>
                      <a:pt x="1568" y="1699"/>
                      <a:pt x="1564" y="1688"/>
                    </a:cubicBezTo>
                    <a:cubicBezTo>
                      <a:pt x="1562" y="1683"/>
                      <a:pt x="1561" y="1677"/>
                      <a:pt x="1558" y="1673"/>
                    </a:cubicBezTo>
                    <a:cubicBezTo>
                      <a:pt x="1544" y="1648"/>
                      <a:pt x="1532" y="1624"/>
                      <a:pt x="1516" y="1601"/>
                    </a:cubicBezTo>
                    <a:cubicBezTo>
                      <a:pt x="1502" y="1581"/>
                      <a:pt x="1489" y="1560"/>
                      <a:pt x="1486" y="1534"/>
                    </a:cubicBezTo>
                    <a:cubicBezTo>
                      <a:pt x="1485" y="1522"/>
                      <a:pt x="1494" y="1502"/>
                      <a:pt x="1505" y="1499"/>
                    </a:cubicBezTo>
                    <a:cubicBezTo>
                      <a:pt x="1536" y="1493"/>
                      <a:pt x="1563" y="1482"/>
                      <a:pt x="1577" y="1450"/>
                    </a:cubicBezTo>
                    <a:cubicBezTo>
                      <a:pt x="1578" y="1448"/>
                      <a:pt x="1588" y="1446"/>
                      <a:pt x="1590" y="1448"/>
                    </a:cubicBezTo>
                    <a:cubicBezTo>
                      <a:pt x="1628" y="1484"/>
                      <a:pt x="1677" y="1509"/>
                      <a:pt x="1696" y="1561"/>
                    </a:cubicBezTo>
                    <a:cubicBezTo>
                      <a:pt x="1699" y="1569"/>
                      <a:pt x="1705" y="1576"/>
                      <a:pt x="1711" y="1582"/>
                    </a:cubicBezTo>
                    <a:cubicBezTo>
                      <a:pt x="1717" y="1588"/>
                      <a:pt x="1723" y="1593"/>
                      <a:pt x="1730" y="1597"/>
                    </a:cubicBezTo>
                    <a:cubicBezTo>
                      <a:pt x="1734" y="1600"/>
                      <a:pt x="1740" y="1602"/>
                      <a:pt x="1745" y="1603"/>
                    </a:cubicBezTo>
                    <a:cubicBezTo>
                      <a:pt x="1751" y="1603"/>
                      <a:pt x="1757" y="1601"/>
                      <a:pt x="1761" y="1598"/>
                    </a:cubicBezTo>
                    <a:cubicBezTo>
                      <a:pt x="1763" y="1596"/>
                      <a:pt x="1764" y="1587"/>
                      <a:pt x="1761" y="1584"/>
                    </a:cubicBezTo>
                    <a:cubicBezTo>
                      <a:pt x="1750" y="1572"/>
                      <a:pt x="1735" y="1563"/>
                      <a:pt x="1727" y="1549"/>
                    </a:cubicBezTo>
                    <a:cubicBezTo>
                      <a:pt x="1719" y="1535"/>
                      <a:pt x="1721" y="1517"/>
                      <a:pt x="1715" y="1503"/>
                    </a:cubicBezTo>
                    <a:cubicBezTo>
                      <a:pt x="1711" y="1490"/>
                      <a:pt x="1703" y="1479"/>
                      <a:pt x="1690" y="1471"/>
                    </a:cubicBezTo>
                    <a:cubicBezTo>
                      <a:pt x="1666" y="1458"/>
                      <a:pt x="1643" y="1442"/>
                      <a:pt x="1620" y="1426"/>
                    </a:cubicBezTo>
                    <a:cubicBezTo>
                      <a:pt x="1583" y="1400"/>
                      <a:pt x="1581" y="1388"/>
                      <a:pt x="1604" y="1354"/>
                    </a:cubicBezTo>
                    <a:cubicBezTo>
                      <a:pt x="1619" y="1333"/>
                      <a:pt x="1634" y="1314"/>
                      <a:pt x="1662" y="1310"/>
                    </a:cubicBezTo>
                    <a:cubicBezTo>
                      <a:pt x="1672" y="1309"/>
                      <a:pt x="1682" y="1301"/>
                      <a:pt x="1691" y="1295"/>
                    </a:cubicBezTo>
                    <a:cubicBezTo>
                      <a:pt x="1707" y="1285"/>
                      <a:pt x="1723" y="1286"/>
                      <a:pt x="1739" y="1294"/>
                    </a:cubicBezTo>
                    <a:cubicBezTo>
                      <a:pt x="1794" y="1319"/>
                      <a:pt x="1848" y="1346"/>
                      <a:pt x="1903" y="1372"/>
                    </a:cubicBezTo>
                    <a:cubicBezTo>
                      <a:pt x="1915" y="1378"/>
                      <a:pt x="1928" y="1386"/>
                      <a:pt x="1941" y="1388"/>
                    </a:cubicBezTo>
                    <a:cubicBezTo>
                      <a:pt x="1974" y="1391"/>
                      <a:pt x="2007" y="1392"/>
                      <a:pt x="2039" y="1379"/>
                    </a:cubicBezTo>
                    <a:cubicBezTo>
                      <a:pt x="2053" y="1374"/>
                      <a:pt x="2067" y="1362"/>
                      <a:pt x="2065" y="1350"/>
                    </a:cubicBezTo>
                    <a:cubicBezTo>
                      <a:pt x="2063" y="1340"/>
                      <a:pt x="2058" y="1328"/>
                      <a:pt x="2050" y="13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>
                  <a:ea typeface="HY강B" panose="02030600000101010101" pitchFamily="18" charset="-127"/>
                </a:endParaRPr>
              </a:p>
            </p:txBody>
          </p:sp>
          <p:sp>
            <p:nvSpPr>
              <p:cNvPr id="110" name="Freeform 148"/>
              <p:cNvSpPr>
                <a:spLocks/>
              </p:cNvSpPr>
              <p:nvPr/>
            </p:nvSpPr>
            <p:spPr bwMode="auto">
              <a:xfrm>
                <a:off x="953164" y="1797406"/>
                <a:ext cx="1097877" cy="1145859"/>
              </a:xfrm>
              <a:custGeom>
                <a:avLst/>
                <a:gdLst>
                  <a:gd name="T0" fmla="*/ 0 w 329"/>
                  <a:gd name="T1" fmla="*/ 162 h 343"/>
                  <a:gd name="T2" fmla="*/ 58 w 329"/>
                  <a:gd name="T3" fmla="*/ 47 h 343"/>
                  <a:gd name="T4" fmla="*/ 245 w 329"/>
                  <a:gd name="T5" fmla="*/ 41 h 343"/>
                  <a:gd name="T6" fmla="*/ 300 w 329"/>
                  <a:gd name="T7" fmla="*/ 233 h 343"/>
                  <a:gd name="T8" fmla="*/ 166 w 329"/>
                  <a:gd name="T9" fmla="*/ 338 h 343"/>
                  <a:gd name="T10" fmla="*/ 133 w 329"/>
                  <a:gd name="T11" fmla="*/ 343 h 343"/>
                  <a:gd name="T12" fmla="*/ 109 w 329"/>
                  <a:gd name="T13" fmla="*/ 337 h 343"/>
                  <a:gd name="T14" fmla="*/ 0 w 329"/>
                  <a:gd name="T15" fmla="*/ 162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9" h="343">
                    <a:moveTo>
                      <a:pt x="0" y="162"/>
                    </a:moveTo>
                    <a:cubicBezTo>
                      <a:pt x="0" y="113"/>
                      <a:pt x="22" y="75"/>
                      <a:pt x="58" y="47"/>
                    </a:cubicBezTo>
                    <a:cubicBezTo>
                      <a:pt x="121" y="0"/>
                      <a:pt x="196" y="8"/>
                      <a:pt x="245" y="41"/>
                    </a:cubicBezTo>
                    <a:cubicBezTo>
                      <a:pt x="302" y="80"/>
                      <a:pt x="329" y="170"/>
                      <a:pt x="300" y="233"/>
                    </a:cubicBezTo>
                    <a:cubicBezTo>
                      <a:pt x="265" y="308"/>
                      <a:pt x="259" y="320"/>
                      <a:pt x="166" y="338"/>
                    </a:cubicBezTo>
                    <a:cubicBezTo>
                      <a:pt x="155" y="340"/>
                      <a:pt x="144" y="342"/>
                      <a:pt x="133" y="343"/>
                    </a:cubicBezTo>
                    <a:cubicBezTo>
                      <a:pt x="125" y="343"/>
                      <a:pt x="115" y="342"/>
                      <a:pt x="109" y="337"/>
                    </a:cubicBezTo>
                    <a:cubicBezTo>
                      <a:pt x="51" y="293"/>
                      <a:pt x="4" y="240"/>
                      <a:pt x="0" y="16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>
                  <a:ea typeface="HY강B" panose="02030600000101010101" pitchFamily="18" charset="-127"/>
                </a:endParaRPr>
              </a:p>
            </p:txBody>
          </p:sp>
        </p:grpSp>
        <p:sp>
          <p:nvSpPr>
            <p:cNvPr id="106" name="TextBox 105"/>
            <p:cNvSpPr txBox="1"/>
            <p:nvPr/>
          </p:nvSpPr>
          <p:spPr>
            <a:xfrm>
              <a:off x="8593981" y="170039"/>
              <a:ext cx="289785" cy="523220"/>
            </a:xfrm>
            <a:prstGeom prst="rect">
              <a:avLst/>
            </a:prstGeom>
            <a:grpFill/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en-US" altLang="ko-KR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강B" panose="02030600000101010101" pitchFamily="18" charset="-127"/>
                  <a:ea typeface="HY강B" panose="02030600000101010101" pitchFamily="18" charset="-127"/>
                </a:rPr>
                <a:t>1</a:t>
              </a:r>
              <a:endParaRPr lang="ko-KR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B" panose="02030600000101010101" pitchFamily="18" charset="-127"/>
                <a:ea typeface="HY강B" panose="02030600000101010101" pitchFamily="18" charset="-127"/>
              </a:endParaRPr>
            </a:p>
          </p:txBody>
        </p:sp>
      </p:grpSp>
      <p:sp>
        <p:nvSpPr>
          <p:cNvPr id="123" name="직사각형 122"/>
          <p:cNvSpPr/>
          <p:nvPr/>
        </p:nvSpPr>
        <p:spPr>
          <a:xfrm>
            <a:off x="7719014" y="5275001"/>
            <a:ext cx="40464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prstClr val="white"/>
              </a:buClr>
            </a:pPr>
            <a:r>
              <a:rPr lang="ko-KR" altLang="en-US" sz="1600" dirty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본 페이지는 대비</a:t>
            </a:r>
            <a:r>
              <a:rPr lang="en-US" altLang="ko-KR" sz="1600" dirty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, </a:t>
            </a:r>
            <a:r>
              <a:rPr lang="ko-KR" altLang="en-US" sz="1600" dirty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혹은 대칭되는 내용으로 구성하시는 것을 추천 드립니다</a:t>
            </a:r>
            <a:r>
              <a:rPr lang="en-US" altLang="ko-KR" sz="1600" dirty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</a:p>
        </p:txBody>
      </p:sp>
      <p:grpSp>
        <p:nvGrpSpPr>
          <p:cNvPr id="141" name="그룹 140"/>
          <p:cNvGrpSpPr/>
          <p:nvPr/>
        </p:nvGrpSpPr>
        <p:grpSpPr>
          <a:xfrm>
            <a:off x="8424999" y="1924665"/>
            <a:ext cx="2391197" cy="2573878"/>
            <a:chOff x="7026107" y="2493595"/>
            <a:chExt cx="1326909" cy="1428281"/>
          </a:xfrm>
          <a:solidFill>
            <a:srgbClr val="3D9BFD">
              <a:alpha val="44000"/>
            </a:srgbClr>
          </a:solidFill>
        </p:grpSpPr>
        <p:sp>
          <p:nvSpPr>
            <p:cNvPr id="142" name="Freeform 109"/>
            <p:cNvSpPr>
              <a:spLocks/>
            </p:cNvSpPr>
            <p:nvPr/>
          </p:nvSpPr>
          <p:spPr bwMode="auto">
            <a:xfrm rot="6626422">
              <a:off x="6962875" y="2556827"/>
              <a:ext cx="1428281" cy="1301818"/>
            </a:xfrm>
            <a:custGeom>
              <a:avLst/>
              <a:gdLst>
                <a:gd name="T0" fmla="*/ 131 w 322"/>
                <a:gd name="T1" fmla="*/ 0 h 293"/>
                <a:gd name="T2" fmla="*/ 18 w 322"/>
                <a:gd name="T3" fmla="*/ 52 h 293"/>
                <a:gd name="T4" fmla="*/ 4 w 322"/>
                <a:gd name="T5" fmla="*/ 74 h 293"/>
                <a:gd name="T6" fmla="*/ 1 w 322"/>
                <a:gd name="T7" fmla="*/ 95 h 293"/>
                <a:gd name="T8" fmla="*/ 37 w 322"/>
                <a:gd name="T9" fmla="*/ 229 h 293"/>
                <a:gd name="T10" fmla="*/ 89 w 322"/>
                <a:gd name="T11" fmla="*/ 287 h 293"/>
                <a:gd name="T12" fmla="*/ 128 w 322"/>
                <a:gd name="T13" fmla="*/ 293 h 293"/>
                <a:gd name="T14" fmla="*/ 129 w 322"/>
                <a:gd name="T15" fmla="*/ 293 h 293"/>
                <a:gd name="T16" fmla="*/ 278 w 322"/>
                <a:gd name="T17" fmla="*/ 242 h 293"/>
                <a:gd name="T18" fmla="*/ 244 w 322"/>
                <a:gd name="T19" fmla="*/ 40 h 293"/>
                <a:gd name="T20" fmla="*/ 192 w 322"/>
                <a:gd name="T21" fmla="*/ 10 h 293"/>
                <a:gd name="T22" fmla="*/ 131 w 322"/>
                <a:gd name="T23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2" h="293">
                  <a:moveTo>
                    <a:pt x="131" y="0"/>
                  </a:moveTo>
                  <a:cubicBezTo>
                    <a:pt x="84" y="0"/>
                    <a:pt x="43" y="20"/>
                    <a:pt x="18" y="52"/>
                  </a:cubicBezTo>
                  <a:cubicBezTo>
                    <a:pt x="12" y="58"/>
                    <a:pt x="7" y="65"/>
                    <a:pt x="4" y="74"/>
                  </a:cubicBezTo>
                  <a:cubicBezTo>
                    <a:pt x="2" y="80"/>
                    <a:pt x="1" y="87"/>
                    <a:pt x="1" y="95"/>
                  </a:cubicBezTo>
                  <a:cubicBezTo>
                    <a:pt x="0" y="138"/>
                    <a:pt x="11" y="189"/>
                    <a:pt x="37" y="229"/>
                  </a:cubicBezTo>
                  <a:cubicBezTo>
                    <a:pt x="53" y="254"/>
                    <a:pt x="70" y="273"/>
                    <a:pt x="89" y="287"/>
                  </a:cubicBezTo>
                  <a:cubicBezTo>
                    <a:pt x="101" y="291"/>
                    <a:pt x="114" y="293"/>
                    <a:pt x="128" y="293"/>
                  </a:cubicBezTo>
                  <a:cubicBezTo>
                    <a:pt x="128" y="293"/>
                    <a:pt x="129" y="293"/>
                    <a:pt x="129" y="293"/>
                  </a:cubicBezTo>
                  <a:cubicBezTo>
                    <a:pt x="200" y="292"/>
                    <a:pt x="248" y="271"/>
                    <a:pt x="278" y="242"/>
                  </a:cubicBezTo>
                  <a:cubicBezTo>
                    <a:pt x="322" y="174"/>
                    <a:pt x="303" y="86"/>
                    <a:pt x="244" y="40"/>
                  </a:cubicBezTo>
                  <a:cubicBezTo>
                    <a:pt x="225" y="25"/>
                    <a:pt x="213" y="18"/>
                    <a:pt x="192" y="10"/>
                  </a:cubicBezTo>
                  <a:cubicBezTo>
                    <a:pt x="171" y="3"/>
                    <a:pt x="151" y="0"/>
                    <a:pt x="131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ea typeface="HY강B" panose="02030600000101010101" pitchFamily="18" charset="-127"/>
              </a:endParaRPr>
            </a:p>
          </p:txBody>
        </p:sp>
        <p:grpSp>
          <p:nvGrpSpPr>
            <p:cNvPr id="143" name="그룹 142"/>
            <p:cNvGrpSpPr/>
            <p:nvPr/>
          </p:nvGrpSpPr>
          <p:grpSpPr>
            <a:xfrm>
              <a:off x="7094446" y="2500366"/>
              <a:ext cx="1258570" cy="1349590"/>
              <a:chOff x="7094446" y="2500366"/>
              <a:chExt cx="1258570" cy="1349590"/>
            </a:xfrm>
            <a:grpFill/>
          </p:grpSpPr>
          <p:sp>
            <p:nvSpPr>
              <p:cNvPr id="144" name="Freeform 109"/>
              <p:cNvSpPr>
                <a:spLocks/>
              </p:cNvSpPr>
              <p:nvPr/>
            </p:nvSpPr>
            <p:spPr bwMode="auto">
              <a:xfrm>
                <a:off x="7133816" y="2738706"/>
                <a:ext cx="1219200" cy="1111250"/>
              </a:xfrm>
              <a:custGeom>
                <a:avLst/>
                <a:gdLst>
                  <a:gd name="T0" fmla="*/ 131 w 322"/>
                  <a:gd name="T1" fmla="*/ 0 h 293"/>
                  <a:gd name="T2" fmla="*/ 18 w 322"/>
                  <a:gd name="T3" fmla="*/ 52 h 293"/>
                  <a:gd name="T4" fmla="*/ 4 w 322"/>
                  <a:gd name="T5" fmla="*/ 74 h 293"/>
                  <a:gd name="T6" fmla="*/ 1 w 322"/>
                  <a:gd name="T7" fmla="*/ 95 h 293"/>
                  <a:gd name="T8" fmla="*/ 37 w 322"/>
                  <a:gd name="T9" fmla="*/ 229 h 293"/>
                  <a:gd name="T10" fmla="*/ 89 w 322"/>
                  <a:gd name="T11" fmla="*/ 287 h 293"/>
                  <a:gd name="T12" fmla="*/ 128 w 322"/>
                  <a:gd name="T13" fmla="*/ 293 h 293"/>
                  <a:gd name="T14" fmla="*/ 129 w 322"/>
                  <a:gd name="T15" fmla="*/ 293 h 293"/>
                  <a:gd name="T16" fmla="*/ 278 w 322"/>
                  <a:gd name="T17" fmla="*/ 242 h 293"/>
                  <a:gd name="T18" fmla="*/ 244 w 322"/>
                  <a:gd name="T19" fmla="*/ 40 h 293"/>
                  <a:gd name="T20" fmla="*/ 192 w 322"/>
                  <a:gd name="T21" fmla="*/ 10 h 293"/>
                  <a:gd name="T22" fmla="*/ 131 w 322"/>
                  <a:gd name="T2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22" h="293">
                    <a:moveTo>
                      <a:pt x="131" y="0"/>
                    </a:moveTo>
                    <a:cubicBezTo>
                      <a:pt x="84" y="0"/>
                      <a:pt x="43" y="20"/>
                      <a:pt x="18" y="52"/>
                    </a:cubicBezTo>
                    <a:cubicBezTo>
                      <a:pt x="12" y="58"/>
                      <a:pt x="7" y="65"/>
                      <a:pt x="4" y="74"/>
                    </a:cubicBezTo>
                    <a:cubicBezTo>
                      <a:pt x="2" y="80"/>
                      <a:pt x="1" y="87"/>
                      <a:pt x="1" y="95"/>
                    </a:cubicBezTo>
                    <a:cubicBezTo>
                      <a:pt x="0" y="138"/>
                      <a:pt x="11" y="189"/>
                      <a:pt x="37" y="229"/>
                    </a:cubicBezTo>
                    <a:cubicBezTo>
                      <a:pt x="53" y="254"/>
                      <a:pt x="70" y="273"/>
                      <a:pt x="89" y="287"/>
                    </a:cubicBezTo>
                    <a:cubicBezTo>
                      <a:pt x="101" y="291"/>
                      <a:pt x="114" y="293"/>
                      <a:pt x="128" y="293"/>
                    </a:cubicBezTo>
                    <a:cubicBezTo>
                      <a:pt x="128" y="293"/>
                      <a:pt x="129" y="293"/>
                      <a:pt x="129" y="293"/>
                    </a:cubicBezTo>
                    <a:cubicBezTo>
                      <a:pt x="200" y="292"/>
                      <a:pt x="248" y="271"/>
                      <a:pt x="278" y="242"/>
                    </a:cubicBezTo>
                    <a:cubicBezTo>
                      <a:pt x="322" y="174"/>
                      <a:pt x="303" y="86"/>
                      <a:pt x="244" y="40"/>
                    </a:cubicBezTo>
                    <a:cubicBezTo>
                      <a:pt x="225" y="25"/>
                      <a:pt x="213" y="18"/>
                      <a:pt x="192" y="10"/>
                    </a:cubicBezTo>
                    <a:cubicBezTo>
                      <a:pt x="171" y="3"/>
                      <a:pt x="151" y="0"/>
                      <a:pt x="131" y="0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>
                  <a:ea typeface="HY강B" panose="02030600000101010101" pitchFamily="18" charset="-127"/>
                </a:endParaRPr>
              </a:p>
            </p:txBody>
          </p:sp>
          <p:sp>
            <p:nvSpPr>
              <p:cNvPr id="145" name="Freeform 109"/>
              <p:cNvSpPr>
                <a:spLocks/>
              </p:cNvSpPr>
              <p:nvPr/>
            </p:nvSpPr>
            <p:spPr bwMode="auto">
              <a:xfrm rot="1939341">
                <a:off x="7094446" y="2613364"/>
                <a:ext cx="1219200" cy="1111250"/>
              </a:xfrm>
              <a:custGeom>
                <a:avLst/>
                <a:gdLst>
                  <a:gd name="T0" fmla="*/ 131 w 322"/>
                  <a:gd name="T1" fmla="*/ 0 h 293"/>
                  <a:gd name="T2" fmla="*/ 18 w 322"/>
                  <a:gd name="T3" fmla="*/ 52 h 293"/>
                  <a:gd name="T4" fmla="*/ 4 w 322"/>
                  <a:gd name="T5" fmla="*/ 74 h 293"/>
                  <a:gd name="T6" fmla="*/ 1 w 322"/>
                  <a:gd name="T7" fmla="*/ 95 h 293"/>
                  <a:gd name="T8" fmla="*/ 37 w 322"/>
                  <a:gd name="T9" fmla="*/ 229 h 293"/>
                  <a:gd name="T10" fmla="*/ 89 w 322"/>
                  <a:gd name="T11" fmla="*/ 287 h 293"/>
                  <a:gd name="T12" fmla="*/ 128 w 322"/>
                  <a:gd name="T13" fmla="*/ 293 h 293"/>
                  <a:gd name="T14" fmla="*/ 129 w 322"/>
                  <a:gd name="T15" fmla="*/ 293 h 293"/>
                  <a:gd name="T16" fmla="*/ 278 w 322"/>
                  <a:gd name="T17" fmla="*/ 242 h 293"/>
                  <a:gd name="T18" fmla="*/ 244 w 322"/>
                  <a:gd name="T19" fmla="*/ 40 h 293"/>
                  <a:gd name="T20" fmla="*/ 192 w 322"/>
                  <a:gd name="T21" fmla="*/ 10 h 293"/>
                  <a:gd name="T22" fmla="*/ 131 w 322"/>
                  <a:gd name="T2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22" h="293">
                    <a:moveTo>
                      <a:pt x="131" y="0"/>
                    </a:moveTo>
                    <a:cubicBezTo>
                      <a:pt x="84" y="0"/>
                      <a:pt x="43" y="20"/>
                      <a:pt x="18" y="52"/>
                    </a:cubicBezTo>
                    <a:cubicBezTo>
                      <a:pt x="12" y="58"/>
                      <a:pt x="7" y="65"/>
                      <a:pt x="4" y="74"/>
                    </a:cubicBezTo>
                    <a:cubicBezTo>
                      <a:pt x="2" y="80"/>
                      <a:pt x="1" y="87"/>
                      <a:pt x="1" y="95"/>
                    </a:cubicBezTo>
                    <a:cubicBezTo>
                      <a:pt x="0" y="138"/>
                      <a:pt x="11" y="189"/>
                      <a:pt x="37" y="229"/>
                    </a:cubicBezTo>
                    <a:cubicBezTo>
                      <a:pt x="53" y="254"/>
                      <a:pt x="70" y="273"/>
                      <a:pt x="89" y="287"/>
                    </a:cubicBezTo>
                    <a:cubicBezTo>
                      <a:pt x="101" y="291"/>
                      <a:pt x="114" y="293"/>
                      <a:pt x="128" y="293"/>
                    </a:cubicBezTo>
                    <a:cubicBezTo>
                      <a:pt x="128" y="293"/>
                      <a:pt x="129" y="293"/>
                      <a:pt x="129" y="293"/>
                    </a:cubicBezTo>
                    <a:cubicBezTo>
                      <a:pt x="200" y="292"/>
                      <a:pt x="248" y="271"/>
                      <a:pt x="278" y="242"/>
                    </a:cubicBezTo>
                    <a:cubicBezTo>
                      <a:pt x="322" y="174"/>
                      <a:pt x="303" y="86"/>
                      <a:pt x="244" y="40"/>
                    </a:cubicBezTo>
                    <a:cubicBezTo>
                      <a:pt x="225" y="25"/>
                      <a:pt x="213" y="18"/>
                      <a:pt x="192" y="10"/>
                    </a:cubicBezTo>
                    <a:cubicBezTo>
                      <a:pt x="171" y="3"/>
                      <a:pt x="151" y="0"/>
                      <a:pt x="131" y="0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>
                  <a:ea typeface="HY강B" panose="02030600000101010101" pitchFamily="18" charset="-127"/>
                </a:endParaRPr>
              </a:p>
            </p:txBody>
          </p:sp>
          <p:sp>
            <p:nvSpPr>
              <p:cNvPr id="146" name="Freeform 109"/>
              <p:cNvSpPr>
                <a:spLocks/>
              </p:cNvSpPr>
              <p:nvPr/>
            </p:nvSpPr>
            <p:spPr bwMode="auto">
              <a:xfrm rot="16783704">
                <a:off x="7094447" y="2554341"/>
                <a:ext cx="1219200" cy="1111250"/>
              </a:xfrm>
              <a:custGeom>
                <a:avLst/>
                <a:gdLst>
                  <a:gd name="T0" fmla="*/ 131 w 322"/>
                  <a:gd name="T1" fmla="*/ 0 h 293"/>
                  <a:gd name="T2" fmla="*/ 18 w 322"/>
                  <a:gd name="T3" fmla="*/ 52 h 293"/>
                  <a:gd name="T4" fmla="*/ 4 w 322"/>
                  <a:gd name="T5" fmla="*/ 74 h 293"/>
                  <a:gd name="T6" fmla="*/ 1 w 322"/>
                  <a:gd name="T7" fmla="*/ 95 h 293"/>
                  <a:gd name="T8" fmla="*/ 37 w 322"/>
                  <a:gd name="T9" fmla="*/ 229 h 293"/>
                  <a:gd name="T10" fmla="*/ 89 w 322"/>
                  <a:gd name="T11" fmla="*/ 287 h 293"/>
                  <a:gd name="T12" fmla="*/ 128 w 322"/>
                  <a:gd name="T13" fmla="*/ 293 h 293"/>
                  <a:gd name="T14" fmla="*/ 129 w 322"/>
                  <a:gd name="T15" fmla="*/ 293 h 293"/>
                  <a:gd name="T16" fmla="*/ 278 w 322"/>
                  <a:gd name="T17" fmla="*/ 242 h 293"/>
                  <a:gd name="T18" fmla="*/ 244 w 322"/>
                  <a:gd name="T19" fmla="*/ 40 h 293"/>
                  <a:gd name="T20" fmla="*/ 192 w 322"/>
                  <a:gd name="T21" fmla="*/ 10 h 293"/>
                  <a:gd name="T22" fmla="*/ 131 w 322"/>
                  <a:gd name="T2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22" h="293">
                    <a:moveTo>
                      <a:pt x="131" y="0"/>
                    </a:moveTo>
                    <a:cubicBezTo>
                      <a:pt x="84" y="0"/>
                      <a:pt x="43" y="20"/>
                      <a:pt x="18" y="52"/>
                    </a:cubicBezTo>
                    <a:cubicBezTo>
                      <a:pt x="12" y="58"/>
                      <a:pt x="7" y="65"/>
                      <a:pt x="4" y="74"/>
                    </a:cubicBezTo>
                    <a:cubicBezTo>
                      <a:pt x="2" y="80"/>
                      <a:pt x="1" y="87"/>
                      <a:pt x="1" y="95"/>
                    </a:cubicBezTo>
                    <a:cubicBezTo>
                      <a:pt x="0" y="138"/>
                      <a:pt x="11" y="189"/>
                      <a:pt x="37" y="229"/>
                    </a:cubicBezTo>
                    <a:cubicBezTo>
                      <a:pt x="53" y="254"/>
                      <a:pt x="70" y="273"/>
                      <a:pt x="89" y="287"/>
                    </a:cubicBezTo>
                    <a:cubicBezTo>
                      <a:pt x="101" y="291"/>
                      <a:pt x="114" y="293"/>
                      <a:pt x="128" y="293"/>
                    </a:cubicBezTo>
                    <a:cubicBezTo>
                      <a:pt x="128" y="293"/>
                      <a:pt x="129" y="293"/>
                      <a:pt x="129" y="293"/>
                    </a:cubicBezTo>
                    <a:cubicBezTo>
                      <a:pt x="200" y="292"/>
                      <a:pt x="248" y="271"/>
                      <a:pt x="278" y="242"/>
                    </a:cubicBezTo>
                    <a:cubicBezTo>
                      <a:pt x="322" y="174"/>
                      <a:pt x="303" y="86"/>
                      <a:pt x="244" y="40"/>
                    </a:cubicBezTo>
                    <a:cubicBezTo>
                      <a:pt x="225" y="25"/>
                      <a:pt x="213" y="18"/>
                      <a:pt x="192" y="10"/>
                    </a:cubicBezTo>
                    <a:cubicBezTo>
                      <a:pt x="171" y="3"/>
                      <a:pt x="151" y="0"/>
                      <a:pt x="131" y="0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>
                  <a:ea typeface="HY강B" panose="02030600000101010101" pitchFamily="18" charset="-127"/>
                </a:endParaRPr>
              </a:p>
            </p:txBody>
          </p:sp>
        </p:grpSp>
      </p:grpSp>
      <p:grpSp>
        <p:nvGrpSpPr>
          <p:cNvPr id="147" name="그룹 146"/>
          <p:cNvGrpSpPr/>
          <p:nvPr/>
        </p:nvGrpSpPr>
        <p:grpSpPr>
          <a:xfrm>
            <a:off x="1138147" y="1883914"/>
            <a:ext cx="2391197" cy="2573878"/>
            <a:chOff x="7026107" y="2493595"/>
            <a:chExt cx="1326909" cy="1428281"/>
          </a:xfrm>
          <a:solidFill>
            <a:srgbClr val="FFD000">
              <a:alpha val="44000"/>
            </a:srgbClr>
          </a:solidFill>
        </p:grpSpPr>
        <p:sp>
          <p:nvSpPr>
            <p:cNvPr id="148" name="Freeform 109"/>
            <p:cNvSpPr>
              <a:spLocks/>
            </p:cNvSpPr>
            <p:nvPr/>
          </p:nvSpPr>
          <p:spPr bwMode="auto">
            <a:xfrm rot="6626422">
              <a:off x="6962875" y="2556827"/>
              <a:ext cx="1428281" cy="1301818"/>
            </a:xfrm>
            <a:custGeom>
              <a:avLst/>
              <a:gdLst>
                <a:gd name="T0" fmla="*/ 131 w 322"/>
                <a:gd name="T1" fmla="*/ 0 h 293"/>
                <a:gd name="T2" fmla="*/ 18 w 322"/>
                <a:gd name="T3" fmla="*/ 52 h 293"/>
                <a:gd name="T4" fmla="*/ 4 w 322"/>
                <a:gd name="T5" fmla="*/ 74 h 293"/>
                <a:gd name="T6" fmla="*/ 1 w 322"/>
                <a:gd name="T7" fmla="*/ 95 h 293"/>
                <a:gd name="T8" fmla="*/ 37 w 322"/>
                <a:gd name="T9" fmla="*/ 229 h 293"/>
                <a:gd name="T10" fmla="*/ 89 w 322"/>
                <a:gd name="T11" fmla="*/ 287 h 293"/>
                <a:gd name="T12" fmla="*/ 128 w 322"/>
                <a:gd name="T13" fmla="*/ 293 h 293"/>
                <a:gd name="T14" fmla="*/ 129 w 322"/>
                <a:gd name="T15" fmla="*/ 293 h 293"/>
                <a:gd name="T16" fmla="*/ 278 w 322"/>
                <a:gd name="T17" fmla="*/ 242 h 293"/>
                <a:gd name="T18" fmla="*/ 244 w 322"/>
                <a:gd name="T19" fmla="*/ 40 h 293"/>
                <a:gd name="T20" fmla="*/ 192 w 322"/>
                <a:gd name="T21" fmla="*/ 10 h 293"/>
                <a:gd name="T22" fmla="*/ 131 w 322"/>
                <a:gd name="T23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2" h="293">
                  <a:moveTo>
                    <a:pt x="131" y="0"/>
                  </a:moveTo>
                  <a:cubicBezTo>
                    <a:pt x="84" y="0"/>
                    <a:pt x="43" y="20"/>
                    <a:pt x="18" y="52"/>
                  </a:cubicBezTo>
                  <a:cubicBezTo>
                    <a:pt x="12" y="58"/>
                    <a:pt x="7" y="65"/>
                    <a:pt x="4" y="74"/>
                  </a:cubicBezTo>
                  <a:cubicBezTo>
                    <a:pt x="2" y="80"/>
                    <a:pt x="1" y="87"/>
                    <a:pt x="1" y="95"/>
                  </a:cubicBezTo>
                  <a:cubicBezTo>
                    <a:pt x="0" y="138"/>
                    <a:pt x="11" y="189"/>
                    <a:pt x="37" y="229"/>
                  </a:cubicBezTo>
                  <a:cubicBezTo>
                    <a:pt x="53" y="254"/>
                    <a:pt x="70" y="273"/>
                    <a:pt x="89" y="287"/>
                  </a:cubicBezTo>
                  <a:cubicBezTo>
                    <a:pt x="101" y="291"/>
                    <a:pt x="114" y="293"/>
                    <a:pt x="128" y="293"/>
                  </a:cubicBezTo>
                  <a:cubicBezTo>
                    <a:pt x="128" y="293"/>
                    <a:pt x="129" y="293"/>
                    <a:pt x="129" y="293"/>
                  </a:cubicBezTo>
                  <a:cubicBezTo>
                    <a:pt x="200" y="292"/>
                    <a:pt x="248" y="271"/>
                    <a:pt x="278" y="242"/>
                  </a:cubicBezTo>
                  <a:cubicBezTo>
                    <a:pt x="322" y="174"/>
                    <a:pt x="303" y="86"/>
                    <a:pt x="244" y="40"/>
                  </a:cubicBezTo>
                  <a:cubicBezTo>
                    <a:pt x="225" y="25"/>
                    <a:pt x="213" y="18"/>
                    <a:pt x="192" y="10"/>
                  </a:cubicBezTo>
                  <a:cubicBezTo>
                    <a:pt x="171" y="3"/>
                    <a:pt x="151" y="0"/>
                    <a:pt x="131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ea typeface="HY강B" panose="02030600000101010101" pitchFamily="18" charset="-127"/>
              </a:endParaRPr>
            </a:p>
          </p:txBody>
        </p:sp>
        <p:grpSp>
          <p:nvGrpSpPr>
            <p:cNvPr id="149" name="그룹 148"/>
            <p:cNvGrpSpPr/>
            <p:nvPr/>
          </p:nvGrpSpPr>
          <p:grpSpPr>
            <a:xfrm>
              <a:off x="7094446" y="2500366"/>
              <a:ext cx="1258570" cy="1349590"/>
              <a:chOff x="7094446" y="2500366"/>
              <a:chExt cx="1258570" cy="1349590"/>
            </a:xfrm>
            <a:grpFill/>
          </p:grpSpPr>
          <p:sp>
            <p:nvSpPr>
              <p:cNvPr id="150" name="Freeform 109"/>
              <p:cNvSpPr>
                <a:spLocks/>
              </p:cNvSpPr>
              <p:nvPr/>
            </p:nvSpPr>
            <p:spPr bwMode="auto">
              <a:xfrm>
                <a:off x="7133816" y="2738706"/>
                <a:ext cx="1219200" cy="1111250"/>
              </a:xfrm>
              <a:custGeom>
                <a:avLst/>
                <a:gdLst>
                  <a:gd name="T0" fmla="*/ 131 w 322"/>
                  <a:gd name="T1" fmla="*/ 0 h 293"/>
                  <a:gd name="T2" fmla="*/ 18 w 322"/>
                  <a:gd name="T3" fmla="*/ 52 h 293"/>
                  <a:gd name="T4" fmla="*/ 4 w 322"/>
                  <a:gd name="T5" fmla="*/ 74 h 293"/>
                  <a:gd name="T6" fmla="*/ 1 w 322"/>
                  <a:gd name="T7" fmla="*/ 95 h 293"/>
                  <a:gd name="T8" fmla="*/ 37 w 322"/>
                  <a:gd name="T9" fmla="*/ 229 h 293"/>
                  <a:gd name="T10" fmla="*/ 89 w 322"/>
                  <a:gd name="T11" fmla="*/ 287 h 293"/>
                  <a:gd name="T12" fmla="*/ 128 w 322"/>
                  <a:gd name="T13" fmla="*/ 293 h 293"/>
                  <a:gd name="T14" fmla="*/ 129 w 322"/>
                  <a:gd name="T15" fmla="*/ 293 h 293"/>
                  <a:gd name="T16" fmla="*/ 278 w 322"/>
                  <a:gd name="T17" fmla="*/ 242 h 293"/>
                  <a:gd name="T18" fmla="*/ 244 w 322"/>
                  <a:gd name="T19" fmla="*/ 40 h 293"/>
                  <a:gd name="T20" fmla="*/ 192 w 322"/>
                  <a:gd name="T21" fmla="*/ 10 h 293"/>
                  <a:gd name="T22" fmla="*/ 131 w 322"/>
                  <a:gd name="T2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22" h="293">
                    <a:moveTo>
                      <a:pt x="131" y="0"/>
                    </a:moveTo>
                    <a:cubicBezTo>
                      <a:pt x="84" y="0"/>
                      <a:pt x="43" y="20"/>
                      <a:pt x="18" y="52"/>
                    </a:cubicBezTo>
                    <a:cubicBezTo>
                      <a:pt x="12" y="58"/>
                      <a:pt x="7" y="65"/>
                      <a:pt x="4" y="74"/>
                    </a:cubicBezTo>
                    <a:cubicBezTo>
                      <a:pt x="2" y="80"/>
                      <a:pt x="1" y="87"/>
                      <a:pt x="1" y="95"/>
                    </a:cubicBezTo>
                    <a:cubicBezTo>
                      <a:pt x="0" y="138"/>
                      <a:pt x="11" y="189"/>
                      <a:pt x="37" y="229"/>
                    </a:cubicBezTo>
                    <a:cubicBezTo>
                      <a:pt x="53" y="254"/>
                      <a:pt x="70" y="273"/>
                      <a:pt x="89" y="287"/>
                    </a:cubicBezTo>
                    <a:cubicBezTo>
                      <a:pt x="101" y="291"/>
                      <a:pt x="114" y="293"/>
                      <a:pt x="128" y="293"/>
                    </a:cubicBezTo>
                    <a:cubicBezTo>
                      <a:pt x="128" y="293"/>
                      <a:pt x="129" y="293"/>
                      <a:pt x="129" y="293"/>
                    </a:cubicBezTo>
                    <a:cubicBezTo>
                      <a:pt x="200" y="292"/>
                      <a:pt x="248" y="271"/>
                      <a:pt x="278" y="242"/>
                    </a:cubicBezTo>
                    <a:cubicBezTo>
                      <a:pt x="322" y="174"/>
                      <a:pt x="303" y="86"/>
                      <a:pt x="244" y="40"/>
                    </a:cubicBezTo>
                    <a:cubicBezTo>
                      <a:pt x="225" y="25"/>
                      <a:pt x="213" y="18"/>
                      <a:pt x="192" y="10"/>
                    </a:cubicBezTo>
                    <a:cubicBezTo>
                      <a:pt x="171" y="3"/>
                      <a:pt x="151" y="0"/>
                      <a:pt x="131" y="0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>
                  <a:ea typeface="HY강B" panose="02030600000101010101" pitchFamily="18" charset="-127"/>
                </a:endParaRPr>
              </a:p>
            </p:txBody>
          </p:sp>
          <p:sp>
            <p:nvSpPr>
              <p:cNvPr id="151" name="Freeform 109"/>
              <p:cNvSpPr>
                <a:spLocks/>
              </p:cNvSpPr>
              <p:nvPr/>
            </p:nvSpPr>
            <p:spPr bwMode="auto">
              <a:xfrm rot="1939341">
                <a:off x="7094446" y="2613364"/>
                <a:ext cx="1219200" cy="1111250"/>
              </a:xfrm>
              <a:custGeom>
                <a:avLst/>
                <a:gdLst>
                  <a:gd name="T0" fmla="*/ 131 w 322"/>
                  <a:gd name="T1" fmla="*/ 0 h 293"/>
                  <a:gd name="T2" fmla="*/ 18 w 322"/>
                  <a:gd name="T3" fmla="*/ 52 h 293"/>
                  <a:gd name="T4" fmla="*/ 4 w 322"/>
                  <a:gd name="T5" fmla="*/ 74 h 293"/>
                  <a:gd name="T6" fmla="*/ 1 w 322"/>
                  <a:gd name="T7" fmla="*/ 95 h 293"/>
                  <a:gd name="T8" fmla="*/ 37 w 322"/>
                  <a:gd name="T9" fmla="*/ 229 h 293"/>
                  <a:gd name="T10" fmla="*/ 89 w 322"/>
                  <a:gd name="T11" fmla="*/ 287 h 293"/>
                  <a:gd name="T12" fmla="*/ 128 w 322"/>
                  <a:gd name="T13" fmla="*/ 293 h 293"/>
                  <a:gd name="T14" fmla="*/ 129 w 322"/>
                  <a:gd name="T15" fmla="*/ 293 h 293"/>
                  <a:gd name="T16" fmla="*/ 278 w 322"/>
                  <a:gd name="T17" fmla="*/ 242 h 293"/>
                  <a:gd name="T18" fmla="*/ 244 w 322"/>
                  <a:gd name="T19" fmla="*/ 40 h 293"/>
                  <a:gd name="T20" fmla="*/ 192 w 322"/>
                  <a:gd name="T21" fmla="*/ 10 h 293"/>
                  <a:gd name="T22" fmla="*/ 131 w 322"/>
                  <a:gd name="T2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22" h="293">
                    <a:moveTo>
                      <a:pt x="131" y="0"/>
                    </a:moveTo>
                    <a:cubicBezTo>
                      <a:pt x="84" y="0"/>
                      <a:pt x="43" y="20"/>
                      <a:pt x="18" y="52"/>
                    </a:cubicBezTo>
                    <a:cubicBezTo>
                      <a:pt x="12" y="58"/>
                      <a:pt x="7" y="65"/>
                      <a:pt x="4" y="74"/>
                    </a:cubicBezTo>
                    <a:cubicBezTo>
                      <a:pt x="2" y="80"/>
                      <a:pt x="1" y="87"/>
                      <a:pt x="1" y="95"/>
                    </a:cubicBezTo>
                    <a:cubicBezTo>
                      <a:pt x="0" y="138"/>
                      <a:pt x="11" y="189"/>
                      <a:pt x="37" y="229"/>
                    </a:cubicBezTo>
                    <a:cubicBezTo>
                      <a:pt x="53" y="254"/>
                      <a:pt x="70" y="273"/>
                      <a:pt x="89" y="287"/>
                    </a:cubicBezTo>
                    <a:cubicBezTo>
                      <a:pt x="101" y="291"/>
                      <a:pt x="114" y="293"/>
                      <a:pt x="128" y="293"/>
                    </a:cubicBezTo>
                    <a:cubicBezTo>
                      <a:pt x="128" y="293"/>
                      <a:pt x="129" y="293"/>
                      <a:pt x="129" y="293"/>
                    </a:cubicBezTo>
                    <a:cubicBezTo>
                      <a:pt x="200" y="292"/>
                      <a:pt x="248" y="271"/>
                      <a:pt x="278" y="242"/>
                    </a:cubicBezTo>
                    <a:cubicBezTo>
                      <a:pt x="322" y="174"/>
                      <a:pt x="303" y="86"/>
                      <a:pt x="244" y="40"/>
                    </a:cubicBezTo>
                    <a:cubicBezTo>
                      <a:pt x="225" y="25"/>
                      <a:pt x="213" y="18"/>
                      <a:pt x="192" y="10"/>
                    </a:cubicBezTo>
                    <a:cubicBezTo>
                      <a:pt x="171" y="3"/>
                      <a:pt x="151" y="0"/>
                      <a:pt x="131" y="0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>
                  <a:ea typeface="HY강B" panose="02030600000101010101" pitchFamily="18" charset="-127"/>
                </a:endParaRPr>
              </a:p>
            </p:txBody>
          </p:sp>
          <p:sp>
            <p:nvSpPr>
              <p:cNvPr id="152" name="Freeform 109"/>
              <p:cNvSpPr>
                <a:spLocks/>
              </p:cNvSpPr>
              <p:nvPr/>
            </p:nvSpPr>
            <p:spPr bwMode="auto">
              <a:xfrm rot="16783704">
                <a:off x="7094447" y="2554341"/>
                <a:ext cx="1219200" cy="1111250"/>
              </a:xfrm>
              <a:custGeom>
                <a:avLst/>
                <a:gdLst>
                  <a:gd name="T0" fmla="*/ 131 w 322"/>
                  <a:gd name="T1" fmla="*/ 0 h 293"/>
                  <a:gd name="T2" fmla="*/ 18 w 322"/>
                  <a:gd name="T3" fmla="*/ 52 h 293"/>
                  <a:gd name="T4" fmla="*/ 4 w 322"/>
                  <a:gd name="T5" fmla="*/ 74 h 293"/>
                  <a:gd name="T6" fmla="*/ 1 w 322"/>
                  <a:gd name="T7" fmla="*/ 95 h 293"/>
                  <a:gd name="T8" fmla="*/ 37 w 322"/>
                  <a:gd name="T9" fmla="*/ 229 h 293"/>
                  <a:gd name="T10" fmla="*/ 89 w 322"/>
                  <a:gd name="T11" fmla="*/ 287 h 293"/>
                  <a:gd name="T12" fmla="*/ 128 w 322"/>
                  <a:gd name="T13" fmla="*/ 293 h 293"/>
                  <a:gd name="T14" fmla="*/ 129 w 322"/>
                  <a:gd name="T15" fmla="*/ 293 h 293"/>
                  <a:gd name="T16" fmla="*/ 278 w 322"/>
                  <a:gd name="T17" fmla="*/ 242 h 293"/>
                  <a:gd name="T18" fmla="*/ 244 w 322"/>
                  <a:gd name="T19" fmla="*/ 40 h 293"/>
                  <a:gd name="T20" fmla="*/ 192 w 322"/>
                  <a:gd name="T21" fmla="*/ 10 h 293"/>
                  <a:gd name="T22" fmla="*/ 131 w 322"/>
                  <a:gd name="T2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22" h="293">
                    <a:moveTo>
                      <a:pt x="131" y="0"/>
                    </a:moveTo>
                    <a:cubicBezTo>
                      <a:pt x="84" y="0"/>
                      <a:pt x="43" y="20"/>
                      <a:pt x="18" y="52"/>
                    </a:cubicBezTo>
                    <a:cubicBezTo>
                      <a:pt x="12" y="58"/>
                      <a:pt x="7" y="65"/>
                      <a:pt x="4" y="74"/>
                    </a:cubicBezTo>
                    <a:cubicBezTo>
                      <a:pt x="2" y="80"/>
                      <a:pt x="1" y="87"/>
                      <a:pt x="1" y="95"/>
                    </a:cubicBezTo>
                    <a:cubicBezTo>
                      <a:pt x="0" y="138"/>
                      <a:pt x="11" y="189"/>
                      <a:pt x="37" y="229"/>
                    </a:cubicBezTo>
                    <a:cubicBezTo>
                      <a:pt x="53" y="254"/>
                      <a:pt x="70" y="273"/>
                      <a:pt x="89" y="287"/>
                    </a:cubicBezTo>
                    <a:cubicBezTo>
                      <a:pt x="101" y="291"/>
                      <a:pt x="114" y="293"/>
                      <a:pt x="128" y="293"/>
                    </a:cubicBezTo>
                    <a:cubicBezTo>
                      <a:pt x="128" y="293"/>
                      <a:pt x="129" y="293"/>
                      <a:pt x="129" y="293"/>
                    </a:cubicBezTo>
                    <a:cubicBezTo>
                      <a:pt x="200" y="292"/>
                      <a:pt x="248" y="271"/>
                      <a:pt x="278" y="242"/>
                    </a:cubicBezTo>
                    <a:cubicBezTo>
                      <a:pt x="322" y="174"/>
                      <a:pt x="303" y="86"/>
                      <a:pt x="244" y="40"/>
                    </a:cubicBezTo>
                    <a:cubicBezTo>
                      <a:pt x="225" y="25"/>
                      <a:pt x="213" y="18"/>
                      <a:pt x="192" y="10"/>
                    </a:cubicBezTo>
                    <a:cubicBezTo>
                      <a:pt x="171" y="3"/>
                      <a:pt x="151" y="0"/>
                      <a:pt x="131" y="0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>
                  <a:ea typeface="HY강B" panose="02030600000101010101" pitchFamily="18" charset="-127"/>
                </a:endParaRPr>
              </a:p>
            </p:txBody>
          </p:sp>
        </p:grpSp>
      </p:grpSp>
      <p:grpSp>
        <p:nvGrpSpPr>
          <p:cNvPr id="175" name="그룹 174"/>
          <p:cNvGrpSpPr/>
          <p:nvPr/>
        </p:nvGrpSpPr>
        <p:grpSpPr>
          <a:xfrm rot="1894438">
            <a:off x="9032322" y="2493001"/>
            <a:ext cx="1341621" cy="1459586"/>
            <a:chOff x="-3259138" y="6929438"/>
            <a:chExt cx="4694238" cy="5106988"/>
          </a:xfrm>
          <a:solidFill>
            <a:schemeClr val="tx1"/>
          </a:solidFill>
        </p:grpSpPr>
        <p:sp>
          <p:nvSpPr>
            <p:cNvPr id="179" name="Freeform 157"/>
            <p:cNvSpPr>
              <a:spLocks noEditPoints="1"/>
            </p:cNvSpPr>
            <p:nvPr/>
          </p:nvSpPr>
          <p:spPr bwMode="auto">
            <a:xfrm>
              <a:off x="-3259138" y="6929438"/>
              <a:ext cx="4694238" cy="5106988"/>
            </a:xfrm>
            <a:custGeom>
              <a:avLst/>
              <a:gdLst>
                <a:gd name="T0" fmla="*/ 525 w 1249"/>
                <a:gd name="T1" fmla="*/ 1359 h 1359"/>
                <a:gd name="T2" fmla="*/ 525 w 1249"/>
                <a:gd name="T3" fmla="*/ 1359 h 1359"/>
                <a:gd name="T4" fmla="*/ 52 w 1249"/>
                <a:gd name="T5" fmla="*/ 1185 h 1359"/>
                <a:gd name="T6" fmla="*/ 20 w 1249"/>
                <a:gd name="T7" fmla="*/ 1058 h 1359"/>
                <a:gd name="T8" fmla="*/ 102 w 1249"/>
                <a:gd name="T9" fmla="*/ 961 h 1359"/>
                <a:gd name="T10" fmla="*/ 149 w 1249"/>
                <a:gd name="T11" fmla="*/ 812 h 1359"/>
                <a:gd name="T12" fmla="*/ 58 w 1249"/>
                <a:gd name="T13" fmla="*/ 313 h 1359"/>
                <a:gd name="T14" fmla="*/ 408 w 1249"/>
                <a:gd name="T15" fmla="*/ 17 h 1359"/>
                <a:gd name="T16" fmla="*/ 546 w 1249"/>
                <a:gd name="T17" fmla="*/ 0 h 1359"/>
                <a:gd name="T18" fmla="*/ 1189 w 1249"/>
                <a:gd name="T19" fmla="*/ 573 h 1359"/>
                <a:gd name="T20" fmla="*/ 632 w 1249"/>
                <a:gd name="T21" fmla="*/ 1350 h 1359"/>
                <a:gd name="T22" fmla="*/ 525 w 1249"/>
                <a:gd name="T23" fmla="*/ 1359 h 1359"/>
                <a:gd name="T24" fmla="*/ 546 w 1249"/>
                <a:gd name="T25" fmla="*/ 76 h 1359"/>
                <a:gd name="T26" fmla="*/ 426 w 1249"/>
                <a:gd name="T27" fmla="*/ 90 h 1359"/>
                <a:gd name="T28" fmla="*/ 130 w 1249"/>
                <a:gd name="T29" fmla="*/ 339 h 1359"/>
                <a:gd name="T30" fmla="*/ 211 w 1249"/>
                <a:gd name="T31" fmla="*/ 767 h 1359"/>
                <a:gd name="T32" fmla="*/ 149 w 1249"/>
                <a:gd name="T33" fmla="*/ 1020 h 1359"/>
                <a:gd name="T34" fmla="*/ 94 w 1249"/>
                <a:gd name="T35" fmla="*/ 1076 h 1359"/>
                <a:gd name="T36" fmla="*/ 112 w 1249"/>
                <a:gd name="T37" fmla="*/ 1138 h 1359"/>
                <a:gd name="T38" fmla="*/ 525 w 1249"/>
                <a:gd name="T39" fmla="*/ 1283 h 1359"/>
                <a:gd name="T40" fmla="*/ 525 w 1249"/>
                <a:gd name="T41" fmla="*/ 1283 h 1359"/>
                <a:gd name="T42" fmla="*/ 620 w 1249"/>
                <a:gd name="T43" fmla="*/ 1275 h 1359"/>
                <a:gd name="T44" fmla="*/ 1114 w 1249"/>
                <a:gd name="T45" fmla="*/ 585 h 1359"/>
                <a:gd name="T46" fmla="*/ 546 w 1249"/>
                <a:gd name="T47" fmla="*/ 76 h 1359"/>
                <a:gd name="T48" fmla="*/ 431 w 1249"/>
                <a:gd name="T49" fmla="*/ 1042 h 1359"/>
                <a:gd name="T50" fmla="*/ 313 w 1249"/>
                <a:gd name="T51" fmla="*/ 943 h 1359"/>
                <a:gd name="T52" fmla="*/ 412 w 1249"/>
                <a:gd name="T53" fmla="*/ 805 h 1359"/>
                <a:gd name="T54" fmla="*/ 431 w 1249"/>
                <a:gd name="T55" fmla="*/ 804 h 1359"/>
                <a:gd name="T56" fmla="*/ 549 w 1249"/>
                <a:gd name="T57" fmla="*/ 904 h 1359"/>
                <a:gd name="T58" fmla="*/ 450 w 1249"/>
                <a:gd name="T59" fmla="*/ 1041 h 1359"/>
                <a:gd name="T60" fmla="*/ 431 w 1249"/>
                <a:gd name="T61" fmla="*/ 1042 h 1359"/>
                <a:gd name="T62" fmla="*/ 431 w 1249"/>
                <a:gd name="T63" fmla="*/ 879 h 1359"/>
                <a:gd name="T64" fmla="*/ 424 w 1249"/>
                <a:gd name="T65" fmla="*/ 880 h 1359"/>
                <a:gd name="T66" fmla="*/ 388 w 1249"/>
                <a:gd name="T67" fmla="*/ 930 h 1359"/>
                <a:gd name="T68" fmla="*/ 438 w 1249"/>
                <a:gd name="T69" fmla="*/ 966 h 1359"/>
                <a:gd name="T70" fmla="*/ 474 w 1249"/>
                <a:gd name="T71" fmla="*/ 916 h 1359"/>
                <a:gd name="T72" fmla="*/ 431 w 1249"/>
                <a:gd name="T73" fmla="*/ 879 h 1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49" h="1359">
                  <a:moveTo>
                    <a:pt x="525" y="1359"/>
                  </a:moveTo>
                  <a:cubicBezTo>
                    <a:pt x="525" y="1359"/>
                    <a:pt x="525" y="1359"/>
                    <a:pt x="525" y="1359"/>
                  </a:cubicBezTo>
                  <a:cubicBezTo>
                    <a:pt x="333" y="1359"/>
                    <a:pt x="130" y="1284"/>
                    <a:pt x="52" y="1185"/>
                  </a:cubicBezTo>
                  <a:cubicBezTo>
                    <a:pt x="20" y="1144"/>
                    <a:pt x="9" y="1100"/>
                    <a:pt x="20" y="1058"/>
                  </a:cubicBezTo>
                  <a:cubicBezTo>
                    <a:pt x="30" y="1017"/>
                    <a:pt x="67" y="988"/>
                    <a:pt x="102" y="961"/>
                  </a:cubicBezTo>
                  <a:cubicBezTo>
                    <a:pt x="169" y="909"/>
                    <a:pt x="199" y="880"/>
                    <a:pt x="149" y="812"/>
                  </a:cubicBezTo>
                  <a:cubicBezTo>
                    <a:pt x="33" y="653"/>
                    <a:pt x="0" y="471"/>
                    <a:pt x="58" y="313"/>
                  </a:cubicBezTo>
                  <a:cubicBezTo>
                    <a:pt x="113" y="165"/>
                    <a:pt x="240" y="57"/>
                    <a:pt x="408" y="17"/>
                  </a:cubicBezTo>
                  <a:cubicBezTo>
                    <a:pt x="454" y="6"/>
                    <a:pt x="500" y="0"/>
                    <a:pt x="546" y="0"/>
                  </a:cubicBezTo>
                  <a:cubicBezTo>
                    <a:pt x="859" y="0"/>
                    <a:pt x="1135" y="246"/>
                    <a:pt x="1189" y="573"/>
                  </a:cubicBezTo>
                  <a:cubicBezTo>
                    <a:pt x="1249" y="941"/>
                    <a:pt x="1000" y="1289"/>
                    <a:pt x="632" y="1350"/>
                  </a:cubicBezTo>
                  <a:cubicBezTo>
                    <a:pt x="598" y="1356"/>
                    <a:pt x="562" y="1359"/>
                    <a:pt x="525" y="1359"/>
                  </a:cubicBezTo>
                  <a:close/>
                  <a:moveTo>
                    <a:pt x="546" y="76"/>
                  </a:moveTo>
                  <a:cubicBezTo>
                    <a:pt x="506" y="76"/>
                    <a:pt x="466" y="81"/>
                    <a:pt x="426" y="90"/>
                  </a:cubicBezTo>
                  <a:cubicBezTo>
                    <a:pt x="283" y="125"/>
                    <a:pt x="175" y="216"/>
                    <a:pt x="130" y="339"/>
                  </a:cubicBezTo>
                  <a:cubicBezTo>
                    <a:pt x="80" y="473"/>
                    <a:pt x="110" y="629"/>
                    <a:pt x="211" y="767"/>
                  </a:cubicBezTo>
                  <a:cubicBezTo>
                    <a:pt x="306" y="898"/>
                    <a:pt x="208" y="975"/>
                    <a:pt x="149" y="1020"/>
                  </a:cubicBezTo>
                  <a:cubicBezTo>
                    <a:pt x="125" y="1039"/>
                    <a:pt x="97" y="1060"/>
                    <a:pt x="94" y="1076"/>
                  </a:cubicBezTo>
                  <a:cubicBezTo>
                    <a:pt x="89" y="1096"/>
                    <a:pt x="95" y="1116"/>
                    <a:pt x="112" y="1138"/>
                  </a:cubicBezTo>
                  <a:cubicBezTo>
                    <a:pt x="175" y="1219"/>
                    <a:pt x="357" y="1283"/>
                    <a:pt x="525" y="1283"/>
                  </a:cubicBezTo>
                  <a:cubicBezTo>
                    <a:pt x="525" y="1283"/>
                    <a:pt x="525" y="1283"/>
                    <a:pt x="525" y="1283"/>
                  </a:cubicBezTo>
                  <a:cubicBezTo>
                    <a:pt x="558" y="1283"/>
                    <a:pt x="590" y="1280"/>
                    <a:pt x="620" y="1275"/>
                  </a:cubicBezTo>
                  <a:cubicBezTo>
                    <a:pt x="946" y="1221"/>
                    <a:pt x="1168" y="912"/>
                    <a:pt x="1114" y="585"/>
                  </a:cubicBezTo>
                  <a:cubicBezTo>
                    <a:pt x="1066" y="300"/>
                    <a:pt x="817" y="76"/>
                    <a:pt x="546" y="76"/>
                  </a:cubicBezTo>
                  <a:close/>
                  <a:moveTo>
                    <a:pt x="431" y="1042"/>
                  </a:moveTo>
                  <a:cubicBezTo>
                    <a:pt x="372" y="1042"/>
                    <a:pt x="323" y="1000"/>
                    <a:pt x="313" y="943"/>
                  </a:cubicBezTo>
                  <a:cubicBezTo>
                    <a:pt x="302" y="878"/>
                    <a:pt x="346" y="816"/>
                    <a:pt x="412" y="805"/>
                  </a:cubicBezTo>
                  <a:cubicBezTo>
                    <a:pt x="418" y="804"/>
                    <a:pt x="425" y="804"/>
                    <a:pt x="431" y="804"/>
                  </a:cubicBezTo>
                  <a:cubicBezTo>
                    <a:pt x="490" y="804"/>
                    <a:pt x="539" y="846"/>
                    <a:pt x="549" y="904"/>
                  </a:cubicBezTo>
                  <a:cubicBezTo>
                    <a:pt x="560" y="968"/>
                    <a:pt x="515" y="1030"/>
                    <a:pt x="450" y="1041"/>
                  </a:cubicBezTo>
                  <a:cubicBezTo>
                    <a:pt x="444" y="1042"/>
                    <a:pt x="437" y="1042"/>
                    <a:pt x="431" y="1042"/>
                  </a:cubicBezTo>
                  <a:close/>
                  <a:moveTo>
                    <a:pt x="431" y="879"/>
                  </a:moveTo>
                  <a:cubicBezTo>
                    <a:pt x="429" y="879"/>
                    <a:pt x="426" y="880"/>
                    <a:pt x="424" y="880"/>
                  </a:cubicBezTo>
                  <a:cubicBezTo>
                    <a:pt x="400" y="884"/>
                    <a:pt x="384" y="906"/>
                    <a:pt x="388" y="930"/>
                  </a:cubicBezTo>
                  <a:cubicBezTo>
                    <a:pt x="392" y="954"/>
                    <a:pt x="414" y="970"/>
                    <a:pt x="438" y="966"/>
                  </a:cubicBezTo>
                  <a:cubicBezTo>
                    <a:pt x="462" y="962"/>
                    <a:pt x="478" y="940"/>
                    <a:pt x="474" y="916"/>
                  </a:cubicBezTo>
                  <a:cubicBezTo>
                    <a:pt x="470" y="895"/>
                    <a:pt x="452" y="879"/>
                    <a:pt x="431" y="8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ea typeface="HY강B" panose="02030600000101010101" pitchFamily="18" charset="-127"/>
              </a:endParaRPr>
            </a:p>
          </p:txBody>
        </p:sp>
        <p:sp>
          <p:nvSpPr>
            <p:cNvPr id="180" name="Freeform 158"/>
            <p:cNvSpPr>
              <a:spLocks/>
            </p:cNvSpPr>
            <p:nvPr/>
          </p:nvSpPr>
          <p:spPr bwMode="auto">
            <a:xfrm>
              <a:off x="-34925" y="9123363"/>
              <a:ext cx="841375" cy="846138"/>
            </a:xfrm>
            <a:custGeom>
              <a:avLst/>
              <a:gdLst>
                <a:gd name="T0" fmla="*/ 215 w 224"/>
                <a:gd name="T1" fmla="*/ 96 h 225"/>
                <a:gd name="T2" fmla="*/ 129 w 224"/>
                <a:gd name="T3" fmla="*/ 216 h 225"/>
                <a:gd name="T4" fmla="*/ 9 w 224"/>
                <a:gd name="T5" fmla="*/ 130 h 225"/>
                <a:gd name="T6" fmla="*/ 95 w 224"/>
                <a:gd name="T7" fmla="*/ 10 h 225"/>
                <a:gd name="T8" fmla="*/ 215 w 224"/>
                <a:gd name="T9" fmla="*/ 96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4" h="225">
                  <a:moveTo>
                    <a:pt x="215" y="96"/>
                  </a:moveTo>
                  <a:cubicBezTo>
                    <a:pt x="224" y="152"/>
                    <a:pt x="186" y="206"/>
                    <a:pt x="129" y="216"/>
                  </a:cubicBezTo>
                  <a:cubicBezTo>
                    <a:pt x="72" y="225"/>
                    <a:pt x="19" y="186"/>
                    <a:pt x="9" y="130"/>
                  </a:cubicBezTo>
                  <a:cubicBezTo>
                    <a:pt x="0" y="73"/>
                    <a:pt x="38" y="19"/>
                    <a:pt x="95" y="10"/>
                  </a:cubicBezTo>
                  <a:cubicBezTo>
                    <a:pt x="152" y="0"/>
                    <a:pt x="206" y="39"/>
                    <a:pt x="215" y="9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ea typeface="HY강B" panose="02030600000101010101" pitchFamily="18" charset="-127"/>
              </a:endParaRPr>
            </a:p>
          </p:txBody>
        </p:sp>
        <p:sp>
          <p:nvSpPr>
            <p:cNvPr id="181" name="Freeform 159"/>
            <p:cNvSpPr>
              <a:spLocks/>
            </p:cNvSpPr>
            <p:nvPr/>
          </p:nvSpPr>
          <p:spPr bwMode="auto">
            <a:xfrm>
              <a:off x="-530225" y="10175875"/>
              <a:ext cx="844550" cy="841375"/>
            </a:xfrm>
            <a:custGeom>
              <a:avLst/>
              <a:gdLst>
                <a:gd name="T0" fmla="*/ 215 w 225"/>
                <a:gd name="T1" fmla="*/ 95 h 224"/>
                <a:gd name="T2" fmla="*/ 129 w 225"/>
                <a:gd name="T3" fmla="*/ 215 h 224"/>
                <a:gd name="T4" fmla="*/ 9 w 225"/>
                <a:gd name="T5" fmla="*/ 129 h 224"/>
                <a:gd name="T6" fmla="*/ 95 w 225"/>
                <a:gd name="T7" fmla="*/ 9 h 224"/>
                <a:gd name="T8" fmla="*/ 215 w 225"/>
                <a:gd name="T9" fmla="*/ 95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224">
                  <a:moveTo>
                    <a:pt x="215" y="95"/>
                  </a:moveTo>
                  <a:cubicBezTo>
                    <a:pt x="225" y="152"/>
                    <a:pt x="186" y="205"/>
                    <a:pt x="129" y="215"/>
                  </a:cubicBezTo>
                  <a:cubicBezTo>
                    <a:pt x="72" y="224"/>
                    <a:pt x="19" y="186"/>
                    <a:pt x="9" y="129"/>
                  </a:cubicBezTo>
                  <a:cubicBezTo>
                    <a:pt x="0" y="72"/>
                    <a:pt x="38" y="18"/>
                    <a:pt x="95" y="9"/>
                  </a:cubicBezTo>
                  <a:cubicBezTo>
                    <a:pt x="152" y="0"/>
                    <a:pt x="206" y="38"/>
                    <a:pt x="215" y="9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ea typeface="HY강B" panose="02030600000101010101" pitchFamily="18" charset="-127"/>
              </a:endParaRPr>
            </a:p>
          </p:txBody>
        </p:sp>
        <p:sp>
          <p:nvSpPr>
            <p:cNvPr id="182" name="Freeform 160"/>
            <p:cNvSpPr>
              <a:spLocks/>
            </p:cNvSpPr>
            <p:nvPr/>
          </p:nvSpPr>
          <p:spPr bwMode="auto">
            <a:xfrm>
              <a:off x="-463550" y="8008938"/>
              <a:ext cx="846138" cy="841375"/>
            </a:xfrm>
            <a:custGeom>
              <a:avLst/>
              <a:gdLst>
                <a:gd name="T0" fmla="*/ 216 w 225"/>
                <a:gd name="T1" fmla="*/ 95 h 224"/>
                <a:gd name="T2" fmla="*/ 130 w 225"/>
                <a:gd name="T3" fmla="*/ 215 h 224"/>
                <a:gd name="T4" fmla="*/ 10 w 225"/>
                <a:gd name="T5" fmla="*/ 129 h 224"/>
                <a:gd name="T6" fmla="*/ 96 w 225"/>
                <a:gd name="T7" fmla="*/ 9 h 224"/>
                <a:gd name="T8" fmla="*/ 216 w 225"/>
                <a:gd name="T9" fmla="*/ 95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224">
                  <a:moveTo>
                    <a:pt x="216" y="95"/>
                  </a:moveTo>
                  <a:cubicBezTo>
                    <a:pt x="225" y="152"/>
                    <a:pt x="187" y="205"/>
                    <a:pt x="130" y="215"/>
                  </a:cubicBezTo>
                  <a:cubicBezTo>
                    <a:pt x="73" y="224"/>
                    <a:pt x="19" y="186"/>
                    <a:pt x="10" y="129"/>
                  </a:cubicBezTo>
                  <a:cubicBezTo>
                    <a:pt x="0" y="72"/>
                    <a:pt x="39" y="18"/>
                    <a:pt x="96" y="9"/>
                  </a:cubicBezTo>
                  <a:cubicBezTo>
                    <a:pt x="152" y="0"/>
                    <a:pt x="206" y="38"/>
                    <a:pt x="216" y="9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ea typeface="HY강B" panose="02030600000101010101" pitchFamily="18" charset="-127"/>
              </a:endParaRPr>
            </a:p>
          </p:txBody>
        </p:sp>
        <p:sp>
          <p:nvSpPr>
            <p:cNvPr id="183" name="Freeform 161"/>
            <p:cNvSpPr>
              <a:spLocks/>
            </p:cNvSpPr>
            <p:nvPr/>
          </p:nvSpPr>
          <p:spPr bwMode="auto">
            <a:xfrm>
              <a:off x="-1470025" y="7421563"/>
              <a:ext cx="846138" cy="842963"/>
            </a:xfrm>
            <a:custGeom>
              <a:avLst/>
              <a:gdLst>
                <a:gd name="T0" fmla="*/ 215 w 225"/>
                <a:gd name="T1" fmla="*/ 95 h 224"/>
                <a:gd name="T2" fmla="*/ 129 w 225"/>
                <a:gd name="T3" fmla="*/ 215 h 224"/>
                <a:gd name="T4" fmla="*/ 9 w 225"/>
                <a:gd name="T5" fmla="*/ 129 h 224"/>
                <a:gd name="T6" fmla="*/ 95 w 225"/>
                <a:gd name="T7" fmla="*/ 9 h 224"/>
                <a:gd name="T8" fmla="*/ 215 w 225"/>
                <a:gd name="T9" fmla="*/ 95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224">
                  <a:moveTo>
                    <a:pt x="215" y="95"/>
                  </a:moveTo>
                  <a:cubicBezTo>
                    <a:pt x="225" y="152"/>
                    <a:pt x="186" y="205"/>
                    <a:pt x="129" y="215"/>
                  </a:cubicBezTo>
                  <a:cubicBezTo>
                    <a:pt x="73" y="224"/>
                    <a:pt x="19" y="186"/>
                    <a:pt x="9" y="129"/>
                  </a:cubicBezTo>
                  <a:cubicBezTo>
                    <a:pt x="0" y="72"/>
                    <a:pt x="38" y="18"/>
                    <a:pt x="95" y="9"/>
                  </a:cubicBezTo>
                  <a:cubicBezTo>
                    <a:pt x="152" y="0"/>
                    <a:pt x="206" y="38"/>
                    <a:pt x="215" y="9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ea typeface="HY강B" panose="02030600000101010101" pitchFamily="18" charset="-127"/>
              </a:endParaRPr>
            </a:p>
          </p:txBody>
        </p:sp>
        <p:sp>
          <p:nvSpPr>
            <p:cNvPr id="184" name="Freeform 162"/>
            <p:cNvSpPr>
              <a:spLocks/>
            </p:cNvSpPr>
            <p:nvPr/>
          </p:nvSpPr>
          <p:spPr bwMode="auto">
            <a:xfrm>
              <a:off x="-2627313" y="7685088"/>
              <a:ext cx="844550" cy="846138"/>
            </a:xfrm>
            <a:custGeom>
              <a:avLst/>
              <a:gdLst>
                <a:gd name="T0" fmla="*/ 215 w 225"/>
                <a:gd name="T1" fmla="*/ 95 h 225"/>
                <a:gd name="T2" fmla="*/ 130 w 225"/>
                <a:gd name="T3" fmla="*/ 215 h 225"/>
                <a:gd name="T4" fmla="*/ 10 w 225"/>
                <a:gd name="T5" fmla="*/ 129 h 225"/>
                <a:gd name="T6" fmla="*/ 96 w 225"/>
                <a:gd name="T7" fmla="*/ 9 h 225"/>
                <a:gd name="T8" fmla="*/ 215 w 225"/>
                <a:gd name="T9" fmla="*/ 95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225">
                  <a:moveTo>
                    <a:pt x="215" y="95"/>
                  </a:moveTo>
                  <a:cubicBezTo>
                    <a:pt x="225" y="152"/>
                    <a:pt x="187" y="206"/>
                    <a:pt x="130" y="215"/>
                  </a:cubicBezTo>
                  <a:cubicBezTo>
                    <a:pt x="73" y="225"/>
                    <a:pt x="19" y="186"/>
                    <a:pt x="10" y="129"/>
                  </a:cubicBezTo>
                  <a:cubicBezTo>
                    <a:pt x="0" y="72"/>
                    <a:pt x="39" y="19"/>
                    <a:pt x="96" y="9"/>
                  </a:cubicBezTo>
                  <a:cubicBezTo>
                    <a:pt x="152" y="0"/>
                    <a:pt x="206" y="38"/>
                    <a:pt x="215" y="9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ea typeface="HY강B" panose="02030600000101010101" pitchFamily="18" charset="-127"/>
              </a:endParaRPr>
            </a:p>
          </p:txBody>
        </p:sp>
      </p:grpSp>
      <p:grpSp>
        <p:nvGrpSpPr>
          <p:cNvPr id="185" name="그룹 184"/>
          <p:cNvGrpSpPr/>
          <p:nvPr/>
        </p:nvGrpSpPr>
        <p:grpSpPr>
          <a:xfrm>
            <a:off x="1644384" y="2552554"/>
            <a:ext cx="1322940" cy="1235676"/>
            <a:chOff x="3502083" y="950107"/>
            <a:chExt cx="1045053" cy="976119"/>
          </a:xfrm>
          <a:solidFill>
            <a:schemeClr val="tx1"/>
          </a:solidFill>
        </p:grpSpPr>
        <p:sp>
          <p:nvSpPr>
            <p:cNvPr id="186" name="Freeform 133"/>
            <p:cNvSpPr>
              <a:spLocks/>
            </p:cNvSpPr>
            <p:nvPr/>
          </p:nvSpPr>
          <p:spPr bwMode="auto">
            <a:xfrm>
              <a:off x="4228197" y="1704715"/>
              <a:ext cx="318939" cy="221511"/>
            </a:xfrm>
            <a:custGeom>
              <a:avLst/>
              <a:gdLst>
                <a:gd name="T0" fmla="*/ 21 w 36"/>
                <a:gd name="T1" fmla="*/ 2 h 25"/>
                <a:gd name="T2" fmla="*/ 13 w 36"/>
                <a:gd name="T3" fmla="*/ 0 h 25"/>
                <a:gd name="T4" fmla="*/ 13 w 36"/>
                <a:gd name="T5" fmla="*/ 4 h 25"/>
                <a:gd name="T6" fmla="*/ 7 w 36"/>
                <a:gd name="T7" fmla="*/ 10 h 25"/>
                <a:gd name="T8" fmla="*/ 3 w 36"/>
                <a:gd name="T9" fmla="*/ 11 h 25"/>
                <a:gd name="T10" fmla="*/ 36 w 36"/>
                <a:gd name="T11" fmla="*/ 25 h 25"/>
                <a:gd name="T12" fmla="*/ 21 w 36"/>
                <a:gd name="T13" fmla="*/ 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25">
                  <a:moveTo>
                    <a:pt x="21" y="2"/>
                  </a:moveTo>
                  <a:cubicBezTo>
                    <a:pt x="18" y="0"/>
                    <a:pt x="16" y="0"/>
                    <a:pt x="13" y="0"/>
                  </a:cubicBezTo>
                  <a:cubicBezTo>
                    <a:pt x="14" y="1"/>
                    <a:pt x="14" y="3"/>
                    <a:pt x="13" y="4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6" y="11"/>
                    <a:pt x="4" y="11"/>
                    <a:pt x="3" y="11"/>
                  </a:cubicBezTo>
                  <a:cubicBezTo>
                    <a:pt x="0" y="25"/>
                    <a:pt x="26" y="25"/>
                    <a:pt x="36" y="25"/>
                  </a:cubicBezTo>
                  <a:cubicBezTo>
                    <a:pt x="29" y="18"/>
                    <a:pt x="29" y="7"/>
                    <a:pt x="21" y="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HY강B" panose="02030600000101010101" pitchFamily="18" charset="-127"/>
              </a:endParaRPr>
            </a:p>
          </p:txBody>
        </p:sp>
        <p:sp>
          <p:nvSpPr>
            <p:cNvPr id="187" name="Freeform 134"/>
            <p:cNvSpPr>
              <a:spLocks/>
            </p:cNvSpPr>
            <p:nvPr/>
          </p:nvSpPr>
          <p:spPr bwMode="auto">
            <a:xfrm>
              <a:off x="4210734" y="1659677"/>
              <a:ext cx="133274" cy="142466"/>
            </a:xfrm>
            <a:custGeom>
              <a:avLst/>
              <a:gdLst>
                <a:gd name="T0" fmla="*/ 15 w 15"/>
                <a:gd name="T1" fmla="*/ 5 h 16"/>
                <a:gd name="T2" fmla="*/ 14 w 15"/>
                <a:gd name="T3" fmla="*/ 5 h 16"/>
                <a:gd name="T4" fmla="*/ 14 w 15"/>
                <a:gd name="T5" fmla="*/ 4 h 16"/>
                <a:gd name="T6" fmla="*/ 11 w 15"/>
                <a:gd name="T7" fmla="*/ 1 h 16"/>
                <a:gd name="T8" fmla="*/ 8 w 15"/>
                <a:gd name="T9" fmla="*/ 1 h 16"/>
                <a:gd name="T10" fmla="*/ 1 w 15"/>
                <a:gd name="T11" fmla="*/ 8 h 16"/>
                <a:gd name="T12" fmla="*/ 1 w 15"/>
                <a:gd name="T13" fmla="*/ 11 h 16"/>
                <a:gd name="T14" fmla="*/ 2 w 15"/>
                <a:gd name="T15" fmla="*/ 12 h 16"/>
                <a:gd name="T16" fmla="*/ 2 w 15"/>
                <a:gd name="T17" fmla="*/ 12 h 16"/>
                <a:gd name="T18" fmla="*/ 5 w 15"/>
                <a:gd name="T19" fmla="*/ 15 h 16"/>
                <a:gd name="T20" fmla="*/ 5 w 15"/>
                <a:gd name="T21" fmla="*/ 15 h 16"/>
                <a:gd name="T22" fmla="*/ 8 w 15"/>
                <a:gd name="T23" fmla="*/ 15 h 16"/>
                <a:gd name="T24" fmla="*/ 14 w 15"/>
                <a:gd name="T25" fmla="*/ 8 h 16"/>
                <a:gd name="T26" fmla="*/ 15 w 15"/>
                <a:gd name="T27" fmla="*/ 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" h="16">
                  <a:moveTo>
                    <a:pt x="15" y="5"/>
                  </a:moveTo>
                  <a:cubicBezTo>
                    <a:pt x="14" y="5"/>
                    <a:pt x="14" y="5"/>
                    <a:pt x="14" y="5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0" y="0"/>
                    <a:pt x="8" y="0"/>
                    <a:pt x="8" y="1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9"/>
                    <a:pt x="0" y="10"/>
                    <a:pt x="1" y="11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6" y="16"/>
                    <a:pt x="7" y="15"/>
                    <a:pt x="8" y="15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5" y="7"/>
                    <a:pt x="15" y="6"/>
                    <a:pt x="15" y="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HY강B" panose="02030600000101010101" pitchFamily="18" charset="-127"/>
              </a:endParaRPr>
            </a:p>
          </p:txBody>
        </p:sp>
        <p:sp>
          <p:nvSpPr>
            <p:cNvPr id="188" name="Freeform 137"/>
            <p:cNvSpPr>
              <a:spLocks/>
            </p:cNvSpPr>
            <p:nvPr/>
          </p:nvSpPr>
          <p:spPr bwMode="auto">
            <a:xfrm>
              <a:off x="3502083" y="950107"/>
              <a:ext cx="779424" cy="781262"/>
            </a:xfrm>
            <a:custGeom>
              <a:avLst/>
              <a:gdLst>
                <a:gd name="T0" fmla="*/ 75 w 88"/>
                <a:gd name="T1" fmla="*/ 65 h 88"/>
                <a:gd name="T2" fmla="*/ 27 w 88"/>
                <a:gd name="T3" fmla="*/ 16 h 88"/>
                <a:gd name="T4" fmla="*/ 11 w 88"/>
                <a:gd name="T5" fmla="*/ 1 h 88"/>
                <a:gd name="T6" fmla="*/ 7 w 88"/>
                <a:gd name="T7" fmla="*/ 1 h 88"/>
                <a:gd name="T8" fmla="*/ 1 w 88"/>
                <a:gd name="T9" fmla="*/ 7 h 88"/>
                <a:gd name="T10" fmla="*/ 1 w 88"/>
                <a:gd name="T11" fmla="*/ 11 h 88"/>
                <a:gd name="T12" fmla="*/ 19 w 88"/>
                <a:gd name="T13" fmla="*/ 29 h 88"/>
                <a:gd name="T14" fmla="*/ 45 w 88"/>
                <a:gd name="T15" fmla="*/ 55 h 88"/>
                <a:gd name="T16" fmla="*/ 60 w 88"/>
                <a:gd name="T17" fmla="*/ 71 h 88"/>
                <a:gd name="T18" fmla="*/ 67 w 88"/>
                <a:gd name="T19" fmla="*/ 78 h 88"/>
                <a:gd name="T20" fmla="*/ 78 w 88"/>
                <a:gd name="T21" fmla="*/ 88 h 88"/>
                <a:gd name="T22" fmla="*/ 88 w 88"/>
                <a:gd name="T23" fmla="*/ 78 h 88"/>
                <a:gd name="T24" fmla="*/ 75 w 88"/>
                <a:gd name="T25" fmla="*/ 65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8" h="88">
                  <a:moveTo>
                    <a:pt x="75" y="65"/>
                  </a:moveTo>
                  <a:cubicBezTo>
                    <a:pt x="27" y="16"/>
                    <a:pt x="27" y="16"/>
                    <a:pt x="27" y="16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0" y="0"/>
                    <a:pt x="8" y="0"/>
                    <a:pt x="7" y="1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8"/>
                    <a:pt x="0" y="10"/>
                    <a:pt x="1" y="11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45" y="55"/>
                    <a:pt x="45" y="55"/>
                    <a:pt x="45" y="55"/>
                  </a:cubicBezTo>
                  <a:cubicBezTo>
                    <a:pt x="60" y="71"/>
                    <a:pt x="60" y="71"/>
                    <a:pt x="60" y="71"/>
                  </a:cubicBezTo>
                  <a:cubicBezTo>
                    <a:pt x="67" y="78"/>
                    <a:pt x="67" y="78"/>
                    <a:pt x="67" y="78"/>
                  </a:cubicBezTo>
                  <a:cubicBezTo>
                    <a:pt x="78" y="88"/>
                    <a:pt x="78" y="88"/>
                    <a:pt x="78" y="88"/>
                  </a:cubicBezTo>
                  <a:cubicBezTo>
                    <a:pt x="88" y="78"/>
                    <a:pt x="88" y="78"/>
                    <a:pt x="88" y="78"/>
                  </a:cubicBezTo>
                  <a:lnTo>
                    <a:pt x="75" y="65"/>
                  </a:lnTo>
                  <a:close/>
                </a:path>
              </a:pathLst>
            </a:custGeom>
            <a:grpFill/>
            <a:ln w="3810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HY강B" panose="02030600000101010101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13889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5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5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5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7" grpId="0"/>
      <p:bldP spid="90" grpId="0"/>
      <p:bldP spid="1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그림 55" descr="png_05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lumMod val="60000"/>
                <a:lumOff val="4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483107" y="1564945"/>
            <a:ext cx="5128935" cy="4741196"/>
          </a:xfrm>
          <a:prstGeom prst="rect">
            <a:avLst/>
          </a:prstGeom>
        </p:spPr>
      </p:pic>
      <p:sp>
        <p:nvSpPr>
          <p:cNvPr id="45" name="부제목 2"/>
          <p:cNvSpPr txBox="1">
            <a:spLocks/>
          </p:cNvSpPr>
          <p:nvPr/>
        </p:nvSpPr>
        <p:spPr>
          <a:xfrm>
            <a:off x="9823232" y="47595"/>
            <a:ext cx="1958905" cy="6216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2000" b="1" dirty="0" smtClean="0">
                <a:solidFill>
                  <a:prstClr val="white"/>
                </a:solidFill>
                <a:ea typeface="HY강B" panose="02030600000101010101" pitchFamily="18" charset="-127"/>
              </a:rPr>
              <a:t>학습정리</a:t>
            </a:r>
            <a:endParaRPr lang="ko-KR" altLang="en-US" sz="2000" b="1" dirty="0">
              <a:solidFill>
                <a:prstClr val="white"/>
              </a:solidFill>
              <a:ea typeface="HY강B" panose="02030600000101010101" pitchFamily="18" charset="-127"/>
            </a:endParaRPr>
          </a:p>
        </p:txBody>
      </p:sp>
      <p:cxnSp>
        <p:nvCxnSpPr>
          <p:cNvPr id="92" name="직선 연결선 91"/>
          <p:cNvCxnSpPr/>
          <p:nvPr/>
        </p:nvCxnSpPr>
        <p:spPr>
          <a:xfrm>
            <a:off x="9629726" y="539582"/>
            <a:ext cx="2345918" cy="0"/>
          </a:xfrm>
          <a:prstGeom prst="line">
            <a:avLst/>
          </a:prstGeom>
          <a:ln w="38100">
            <a:solidFill>
              <a:srgbClr val="5FD1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8" name="그룹 87"/>
          <p:cNvGrpSpPr/>
          <p:nvPr/>
        </p:nvGrpSpPr>
        <p:grpSpPr>
          <a:xfrm>
            <a:off x="8944301" y="120594"/>
            <a:ext cx="1104702" cy="818131"/>
            <a:chOff x="1433513" y="-58738"/>
            <a:chExt cx="9363075" cy="6934201"/>
          </a:xfrm>
          <a:solidFill>
            <a:srgbClr val="5FD1A3"/>
          </a:solidFill>
        </p:grpSpPr>
        <p:sp>
          <p:nvSpPr>
            <p:cNvPr id="89" name="Freeform 148"/>
            <p:cNvSpPr>
              <a:spLocks/>
            </p:cNvSpPr>
            <p:nvPr/>
          </p:nvSpPr>
          <p:spPr bwMode="auto">
            <a:xfrm>
              <a:off x="9561513" y="4591050"/>
              <a:ext cx="1235075" cy="1289050"/>
            </a:xfrm>
            <a:custGeom>
              <a:avLst/>
              <a:gdLst>
                <a:gd name="T0" fmla="*/ 0 w 329"/>
                <a:gd name="T1" fmla="*/ 162 h 343"/>
                <a:gd name="T2" fmla="*/ 58 w 329"/>
                <a:gd name="T3" fmla="*/ 47 h 343"/>
                <a:gd name="T4" fmla="*/ 245 w 329"/>
                <a:gd name="T5" fmla="*/ 41 h 343"/>
                <a:gd name="T6" fmla="*/ 300 w 329"/>
                <a:gd name="T7" fmla="*/ 233 h 343"/>
                <a:gd name="T8" fmla="*/ 166 w 329"/>
                <a:gd name="T9" fmla="*/ 338 h 343"/>
                <a:gd name="T10" fmla="*/ 133 w 329"/>
                <a:gd name="T11" fmla="*/ 343 h 343"/>
                <a:gd name="T12" fmla="*/ 109 w 329"/>
                <a:gd name="T13" fmla="*/ 337 h 343"/>
                <a:gd name="T14" fmla="*/ 0 w 329"/>
                <a:gd name="T15" fmla="*/ 162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9" h="343">
                  <a:moveTo>
                    <a:pt x="0" y="162"/>
                  </a:moveTo>
                  <a:cubicBezTo>
                    <a:pt x="0" y="113"/>
                    <a:pt x="22" y="75"/>
                    <a:pt x="58" y="47"/>
                  </a:cubicBezTo>
                  <a:cubicBezTo>
                    <a:pt x="121" y="0"/>
                    <a:pt x="196" y="8"/>
                    <a:pt x="245" y="41"/>
                  </a:cubicBezTo>
                  <a:cubicBezTo>
                    <a:pt x="302" y="80"/>
                    <a:pt x="329" y="170"/>
                    <a:pt x="300" y="233"/>
                  </a:cubicBezTo>
                  <a:cubicBezTo>
                    <a:pt x="265" y="308"/>
                    <a:pt x="259" y="320"/>
                    <a:pt x="166" y="338"/>
                  </a:cubicBezTo>
                  <a:cubicBezTo>
                    <a:pt x="155" y="340"/>
                    <a:pt x="144" y="342"/>
                    <a:pt x="133" y="343"/>
                  </a:cubicBezTo>
                  <a:cubicBezTo>
                    <a:pt x="125" y="343"/>
                    <a:pt x="115" y="342"/>
                    <a:pt x="109" y="337"/>
                  </a:cubicBezTo>
                  <a:cubicBezTo>
                    <a:pt x="51" y="293"/>
                    <a:pt x="4" y="240"/>
                    <a:pt x="0" y="1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ea typeface="HY강B" panose="02030600000101010101" pitchFamily="18" charset="-127"/>
              </a:endParaRPr>
            </a:p>
          </p:txBody>
        </p:sp>
        <p:sp>
          <p:nvSpPr>
            <p:cNvPr id="90" name="Freeform 149"/>
            <p:cNvSpPr>
              <a:spLocks/>
            </p:cNvSpPr>
            <p:nvPr/>
          </p:nvSpPr>
          <p:spPr bwMode="auto">
            <a:xfrm>
              <a:off x="7237413" y="6459538"/>
              <a:ext cx="404813" cy="415925"/>
            </a:xfrm>
            <a:custGeom>
              <a:avLst/>
              <a:gdLst>
                <a:gd name="T0" fmla="*/ 69 w 108"/>
                <a:gd name="T1" fmla="*/ 111 h 111"/>
                <a:gd name="T2" fmla="*/ 25 w 108"/>
                <a:gd name="T3" fmla="*/ 14 h 111"/>
                <a:gd name="T4" fmla="*/ 63 w 108"/>
                <a:gd name="T5" fmla="*/ 7 h 111"/>
                <a:gd name="T6" fmla="*/ 87 w 108"/>
                <a:gd name="T7" fmla="*/ 100 h 111"/>
                <a:gd name="T8" fmla="*/ 69 w 108"/>
                <a:gd name="T9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111">
                  <a:moveTo>
                    <a:pt x="69" y="111"/>
                  </a:moveTo>
                  <a:cubicBezTo>
                    <a:pt x="23" y="105"/>
                    <a:pt x="0" y="51"/>
                    <a:pt x="25" y="14"/>
                  </a:cubicBezTo>
                  <a:cubicBezTo>
                    <a:pt x="32" y="5"/>
                    <a:pt x="51" y="0"/>
                    <a:pt x="63" y="7"/>
                  </a:cubicBezTo>
                  <a:cubicBezTo>
                    <a:pt x="96" y="25"/>
                    <a:pt x="108" y="67"/>
                    <a:pt x="87" y="100"/>
                  </a:cubicBezTo>
                  <a:cubicBezTo>
                    <a:pt x="83" y="105"/>
                    <a:pt x="74" y="108"/>
                    <a:pt x="69" y="1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ea typeface="HY강B" panose="02030600000101010101" pitchFamily="18" charset="-127"/>
              </a:endParaRPr>
            </a:p>
          </p:txBody>
        </p:sp>
        <p:sp>
          <p:nvSpPr>
            <p:cNvPr id="91" name="Freeform 150"/>
            <p:cNvSpPr>
              <a:spLocks/>
            </p:cNvSpPr>
            <p:nvPr/>
          </p:nvSpPr>
          <p:spPr bwMode="auto">
            <a:xfrm>
              <a:off x="1433513" y="-58738"/>
              <a:ext cx="7759700" cy="6870701"/>
            </a:xfrm>
            <a:custGeom>
              <a:avLst/>
              <a:gdLst>
                <a:gd name="T0" fmla="*/ 1777 w 2067"/>
                <a:gd name="T1" fmla="*/ 1271 h 1829"/>
                <a:gd name="T2" fmla="*/ 1758 w 2067"/>
                <a:gd name="T3" fmla="*/ 1089 h 1829"/>
                <a:gd name="T4" fmla="*/ 1766 w 2067"/>
                <a:gd name="T5" fmla="*/ 888 h 1829"/>
                <a:gd name="T6" fmla="*/ 1700 w 2067"/>
                <a:gd name="T7" fmla="*/ 677 h 1829"/>
                <a:gd name="T8" fmla="*/ 1637 w 2067"/>
                <a:gd name="T9" fmla="*/ 501 h 1829"/>
                <a:gd name="T10" fmla="*/ 1484 w 2067"/>
                <a:gd name="T11" fmla="*/ 310 h 1829"/>
                <a:gd name="T12" fmla="*/ 1293 w 2067"/>
                <a:gd name="T13" fmla="*/ 171 h 1829"/>
                <a:gd name="T14" fmla="*/ 1159 w 2067"/>
                <a:gd name="T15" fmla="*/ 77 h 1829"/>
                <a:gd name="T16" fmla="*/ 1040 w 2067"/>
                <a:gd name="T17" fmla="*/ 59 h 1829"/>
                <a:gd name="T18" fmla="*/ 913 w 2067"/>
                <a:gd name="T19" fmla="*/ 44 h 1829"/>
                <a:gd name="T20" fmla="*/ 702 w 2067"/>
                <a:gd name="T21" fmla="*/ 77 h 1829"/>
                <a:gd name="T22" fmla="*/ 614 w 2067"/>
                <a:gd name="T23" fmla="*/ 174 h 1829"/>
                <a:gd name="T24" fmla="*/ 498 w 2067"/>
                <a:gd name="T25" fmla="*/ 149 h 1829"/>
                <a:gd name="T26" fmla="*/ 473 w 2067"/>
                <a:gd name="T27" fmla="*/ 221 h 1829"/>
                <a:gd name="T28" fmla="*/ 413 w 2067"/>
                <a:gd name="T29" fmla="*/ 62 h 1829"/>
                <a:gd name="T30" fmla="*/ 152 w 2067"/>
                <a:gd name="T31" fmla="*/ 129 h 1829"/>
                <a:gd name="T32" fmla="*/ 218 w 2067"/>
                <a:gd name="T33" fmla="*/ 304 h 1829"/>
                <a:gd name="T34" fmla="*/ 247 w 2067"/>
                <a:gd name="T35" fmla="*/ 481 h 1829"/>
                <a:gd name="T36" fmla="*/ 143 w 2067"/>
                <a:gd name="T37" fmla="*/ 537 h 1829"/>
                <a:gd name="T38" fmla="*/ 64 w 2067"/>
                <a:gd name="T39" fmla="*/ 772 h 1829"/>
                <a:gd name="T40" fmla="*/ 39 w 2067"/>
                <a:gd name="T41" fmla="*/ 834 h 1829"/>
                <a:gd name="T42" fmla="*/ 130 w 2067"/>
                <a:gd name="T43" fmla="*/ 923 h 1829"/>
                <a:gd name="T44" fmla="*/ 94 w 2067"/>
                <a:gd name="T45" fmla="*/ 1071 h 1829"/>
                <a:gd name="T46" fmla="*/ 158 w 2067"/>
                <a:gd name="T47" fmla="*/ 1278 h 1829"/>
                <a:gd name="T48" fmla="*/ 264 w 2067"/>
                <a:gd name="T49" fmla="*/ 1413 h 1829"/>
                <a:gd name="T50" fmla="*/ 320 w 2067"/>
                <a:gd name="T51" fmla="*/ 1464 h 1829"/>
                <a:gd name="T52" fmla="*/ 389 w 2067"/>
                <a:gd name="T53" fmla="*/ 1638 h 1829"/>
                <a:gd name="T54" fmla="*/ 517 w 2067"/>
                <a:gd name="T55" fmla="*/ 1627 h 1829"/>
                <a:gd name="T56" fmla="*/ 698 w 2067"/>
                <a:gd name="T57" fmla="*/ 1732 h 1829"/>
                <a:gd name="T58" fmla="*/ 794 w 2067"/>
                <a:gd name="T59" fmla="*/ 1752 h 1829"/>
                <a:gd name="T60" fmla="*/ 987 w 2067"/>
                <a:gd name="T61" fmla="*/ 1775 h 1829"/>
                <a:gd name="T62" fmla="*/ 1063 w 2067"/>
                <a:gd name="T63" fmla="*/ 1781 h 1829"/>
                <a:gd name="T64" fmla="*/ 1342 w 2067"/>
                <a:gd name="T65" fmla="*/ 1705 h 1829"/>
                <a:gd name="T66" fmla="*/ 1469 w 2067"/>
                <a:gd name="T67" fmla="*/ 1646 h 1829"/>
                <a:gd name="T68" fmla="*/ 1553 w 2067"/>
                <a:gd name="T69" fmla="*/ 1716 h 1829"/>
                <a:gd name="T70" fmla="*/ 1516 w 2067"/>
                <a:gd name="T71" fmla="*/ 1601 h 1829"/>
                <a:gd name="T72" fmla="*/ 1577 w 2067"/>
                <a:gd name="T73" fmla="*/ 1450 h 1829"/>
                <a:gd name="T74" fmla="*/ 1711 w 2067"/>
                <a:gd name="T75" fmla="*/ 1582 h 1829"/>
                <a:gd name="T76" fmla="*/ 1761 w 2067"/>
                <a:gd name="T77" fmla="*/ 1598 h 1829"/>
                <a:gd name="T78" fmla="*/ 1715 w 2067"/>
                <a:gd name="T79" fmla="*/ 1503 h 1829"/>
                <a:gd name="T80" fmla="*/ 1604 w 2067"/>
                <a:gd name="T81" fmla="*/ 1354 h 1829"/>
                <a:gd name="T82" fmla="*/ 1739 w 2067"/>
                <a:gd name="T83" fmla="*/ 1294 h 1829"/>
                <a:gd name="T84" fmla="*/ 2039 w 2067"/>
                <a:gd name="T85" fmla="*/ 1379 h 18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067" h="1829">
                  <a:moveTo>
                    <a:pt x="2050" y="1322"/>
                  </a:moveTo>
                  <a:cubicBezTo>
                    <a:pt x="2026" y="1302"/>
                    <a:pt x="1998" y="1292"/>
                    <a:pt x="1967" y="1289"/>
                  </a:cubicBezTo>
                  <a:cubicBezTo>
                    <a:pt x="1903" y="1284"/>
                    <a:pt x="1840" y="1278"/>
                    <a:pt x="1777" y="1271"/>
                  </a:cubicBezTo>
                  <a:cubicBezTo>
                    <a:pt x="1713" y="1264"/>
                    <a:pt x="1684" y="1200"/>
                    <a:pt x="1721" y="1150"/>
                  </a:cubicBezTo>
                  <a:cubicBezTo>
                    <a:pt x="1727" y="1141"/>
                    <a:pt x="1736" y="1133"/>
                    <a:pt x="1744" y="1126"/>
                  </a:cubicBezTo>
                  <a:cubicBezTo>
                    <a:pt x="1755" y="1116"/>
                    <a:pt x="1759" y="1103"/>
                    <a:pt x="1758" y="1089"/>
                  </a:cubicBezTo>
                  <a:cubicBezTo>
                    <a:pt x="1757" y="1072"/>
                    <a:pt x="1754" y="1056"/>
                    <a:pt x="1753" y="1039"/>
                  </a:cubicBezTo>
                  <a:cubicBezTo>
                    <a:pt x="1751" y="1000"/>
                    <a:pt x="1748" y="961"/>
                    <a:pt x="1772" y="926"/>
                  </a:cubicBezTo>
                  <a:cubicBezTo>
                    <a:pt x="1780" y="914"/>
                    <a:pt x="1775" y="900"/>
                    <a:pt x="1766" y="888"/>
                  </a:cubicBezTo>
                  <a:cubicBezTo>
                    <a:pt x="1753" y="869"/>
                    <a:pt x="1745" y="850"/>
                    <a:pt x="1743" y="827"/>
                  </a:cubicBezTo>
                  <a:cubicBezTo>
                    <a:pt x="1739" y="794"/>
                    <a:pt x="1732" y="761"/>
                    <a:pt x="1723" y="730"/>
                  </a:cubicBezTo>
                  <a:cubicBezTo>
                    <a:pt x="1719" y="711"/>
                    <a:pt x="1712" y="691"/>
                    <a:pt x="1700" y="677"/>
                  </a:cubicBezTo>
                  <a:cubicBezTo>
                    <a:pt x="1671" y="645"/>
                    <a:pt x="1666" y="609"/>
                    <a:pt x="1670" y="568"/>
                  </a:cubicBezTo>
                  <a:cubicBezTo>
                    <a:pt x="1671" y="563"/>
                    <a:pt x="1671" y="557"/>
                    <a:pt x="1671" y="552"/>
                  </a:cubicBezTo>
                  <a:cubicBezTo>
                    <a:pt x="1671" y="528"/>
                    <a:pt x="1661" y="507"/>
                    <a:pt x="1637" y="501"/>
                  </a:cubicBezTo>
                  <a:cubicBezTo>
                    <a:pt x="1587" y="488"/>
                    <a:pt x="1557" y="455"/>
                    <a:pt x="1536" y="410"/>
                  </a:cubicBezTo>
                  <a:cubicBezTo>
                    <a:pt x="1528" y="393"/>
                    <a:pt x="1515" y="377"/>
                    <a:pt x="1502" y="363"/>
                  </a:cubicBezTo>
                  <a:cubicBezTo>
                    <a:pt x="1488" y="348"/>
                    <a:pt x="1480" y="331"/>
                    <a:pt x="1484" y="310"/>
                  </a:cubicBezTo>
                  <a:cubicBezTo>
                    <a:pt x="1490" y="283"/>
                    <a:pt x="1477" y="263"/>
                    <a:pt x="1463" y="242"/>
                  </a:cubicBezTo>
                  <a:cubicBezTo>
                    <a:pt x="1436" y="201"/>
                    <a:pt x="1394" y="189"/>
                    <a:pt x="1350" y="179"/>
                  </a:cubicBezTo>
                  <a:cubicBezTo>
                    <a:pt x="1331" y="174"/>
                    <a:pt x="1311" y="176"/>
                    <a:pt x="1293" y="171"/>
                  </a:cubicBezTo>
                  <a:cubicBezTo>
                    <a:pt x="1257" y="162"/>
                    <a:pt x="1225" y="147"/>
                    <a:pt x="1208" y="111"/>
                  </a:cubicBezTo>
                  <a:cubicBezTo>
                    <a:pt x="1204" y="101"/>
                    <a:pt x="1197" y="92"/>
                    <a:pt x="1190" y="84"/>
                  </a:cubicBezTo>
                  <a:cubicBezTo>
                    <a:pt x="1182" y="76"/>
                    <a:pt x="1171" y="72"/>
                    <a:pt x="1159" y="77"/>
                  </a:cubicBezTo>
                  <a:cubicBezTo>
                    <a:pt x="1149" y="82"/>
                    <a:pt x="1139" y="87"/>
                    <a:pt x="1130" y="93"/>
                  </a:cubicBezTo>
                  <a:cubicBezTo>
                    <a:pt x="1111" y="105"/>
                    <a:pt x="1093" y="102"/>
                    <a:pt x="1075" y="92"/>
                  </a:cubicBezTo>
                  <a:cubicBezTo>
                    <a:pt x="1060" y="85"/>
                    <a:pt x="1046" y="77"/>
                    <a:pt x="1040" y="59"/>
                  </a:cubicBezTo>
                  <a:cubicBezTo>
                    <a:pt x="1036" y="46"/>
                    <a:pt x="1028" y="33"/>
                    <a:pt x="1014" y="29"/>
                  </a:cubicBezTo>
                  <a:cubicBezTo>
                    <a:pt x="986" y="20"/>
                    <a:pt x="958" y="15"/>
                    <a:pt x="933" y="28"/>
                  </a:cubicBezTo>
                  <a:cubicBezTo>
                    <a:pt x="926" y="32"/>
                    <a:pt x="920" y="37"/>
                    <a:pt x="913" y="44"/>
                  </a:cubicBezTo>
                  <a:cubicBezTo>
                    <a:pt x="882" y="78"/>
                    <a:pt x="838" y="88"/>
                    <a:pt x="800" y="110"/>
                  </a:cubicBezTo>
                  <a:cubicBezTo>
                    <a:pt x="784" y="118"/>
                    <a:pt x="766" y="115"/>
                    <a:pt x="751" y="107"/>
                  </a:cubicBezTo>
                  <a:cubicBezTo>
                    <a:pt x="734" y="99"/>
                    <a:pt x="718" y="87"/>
                    <a:pt x="702" y="77"/>
                  </a:cubicBezTo>
                  <a:cubicBezTo>
                    <a:pt x="691" y="71"/>
                    <a:pt x="672" y="79"/>
                    <a:pt x="667" y="92"/>
                  </a:cubicBezTo>
                  <a:cubicBezTo>
                    <a:pt x="662" y="110"/>
                    <a:pt x="659" y="129"/>
                    <a:pt x="653" y="147"/>
                  </a:cubicBezTo>
                  <a:cubicBezTo>
                    <a:pt x="647" y="165"/>
                    <a:pt x="631" y="174"/>
                    <a:pt x="614" y="174"/>
                  </a:cubicBezTo>
                  <a:cubicBezTo>
                    <a:pt x="601" y="174"/>
                    <a:pt x="586" y="170"/>
                    <a:pt x="575" y="164"/>
                  </a:cubicBezTo>
                  <a:cubicBezTo>
                    <a:pt x="563" y="157"/>
                    <a:pt x="555" y="145"/>
                    <a:pt x="544" y="136"/>
                  </a:cubicBezTo>
                  <a:cubicBezTo>
                    <a:pt x="527" y="122"/>
                    <a:pt x="503" y="128"/>
                    <a:pt x="498" y="149"/>
                  </a:cubicBezTo>
                  <a:cubicBezTo>
                    <a:pt x="495" y="159"/>
                    <a:pt x="494" y="170"/>
                    <a:pt x="492" y="181"/>
                  </a:cubicBezTo>
                  <a:cubicBezTo>
                    <a:pt x="490" y="192"/>
                    <a:pt x="489" y="203"/>
                    <a:pt x="486" y="213"/>
                  </a:cubicBezTo>
                  <a:cubicBezTo>
                    <a:pt x="484" y="217"/>
                    <a:pt x="478" y="221"/>
                    <a:pt x="473" y="221"/>
                  </a:cubicBezTo>
                  <a:cubicBezTo>
                    <a:pt x="469" y="221"/>
                    <a:pt x="463" y="217"/>
                    <a:pt x="461" y="213"/>
                  </a:cubicBezTo>
                  <a:cubicBezTo>
                    <a:pt x="458" y="203"/>
                    <a:pt x="457" y="192"/>
                    <a:pt x="455" y="185"/>
                  </a:cubicBezTo>
                  <a:cubicBezTo>
                    <a:pt x="468" y="131"/>
                    <a:pt x="446" y="96"/>
                    <a:pt x="413" y="62"/>
                  </a:cubicBezTo>
                  <a:cubicBezTo>
                    <a:pt x="390" y="38"/>
                    <a:pt x="363" y="29"/>
                    <a:pt x="334" y="19"/>
                  </a:cubicBezTo>
                  <a:cubicBezTo>
                    <a:pt x="278" y="0"/>
                    <a:pt x="201" y="14"/>
                    <a:pt x="174" y="84"/>
                  </a:cubicBezTo>
                  <a:cubicBezTo>
                    <a:pt x="168" y="100"/>
                    <a:pt x="160" y="114"/>
                    <a:pt x="152" y="129"/>
                  </a:cubicBezTo>
                  <a:cubicBezTo>
                    <a:pt x="140" y="153"/>
                    <a:pt x="143" y="177"/>
                    <a:pt x="153" y="201"/>
                  </a:cubicBezTo>
                  <a:cubicBezTo>
                    <a:pt x="164" y="229"/>
                    <a:pt x="189" y="250"/>
                    <a:pt x="196" y="281"/>
                  </a:cubicBezTo>
                  <a:cubicBezTo>
                    <a:pt x="198" y="290"/>
                    <a:pt x="209" y="299"/>
                    <a:pt x="218" y="304"/>
                  </a:cubicBezTo>
                  <a:cubicBezTo>
                    <a:pt x="232" y="313"/>
                    <a:pt x="248" y="319"/>
                    <a:pt x="263" y="327"/>
                  </a:cubicBezTo>
                  <a:cubicBezTo>
                    <a:pt x="279" y="337"/>
                    <a:pt x="285" y="349"/>
                    <a:pt x="280" y="369"/>
                  </a:cubicBezTo>
                  <a:cubicBezTo>
                    <a:pt x="270" y="407"/>
                    <a:pt x="259" y="444"/>
                    <a:pt x="247" y="481"/>
                  </a:cubicBezTo>
                  <a:cubicBezTo>
                    <a:pt x="242" y="495"/>
                    <a:pt x="229" y="501"/>
                    <a:pt x="214" y="503"/>
                  </a:cubicBezTo>
                  <a:cubicBezTo>
                    <a:pt x="195" y="506"/>
                    <a:pt x="176" y="507"/>
                    <a:pt x="157" y="510"/>
                  </a:cubicBezTo>
                  <a:cubicBezTo>
                    <a:pt x="149" y="512"/>
                    <a:pt x="140" y="529"/>
                    <a:pt x="143" y="537"/>
                  </a:cubicBezTo>
                  <a:cubicBezTo>
                    <a:pt x="145" y="545"/>
                    <a:pt x="146" y="555"/>
                    <a:pt x="151" y="561"/>
                  </a:cubicBezTo>
                  <a:cubicBezTo>
                    <a:pt x="181" y="601"/>
                    <a:pt x="176" y="644"/>
                    <a:pt x="164" y="688"/>
                  </a:cubicBezTo>
                  <a:cubicBezTo>
                    <a:pt x="151" y="739"/>
                    <a:pt x="118" y="768"/>
                    <a:pt x="64" y="772"/>
                  </a:cubicBezTo>
                  <a:cubicBezTo>
                    <a:pt x="48" y="773"/>
                    <a:pt x="32" y="777"/>
                    <a:pt x="16" y="781"/>
                  </a:cubicBezTo>
                  <a:cubicBezTo>
                    <a:pt x="4" y="784"/>
                    <a:pt x="0" y="808"/>
                    <a:pt x="11" y="817"/>
                  </a:cubicBezTo>
                  <a:cubicBezTo>
                    <a:pt x="19" y="823"/>
                    <a:pt x="28" y="830"/>
                    <a:pt x="39" y="834"/>
                  </a:cubicBezTo>
                  <a:cubicBezTo>
                    <a:pt x="56" y="842"/>
                    <a:pt x="75" y="846"/>
                    <a:pt x="93" y="854"/>
                  </a:cubicBezTo>
                  <a:cubicBezTo>
                    <a:pt x="109" y="861"/>
                    <a:pt x="119" y="873"/>
                    <a:pt x="123" y="891"/>
                  </a:cubicBezTo>
                  <a:cubicBezTo>
                    <a:pt x="126" y="902"/>
                    <a:pt x="127" y="913"/>
                    <a:pt x="130" y="923"/>
                  </a:cubicBezTo>
                  <a:cubicBezTo>
                    <a:pt x="136" y="944"/>
                    <a:pt x="129" y="961"/>
                    <a:pt x="115" y="977"/>
                  </a:cubicBezTo>
                  <a:cubicBezTo>
                    <a:pt x="104" y="989"/>
                    <a:pt x="91" y="1000"/>
                    <a:pt x="82" y="1014"/>
                  </a:cubicBezTo>
                  <a:cubicBezTo>
                    <a:pt x="68" y="1034"/>
                    <a:pt x="73" y="1058"/>
                    <a:pt x="94" y="1071"/>
                  </a:cubicBezTo>
                  <a:cubicBezTo>
                    <a:pt x="107" y="1081"/>
                    <a:pt x="126" y="1086"/>
                    <a:pt x="135" y="1098"/>
                  </a:cubicBezTo>
                  <a:cubicBezTo>
                    <a:pt x="157" y="1134"/>
                    <a:pt x="174" y="1173"/>
                    <a:pt x="156" y="1216"/>
                  </a:cubicBezTo>
                  <a:cubicBezTo>
                    <a:pt x="146" y="1239"/>
                    <a:pt x="148" y="1258"/>
                    <a:pt x="158" y="1278"/>
                  </a:cubicBezTo>
                  <a:cubicBezTo>
                    <a:pt x="160" y="1281"/>
                    <a:pt x="161" y="1284"/>
                    <a:pt x="162" y="1286"/>
                  </a:cubicBezTo>
                  <a:cubicBezTo>
                    <a:pt x="180" y="1316"/>
                    <a:pt x="202" y="1339"/>
                    <a:pt x="236" y="1350"/>
                  </a:cubicBezTo>
                  <a:cubicBezTo>
                    <a:pt x="278" y="1365"/>
                    <a:pt x="275" y="1377"/>
                    <a:pt x="264" y="1413"/>
                  </a:cubicBezTo>
                  <a:cubicBezTo>
                    <a:pt x="263" y="1418"/>
                    <a:pt x="262" y="1424"/>
                    <a:pt x="262" y="1429"/>
                  </a:cubicBezTo>
                  <a:cubicBezTo>
                    <a:pt x="262" y="1442"/>
                    <a:pt x="268" y="1451"/>
                    <a:pt x="279" y="1455"/>
                  </a:cubicBezTo>
                  <a:cubicBezTo>
                    <a:pt x="292" y="1459"/>
                    <a:pt x="306" y="1459"/>
                    <a:pt x="320" y="1464"/>
                  </a:cubicBezTo>
                  <a:cubicBezTo>
                    <a:pt x="363" y="1479"/>
                    <a:pt x="384" y="1516"/>
                    <a:pt x="376" y="1561"/>
                  </a:cubicBezTo>
                  <a:cubicBezTo>
                    <a:pt x="372" y="1580"/>
                    <a:pt x="369" y="1599"/>
                    <a:pt x="366" y="1618"/>
                  </a:cubicBezTo>
                  <a:cubicBezTo>
                    <a:pt x="365" y="1626"/>
                    <a:pt x="381" y="1640"/>
                    <a:pt x="389" y="1638"/>
                  </a:cubicBezTo>
                  <a:cubicBezTo>
                    <a:pt x="394" y="1638"/>
                    <a:pt x="401" y="1638"/>
                    <a:pt x="405" y="1635"/>
                  </a:cubicBezTo>
                  <a:cubicBezTo>
                    <a:pt x="436" y="1617"/>
                    <a:pt x="467" y="1614"/>
                    <a:pt x="501" y="1626"/>
                  </a:cubicBezTo>
                  <a:cubicBezTo>
                    <a:pt x="506" y="1627"/>
                    <a:pt x="512" y="1628"/>
                    <a:pt x="517" y="1627"/>
                  </a:cubicBezTo>
                  <a:cubicBezTo>
                    <a:pt x="558" y="1619"/>
                    <a:pt x="585" y="1644"/>
                    <a:pt x="611" y="1668"/>
                  </a:cubicBezTo>
                  <a:cubicBezTo>
                    <a:pt x="623" y="1678"/>
                    <a:pt x="633" y="1692"/>
                    <a:pt x="641" y="1707"/>
                  </a:cubicBezTo>
                  <a:cubicBezTo>
                    <a:pt x="654" y="1729"/>
                    <a:pt x="675" y="1734"/>
                    <a:pt x="698" y="1732"/>
                  </a:cubicBezTo>
                  <a:cubicBezTo>
                    <a:pt x="712" y="1731"/>
                    <a:pt x="725" y="1724"/>
                    <a:pt x="739" y="1723"/>
                  </a:cubicBezTo>
                  <a:cubicBezTo>
                    <a:pt x="749" y="1723"/>
                    <a:pt x="761" y="1725"/>
                    <a:pt x="770" y="1730"/>
                  </a:cubicBezTo>
                  <a:cubicBezTo>
                    <a:pt x="779" y="1735"/>
                    <a:pt x="786" y="1745"/>
                    <a:pt x="794" y="1752"/>
                  </a:cubicBezTo>
                  <a:cubicBezTo>
                    <a:pt x="812" y="1771"/>
                    <a:pt x="834" y="1771"/>
                    <a:pt x="855" y="1762"/>
                  </a:cubicBezTo>
                  <a:cubicBezTo>
                    <a:pt x="868" y="1757"/>
                    <a:pt x="879" y="1747"/>
                    <a:pt x="891" y="1740"/>
                  </a:cubicBezTo>
                  <a:cubicBezTo>
                    <a:pt x="927" y="1722"/>
                    <a:pt x="970" y="1737"/>
                    <a:pt x="987" y="1775"/>
                  </a:cubicBezTo>
                  <a:cubicBezTo>
                    <a:pt x="994" y="1790"/>
                    <a:pt x="996" y="1807"/>
                    <a:pt x="1011" y="1819"/>
                  </a:cubicBezTo>
                  <a:cubicBezTo>
                    <a:pt x="1023" y="1829"/>
                    <a:pt x="1048" y="1827"/>
                    <a:pt x="1054" y="1812"/>
                  </a:cubicBezTo>
                  <a:cubicBezTo>
                    <a:pt x="1058" y="1803"/>
                    <a:pt x="1061" y="1792"/>
                    <a:pt x="1063" y="1781"/>
                  </a:cubicBezTo>
                  <a:cubicBezTo>
                    <a:pt x="1065" y="1769"/>
                    <a:pt x="1070" y="1761"/>
                    <a:pt x="1083" y="1759"/>
                  </a:cubicBezTo>
                  <a:cubicBezTo>
                    <a:pt x="1113" y="1754"/>
                    <a:pt x="1144" y="1752"/>
                    <a:pt x="1172" y="1742"/>
                  </a:cubicBezTo>
                  <a:cubicBezTo>
                    <a:pt x="1228" y="1722"/>
                    <a:pt x="1283" y="1706"/>
                    <a:pt x="1342" y="1705"/>
                  </a:cubicBezTo>
                  <a:cubicBezTo>
                    <a:pt x="1356" y="1705"/>
                    <a:pt x="1368" y="1697"/>
                    <a:pt x="1377" y="1686"/>
                  </a:cubicBezTo>
                  <a:cubicBezTo>
                    <a:pt x="1390" y="1672"/>
                    <a:pt x="1402" y="1656"/>
                    <a:pt x="1416" y="1643"/>
                  </a:cubicBezTo>
                  <a:cubicBezTo>
                    <a:pt x="1431" y="1630"/>
                    <a:pt x="1456" y="1632"/>
                    <a:pt x="1469" y="1646"/>
                  </a:cubicBezTo>
                  <a:cubicBezTo>
                    <a:pt x="1482" y="1659"/>
                    <a:pt x="1494" y="1674"/>
                    <a:pt x="1507" y="1689"/>
                  </a:cubicBezTo>
                  <a:cubicBezTo>
                    <a:pt x="1514" y="1698"/>
                    <a:pt x="1520" y="1707"/>
                    <a:pt x="1529" y="1713"/>
                  </a:cubicBezTo>
                  <a:cubicBezTo>
                    <a:pt x="1535" y="1717"/>
                    <a:pt x="1545" y="1717"/>
                    <a:pt x="1553" y="1716"/>
                  </a:cubicBezTo>
                  <a:cubicBezTo>
                    <a:pt x="1562" y="1714"/>
                    <a:pt x="1568" y="1699"/>
                    <a:pt x="1564" y="1688"/>
                  </a:cubicBezTo>
                  <a:cubicBezTo>
                    <a:pt x="1562" y="1683"/>
                    <a:pt x="1561" y="1677"/>
                    <a:pt x="1558" y="1673"/>
                  </a:cubicBezTo>
                  <a:cubicBezTo>
                    <a:pt x="1544" y="1648"/>
                    <a:pt x="1532" y="1624"/>
                    <a:pt x="1516" y="1601"/>
                  </a:cubicBezTo>
                  <a:cubicBezTo>
                    <a:pt x="1502" y="1581"/>
                    <a:pt x="1489" y="1560"/>
                    <a:pt x="1486" y="1534"/>
                  </a:cubicBezTo>
                  <a:cubicBezTo>
                    <a:pt x="1485" y="1522"/>
                    <a:pt x="1494" y="1502"/>
                    <a:pt x="1505" y="1499"/>
                  </a:cubicBezTo>
                  <a:cubicBezTo>
                    <a:pt x="1536" y="1493"/>
                    <a:pt x="1563" y="1482"/>
                    <a:pt x="1577" y="1450"/>
                  </a:cubicBezTo>
                  <a:cubicBezTo>
                    <a:pt x="1578" y="1448"/>
                    <a:pt x="1588" y="1446"/>
                    <a:pt x="1590" y="1448"/>
                  </a:cubicBezTo>
                  <a:cubicBezTo>
                    <a:pt x="1628" y="1484"/>
                    <a:pt x="1677" y="1509"/>
                    <a:pt x="1696" y="1561"/>
                  </a:cubicBezTo>
                  <a:cubicBezTo>
                    <a:pt x="1699" y="1569"/>
                    <a:pt x="1705" y="1576"/>
                    <a:pt x="1711" y="1582"/>
                  </a:cubicBezTo>
                  <a:cubicBezTo>
                    <a:pt x="1717" y="1588"/>
                    <a:pt x="1723" y="1593"/>
                    <a:pt x="1730" y="1597"/>
                  </a:cubicBezTo>
                  <a:cubicBezTo>
                    <a:pt x="1734" y="1600"/>
                    <a:pt x="1740" y="1602"/>
                    <a:pt x="1745" y="1603"/>
                  </a:cubicBezTo>
                  <a:cubicBezTo>
                    <a:pt x="1751" y="1603"/>
                    <a:pt x="1757" y="1601"/>
                    <a:pt x="1761" y="1598"/>
                  </a:cubicBezTo>
                  <a:cubicBezTo>
                    <a:pt x="1763" y="1596"/>
                    <a:pt x="1764" y="1587"/>
                    <a:pt x="1761" y="1584"/>
                  </a:cubicBezTo>
                  <a:cubicBezTo>
                    <a:pt x="1750" y="1572"/>
                    <a:pt x="1735" y="1563"/>
                    <a:pt x="1727" y="1549"/>
                  </a:cubicBezTo>
                  <a:cubicBezTo>
                    <a:pt x="1719" y="1535"/>
                    <a:pt x="1721" y="1517"/>
                    <a:pt x="1715" y="1503"/>
                  </a:cubicBezTo>
                  <a:cubicBezTo>
                    <a:pt x="1711" y="1490"/>
                    <a:pt x="1703" y="1479"/>
                    <a:pt x="1690" y="1471"/>
                  </a:cubicBezTo>
                  <a:cubicBezTo>
                    <a:pt x="1666" y="1458"/>
                    <a:pt x="1643" y="1442"/>
                    <a:pt x="1620" y="1426"/>
                  </a:cubicBezTo>
                  <a:cubicBezTo>
                    <a:pt x="1583" y="1400"/>
                    <a:pt x="1581" y="1388"/>
                    <a:pt x="1604" y="1354"/>
                  </a:cubicBezTo>
                  <a:cubicBezTo>
                    <a:pt x="1619" y="1333"/>
                    <a:pt x="1634" y="1314"/>
                    <a:pt x="1662" y="1310"/>
                  </a:cubicBezTo>
                  <a:cubicBezTo>
                    <a:pt x="1672" y="1309"/>
                    <a:pt x="1682" y="1301"/>
                    <a:pt x="1691" y="1295"/>
                  </a:cubicBezTo>
                  <a:cubicBezTo>
                    <a:pt x="1707" y="1285"/>
                    <a:pt x="1723" y="1286"/>
                    <a:pt x="1739" y="1294"/>
                  </a:cubicBezTo>
                  <a:cubicBezTo>
                    <a:pt x="1794" y="1319"/>
                    <a:pt x="1848" y="1346"/>
                    <a:pt x="1903" y="1372"/>
                  </a:cubicBezTo>
                  <a:cubicBezTo>
                    <a:pt x="1915" y="1378"/>
                    <a:pt x="1928" y="1386"/>
                    <a:pt x="1941" y="1388"/>
                  </a:cubicBezTo>
                  <a:cubicBezTo>
                    <a:pt x="1974" y="1391"/>
                    <a:pt x="2007" y="1392"/>
                    <a:pt x="2039" y="1379"/>
                  </a:cubicBezTo>
                  <a:cubicBezTo>
                    <a:pt x="2053" y="1374"/>
                    <a:pt x="2067" y="1362"/>
                    <a:pt x="2065" y="1350"/>
                  </a:cubicBezTo>
                  <a:cubicBezTo>
                    <a:pt x="2063" y="1340"/>
                    <a:pt x="2058" y="1328"/>
                    <a:pt x="2050" y="13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ea typeface="HY강B" panose="02030600000101010101" pitchFamily="18" charset="-127"/>
              </a:endParaRPr>
            </a:p>
          </p:txBody>
        </p:sp>
      </p:grpSp>
      <p:sp>
        <p:nvSpPr>
          <p:cNvPr id="58" name="TextBox 57"/>
          <p:cNvSpPr txBox="1"/>
          <p:nvPr/>
        </p:nvSpPr>
        <p:spPr>
          <a:xfrm>
            <a:off x="7201413" y="2685477"/>
            <a:ext cx="427826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ko-KR" altLang="en-US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이곳에 학습 정리를 적어 주십시오</a:t>
            </a:r>
            <a:r>
              <a:rPr lang="en-US" altLang="ko-KR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</a:p>
          <a:p>
            <a:pPr marL="171450" indent="-17145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ko-KR" altLang="en-US" sz="1600" dirty="0">
                <a:latin typeface="HY강B" panose="02030600000101010101" pitchFamily="18" charset="-127"/>
                <a:ea typeface="HY강B" panose="02030600000101010101" pitchFamily="18" charset="-127"/>
              </a:rPr>
              <a:t>이곳에 학습 정리를 적어 주십시오</a:t>
            </a:r>
            <a:r>
              <a:rPr lang="en-US" altLang="ko-KR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  <a:endParaRPr lang="en-US" altLang="ko-KR" sz="1600" dirty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marL="171450" indent="-17145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ko-KR" altLang="en-US" sz="1600" dirty="0">
                <a:latin typeface="HY강B" panose="02030600000101010101" pitchFamily="18" charset="-127"/>
                <a:ea typeface="HY강B" panose="02030600000101010101" pitchFamily="18" charset="-127"/>
              </a:rPr>
              <a:t>이곳에 학습 정리를 적어 주십시오</a:t>
            </a:r>
            <a:r>
              <a:rPr lang="en-US" altLang="ko-KR" sz="1600" dirty="0"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  <a:endParaRPr lang="ko-KR" altLang="en-US" sz="1600" dirty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marL="171450" indent="-17145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ko-KR" altLang="en-US" sz="1600" dirty="0">
                <a:latin typeface="HY강B" panose="02030600000101010101" pitchFamily="18" charset="-127"/>
                <a:ea typeface="HY강B" panose="02030600000101010101" pitchFamily="18" charset="-127"/>
              </a:rPr>
              <a:t>이곳에 학습 정리를 적어 주십시오</a:t>
            </a:r>
            <a:r>
              <a:rPr lang="en-US" altLang="ko-KR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</a:p>
          <a:p>
            <a:pPr marL="171450" indent="-17145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ko-KR" altLang="en-US" sz="1600" dirty="0">
                <a:latin typeface="HY강B" panose="02030600000101010101" pitchFamily="18" charset="-127"/>
                <a:ea typeface="HY강B" panose="02030600000101010101" pitchFamily="18" charset="-127"/>
              </a:rPr>
              <a:t>이곳에 학습 정리를 적어 주십시오</a:t>
            </a:r>
            <a:r>
              <a:rPr lang="en-US" altLang="ko-KR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  <a:endParaRPr lang="ko-KR" altLang="en-US" sz="1600" dirty="0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6121400" y="1223434"/>
            <a:ext cx="1797579" cy="1773617"/>
            <a:chOff x="3534123" y="1165014"/>
            <a:chExt cx="1797579" cy="1773617"/>
          </a:xfrm>
        </p:grpSpPr>
        <p:grpSp>
          <p:nvGrpSpPr>
            <p:cNvPr id="123" name="그룹 122"/>
            <p:cNvGrpSpPr/>
            <p:nvPr/>
          </p:nvGrpSpPr>
          <p:grpSpPr>
            <a:xfrm rot="6393086">
              <a:off x="3390838" y="1977214"/>
              <a:ext cx="1104702" cy="818131"/>
              <a:chOff x="1433513" y="-58738"/>
              <a:chExt cx="9363075" cy="6934201"/>
            </a:xfrm>
            <a:solidFill>
              <a:srgbClr val="FF005C"/>
            </a:solidFill>
          </p:grpSpPr>
          <p:sp>
            <p:nvSpPr>
              <p:cNvPr id="124" name="Freeform 148"/>
              <p:cNvSpPr>
                <a:spLocks/>
              </p:cNvSpPr>
              <p:nvPr/>
            </p:nvSpPr>
            <p:spPr bwMode="auto">
              <a:xfrm>
                <a:off x="9561513" y="4591050"/>
                <a:ext cx="1235075" cy="1289050"/>
              </a:xfrm>
              <a:custGeom>
                <a:avLst/>
                <a:gdLst>
                  <a:gd name="T0" fmla="*/ 0 w 329"/>
                  <a:gd name="T1" fmla="*/ 162 h 343"/>
                  <a:gd name="T2" fmla="*/ 58 w 329"/>
                  <a:gd name="T3" fmla="*/ 47 h 343"/>
                  <a:gd name="T4" fmla="*/ 245 w 329"/>
                  <a:gd name="T5" fmla="*/ 41 h 343"/>
                  <a:gd name="T6" fmla="*/ 300 w 329"/>
                  <a:gd name="T7" fmla="*/ 233 h 343"/>
                  <a:gd name="T8" fmla="*/ 166 w 329"/>
                  <a:gd name="T9" fmla="*/ 338 h 343"/>
                  <a:gd name="T10" fmla="*/ 133 w 329"/>
                  <a:gd name="T11" fmla="*/ 343 h 343"/>
                  <a:gd name="T12" fmla="*/ 109 w 329"/>
                  <a:gd name="T13" fmla="*/ 337 h 343"/>
                  <a:gd name="T14" fmla="*/ 0 w 329"/>
                  <a:gd name="T15" fmla="*/ 162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9" h="343">
                    <a:moveTo>
                      <a:pt x="0" y="162"/>
                    </a:moveTo>
                    <a:cubicBezTo>
                      <a:pt x="0" y="113"/>
                      <a:pt x="22" y="75"/>
                      <a:pt x="58" y="47"/>
                    </a:cubicBezTo>
                    <a:cubicBezTo>
                      <a:pt x="121" y="0"/>
                      <a:pt x="196" y="8"/>
                      <a:pt x="245" y="41"/>
                    </a:cubicBezTo>
                    <a:cubicBezTo>
                      <a:pt x="302" y="80"/>
                      <a:pt x="329" y="170"/>
                      <a:pt x="300" y="233"/>
                    </a:cubicBezTo>
                    <a:cubicBezTo>
                      <a:pt x="265" y="308"/>
                      <a:pt x="259" y="320"/>
                      <a:pt x="166" y="338"/>
                    </a:cubicBezTo>
                    <a:cubicBezTo>
                      <a:pt x="155" y="340"/>
                      <a:pt x="144" y="342"/>
                      <a:pt x="133" y="343"/>
                    </a:cubicBezTo>
                    <a:cubicBezTo>
                      <a:pt x="125" y="343"/>
                      <a:pt x="115" y="342"/>
                      <a:pt x="109" y="337"/>
                    </a:cubicBezTo>
                    <a:cubicBezTo>
                      <a:pt x="51" y="293"/>
                      <a:pt x="4" y="240"/>
                      <a:pt x="0" y="16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>
                  <a:ea typeface="HY강B" panose="02030600000101010101" pitchFamily="18" charset="-127"/>
                </a:endParaRPr>
              </a:p>
            </p:txBody>
          </p:sp>
          <p:sp>
            <p:nvSpPr>
              <p:cNvPr id="125" name="Freeform 149"/>
              <p:cNvSpPr>
                <a:spLocks/>
              </p:cNvSpPr>
              <p:nvPr/>
            </p:nvSpPr>
            <p:spPr bwMode="auto">
              <a:xfrm>
                <a:off x="7237413" y="6459538"/>
                <a:ext cx="404813" cy="415925"/>
              </a:xfrm>
              <a:custGeom>
                <a:avLst/>
                <a:gdLst>
                  <a:gd name="T0" fmla="*/ 69 w 108"/>
                  <a:gd name="T1" fmla="*/ 111 h 111"/>
                  <a:gd name="T2" fmla="*/ 25 w 108"/>
                  <a:gd name="T3" fmla="*/ 14 h 111"/>
                  <a:gd name="T4" fmla="*/ 63 w 108"/>
                  <a:gd name="T5" fmla="*/ 7 h 111"/>
                  <a:gd name="T6" fmla="*/ 87 w 108"/>
                  <a:gd name="T7" fmla="*/ 100 h 111"/>
                  <a:gd name="T8" fmla="*/ 69 w 108"/>
                  <a:gd name="T9" fmla="*/ 111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8" h="111">
                    <a:moveTo>
                      <a:pt x="69" y="111"/>
                    </a:moveTo>
                    <a:cubicBezTo>
                      <a:pt x="23" y="105"/>
                      <a:pt x="0" y="51"/>
                      <a:pt x="25" y="14"/>
                    </a:cubicBezTo>
                    <a:cubicBezTo>
                      <a:pt x="32" y="5"/>
                      <a:pt x="51" y="0"/>
                      <a:pt x="63" y="7"/>
                    </a:cubicBezTo>
                    <a:cubicBezTo>
                      <a:pt x="96" y="25"/>
                      <a:pt x="108" y="67"/>
                      <a:pt x="87" y="100"/>
                    </a:cubicBezTo>
                    <a:cubicBezTo>
                      <a:pt x="83" y="105"/>
                      <a:pt x="74" y="108"/>
                      <a:pt x="69" y="1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>
                  <a:ea typeface="HY강B" panose="02030600000101010101" pitchFamily="18" charset="-127"/>
                </a:endParaRPr>
              </a:p>
            </p:txBody>
          </p:sp>
          <p:sp>
            <p:nvSpPr>
              <p:cNvPr id="126" name="Freeform 150"/>
              <p:cNvSpPr>
                <a:spLocks/>
              </p:cNvSpPr>
              <p:nvPr/>
            </p:nvSpPr>
            <p:spPr bwMode="auto">
              <a:xfrm>
                <a:off x="1433513" y="-58738"/>
                <a:ext cx="7759700" cy="6870701"/>
              </a:xfrm>
              <a:custGeom>
                <a:avLst/>
                <a:gdLst>
                  <a:gd name="T0" fmla="*/ 1777 w 2067"/>
                  <a:gd name="T1" fmla="*/ 1271 h 1829"/>
                  <a:gd name="T2" fmla="*/ 1758 w 2067"/>
                  <a:gd name="T3" fmla="*/ 1089 h 1829"/>
                  <a:gd name="T4" fmla="*/ 1766 w 2067"/>
                  <a:gd name="T5" fmla="*/ 888 h 1829"/>
                  <a:gd name="T6" fmla="*/ 1700 w 2067"/>
                  <a:gd name="T7" fmla="*/ 677 h 1829"/>
                  <a:gd name="T8" fmla="*/ 1637 w 2067"/>
                  <a:gd name="T9" fmla="*/ 501 h 1829"/>
                  <a:gd name="T10" fmla="*/ 1484 w 2067"/>
                  <a:gd name="T11" fmla="*/ 310 h 1829"/>
                  <a:gd name="T12" fmla="*/ 1293 w 2067"/>
                  <a:gd name="T13" fmla="*/ 171 h 1829"/>
                  <a:gd name="T14" fmla="*/ 1159 w 2067"/>
                  <a:gd name="T15" fmla="*/ 77 h 1829"/>
                  <a:gd name="T16" fmla="*/ 1040 w 2067"/>
                  <a:gd name="T17" fmla="*/ 59 h 1829"/>
                  <a:gd name="T18" fmla="*/ 913 w 2067"/>
                  <a:gd name="T19" fmla="*/ 44 h 1829"/>
                  <a:gd name="T20" fmla="*/ 702 w 2067"/>
                  <a:gd name="T21" fmla="*/ 77 h 1829"/>
                  <a:gd name="T22" fmla="*/ 614 w 2067"/>
                  <a:gd name="T23" fmla="*/ 174 h 1829"/>
                  <a:gd name="T24" fmla="*/ 498 w 2067"/>
                  <a:gd name="T25" fmla="*/ 149 h 1829"/>
                  <a:gd name="T26" fmla="*/ 473 w 2067"/>
                  <a:gd name="T27" fmla="*/ 221 h 1829"/>
                  <a:gd name="T28" fmla="*/ 413 w 2067"/>
                  <a:gd name="T29" fmla="*/ 62 h 1829"/>
                  <a:gd name="T30" fmla="*/ 152 w 2067"/>
                  <a:gd name="T31" fmla="*/ 129 h 1829"/>
                  <a:gd name="T32" fmla="*/ 218 w 2067"/>
                  <a:gd name="T33" fmla="*/ 304 h 1829"/>
                  <a:gd name="T34" fmla="*/ 247 w 2067"/>
                  <a:gd name="T35" fmla="*/ 481 h 1829"/>
                  <a:gd name="T36" fmla="*/ 143 w 2067"/>
                  <a:gd name="T37" fmla="*/ 537 h 1829"/>
                  <a:gd name="T38" fmla="*/ 64 w 2067"/>
                  <a:gd name="T39" fmla="*/ 772 h 1829"/>
                  <a:gd name="T40" fmla="*/ 39 w 2067"/>
                  <a:gd name="T41" fmla="*/ 834 h 1829"/>
                  <a:gd name="T42" fmla="*/ 130 w 2067"/>
                  <a:gd name="T43" fmla="*/ 923 h 1829"/>
                  <a:gd name="T44" fmla="*/ 94 w 2067"/>
                  <a:gd name="T45" fmla="*/ 1071 h 1829"/>
                  <a:gd name="T46" fmla="*/ 158 w 2067"/>
                  <a:gd name="T47" fmla="*/ 1278 h 1829"/>
                  <a:gd name="T48" fmla="*/ 264 w 2067"/>
                  <a:gd name="T49" fmla="*/ 1413 h 1829"/>
                  <a:gd name="T50" fmla="*/ 320 w 2067"/>
                  <a:gd name="T51" fmla="*/ 1464 h 1829"/>
                  <a:gd name="T52" fmla="*/ 389 w 2067"/>
                  <a:gd name="T53" fmla="*/ 1638 h 1829"/>
                  <a:gd name="T54" fmla="*/ 517 w 2067"/>
                  <a:gd name="T55" fmla="*/ 1627 h 1829"/>
                  <a:gd name="T56" fmla="*/ 698 w 2067"/>
                  <a:gd name="T57" fmla="*/ 1732 h 1829"/>
                  <a:gd name="T58" fmla="*/ 794 w 2067"/>
                  <a:gd name="T59" fmla="*/ 1752 h 1829"/>
                  <a:gd name="T60" fmla="*/ 987 w 2067"/>
                  <a:gd name="T61" fmla="*/ 1775 h 1829"/>
                  <a:gd name="T62" fmla="*/ 1063 w 2067"/>
                  <a:gd name="T63" fmla="*/ 1781 h 1829"/>
                  <a:gd name="T64" fmla="*/ 1342 w 2067"/>
                  <a:gd name="T65" fmla="*/ 1705 h 1829"/>
                  <a:gd name="T66" fmla="*/ 1469 w 2067"/>
                  <a:gd name="T67" fmla="*/ 1646 h 1829"/>
                  <a:gd name="T68" fmla="*/ 1553 w 2067"/>
                  <a:gd name="T69" fmla="*/ 1716 h 1829"/>
                  <a:gd name="T70" fmla="*/ 1516 w 2067"/>
                  <a:gd name="T71" fmla="*/ 1601 h 1829"/>
                  <a:gd name="T72" fmla="*/ 1577 w 2067"/>
                  <a:gd name="T73" fmla="*/ 1450 h 1829"/>
                  <a:gd name="T74" fmla="*/ 1711 w 2067"/>
                  <a:gd name="T75" fmla="*/ 1582 h 1829"/>
                  <a:gd name="T76" fmla="*/ 1761 w 2067"/>
                  <a:gd name="T77" fmla="*/ 1598 h 1829"/>
                  <a:gd name="T78" fmla="*/ 1715 w 2067"/>
                  <a:gd name="T79" fmla="*/ 1503 h 1829"/>
                  <a:gd name="T80" fmla="*/ 1604 w 2067"/>
                  <a:gd name="T81" fmla="*/ 1354 h 1829"/>
                  <a:gd name="T82" fmla="*/ 1739 w 2067"/>
                  <a:gd name="T83" fmla="*/ 1294 h 1829"/>
                  <a:gd name="T84" fmla="*/ 2039 w 2067"/>
                  <a:gd name="T85" fmla="*/ 1379 h 18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067" h="1829">
                    <a:moveTo>
                      <a:pt x="2050" y="1322"/>
                    </a:moveTo>
                    <a:cubicBezTo>
                      <a:pt x="2026" y="1302"/>
                      <a:pt x="1998" y="1292"/>
                      <a:pt x="1967" y="1289"/>
                    </a:cubicBezTo>
                    <a:cubicBezTo>
                      <a:pt x="1903" y="1284"/>
                      <a:pt x="1840" y="1278"/>
                      <a:pt x="1777" y="1271"/>
                    </a:cubicBezTo>
                    <a:cubicBezTo>
                      <a:pt x="1713" y="1264"/>
                      <a:pt x="1684" y="1200"/>
                      <a:pt x="1721" y="1150"/>
                    </a:cubicBezTo>
                    <a:cubicBezTo>
                      <a:pt x="1727" y="1141"/>
                      <a:pt x="1736" y="1133"/>
                      <a:pt x="1744" y="1126"/>
                    </a:cubicBezTo>
                    <a:cubicBezTo>
                      <a:pt x="1755" y="1116"/>
                      <a:pt x="1759" y="1103"/>
                      <a:pt x="1758" y="1089"/>
                    </a:cubicBezTo>
                    <a:cubicBezTo>
                      <a:pt x="1757" y="1072"/>
                      <a:pt x="1754" y="1056"/>
                      <a:pt x="1753" y="1039"/>
                    </a:cubicBezTo>
                    <a:cubicBezTo>
                      <a:pt x="1751" y="1000"/>
                      <a:pt x="1748" y="961"/>
                      <a:pt x="1772" y="926"/>
                    </a:cubicBezTo>
                    <a:cubicBezTo>
                      <a:pt x="1780" y="914"/>
                      <a:pt x="1775" y="900"/>
                      <a:pt x="1766" y="888"/>
                    </a:cubicBezTo>
                    <a:cubicBezTo>
                      <a:pt x="1753" y="869"/>
                      <a:pt x="1745" y="850"/>
                      <a:pt x="1743" y="827"/>
                    </a:cubicBezTo>
                    <a:cubicBezTo>
                      <a:pt x="1739" y="794"/>
                      <a:pt x="1732" y="761"/>
                      <a:pt x="1723" y="730"/>
                    </a:cubicBezTo>
                    <a:cubicBezTo>
                      <a:pt x="1719" y="711"/>
                      <a:pt x="1712" y="691"/>
                      <a:pt x="1700" y="677"/>
                    </a:cubicBezTo>
                    <a:cubicBezTo>
                      <a:pt x="1671" y="645"/>
                      <a:pt x="1666" y="609"/>
                      <a:pt x="1670" y="568"/>
                    </a:cubicBezTo>
                    <a:cubicBezTo>
                      <a:pt x="1671" y="563"/>
                      <a:pt x="1671" y="557"/>
                      <a:pt x="1671" y="552"/>
                    </a:cubicBezTo>
                    <a:cubicBezTo>
                      <a:pt x="1671" y="528"/>
                      <a:pt x="1661" y="507"/>
                      <a:pt x="1637" y="501"/>
                    </a:cubicBezTo>
                    <a:cubicBezTo>
                      <a:pt x="1587" y="488"/>
                      <a:pt x="1557" y="455"/>
                      <a:pt x="1536" y="410"/>
                    </a:cubicBezTo>
                    <a:cubicBezTo>
                      <a:pt x="1528" y="393"/>
                      <a:pt x="1515" y="377"/>
                      <a:pt x="1502" y="363"/>
                    </a:cubicBezTo>
                    <a:cubicBezTo>
                      <a:pt x="1488" y="348"/>
                      <a:pt x="1480" y="331"/>
                      <a:pt x="1484" y="310"/>
                    </a:cubicBezTo>
                    <a:cubicBezTo>
                      <a:pt x="1490" y="283"/>
                      <a:pt x="1477" y="263"/>
                      <a:pt x="1463" y="242"/>
                    </a:cubicBezTo>
                    <a:cubicBezTo>
                      <a:pt x="1436" y="201"/>
                      <a:pt x="1394" y="189"/>
                      <a:pt x="1350" y="179"/>
                    </a:cubicBezTo>
                    <a:cubicBezTo>
                      <a:pt x="1331" y="174"/>
                      <a:pt x="1311" y="176"/>
                      <a:pt x="1293" y="171"/>
                    </a:cubicBezTo>
                    <a:cubicBezTo>
                      <a:pt x="1257" y="162"/>
                      <a:pt x="1225" y="147"/>
                      <a:pt x="1208" y="111"/>
                    </a:cubicBezTo>
                    <a:cubicBezTo>
                      <a:pt x="1204" y="101"/>
                      <a:pt x="1197" y="92"/>
                      <a:pt x="1190" y="84"/>
                    </a:cubicBezTo>
                    <a:cubicBezTo>
                      <a:pt x="1182" y="76"/>
                      <a:pt x="1171" y="72"/>
                      <a:pt x="1159" y="77"/>
                    </a:cubicBezTo>
                    <a:cubicBezTo>
                      <a:pt x="1149" y="82"/>
                      <a:pt x="1139" y="87"/>
                      <a:pt x="1130" y="93"/>
                    </a:cubicBezTo>
                    <a:cubicBezTo>
                      <a:pt x="1111" y="105"/>
                      <a:pt x="1093" y="102"/>
                      <a:pt x="1075" y="92"/>
                    </a:cubicBezTo>
                    <a:cubicBezTo>
                      <a:pt x="1060" y="85"/>
                      <a:pt x="1046" y="77"/>
                      <a:pt x="1040" y="59"/>
                    </a:cubicBezTo>
                    <a:cubicBezTo>
                      <a:pt x="1036" y="46"/>
                      <a:pt x="1028" y="33"/>
                      <a:pt x="1014" y="29"/>
                    </a:cubicBezTo>
                    <a:cubicBezTo>
                      <a:pt x="986" y="20"/>
                      <a:pt x="958" y="15"/>
                      <a:pt x="933" y="28"/>
                    </a:cubicBezTo>
                    <a:cubicBezTo>
                      <a:pt x="926" y="32"/>
                      <a:pt x="920" y="37"/>
                      <a:pt x="913" y="44"/>
                    </a:cubicBezTo>
                    <a:cubicBezTo>
                      <a:pt x="882" y="78"/>
                      <a:pt x="838" y="88"/>
                      <a:pt x="800" y="110"/>
                    </a:cubicBezTo>
                    <a:cubicBezTo>
                      <a:pt x="784" y="118"/>
                      <a:pt x="766" y="115"/>
                      <a:pt x="751" y="107"/>
                    </a:cubicBezTo>
                    <a:cubicBezTo>
                      <a:pt x="734" y="99"/>
                      <a:pt x="718" y="87"/>
                      <a:pt x="702" y="77"/>
                    </a:cubicBezTo>
                    <a:cubicBezTo>
                      <a:pt x="691" y="71"/>
                      <a:pt x="672" y="79"/>
                      <a:pt x="667" y="92"/>
                    </a:cubicBezTo>
                    <a:cubicBezTo>
                      <a:pt x="662" y="110"/>
                      <a:pt x="659" y="129"/>
                      <a:pt x="653" y="147"/>
                    </a:cubicBezTo>
                    <a:cubicBezTo>
                      <a:pt x="647" y="165"/>
                      <a:pt x="631" y="174"/>
                      <a:pt x="614" y="174"/>
                    </a:cubicBezTo>
                    <a:cubicBezTo>
                      <a:pt x="601" y="174"/>
                      <a:pt x="586" y="170"/>
                      <a:pt x="575" y="164"/>
                    </a:cubicBezTo>
                    <a:cubicBezTo>
                      <a:pt x="563" y="157"/>
                      <a:pt x="555" y="145"/>
                      <a:pt x="544" y="136"/>
                    </a:cubicBezTo>
                    <a:cubicBezTo>
                      <a:pt x="527" y="122"/>
                      <a:pt x="503" y="128"/>
                      <a:pt x="498" y="149"/>
                    </a:cubicBezTo>
                    <a:cubicBezTo>
                      <a:pt x="495" y="159"/>
                      <a:pt x="494" y="170"/>
                      <a:pt x="492" y="181"/>
                    </a:cubicBezTo>
                    <a:cubicBezTo>
                      <a:pt x="490" y="192"/>
                      <a:pt x="489" y="203"/>
                      <a:pt x="486" y="213"/>
                    </a:cubicBezTo>
                    <a:cubicBezTo>
                      <a:pt x="484" y="217"/>
                      <a:pt x="478" y="221"/>
                      <a:pt x="473" y="221"/>
                    </a:cubicBezTo>
                    <a:cubicBezTo>
                      <a:pt x="469" y="221"/>
                      <a:pt x="463" y="217"/>
                      <a:pt x="461" y="213"/>
                    </a:cubicBezTo>
                    <a:cubicBezTo>
                      <a:pt x="458" y="203"/>
                      <a:pt x="457" y="192"/>
                      <a:pt x="455" y="185"/>
                    </a:cubicBezTo>
                    <a:cubicBezTo>
                      <a:pt x="468" y="131"/>
                      <a:pt x="446" y="96"/>
                      <a:pt x="413" y="62"/>
                    </a:cubicBezTo>
                    <a:cubicBezTo>
                      <a:pt x="390" y="38"/>
                      <a:pt x="363" y="29"/>
                      <a:pt x="334" y="19"/>
                    </a:cubicBezTo>
                    <a:cubicBezTo>
                      <a:pt x="278" y="0"/>
                      <a:pt x="201" y="14"/>
                      <a:pt x="174" y="84"/>
                    </a:cubicBezTo>
                    <a:cubicBezTo>
                      <a:pt x="168" y="100"/>
                      <a:pt x="160" y="114"/>
                      <a:pt x="152" y="129"/>
                    </a:cubicBezTo>
                    <a:cubicBezTo>
                      <a:pt x="140" y="153"/>
                      <a:pt x="143" y="177"/>
                      <a:pt x="153" y="201"/>
                    </a:cubicBezTo>
                    <a:cubicBezTo>
                      <a:pt x="164" y="229"/>
                      <a:pt x="189" y="250"/>
                      <a:pt x="196" y="281"/>
                    </a:cubicBezTo>
                    <a:cubicBezTo>
                      <a:pt x="198" y="290"/>
                      <a:pt x="209" y="299"/>
                      <a:pt x="218" y="304"/>
                    </a:cubicBezTo>
                    <a:cubicBezTo>
                      <a:pt x="232" y="313"/>
                      <a:pt x="248" y="319"/>
                      <a:pt x="263" y="327"/>
                    </a:cubicBezTo>
                    <a:cubicBezTo>
                      <a:pt x="279" y="337"/>
                      <a:pt x="285" y="349"/>
                      <a:pt x="280" y="369"/>
                    </a:cubicBezTo>
                    <a:cubicBezTo>
                      <a:pt x="270" y="407"/>
                      <a:pt x="259" y="444"/>
                      <a:pt x="247" y="481"/>
                    </a:cubicBezTo>
                    <a:cubicBezTo>
                      <a:pt x="242" y="495"/>
                      <a:pt x="229" y="501"/>
                      <a:pt x="214" y="503"/>
                    </a:cubicBezTo>
                    <a:cubicBezTo>
                      <a:pt x="195" y="506"/>
                      <a:pt x="176" y="507"/>
                      <a:pt x="157" y="510"/>
                    </a:cubicBezTo>
                    <a:cubicBezTo>
                      <a:pt x="149" y="512"/>
                      <a:pt x="140" y="529"/>
                      <a:pt x="143" y="537"/>
                    </a:cubicBezTo>
                    <a:cubicBezTo>
                      <a:pt x="145" y="545"/>
                      <a:pt x="146" y="555"/>
                      <a:pt x="151" y="561"/>
                    </a:cubicBezTo>
                    <a:cubicBezTo>
                      <a:pt x="181" y="601"/>
                      <a:pt x="176" y="644"/>
                      <a:pt x="164" y="688"/>
                    </a:cubicBezTo>
                    <a:cubicBezTo>
                      <a:pt x="151" y="739"/>
                      <a:pt x="118" y="768"/>
                      <a:pt x="64" y="772"/>
                    </a:cubicBezTo>
                    <a:cubicBezTo>
                      <a:pt x="48" y="773"/>
                      <a:pt x="32" y="777"/>
                      <a:pt x="16" y="781"/>
                    </a:cubicBezTo>
                    <a:cubicBezTo>
                      <a:pt x="4" y="784"/>
                      <a:pt x="0" y="808"/>
                      <a:pt x="11" y="817"/>
                    </a:cubicBezTo>
                    <a:cubicBezTo>
                      <a:pt x="19" y="823"/>
                      <a:pt x="28" y="830"/>
                      <a:pt x="39" y="834"/>
                    </a:cubicBezTo>
                    <a:cubicBezTo>
                      <a:pt x="56" y="842"/>
                      <a:pt x="75" y="846"/>
                      <a:pt x="93" y="854"/>
                    </a:cubicBezTo>
                    <a:cubicBezTo>
                      <a:pt x="109" y="861"/>
                      <a:pt x="119" y="873"/>
                      <a:pt x="123" y="891"/>
                    </a:cubicBezTo>
                    <a:cubicBezTo>
                      <a:pt x="126" y="902"/>
                      <a:pt x="127" y="913"/>
                      <a:pt x="130" y="923"/>
                    </a:cubicBezTo>
                    <a:cubicBezTo>
                      <a:pt x="136" y="944"/>
                      <a:pt x="129" y="961"/>
                      <a:pt x="115" y="977"/>
                    </a:cubicBezTo>
                    <a:cubicBezTo>
                      <a:pt x="104" y="989"/>
                      <a:pt x="91" y="1000"/>
                      <a:pt x="82" y="1014"/>
                    </a:cubicBezTo>
                    <a:cubicBezTo>
                      <a:pt x="68" y="1034"/>
                      <a:pt x="73" y="1058"/>
                      <a:pt x="94" y="1071"/>
                    </a:cubicBezTo>
                    <a:cubicBezTo>
                      <a:pt x="107" y="1081"/>
                      <a:pt x="126" y="1086"/>
                      <a:pt x="135" y="1098"/>
                    </a:cubicBezTo>
                    <a:cubicBezTo>
                      <a:pt x="157" y="1134"/>
                      <a:pt x="174" y="1173"/>
                      <a:pt x="156" y="1216"/>
                    </a:cubicBezTo>
                    <a:cubicBezTo>
                      <a:pt x="146" y="1239"/>
                      <a:pt x="148" y="1258"/>
                      <a:pt x="158" y="1278"/>
                    </a:cubicBezTo>
                    <a:cubicBezTo>
                      <a:pt x="160" y="1281"/>
                      <a:pt x="161" y="1284"/>
                      <a:pt x="162" y="1286"/>
                    </a:cubicBezTo>
                    <a:cubicBezTo>
                      <a:pt x="180" y="1316"/>
                      <a:pt x="202" y="1339"/>
                      <a:pt x="236" y="1350"/>
                    </a:cubicBezTo>
                    <a:cubicBezTo>
                      <a:pt x="278" y="1365"/>
                      <a:pt x="275" y="1377"/>
                      <a:pt x="264" y="1413"/>
                    </a:cubicBezTo>
                    <a:cubicBezTo>
                      <a:pt x="263" y="1418"/>
                      <a:pt x="262" y="1424"/>
                      <a:pt x="262" y="1429"/>
                    </a:cubicBezTo>
                    <a:cubicBezTo>
                      <a:pt x="262" y="1442"/>
                      <a:pt x="268" y="1451"/>
                      <a:pt x="279" y="1455"/>
                    </a:cubicBezTo>
                    <a:cubicBezTo>
                      <a:pt x="292" y="1459"/>
                      <a:pt x="306" y="1459"/>
                      <a:pt x="320" y="1464"/>
                    </a:cubicBezTo>
                    <a:cubicBezTo>
                      <a:pt x="363" y="1479"/>
                      <a:pt x="384" y="1516"/>
                      <a:pt x="376" y="1561"/>
                    </a:cubicBezTo>
                    <a:cubicBezTo>
                      <a:pt x="372" y="1580"/>
                      <a:pt x="369" y="1599"/>
                      <a:pt x="366" y="1618"/>
                    </a:cubicBezTo>
                    <a:cubicBezTo>
                      <a:pt x="365" y="1626"/>
                      <a:pt x="381" y="1640"/>
                      <a:pt x="389" y="1638"/>
                    </a:cubicBezTo>
                    <a:cubicBezTo>
                      <a:pt x="394" y="1638"/>
                      <a:pt x="401" y="1638"/>
                      <a:pt x="405" y="1635"/>
                    </a:cubicBezTo>
                    <a:cubicBezTo>
                      <a:pt x="436" y="1617"/>
                      <a:pt x="467" y="1614"/>
                      <a:pt x="501" y="1626"/>
                    </a:cubicBezTo>
                    <a:cubicBezTo>
                      <a:pt x="506" y="1627"/>
                      <a:pt x="512" y="1628"/>
                      <a:pt x="517" y="1627"/>
                    </a:cubicBezTo>
                    <a:cubicBezTo>
                      <a:pt x="558" y="1619"/>
                      <a:pt x="585" y="1644"/>
                      <a:pt x="611" y="1668"/>
                    </a:cubicBezTo>
                    <a:cubicBezTo>
                      <a:pt x="623" y="1678"/>
                      <a:pt x="633" y="1692"/>
                      <a:pt x="641" y="1707"/>
                    </a:cubicBezTo>
                    <a:cubicBezTo>
                      <a:pt x="654" y="1729"/>
                      <a:pt x="675" y="1734"/>
                      <a:pt x="698" y="1732"/>
                    </a:cubicBezTo>
                    <a:cubicBezTo>
                      <a:pt x="712" y="1731"/>
                      <a:pt x="725" y="1724"/>
                      <a:pt x="739" y="1723"/>
                    </a:cubicBezTo>
                    <a:cubicBezTo>
                      <a:pt x="749" y="1723"/>
                      <a:pt x="761" y="1725"/>
                      <a:pt x="770" y="1730"/>
                    </a:cubicBezTo>
                    <a:cubicBezTo>
                      <a:pt x="779" y="1735"/>
                      <a:pt x="786" y="1745"/>
                      <a:pt x="794" y="1752"/>
                    </a:cubicBezTo>
                    <a:cubicBezTo>
                      <a:pt x="812" y="1771"/>
                      <a:pt x="834" y="1771"/>
                      <a:pt x="855" y="1762"/>
                    </a:cubicBezTo>
                    <a:cubicBezTo>
                      <a:pt x="868" y="1757"/>
                      <a:pt x="879" y="1747"/>
                      <a:pt x="891" y="1740"/>
                    </a:cubicBezTo>
                    <a:cubicBezTo>
                      <a:pt x="927" y="1722"/>
                      <a:pt x="970" y="1737"/>
                      <a:pt x="987" y="1775"/>
                    </a:cubicBezTo>
                    <a:cubicBezTo>
                      <a:pt x="994" y="1790"/>
                      <a:pt x="996" y="1807"/>
                      <a:pt x="1011" y="1819"/>
                    </a:cubicBezTo>
                    <a:cubicBezTo>
                      <a:pt x="1023" y="1829"/>
                      <a:pt x="1048" y="1827"/>
                      <a:pt x="1054" y="1812"/>
                    </a:cubicBezTo>
                    <a:cubicBezTo>
                      <a:pt x="1058" y="1803"/>
                      <a:pt x="1061" y="1792"/>
                      <a:pt x="1063" y="1781"/>
                    </a:cubicBezTo>
                    <a:cubicBezTo>
                      <a:pt x="1065" y="1769"/>
                      <a:pt x="1070" y="1761"/>
                      <a:pt x="1083" y="1759"/>
                    </a:cubicBezTo>
                    <a:cubicBezTo>
                      <a:pt x="1113" y="1754"/>
                      <a:pt x="1144" y="1752"/>
                      <a:pt x="1172" y="1742"/>
                    </a:cubicBezTo>
                    <a:cubicBezTo>
                      <a:pt x="1228" y="1722"/>
                      <a:pt x="1283" y="1706"/>
                      <a:pt x="1342" y="1705"/>
                    </a:cubicBezTo>
                    <a:cubicBezTo>
                      <a:pt x="1356" y="1705"/>
                      <a:pt x="1368" y="1697"/>
                      <a:pt x="1377" y="1686"/>
                    </a:cubicBezTo>
                    <a:cubicBezTo>
                      <a:pt x="1390" y="1672"/>
                      <a:pt x="1402" y="1656"/>
                      <a:pt x="1416" y="1643"/>
                    </a:cubicBezTo>
                    <a:cubicBezTo>
                      <a:pt x="1431" y="1630"/>
                      <a:pt x="1456" y="1632"/>
                      <a:pt x="1469" y="1646"/>
                    </a:cubicBezTo>
                    <a:cubicBezTo>
                      <a:pt x="1482" y="1659"/>
                      <a:pt x="1494" y="1674"/>
                      <a:pt x="1507" y="1689"/>
                    </a:cubicBezTo>
                    <a:cubicBezTo>
                      <a:pt x="1514" y="1698"/>
                      <a:pt x="1520" y="1707"/>
                      <a:pt x="1529" y="1713"/>
                    </a:cubicBezTo>
                    <a:cubicBezTo>
                      <a:pt x="1535" y="1717"/>
                      <a:pt x="1545" y="1717"/>
                      <a:pt x="1553" y="1716"/>
                    </a:cubicBezTo>
                    <a:cubicBezTo>
                      <a:pt x="1562" y="1714"/>
                      <a:pt x="1568" y="1699"/>
                      <a:pt x="1564" y="1688"/>
                    </a:cubicBezTo>
                    <a:cubicBezTo>
                      <a:pt x="1562" y="1683"/>
                      <a:pt x="1561" y="1677"/>
                      <a:pt x="1558" y="1673"/>
                    </a:cubicBezTo>
                    <a:cubicBezTo>
                      <a:pt x="1544" y="1648"/>
                      <a:pt x="1532" y="1624"/>
                      <a:pt x="1516" y="1601"/>
                    </a:cubicBezTo>
                    <a:cubicBezTo>
                      <a:pt x="1502" y="1581"/>
                      <a:pt x="1489" y="1560"/>
                      <a:pt x="1486" y="1534"/>
                    </a:cubicBezTo>
                    <a:cubicBezTo>
                      <a:pt x="1485" y="1522"/>
                      <a:pt x="1494" y="1502"/>
                      <a:pt x="1505" y="1499"/>
                    </a:cubicBezTo>
                    <a:cubicBezTo>
                      <a:pt x="1536" y="1493"/>
                      <a:pt x="1563" y="1482"/>
                      <a:pt x="1577" y="1450"/>
                    </a:cubicBezTo>
                    <a:cubicBezTo>
                      <a:pt x="1578" y="1448"/>
                      <a:pt x="1588" y="1446"/>
                      <a:pt x="1590" y="1448"/>
                    </a:cubicBezTo>
                    <a:cubicBezTo>
                      <a:pt x="1628" y="1484"/>
                      <a:pt x="1677" y="1509"/>
                      <a:pt x="1696" y="1561"/>
                    </a:cubicBezTo>
                    <a:cubicBezTo>
                      <a:pt x="1699" y="1569"/>
                      <a:pt x="1705" y="1576"/>
                      <a:pt x="1711" y="1582"/>
                    </a:cubicBezTo>
                    <a:cubicBezTo>
                      <a:pt x="1717" y="1588"/>
                      <a:pt x="1723" y="1593"/>
                      <a:pt x="1730" y="1597"/>
                    </a:cubicBezTo>
                    <a:cubicBezTo>
                      <a:pt x="1734" y="1600"/>
                      <a:pt x="1740" y="1602"/>
                      <a:pt x="1745" y="1603"/>
                    </a:cubicBezTo>
                    <a:cubicBezTo>
                      <a:pt x="1751" y="1603"/>
                      <a:pt x="1757" y="1601"/>
                      <a:pt x="1761" y="1598"/>
                    </a:cubicBezTo>
                    <a:cubicBezTo>
                      <a:pt x="1763" y="1596"/>
                      <a:pt x="1764" y="1587"/>
                      <a:pt x="1761" y="1584"/>
                    </a:cubicBezTo>
                    <a:cubicBezTo>
                      <a:pt x="1750" y="1572"/>
                      <a:pt x="1735" y="1563"/>
                      <a:pt x="1727" y="1549"/>
                    </a:cubicBezTo>
                    <a:cubicBezTo>
                      <a:pt x="1719" y="1535"/>
                      <a:pt x="1721" y="1517"/>
                      <a:pt x="1715" y="1503"/>
                    </a:cubicBezTo>
                    <a:cubicBezTo>
                      <a:pt x="1711" y="1490"/>
                      <a:pt x="1703" y="1479"/>
                      <a:pt x="1690" y="1471"/>
                    </a:cubicBezTo>
                    <a:cubicBezTo>
                      <a:pt x="1666" y="1458"/>
                      <a:pt x="1643" y="1442"/>
                      <a:pt x="1620" y="1426"/>
                    </a:cubicBezTo>
                    <a:cubicBezTo>
                      <a:pt x="1583" y="1400"/>
                      <a:pt x="1581" y="1388"/>
                      <a:pt x="1604" y="1354"/>
                    </a:cubicBezTo>
                    <a:cubicBezTo>
                      <a:pt x="1619" y="1333"/>
                      <a:pt x="1634" y="1314"/>
                      <a:pt x="1662" y="1310"/>
                    </a:cubicBezTo>
                    <a:cubicBezTo>
                      <a:pt x="1672" y="1309"/>
                      <a:pt x="1682" y="1301"/>
                      <a:pt x="1691" y="1295"/>
                    </a:cubicBezTo>
                    <a:cubicBezTo>
                      <a:pt x="1707" y="1285"/>
                      <a:pt x="1723" y="1286"/>
                      <a:pt x="1739" y="1294"/>
                    </a:cubicBezTo>
                    <a:cubicBezTo>
                      <a:pt x="1794" y="1319"/>
                      <a:pt x="1848" y="1346"/>
                      <a:pt x="1903" y="1372"/>
                    </a:cubicBezTo>
                    <a:cubicBezTo>
                      <a:pt x="1915" y="1378"/>
                      <a:pt x="1928" y="1386"/>
                      <a:pt x="1941" y="1388"/>
                    </a:cubicBezTo>
                    <a:cubicBezTo>
                      <a:pt x="1974" y="1391"/>
                      <a:pt x="2007" y="1392"/>
                      <a:pt x="2039" y="1379"/>
                    </a:cubicBezTo>
                    <a:cubicBezTo>
                      <a:pt x="2053" y="1374"/>
                      <a:pt x="2067" y="1362"/>
                      <a:pt x="2065" y="1350"/>
                    </a:cubicBezTo>
                    <a:cubicBezTo>
                      <a:pt x="2063" y="1340"/>
                      <a:pt x="2058" y="1328"/>
                      <a:pt x="2050" y="13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>
                  <a:ea typeface="HY강B" panose="02030600000101010101" pitchFamily="18" charset="-127"/>
                </a:endParaRPr>
              </a:p>
            </p:txBody>
          </p:sp>
        </p:grpSp>
        <p:grpSp>
          <p:nvGrpSpPr>
            <p:cNvPr id="2" name="그룹 1"/>
            <p:cNvGrpSpPr/>
            <p:nvPr/>
          </p:nvGrpSpPr>
          <p:grpSpPr>
            <a:xfrm>
              <a:off x="3626596" y="1165014"/>
              <a:ext cx="1705106" cy="1261548"/>
              <a:chOff x="3626596" y="1165014"/>
              <a:chExt cx="1705106" cy="1261548"/>
            </a:xfrm>
          </p:grpSpPr>
          <p:grpSp>
            <p:nvGrpSpPr>
              <p:cNvPr id="127" name="그룹 126"/>
              <p:cNvGrpSpPr/>
              <p:nvPr/>
            </p:nvGrpSpPr>
            <p:grpSpPr>
              <a:xfrm rot="5400000">
                <a:off x="3483311" y="1308299"/>
                <a:ext cx="1104702" cy="818131"/>
                <a:chOff x="1433513" y="-58738"/>
                <a:chExt cx="9363075" cy="6934201"/>
              </a:xfrm>
              <a:solidFill>
                <a:srgbClr val="FFD000"/>
              </a:solidFill>
            </p:grpSpPr>
            <p:sp>
              <p:nvSpPr>
                <p:cNvPr id="128" name="Freeform 148"/>
                <p:cNvSpPr>
                  <a:spLocks/>
                </p:cNvSpPr>
                <p:nvPr/>
              </p:nvSpPr>
              <p:spPr bwMode="auto">
                <a:xfrm>
                  <a:off x="9561513" y="4591050"/>
                  <a:ext cx="1235075" cy="1289050"/>
                </a:xfrm>
                <a:custGeom>
                  <a:avLst/>
                  <a:gdLst>
                    <a:gd name="T0" fmla="*/ 0 w 329"/>
                    <a:gd name="T1" fmla="*/ 162 h 343"/>
                    <a:gd name="T2" fmla="*/ 58 w 329"/>
                    <a:gd name="T3" fmla="*/ 47 h 343"/>
                    <a:gd name="T4" fmla="*/ 245 w 329"/>
                    <a:gd name="T5" fmla="*/ 41 h 343"/>
                    <a:gd name="T6" fmla="*/ 300 w 329"/>
                    <a:gd name="T7" fmla="*/ 233 h 343"/>
                    <a:gd name="T8" fmla="*/ 166 w 329"/>
                    <a:gd name="T9" fmla="*/ 338 h 343"/>
                    <a:gd name="T10" fmla="*/ 133 w 329"/>
                    <a:gd name="T11" fmla="*/ 343 h 343"/>
                    <a:gd name="T12" fmla="*/ 109 w 329"/>
                    <a:gd name="T13" fmla="*/ 337 h 343"/>
                    <a:gd name="T14" fmla="*/ 0 w 329"/>
                    <a:gd name="T15" fmla="*/ 162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29" h="343">
                      <a:moveTo>
                        <a:pt x="0" y="162"/>
                      </a:moveTo>
                      <a:cubicBezTo>
                        <a:pt x="0" y="113"/>
                        <a:pt x="22" y="75"/>
                        <a:pt x="58" y="47"/>
                      </a:cubicBezTo>
                      <a:cubicBezTo>
                        <a:pt x="121" y="0"/>
                        <a:pt x="196" y="8"/>
                        <a:pt x="245" y="41"/>
                      </a:cubicBezTo>
                      <a:cubicBezTo>
                        <a:pt x="302" y="80"/>
                        <a:pt x="329" y="170"/>
                        <a:pt x="300" y="233"/>
                      </a:cubicBezTo>
                      <a:cubicBezTo>
                        <a:pt x="265" y="308"/>
                        <a:pt x="259" y="320"/>
                        <a:pt x="166" y="338"/>
                      </a:cubicBezTo>
                      <a:cubicBezTo>
                        <a:pt x="155" y="340"/>
                        <a:pt x="144" y="342"/>
                        <a:pt x="133" y="343"/>
                      </a:cubicBezTo>
                      <a:cubicBezTo>
                        <a:pt x="125" y="343"/>
                        <a:pt x="115" y="342"/>
                        <a:pt x="109" y="337"/>
                      </a:cubicBezTo>
                      <a:cubicBezTo>
                        <a:pt x="51" y="293"/>
                        <a:pt x="4" y="240"/>
                        <a:pt x="0" y="16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dirty="0">
                    <a:ea typeface="HY강B" panose="02030600000101010101" pitchFamily="18" charset="-127"/>
                  </a:endParaRPr>
                </a:p>
              </p:txBody>
            </p:sp>
            <p:sp>
              <p:nvSpPr>
                <p:cNvPr id="129" name="Freeform 149"/>
                <p:cNvSpPr>
                  <a:spLocks/>
                </p:cNvSpPr>
                <p:nvPr/>
              </p:nvSpPr>
              <p:spPr bwMode="auto">
                <a:xfrm>
                  <a:off x="7237413" y="6459538"/>
                  <a:ext cx="404813" cy="415925"/>
                </a:xfrm>
                <a:custGeom>
                  <a:avLst/>
                  <a:gdLst>
                    <a:gd name="T0" fmla="*/ 69 w 108"/>
                    <a:gd name="T1" fmla="*/ 111 h 111"/>
                    <a:gd name="T2" fmla="*/ 25 w 108"/>
                    <a:gd name="T3" fmla="*/ 14 h 111"/>
                    <a:gd name="T4" fmla="*/ 63 w 108"/>
                    <a:gd name="T5" fmla="*/ 7 h 111"/>
                    <a:gd name="T6" fmla="*/ 87 w 108"/>
                    <a:gd name="T7" fmla="*/ 100 h 111"/>
                    <a:gd name="T8" fmla="*/ 69 w 108"/>
                    <a:gd name="T9" fmla="*/ 111 h 1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8" h="111">
                      <a:moveTo>
                        <a:pt x="69" y="111"/>
                      </a:moveTo>
                      <a:cubicBezTo>
                        <a:pt x="23" y="105"/>
                        <a:pt x="0" y="51"/>
                        <a:pt x="25" y="14"/>
                      </a:cubicBezTo>
                      <a:cubicBezTo>
                        <a:pt x="32" y="5"/>
                        <a:pt x="51" y="0"/>
                        <a:pt x="63" y="7"/>
                      </a:cubicBezTo>
                      <a:cubicBezTo>
                        <a:pt x="96" y="25"/>
                        <a:pt x="108" y="67"/>
                        <a:pt x="87" y="100"/>
                      </a:cubicBezTo>
                      <a:cubicBezTo>
                        <a:pt x="83" y="105"/>
                        <a:pt x="74" y="108"/>
                        <a:pt x="69" y="1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dirty="0">
                    <a:ea typeface="HY강B" panose="02030600000101010101" pitchFamily="18" charset="-127"/>
                  </a:endParaRPr>
                </a:p>
              </p:txBody>
            </p:sp>
            <p:sp>
              <p:nvSpPr>
                <p:cNvPr id="130" name="Freeform 150"/>
                <p:cNvSpPr>
                  <a:spLocks/>
                </p:cNvSpPr>
                <p:nvPr/>
              </p:nvSpPr>
              <p:spPr bwMode="auto">
                <a:xfrm>
                  <a:off x="1433513" y="-58738"/>
                  <a:ext cx="7759700" cy="6870701"/>
                </a:xfrm>
                <a:custGeom>
                  <a:avLst/>
                  <a:gdLst>
                    <a:gd name="T0" fmla="*/ 1777 w 2067"/>
                    <a:gd name="T1" fmla="*/ 1271 h 1829"/>
                    <a:gd name="T2" fmla="*/ 1758 w 2067"/>
                    <a:gd name="T3" fmla="*/ 1089 h 1829"/>
                    <a:gd name="T4" fmla="*/ 1766 w 2067"/>
                    <a:gd name="T5" fmla="*/ 888 h 1829"/>
                    <a:gd name="T6" fmla="*/ 1700 w 2067"/>
                    <a:gd name="T7" fmla="*/ 677 h 1829"/>
                    <a:gd name="T8" fmla="*/ 1637 w 2067"/>
                    <a:gd name="T9" fmla="*/ 501 h 1829"/>
                    <a:gd name="T10" fmla="*/ 1484 w 2067"/>
                    <a:gd name="T11" fmla="*/ 310 h 1829"/>
                    <a:gd name="T12" fmla="*/ 1293 w 2067"/>
                    <a:gd name="T13" fmla="*/ 171 h 1829"/>
                    <a:gd name="T14" fmla="*/ 1159 w 2067"/>
                    <a:gd name="T15" fmla="*/ 77 h 1829"/>
                    <a:gd name="T16" fmla="*/ 1040 w 2067"/>
                    <a:gd name="T17" fmla="*/ 59 h 1829"/>
                    <a:gd name="T18" fmla="*/ 913 w 2067"/>
                    <a:gd name="T19" fmla="*/ 44 h 1829"/>
                    <a:gd name="T20" fmla="*/ 702 w 2067"/>
                    <a:gd name="T21" fmla="*/ 77 h 1829"/>
                    <a:gd name="T22" fmla="*/ 614 w 2067"/>
                    <a:gd name="T23" fmla="*/ 174 h 1829"/>
                    <a:gd name="T24" fmla="*/ 498 w 2067"/>
                    <a:gd name="T25" fmla="*/ 149 h 1829"/>
                    <a:gd name="T26" fmla="*/ 473 w 2067"/>
                    <a:gd name="T27" fmla="*/ 221 h 1829"/>
                    <a:gd name="T28" fmla="*/ 413 w 2067"/>
                    <a:gd name="T29" fmla="*/ 62 h 1829"/>
                    <a:gd name="T30" fmla="*/ 152 w 2067"/>
                    <a:gd name="T31" fmla="*/ 129 h 1829"/>
                    <a:gd name="T32" fmla="*/ 218 w 2067"/>
                    <a:gd name="T33" fmla="*/ 304 h 1829"/>
                    <a:gd name="T34" fmla="*/ 247 w 2067"/>
                    <a:gd name="T35" fmla="*/ 481 h 1829"/>
                    <a:gd name="T36" fmla="*/ 143 w 2067"/>
                    <a:gd name="T37" fmla="*/ 537 h 1829"/>
                    <a:gd name="T38" fmla="*/ 64 w 2067"/>
                    <a:gd name="T39" fmla="*/ 772 h 1829"/>
                    <a:gd name="T40" fmla="*/ 39 w 2067"/>
                    <a:gd name="T41" fmla="*/ 834 h 1829"/>
                    <a:gd name="T42" fmla="*/ 130 w 2067"/>
                    <a:gd name="T43" fmla="*/ 923 h 1829"/>
                    <a:gd name="T44" fmla="*/ 94 w 2067"/>
                    <a:gd name="T45" fmla="*/ 1071 h 1829"/>
                    <a:gd name="T46" fmla="*/ 158 w 2067"/>
                    <a:gd name="T47" fmla="*/ 1278 h 1829"/>
                    <a:gd name="T48" fmla="*/ 264 w 2067"/>
                    <a:gd name="T49" fmla="*/ 1413 h 1829"/>
                    <a:gd name="T50" fmla="*/ 320 w 2067"/>
                    <a:gd name="T51" fmla="*/ 1464 h 1829"/>
                    <a:gd name="T52" fmla="*/ 389 w 2067"/>
                    <a:gd name="T53" fmla="*/ 1638 h 1829"/>
                    <a:gd name="T54" fmla="*/ 517 w 2067"/>
                    <a:gd name="T55" fmla="*/ 1627 h 1829"/>
                    <a:gd name="T56" fmla="*/ 698 w 2067"/>
                    <a:gd name="T57" fmla="*/ 1732 h 1829"/>
                    <a:gd name="T58" fmla="*/ 794 w 2067"/>
                    <a:gd name="T59" fmla="*/ 1752 h 1829"/>
                    <a:gd name="T60" fmla="*/ 987 w 2067"/>
                    <a:gd name="T61" fmla="*/ 1775 h 1829"/>
                    <a:gd name="T62" fmla="*/ 1063 w 2067"/>
                    <a:gd name="T63" fmla="*/ 1781 h 1829"/>
                    <a:gd name="T64" fmla="*/ 1342 w 2067"/>
                    <a:gd name="T65" fmla="*/ 1705 h 1829"/>
                    <a:gd name="T66" fmla="*/ 1469 w 2067"/>
                    <a:gd name="T67" fmla="*/ 1646 h 1829"/>
                    <a:gd name="T68" fmla="*/ 1553 w 2067"/>
                    <a:gd name="T69" fmla="*/ 1716 h 1829"/>
                    <a:gd name="T70" fmla="*/ 1516 w 2067"/>
                    <a:gd name="T71" fmla="*/ 1601 h 1829"/>
                    <a:gd name="T72" fmla="*/ 1577 w 2067"/>
                    <a:gd name="T73" fmla="*/ 1450 h 1829"/>
                    <a:gd name="T74" fmla="*/ 1711 w 2067"/>
                    <a:gd name="T75" fmla="*/ 1582 h 1829"/>
                    <a:gd name="T76" fmla="*/ 1761 w 2067"/>
                    <a:gd name="T77" fmla="*/ 1598 h 1829"/>
                    <a:gd name="T78" fmla="*/ 1715 w 2067"/>
                    <a:gd name="T79" fmla="*/ 1503 h 1829"/>
                    <a:gd name="T80" fmla="*/ 1604 w 2067"/>
                    <a:gd name="T81" fmla="*/ 1354 h 1829"/>
                    <a:gd name="T82" fmla="*/ 1739 w 2067"/>
                    <a:gd name="T83" fmla="*/ 1294 h 1829"/>
                    <a:gd name="T84" fmla="*/ 2039 w 2067"/>
                    <a:gd name="T85" fmla="*/ 1379 h 18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2067" h="1829">
                      <a:moveTo>
                        <a:pt x="2050" y="1322"/>
                      </a:moveTo>
                      <a:cubicBezTo>
                        <a:pt x="2026" y="1302"/>
                        <a:pt x="1998" y="1292"/>
                        <a:pt x="1967" y="1289"/>
                      </a:cubicBezTo>
                      <a:cubicBezTo>
                        <a:pt x="1903" y="1284"/>
                        <a:pt x="1840" y="1278"/>
                        <a:pt x="1777" y="1271"/>
                      </a:cubicBezTo>
                      <a:cubicBezTo>
                        <a:pt x="1713" y="1264"/>
                        <a:pt x="1684" y="1200"/>
                        <a:pt x="1721" y="1150"/>
                      </a:cubicBezTo>
                      <a:cubicBezTo>
                        <a:pt x="1727" y="1141"/>
                        <a:pt x="1736" y="1133"/>
                        <a:pt x="1744" y="1126"/>
                      </a:cubicBezTo>
                      <a:cubicBezTo>
                        <a:pt x="1755" y="1116"/>
                        <a:pt x="1759" y="1103"/>
                        <a:pt x="1758" y="1089"/>
                      </a:cubicBezTo>
                      <a:cubicBezTo>
                        <a:pt x="1757" y="1072"/>
                        <a:pt x="1754" y="1056"/>
                        <a:pt x="1753" y="1039"/>
                      </a:cubicBezTo>
                      <a:cubicBezTo>
                        <a:pt x="1751" y="1000"/>
                        <a:pt x="1748" y="961"/>
                        <a:pt x="1772" y="926"/>
                      </a:cubicBezTo>
                      <a:cubicBezTo>
                        <a:pt x="1780" y="914"/>
                        <a:pt x="1775" y="900"/>
                        <a:pt x="1766" y="888"/>
                      </a:cubicBezTo>
                      <a:cubicBezTo>
                        <a:pt x="1753" y="869"/>
                        <a:pt x="1745" y="850"/>
                        <a:pt x="1743" y="827"/>
                      </a:cubicBezTo>
                      <a:cubicBezTo>
                        <a:pt x="1739" y="794"/>
                        <a:pt x="1732" y="761"/>
                        <a:pt x="1723" y="730"/>
                      </a:cubicBezTo>
                      <a:cubicBezTo>
                        <a:pt x="1719" y="711"/>
                        <a:pt x="1712" y="691"/>
                        <a:pt x="1700" y="677"/>
                      </a:cubicBezTo>
                      <a:cubicBezTo>
                        <a:pt x="1671" y="645"/>
                        <a:pt x="1666" y="609"/>
                        <a:pt x="1670" y="568"/>
                      </a:cubicBezTo>
                      <a:cubicBezTo>
                        <a:pt x="1671" y="563"/>
                        <a:pt x="1671" y="557"/>
                        <a:pt x="1671" y="552"/>
                      </a:cubicBezTo>
                      <a:cubicBezTo>
                        <a:pt x="1671" y="528"/>
                        <a:pt x="1661" y="507"/>
                        <a:pt x="1637" y="501"/>
                      </a:cubicBezTo>
                      <a:cubicBezTo>
                        <a:pt x="1587" y="488"/>
                        <a:pt x="1557" y="455"/>
                        <a:pt x="1536" y="410"/>
                      </a:cubicBezTo>
                      <a:cubicBezTo>
                        <a:pt x="1528" y="393"/>
                        <a:pt x="1515" y="377"/>
                        <a:pt x="1502" y="363"/>
                      </a:cubicBezTo>
                      <a:cubicBezTo>
                        <a:pt x="1488" y="348"/>
                        <a:pt x="1480" y="331"/>
                        <a:pt x="1484" y="310"/>
                      </a:cubicBezTo>
                      <a:cubicBezTo>
                        <a:pt x="1490" y="283"/>
                        <a:pt x="1477" y="263"/>
                        <a:pt x="1463" y="242"/>
                      </a:cubicBezTo>
                      <a:cubicBezTo>
                        <a:pt x="1436" y="201"/>
                        <a:pt x="1394" y="189"/>
                        <a:pt x="1350" y="179"/>
                      </a:cubicBezTo>
                      <a:cubicBezTo>
                        <a:pt x="1331" y="174"/>
                        <a:pt x="1311" y="176"/>
                        <a:pt x="1293" y="171"/>
                      </a:cubicBezTo>
                      <a:cubicBezTo>
                        <a:pt x="1257" y="162"/>
                        <a:pt x="1225" y="147"/>
                        <a:pt x="1208" y="111"/>
                      </a:cubicBezTo>
                      <a:cubicBezTo>
                        <a:pt x="1204" y="101"/>
                        <a:pt x="1197" y="92"/>
                        <a:pt x="1190" y="84"/>
                      </a:cubicBezTo>
                      <a:cubicBezTo>
                        <a:pt x="1182" y="76"/>
                        <a:pt x="1171" y="72"/>
                        <a:pt x="1159" y="77"/>
                      </a:cubicBezTo>
                      <a:cubicBezTo>
                        <a:pt x="1149" y="82"/>
                        <a:pt x="1139" y="87"/>
                        <a:pt x="1130" y="93"/>
                      </a:cubicBezTo>
                      <a:cubicBezTo>
                        <a:pt x="1111" y="105"/>
                        <a:pt x="1093" y="102"/>
                        <a:pt x="1075" y="92"/>
                      </a:cubicBezTo>
                      <a:cubicBezTo>
                        <a:pt x="1060" y="85"/>
                        <a:pt x="1046" y="77"/>
                        <a:pt x="1040" y="59"/>
                      </a:cubicBezTo>
                      <a:cubicBezTo>
                        <a:pt x="1036" y="46"/>
                        <a:pt x="1028" y="33"/>
                        <a:pt x="1014" y="29"/>
                      </a:cubicBezTo>
                      <a:cubicBezTo>
                        <a:pt x="986" y="20"/>
                        <a:pt x="958" y="15"/>
                        <a:pt x="933" y="28"/>
                      </a:cubicBezTo>
                      <a:cubicBezTo>
                        <a:pt x="926" y="32"/>
                        <a:pt x="920" y="37"/>
                        <a:pt x="913" y="44"/>
                      </a:cubicBezTo>
                      <a:cubicBezTo>
                        <a:pt x="882" y="78"/>
                        <a:pt x="838" y="88"/>
                        <a:pt x="800" y="110"/>
                      </a:cubicBezTo>
                      <a:cubicBezTo>
                        <a:pt x="784" y="118"/>
                        <a:pt x="766" y="115"/>
                        <a:pt x="751" y="107"/>
                      </a:cubicBezTo>
                      <a:cubicBezTo>
                        <a:pt x="734" y="99"/>
                        <a:pt x="718" y="87"/>
                        <a:pt x="702" y="77"/>
                      </a:cubicBezTo>
                      <a:cubicBezTo>
                        <a:pt x="691" y="71"/>
                        <a:pt x="672" y="79"/>
                        <a:pt x="667" y="92"/>
                      </a:cubicBezTo>
                      <a:cubicBezTo>
                        <a:pt x="662" y="110"/>
                        <a:pt x="659" y="129"/>
                        <a:pt x="653" y="147"/>
                      </a:cubicBezTo>
                      <a:cubicBezTo>
                        <a:pt x="647" y="165"/>
                        <a:pt x="631" y="174"/>
                        <a:pt x="614" y="174"/>
                      </a:cubicBezTo>
                      <a:cubicBezTo>
                        <a:pt x="601" y="174"/>
                        <a:pt x="586" y="170"/>
                        <a:pt x="575" y="164"/>
                      </a:cubicBezTo>
                      <a:cubicBezTo>
                        <a:pt x="563" y="157"/>
                        <a:pt x="555" y="145"/>
                        <a:pt x="544" y="136"/>
                      </a:cubicBezTo>
                      <a:cubicBezTo>
                        <a:pt x="527" y="122"/>
                        <a:pt x="503" y="128"/>
                        <a:pt x="498" y="149"/>
                      </a:cubicBezTo>
                      <a:cubicBezTo>
                        <a:pt x="495" y="159"/>
                        <a:pt x="494" y="170"/>
                        <a:pt x="492" y="181"/>
                      </a:cubicBezTo>
                      <a:cubicBezTo>
                        <a:pt x="490" y="192"/>
                        <a:pt x="489" y="203"/>
                        <a:pt x="486" y="213"/>
                      </a:cubicBezTo>
                      <a:cubicBezTo>
                        <a:pt x="484" y="217"/>
                        <a:pt x="478" y="221"/>
                        <a:pt x="473" y="221"/>
                      </a:cubicBezTo>
                      <a:cubicBezTo>
                        <a:pt x="469" y="221"/>
                        <a:pt x="463" y="217"/>
                        <a:pt x="461" y="213"/>
                      </a:cubicBezTo>
                      <a:cubicBezTo>
                        <a:pt x="458" y="203"/>
                        <a:pt x="457" y="192"/>
                        <a:pt x="455" y="185"/>
                      </a:cubicBezTo>
                      <a:cubicBezTo>
                        <a:pt x="468" y="131"/>
                        <a:pt x="446" y="96"/>
                        <a:pt x="413" y="62"/>
                      </a:cubicBezTo>
                      <a:cubicBezTo>
                        <a:pt x="390" y="38"/>
                        <a:pt x="363" y="29"/>
                        <a:pt x="334" y="19"/>
                      </a:cubicBezTo>
                      <a:cubicBezTo>
                        <a:pt x="278" y="0"/>
                        <a:pt x="201" y="14"/>
                        <a:pt x="174" y="84"/>
                      </a:cubicBezTo>
                      <a:cubicBezTo>
                        <a:pt x="168" y="100"/>
                        <a:pt x="160" y="114"/>
                        <a:pt x="152" y="129"/>
                      </a:cubicBezTo>
                      <a:cubicBezTo>
                        <a:pt x="140" y="153"/>
                        <a:pt x="143" y="177"/>
                        <a:pt x="153" y="201"/>
                      </a:cubicBezTo>
                      <a:cubicBezTo>
                        <a:pt x="164" y="229"/>
                        <a:pt x="189" y="250"/>
                        <a:pt x="196" y="281"/>
                      </a:cubicBezTo>
                      <a:cubicBezTo>
                        <a:pt x="198" y="290"/>
                        <a:pt x="209" y="299"/>
                        <a:pt x="218" y="304"/>
                      </a:cubicBezTo>
                      <a:cubicBezTo>
                        <a:pt x="232" y="313"/>
                        <a:pt x="248" y="319"/>
                        <a:pt x="263" y="327"/>
                      </a:cubicBezTo>
                      <a:cubicBezTo>
                        <a:pt x="279" y="337"/>
                        <a:pt x="285" y="349"/>
                        <a:pt x="280" y="369"/>
                      </a:cubicBezTo>
                      <a:cubicBezTo>
                        <a:pt x="270" y="407"/>
                        <a:pt x="259" y="444"/>
                        <a:pt x="247" y="481"/>
                      </a:cubicBezTo>
                      <a:cubicBezTo>
                        <a:pt x="242" y="495"/>
                        <a:pt x="229" y="501"/>
                        <a:pt x="214" y="503"/>
                      </a:cubicBezTo>
                      <a:cubicBezTo>
                        <a:pt x="195" y="506"/>
                        <a:pt x="176" y="507"/>
                        <a:pt x="157" y="510"/>
                      </a:cubicBezTo>
                      <a:cubicBezTo>
                        <a:pt x="149" y="512"/>
                        <a:pt x="140" y="529"/>
                        <a:pt x="143" y="537"/>
                      </a:cubicBezTo>
                      <a:cubicBezTo>
                        <a:pt x="145" y="545"/>
                        <a:pt x="146" y="555"/>
                        <a:pt x="151" y="561"/>
                      </a:cubicBezTo>
                      <a:cubicBezTo>
                        <a:pt x="181" y="601"/>
                        <a:pt x="176" y="644"/>
                        <a:pt x="164" y="688"/>
                      </a:cubicBezTo>
                      <a:cubicBezTo>
                        <a:pt x="151" y="739"/>
                        <a:pt x="118" y="768"/>
                        <a:pt x="64" y="772"/>
                      </a:cubicBezTo>
                      <a:cubicBezTo>
                        <a:pt x="48" y="773"/>
                        <a:pt x="32" y="777"/>
                        <a:pt x="16" y="781"/>
                      </a:cubicBezTo>
                      <a:cubicBezTo>
                        <a:pt x="4" y="784"/>
                        <a:pt x="0" y="808"/>
                        <a:pt x="11" y="817"/>
                      </a:cubicBezTo>
                      <a:cubicBezTo>
                        <a:pt x="19" y="823"/>
                        <a:pt x="28" y="830"/>
                        <a:pt x="39" y="834"/>
                      </a:cubicBezTo>
                      <a:cubicBezTo>
                        <a:pt x="56" y="842"/>
                        <a:pt x="75" y="846"/>
                        <a:pt x="93" y="854"/>
                      </a:cubicBezTo>
                      <a:cubicBezTo>
                        <a:pt x="109" y="861"/>
                        <a:pt x="119" y="873"/>
                        <a:pt x="123" y="891"/>
                      </a:cubicBezTo>
                      <a:cubicBezTo>
                        <a:pt x="126" y="902"/>
                        <a:pt x="127" y="913"/>
                        <a:pt x="130" y="923"/>
                      </a:cubicBezTo>
                      <a:cubicBezTo>
                        <a:pt x="136" y="944"/>
                        <a:pt x="129" y="961"/>
                        <a:pt x="115" y="977"/>
                      </a:cubicBezTo>
                      <a:cubicBezTo>
                        <a:pt x="104" y="989"/>
                        <a:pt x="91" y="1000"/>
                        <a:pt x="82" y="1014"/>
                      </a:cubicBezTo>
                      <a:cubicBezTo>
                        <a:pt x="68" y="1034"/>
                        <a:pt x="73" y="1058"/>
                        <a:pt x="94" y="1071"/>
                      </a:cubicBezTo>
                      <a:cubicBezTo>
                        <a:pt x="107" y="1081"/>
                        <a:pt x="126" y="1086"/>
                        <a:pt x="135" y="1098"/>
                      </a:cubicBezTo>
                      <a:cubicBezTo>
                        <a:pt x="157" y="1134"/>
                        <a:pt x="174" y="1173"/>
                        <a:pt x="156" y="1216"/>
                      </a:cubicBezTo>
                      <a:cubicBezTo>
                        <a:pt x="146" y="1239"/>
                        <a:pt x="148" y="1258"/>
                        <a:pt x="158" y="1278"/>
                      </a:cubicBezTo>
                      <a:cubicBezTo>
                        <a:pt x="160" y="1281"/>
                        <a:pt x="161" y="1284"/>
                        <a:pt x="162" y="1286"/>
                      </a:cubicBezTo>
                      <a:cubicBezTo>
                        <a:pt x="180" y="1316"/>
                        <a:pt x="202" y="1339"/>
                        <a:pt x="236" y="1350"/>
                      </a:cubicBezTo>
                      <a:cubicBezTo>
                        <a:pt x="278" y="1365"/>
                        <a:pt x="275" y="1377"/>
                        <a:pt x="264" y="1413"/>
                      </a:cubicBezTo>
                      <a:cubicBezTo>
                        <a:pt x="263" y="1418"/>
                        <a:pt x="262" y="1424"/>
                        <a:pt x="262" y="1429"/>
                      </a:cubicBezTo>
                      <a:cubicBezTo>
                        <a:pt x="262" y="1442"/>
                        <a:pt x="268" y="1451"/>
                        <a:pt x="279" y="1455"/>
                      </a:cubicBezTo>
                      <a:cubicBezTo>
                        <a:pt x="292" y="1459"/>
                        <a:pt x="306" y="1459"/>
                        <a:pt x="320" y="1464"/>
                      </a:cubicBezTo>
                      <a:cubicBezTo>
                        <a:pt x="363" y="1479"/>
                        <a:pt x="384" y="1516"/>
                        <a:pt x="376" y="1561"/>
                      </a:cubicBezTo>
                      <a:cubicBezTo>
                        <a:pt x="372" y="1580"/>
                        <a:pt x="369" y="1599"/>
                        <a:pt x="366" y="1618"/>
                      </a:cubicBezTo>
                      <a:cubicBezTo>
                        <a:pt x="365" y="1626"/>
                        <a:pt x="381" y="1640"/>
                        <a:pt x="389" y="1638"/>
                      </a:cubicBezTo>
                      <a:cubicBezTo>
                        <a:pt x="394" y="1638"/>
                        <a:pt x="401" y="1638"/>
                        <a:pt x="405" y="1635"/>
                      </a:cubicBezTo>
                      <a:cubicBezTo>
                        <a:pt x="436" y="1617"/>
                        <a:pt x="467" y="1614"/>
                        <a:pt x="501" y="1626"/>
                      </a:cubicBezTo>
                      <a:cubicBezTo>
                        <a:pt x="506" y="1627"/>
                        <a:pt x="512" y="1628"/>
                        <a:pt x="517" y="1627"/>
                      </a:cubicBezTo>
                      <a:cubicBezTo>
                        <a:pt x="558" y="1619"/>
                        <a:pt x="585" y="1644"/>
                        <a:pt x="611" y="1668"/>
                      </a:cubicBezTo>
                      <a:cubicBezTo>
                        <a:pt x="623" y="1678"/>
                        <a:pt x="633" y="1692"/>
                        <a:pt x="641" y="1707"/>
                      </a:cubicBezTo>
                      <a:cubicBezTo>
                        <a:pt x="654" y="1729"/>
                        <a:pt x="675" y="1734"/>
                        <a:pt x="698" y="1732"/>
                      </a:cubicBezTo>
                      <a:cubicBezTo>
                        <a:pt x="712" y="1731"/>
                        <a:pt x="725" y="1724"/>
                        <a:pt x="739" y="1723"/>
                      </a:cubicBezTo>
                      <a:cubicBezTo>
                        <a:pt x="749" y="1723"/>
                        <a:pt x="761" y="1725"/>
                        <a:pt x="770" y="1730"/>
                      </a:cubicBezTo>
                      <a:cubicBezTo>
                        <a:pt x="779" y="1735"/>
                        <a:pt x="786" y="1745"/>
                        <a:pt x="794" y="1752"/>
                      </a:cubicBezTo>
                      <a:cubicBezTo>
                        <a:pt x="812" y="1771"/>
                        <a:pt x="834" y="1771"/>
                        <a:pt x="855" y="1762"/>
                      </a:cubicBezTo>
                      <a:cubicBezTo>
                        <a:pt x="868" y="1757"/>
                        <a:pt x="879" y="1747"/>
                        <a:pt x="891" y="1740"/>
                      </a:cubicBezTo>
                      <a:cubicBezTo>
                        <a:pt x="927" y="1722"/>
                        <a:pt x="970" y="1737"/>
                        <a:pt x="987" y="1775"/>
                      </a:cubicBezTo>
                      <a:cubicBezTo>
                        <a:pt x="994" y="1790"/>
                        <a:pt x="996" y="1807"/>
                        <a:pt x="1011" y="1819"/>
                      </a:cubicBezTo>
                      <a:cubicBezTo>
                        <a:pt x="1023" y="1829"/>
                        <a:pt x="1048" y="1827"/>
                        <a:pt x="1054" y="1812"/>
                      </a:cubicBezTo>
                      <a:cubicBezTo>
                        <a:pt x="1058" y="1803"/>
                        <a:pt x="1061" y="1792"/>
                        <a:pt x="1063" y="1781"/>
                      </a:cubicBezTo>
                      <a:cubicBezTo>
                        <a:pt x="1065" y="1769"/>
                        <a:pt x="1070" y="1761"/>
                        <a:pt x="1083" y="1759"/>
                      </a:cubicBezTo>
                      <a:cubicBezTo>
                        <a:pt x="1113" y="1754"/>
                        <a:pt x="1144" y="1752"/>
                        <a:pt x="1172" y="1742"/>
                      </a:cubicBezTo>
                      <a:cubicBezTo>
                        <a:pt x="1228" y="1722"/>
                        <a:pt x="1283" y="1706"/>
                        <a:pt x="1342" y="1705"/>
                      </a:cubicBezTo>
                      <a:cubicBezTo>
                        <a:pt x="1356" y="1705"/>
                        <a:pt x="1368" y="1697"/>
                        <a:pt x="1377" y="1686"/>
                      </a:cubicBezTo>
                      <a:cubicBezTo>
                        <a:pt x="1390" y="1672"/>
                        <a:pt x="1402" y="1656"/>
                        <a:pt x="1416" y="1643"/>
                      </a:cubicBezTo>
                      <a:cubicBezTo>
                        <a:pt x="1431" y="1630"/>
                        <a:pt x="1456" y="1632"/>
                        <a:pt x="1469" y="1646"/>
                      </a:cubicBezTo>
                      <a:cubicBezTo>
                        <a:pt x="1482" y="1659"/>
                        <a:pt x="1494" y="1674"/>
                        <a:pt x="1507" y="1689"/>
                      </a:cubicBezTo>
                      <a:cubicBezTo>
                        <a:pt x="1514" y="1698"/>
                        <a:pt x="1520" y="1707"/>
                        <a:pt x="1529" y="1713"/>
                      </a:cubicBezTo>
                      <a:cubicBezTo>
                        <a:pt x="1535" y="1717"/>
                        <a:pt x="1545" y="1717"/>
                        <a:pt x="1553" y="1716"/>
                      </a:cubicBezTo>
                      <a:cubicBezTo>
                        <a:pt x="1562" y="1714"/>
                        <a:pt x="1568" y="1699"/>
                        <a:pt x="1564" y="1688"/>
                      </a:cubicBezTo>
                      <a:cubicBezTo>
                        <a:pt x="1562" y="1683"/>
                        <a:pt x="1561" y="1677"/>
                        <a:pt x="1558" y="1673"/>
                      </a:cubicBezTo>
                      <a:cubicBezTo>
                        <a:pt x="1544" y="1648"/>
                        <a:pt x="1532" y="1624"/>
                        <a:pt x="1516" y="1601"/>
                      </a:cubicBezTo>
                      <a:cubicBezTo>
                        <a:pt x="1502" y="1581"/>
                        <a:pt x="1489" y="1560"/>
                        <a:pt x="1486" y="1534"/>
                      </a:cubicBezTo>
                      <a:cubicBezTo>
                        <a:pt x="1485" y="1522"/>
                        <a:pt x="1494" y="1502"/>
                        <a:pt x="1505" y="1499"/>
                      </a:cubicBezTo>
                      <a:cubicBezTo>
                        <a:pt x="1536" y="1493"/>
                        <a:pt x="1563" y="1482"/>
                        <a:pt x="1577" y="1450"/>
                      </a:cubicBezTo>
                      <a:cubicBezTo>
                        <a:pt x="1578" y="1448"/>
                        <a:pt x="1588" y="1446"/>
                        <a:pt x="1590" y="1448"/>
                      </a:cubicBezTo>
                      <a:cubicBezTo>
                        <a:pt x="1628" y="1484"/>
                        <a:pt x="1677" y="1509"/>
                        <a:pt x="1696" y="1561"/>
                      </a:cubicBezTo>
                      <a:cubicBezTo>
                        <a:pt x="1699" y="1569"/>
                        <a:pt x="1705" y="1576"/>
                        <a:pt x="1711" y="1582"/>
                      </a:cubicBezTo>
                      <a:cubicBezTo>
                        <a:pt x="1717" y="1588"/>
                        <a:pt x="1723" y="1593"/>
                        <a:pt x="1730" y="1597"/>
                      </a:cubicBezTo>
                      <a:cubicBezTo>
                        <a:pt x="1734" y="1600"/>
                        <a:pt x="1740" y="1602"/>
                        <a:pt x="1745" y="1603"/>
                      </a:cubicBezTo>
                      <a:cubicBezTo>
                        <a:pt x="1751" y="1603"/>
                        <a:pt x="1757" y="1601"/>
                        <a:pt x="1761" y="1598"/>
                      </a:cubicBezTo>
                      <a:cubicBezTo>
                        <a:pt x="1763" y="1596"/>
                        <a:pt x="1764" y="1587"/>
                        <a:pt x="1761" y="1584"/>
                      </a:cubicBezTo>
                      <a:cubicBezTo>
                        <a:pt x="1750" y="1572"/>
                        <a:pt x="1735" y="1563"/>
                        <a:pt x="1727" y="1549"/>
                      </a:cubicBezTo>
                      <a:cubicBezTo>
                        <a:pt x="1719" y="1535"/>
                        <a:pt x="1721" y="1517"/>
                        <a:pt x="1715" y="1503"/>
                      </a:cubicBezTo>
                      <a:cubicBezTo>
                        <a:pt x="1711" y="1490"/>
                        <a:pt x="1703" y="1479"/>
                        <a:pt x="1690" y="1471"/>
                      </a:cubicBezTo>
                      <a:cubicBezTo>
                        <a:pt x="1666" y="1458"/>
                        <a:pt x="1643" y="1442"/>
                        <a:pt x="1620" y="1426"/>
                      </a:cubicBezTo>
                      <a:cubicBezTo>
                        <a:pt x="1583" y="1400"/>
                        <a:pt x="1581" y="1388"/>
                        <a:pt x="1604" y="1354"/>
                      </a:cubicBezTo>
                      <a:cubicBezTo>
                        <a:pt x="1619" y="1333"/>
                        <a:pt x="1634" y="1314"/>
                        <a:pt x="1662" y="1310"/>
                      </a:cubicBezTo>
                      <a:cubicBezTo>
                        <a:pt x="1672" y="1309"/>
                        <a:pt x="1682" y="1301"/>
                        <a:pt x="1691" y="1295"/>
                      </a:cubicBezTo>
                      <a:cubicBezTo>
                        <a:pt x="1707" y="1285"/>
                        <a:pt x="1723" y="1286"/>
                        <a:pt x="1739" y="1294"/>
                      </a:cubicBezTo>
                      <a:cubicBezTo>
                        <a:pt x="1794" y="1319"/>
                        <a:pt x="1848" y="1346"/>
                        <a:pt x="1903" y="1372"/>
                      </a:cubicBezTo>
                      <a:cubicBezTo>
                        <a:pt x="1915" y="1378"/>
                        <a:pt x="1928" y="1386"/>
                        <a:pt x="1941" y="1388"/>
                      </a:cubicBezTo>
                      <a:cubicBezTo>
                        <a:pt x="1974" y="1391"/>
                        <a:pt x="2007" y="1392"/>
                        <a:pt x="2039" y="1379"/>
                      </a:cubicBezTo>
                      <a:cubicBezTo>
                        <a:pt x="2053" y="1374"/>
                        <a:pt x="2067" y="1362"/>
                        <a:pt x="2065" y="1350"/>
                      </a:cubicBezTo>
                      <a:cubicBezTo>
                        <a:pt x="2063" y="1340"/>
                        <a:pt x="2058" y="1328"/>
                        <a:pt x="2050" y="132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dirty="0">
                    <a:ea typeface="HY강B" panose="02030600000101010101" pitchFamily="18" charset="-127"/>
                  </a:endParaRPr>
                </a:p>
              </p:txBody>
            </p:sp>
          </p:grpSp>
          <p:grpSp>
            <p:nvGrpSpPr>
              <p:cNvPr id="119" name="그룹 118"/>
              <p:cNvGrpSpPr/>
              <p:nvPr/>
            </p:nvGrpSpPr>
            <p:grpSpPr>
              <a:xfrm>
                <a:off x="4227000" y="1333350"/>
                <a:ext cx="1104702" cy="818131"/>
                <a:chOff x="1433513" y="-58738"/>
                <a:chExt cx="9363075" cy="6934201"/>
              </a:xfrm>
              <a:solidFill>
                <a:srgbClr val="3D9BFD"/>
              </a:solidFill>
            </p:grpSpPr>
            <p:sp>
              <p:nvSpPr>
                <p:cNvPr id="120" name="Freeform 148"/>
                <p:cNvSpPr>
                  <a:spLocks/>
                </p:cNvSpPr>
                <p:nvPr/>
              </p:nvSpPr>
              <p:spPr bwMode="auto">
                <a:xfrm>
                  <a:off x="9561513" y="4591050"/>
                  <a:ext cx="1235075" cy="1289050"/>
                </a:xfrm>
                <a:custGeom>
                  <a:avLst/>
                  <a:gdLst>
                    <a:gd name="T0" fmla="*/ 0 w 329"/>
                    <a:gd name="T1" fmla="*/ 162 h 343"/>
                    <a:gd name="T2" fmla="*/ 58 w 329"/>
                    <a:gd name="T3" fmla="*/ 47 h 343"/>
                    <a:gd name="T4" fmla="*/ 245 w 329"/>
                    <a:gd name="T5" fmla="*/ 41 h 343"/>
                    <a:gd name="T6" fmla="*/ 300 w 329"/>
                    <a:gd name="T7" fmla="*/ 233 h 343"/>
                    <a:gd name="T8" fmla="*/ 166 w 329"/>
                    <a:gd name="T9" fmla="*/ 338 h 343"/>
                    <a:gd name="T10" fmla="*/ 133 w 329"/>
                    <a:gd name="T11" fmla="*/ 343 h 343"/>
                    <a:gd name="T12" fmla="*/ 109 w 329"/>
                    <a:gd name="T13" fmla="*/ 337 h 343"/>
                    <a:gd name="T14" fmla="*/ 0 w 329"/>
                    <a:gd name="T15" fmla="*/ 162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29" h="343">
                      <a:moveTo>
                        <a:pt x="0" y="162"/>
                      </a:moveTo>
                      <a:cubicBezTo>
                        <a:pt x="0" y="113"/>
                        <a:pt x="22" y="75"/>
                        <a:pt x="58" y="47"/>
                      </a:cubicBezTo>
                      <a:cubicBezTo>
                        <a:pt x="121" y="0"/>
                        <a:pt x="196" y="8"/>
                        <a:pt x="245" y="41"/>
                      </a:cubicBezTo>
                      <a:cubicBezTo>
                        <a:pt x="302" y="80"/>
                        <a:pt x="329" y="170"/>
                        <a:pt x="300" y="233"/>
                      </a:cubicBezTo>
                      <a:cubicBezTo>
                        <a:pt x="265" y="308"/>
                        <a:pt x="259" y="320"/>
                        <a:pt x="166" y="338"/>
                      </a:cubicBezTo>
                      <a:cubicBezTo>
                        <a:pt x="155" y="340"/>
                        <a:pt x="144" y="342"/>
                        <a:pt x="133" y="343"/>
                      </a:cubicBezTo>
                      <a:cubicBezTo>
                        <a:pt x="125" y="343"/>
                        <a:pt x="115" y="342"/>
                        <a:pt x="109" y="337"/>
                      </a:cubicBezTo>
                      <a:cubicBezTo>
                        <a:pt x="51" y="293"/>
                        <a:pt x="4" y="240"/>
                        <a:pt x="0" y="16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dirty="0">
                    <a:ea typeface="HY강B" panose="02030600000101010101" pitchFamily="18" charset="-127"/>
                  </a:endParaRPr>
                </a:p>
              </p:txBody>
            </p:sp>
            <p:sp>
              <p:nvSpPr>
                <p:cNvPr id="121" name="Freeform 149"/>
                <p:cNvSpPr>
                  <a:spLocks/>
                </p:cNvSpPr>
                <p:nvPr/>
              </p:nvSpPr>
              <p:spPr bwMode="auto">
                <a:xfrm>
                  <a:off x="7237413" y="6459538"/>
                  <a:ext cx="404813" cy="415925"/>
                </a:xfrm>
                <a:custGeom>
                  <a:avLst/>
                  <a:gdLst>
                    <a:gd name="T0" fmla="*/ 69 w 108"/>
                    <a:gd name="T1" fmla="*/ 111 h 111"/>
                    <a:gd name="T2" fmla="*/ 25 w 108"/>
                    <a:gd name="T3" fmla="*/ 14 h 111"/>
                    <a:gd name="T4" fmla="*/ 63 w 108"/>
                    <a:gd name="T5" fmla="*/ 7 h 111"/>
                    <a:gd name="T6" fmla="*/ 87 w 108"/>
                    <a:gd name="T7" fmla="*/ 100 h 111"/>
                    <a:gd name="T8" fmla="*/ 69 w 108"/>
                    <a:gd name="T9" fmla="*/ 111 h 1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8" h="111">
                      <a:moveTo>
                        <a:pt x="69" y="111"/>
                      </a:moveTo>
                      <a:cubicBezTo>
                        <a:pt x="23" y="105"/>
                        <a:pt x="0" y="51"/>
                        <a:pt x="25" y="14"/>
                      </a:cubicBezTo>
                      <a:cubicBezTo>
                        <a:pt x="32" y="5"/>
                        <a:pt x="51" y="0"/>
                        <a:pt x="63" y="7"/>
                      </a:cubicBezTo>
                      <a:cubicBezTo>
                        <a:pt x="96" y="25"/>
                        <a:pt x="108" y="67"/>
                        <a:pt x="87" y="100"/>
                      </a:cubicBezTo>
                      <a:cubicBezTo>
                        <a:pt x="83" y="105"/>
                        <a:pt x="74" y="108"/>
                        <a:pt x="69" y="1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dirty="0">
                    <a:ea typeface="HY강B" panose="02030600000101010101" pitchFamily="18" charset="-127"/>
                  </a:endParaRPr>
                </a:p>
              </p:txBody>
            </p:sp>
            <p:sp>
              <p:nvSpPr>
                <p:cNvPr id="122" name="Freeform 150"/>
                <p:cNvSpPr>
                  <a:spLocks/>
                </p:cNvSpPr>
                <p:nvPr/>
              </p:nvSpPr>
              <p:spPr bwMode="auto">
                <a:xfrm>
                  <a:off x="1433513" y="-58738"/>
                  <a:ext cx="7759700" cy="6870701"/>
                </a:xfrm>
                <a:custGeom>
                  <a:avLst/>
                  <a:gdLst>
                    <a:gd name="T0" fmla="*/ 1777 w 2067"/>
                    <a:gd name="T1" fmla="*/ 1271 h 1829"/>
                    <a:gd name="T2" fmla="*/ 1758 w 2067"/>
                    <a:gd name="T3" fmla="*/ 1089 h 1829"/>
                    <a:gd name="T4" fmla="*/ 1766 w 2067"/>
                    <a:gd name="T5" fmla="*/ 888 h 1829"/>
                    <a:gd name="T6" fmla="*/ 1700 w 2067"/>
                    <a:gd name="T7" fmla="*/ 677 h 1829"/>
                    <a:gd name="T8" fmla="*/ 1637 w 2067"/>
                    <a:gd name="T9" fmla="*/ 501 h 1829"/>
                    <a:gd name="T10" fmla="*/ 1484 w 2067"/>
                    <a:gd name="T11" fmla="*/ 310 h 1829"/>
                    <a:gd name="T12" fmla="*/ 1293 w 2067"/>
                    <a:gd name="T13" fmla="*/ 171 h 1829"/>
                    <a:gd name="T14" fmla="*/ 1159 w 2067"/>
                    <a:gd name="T15" fmla="*/ 77 h 1829"/>
                    <a:gd name="T16" fmla="*/ 1040 w 2067"/>
                    <a:gd name="T17" fmla="*/ 59 h 1829"/>
                    <a:gd name="T18" fmla="*/ 913 w 2067"/>
                    <a:gd name="T19" fmla="*/ 44 h 1829"/>
                    <a:gd name="T20" fmla="*/ 702 w 2067"/>
                    <a:gd name="T21" fmla="*/ 77 h 1829"/>
                    <a:gd name="T22" fmla="*/ 614 w 2067"/>
                    <a:gd name="T23" fmla="*/ 174 h 1829"/>
                    <a:gd name="T24" fmla="*/ 498 w 2067"/>
                    <a:gd name="T25" fmla="*/ 149 h 1829"/>
                    <a:gd name="T26" fmla="*/ 473 w 2067"/>
                    <a:gd name="T27" fmla="*/ 221 h 1829"/>
                    <a:gd name="T28" fmla="*/ 413 w 2067"/>
                    <a:gd name="T29" fmla="*/ 62 h 1829"/>
                    <a:gd name="T30" fmla="*/ 152 w 2067"/>
                    <a:gd name="T31" fmla="*/ 129 h 1829"/>
                    <a:gd name="T32" fmla="*/ 218 w 2067"/>
                    <a:gd name="T33" fmla="*/ 304 h 1829"/>
                    <a:gd name="T34" fmla="*/ 247 w 2067"/>
                    <a:gd name="T35" fmla="*/ 481 h 1829"/>
                    <a:gd name="T36" fmla="*/ 143 w 2067"/>
                    <a:gd name="T37" fmla="*/ 537 h 1829"/>
                    <a:gd name="T38" fmla="*/ 64 w 2067"/>
                    <a:gd name="T39" fmla="*/ 772 h 1829"/>
                    <a:gd name="T40" fmla="*/ 39 w 2067"/>
                    <a:gd name="T41" fmla="*/ 834 h 1829"/>
                    <a:gd name="T42" fmla="*/ 130 w 2067"/>
                    <a:gd name="T43" fmla="*/ 923 h 1829"/>
                    <a:gd name="T44" fmla="*/ 94 w 2067"/>
                    <a:gd name="T45" fmla="*/ 1071 h 1829"/>
                    <a:gd name="T46" fmla="*/ 158 w 2067"/>
                    <a:gd name="T47" fmla="*/ 1278 h 1829"/>
                    <a:gd name="T48" fmla="*/ 264 w 2067"/>
                    <a:gd name="T49" fmla="*/ 1413 h 1829"/>
                    <a:gd name="T50" fmla="*/ 320 w 2067"/>
                    <a:gd name="T51" fmla="*/ 1464 h 1829"/>
                    <a:gd name="T52" fmla="*/ 389 w 2067"/>
                    <a:gd name="T53" fmla="*/ 1638 h 1829"/>
                    <a:gd name="T54" fmla="*/ 517 w 2067"/>
                    <a:gd name="T55" fmla="*/ 1627 h 1829"/>
                    <a:gd name="T56" fmla="*/ 698 w 2067"/>
                    <a:gd name="T57" fmla="*/ 1732 h 1829"/>
                    <a:gd name="T58" fmla="*/ 794 w 2067"/>
                    <a:gd name="T59" fmla="*/ 1752 h 1829"/>
                    <a:gd name="T60" fmla="*/ 987 w 2067"/>
                    <a:gd name="T61" fmla="*/ 1775 h 1829"/>
                    <a:gd name="T62" fmla="*/ 1063 w 2067"/>
                    <a:gd name="T63" fmla="*/ 1781 h 1829"/>
                    <a:gd name="T64" fmla="*/ 1342 w 2067"/>
                    <a:gd name="T65" fmla="*/ 1705 h 1829"/>
                    <a:gd name="T66" fmla="*/ 1469 w 2067"/>
                    <a:gd name="T67" fmla="*/ 1646 h 1829"/>
                    <a:gd name="T68" fmla="*/ 1553 w 2067"/>
                    <a:gd name="T69" fmla="*/ 1716 h 1829"/>
                    <a:gd name="T70" fmla="*/ 1516 w 2067"/>
                    <a:gd name="T71" fmla="*/ 1601 h 1829"/>
                    <a:gd name="T72" fmla="*/ 1577 w 2067"/>
                    <a:gd name="T73" fmla="*/ 1450 h 1829"/>
                    <a:gd name="T74" fmla="*/ 1711 w 2067"/>
                    <a:gd name="T75" fmla="*/ 1582 h 1829"/>
                    <a:gd name="T76" fmla="*/ 1761 w 2067"/>
                    <a:gd name="T77" fmla="*/ 1598 h 1829"/>
                    <a:gd name="T78" fmla="*/ 1715 w 2067"/>
                    <a:gd name="T79" fmla="*/ 1503 h 1829"/>
                    <a:gd name="T80" fmla="*/ 1604 w 2067"/>
                    <a:gd name="T81" fmla="*/ 1354 h 1829"/>
                    <a:gd name="T82" fmla="*/ 1739 w 2067"/>
                    <a:gd name="T83" fmla="*/ 1294 h 1829"/>
                    <a:gd name="T84" fmla="*/ 2039 w 2067"/>
                    <a:gd name="T85" fmla="*/ 1379 h 18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2067" h="1829">
                      <a:moveTo>
                        <a:pt x="2050" y="1322"/>
                      </a:moveTo>
                      <a:cubicBezTo>
                        <a:pt x="2026" y="1302"/>
                        <a:pt x="1998" y="1292"/>
                        <a:pt x="1967" y="1289"/>
                      </a:cubicBezTo>
                      <a:cubicBezTo>
                        <a:pt x="1903" y="1284"/>
                        <a:pt x="1840" y="1278"/>
                        <a:pt x="1777" y="1271"/>
                      </a:cubicBezTo>
                      <a:cubicBezTo>
                        <a:pt x="1713" y="1264"/>
                        <a:pt x="1684" y="1200"/>
                        <a:pt x="1721" y="1150"/>
                      </a:cubicBezTo>
                      <a:cubicBezTo>
                        <a:pt x="1727" y="1141"/>
                        <a:pt x="1736" y="1133"/>
                        <a:pt x="1744" y="1126"/>
                      </a:cubicBezTo>
                      <a:cubicBezTo>
                        <a:pt x="1755" y="1116"/>
                        <a:pt x="1759" y="1103"/>
                        <a:pt x="1758" y="1089"/>
                      </a:cubicBezTo>
                      <a:cubicBezTo>
                        <a:pt x="1757" y="1072"/>
                        <a:pt x="1754" y="1056"/>
                        <a:pt x="1753" y="1039"/>
                      </a:cubicBezTo>
                      <a:cubicBezTo>
                        <a:pt x="1751" y="1000"/>
                        <a:pt x="1748" y="961"/>
                        <a:pt x="1772" y="926"/>
                      </a:cubicBezTo>
                      <a:cubicBezTo>
                        <a:pt x="1780" y="914"/>
                        <a:pt x="1775" y="900"/>
                        <a:pt x="1766" y="888"/>
                      </a:cubicBezTo>
                      <a:cubicBezTo>
                        <a:pt x="1753" y="869"/>
                        <a:pt x="1745" y="850"/>
                        <a:pt x="1743" y="827"/>
                      </a:cubicBezTo>
                      <a:cubicBezTo>
                        <a:pt x="1739" y="794"/>
                        <a:pt x="1732" y="761"/>
                        <a:pt x="1723" y="730"/>
                      </a:cubicBezTo>
                      <a:cubicBezTo>
                        <a:pt x="1719" y="711"/>
                        <a:pt x="1712" y="691"/>
                        <a:pt x="1700" y="677"/>
                      </a:cubicBezTo>
                      <a:cubicBezTo>
                        <a:pt x="1671" y="645"/>
                        <a:pt x="1666" y="609"/>
                        <a:pt x="1670" y="568"/>
                      </a:cubicBezTo>
                      <a:cubicBezTo>
                        <a:pt x="1671" y="563"/>
                        <a:pt x="1671" y="557"/>
                        <a:pt x="1671" y="552"/>
                      </a:cubicBezTo>
                      <a:cubicBezTo>
                        <a:pt x="1671" y="528"/>
                        <a:pt x="1661" y="507"/>
                        <a:pt x="1637" y="501"/>
                      </a:cubicBezTo>
                      <a:cubicBezTo>
                        <a:pt x="1587" y="488"/>
                        <a:pt x="1557" y="455"/>
                        <a:pt x="1536" y="410"/>
                      </a:cubicBezTo>
                      <a:cubicBezTo>
                        <a:pt x="1528" y="393"/>
                        <a:pt x="1515" y="377"/>
                        <a:pt x="1502" y="363"/>
                      </a:cubicBezTo>
                      <a:cubicBezTo>
                        <a:pt x="1488" y="348"/>
                        <a:pt x="1480" y="331"/>
                        <a:pt x="1484" y="310"/>
                      </a:cubicBezTo>
                      <a:cubicBezTo>
                        <a:pt x="1490" y="283"/>
                        <a:pt x="1477" y="263"/>
                        <a:pt x="1463" y="242"/>
                      </a:cubicBezTo>
                      <a:cubicBezTo>
                        <a:pt x="1436" y="201"/>
                        <a:pt x="1394" y="189"/>
                        <a:pt x="1350" y="179"/>
                      </a:cubicBezTo>
                      <a:cubicBezTo>
                        <a:pt x="1331" y="174"/>
                        <a:pt x="1311" y="176"/>
                        <a:pt x="1293" y="171"/>
                      </a:cubicBezTo>
                      <a:cubicBezTo>
                        <a:pt x="1257" y="162"/>
                        <a:pt x="1225" y="147"/>
                        <a:pt x="1208" y="111"/>
                      </a:cubicBezTo>
                      <a:cubicBezTo>
                        <a:pt x="1204" y="101"/>
                        <a:pt x="1197" y="92"/>
                        <a:pt x="1190" y="84"/>
                      </a:cubicBezTo>
                      <a:cubicBezTo>
                        <a:pt x="1182" y="76"/>
                        <a:pt x="1171" y="72"/>
                        <a:pt x="1159" y="77"/>
                      </a:cubicBezTo>
                      <a:cubicBezTo>
                        <a:pt x="1149" y="82"/>
                        <a:pt x="1139" y="87"/>
                        <a:pt x="1130" y="93"/>
                      </a:cubicBezTo>
                      <a:cubicBezTo>
                        <a:pt x="1111" y="105"/>
                        <a:pt x="1093" y="102"/>
                        <a:pt x="1075" y="92"/>
                      </a:cubicBezTo>
                      <a:cubicBezTo>
                        <a:pt x="1060" y="85"/>
                        <a:pt x="1046" y="77"/>
                        <a:pt x="1040" y="59"/>
                      </a:cubicBezTo>
                      <a:cubicBezTo>
                        <a:pt x="1036" y="46"/>
                        <a:pt x="1028" y="33"/>
                        <a:pt x="1014" y="29"/>
                      </a:cubicBezTo>
                      <a:cubicBezTo>
                        <a:pt x="986" y="20"/>
                        <a:pt x="958" y="15"/>
                        <a:pt x="933" y="28"/>
                      </a:cubicBezTo>
                      <a:cubicBezTo>
                        <a:pt x="926" y="32"/>
                        <a:pt x="920" y="37"/>
                        <a:pt x="913" y="44"/>
                      </a:cubicBezTo>
                      <a:cubicBezTo>
                        <a:pt x="882" y="78"/>
                        <a:pt x="838" y="88"/>
                        <a:pt x="800" y="110"/>
                      </a:cubicBezTo>
                      <a:cubicBezTo>
                        <a:pt x="784" y="118"/>
                        <a:pt x="766" y="115"/>
                        <a:pt x="751" y="107"/>
                      </a:cubicBezTo>
                      <a:cubicBezTo>
                        <a:pt x="734" y="99"/>
                        <a:pt x="718" y="87"/>
                        <a:pt x="702" y="77"/>
                      </a:cubicBezTo>
                      <a:cubicBezTo>
                        <a:pt x="691" y="71"/>
                        <a:pt x="672" y="79"/>
                        <a:pt x="667" y="92"/>
                      </a:cubicBezTo>
                      <a:cubicBezTo>
                        <a:pt x="662" y="110"/>
                        <a:pt x="659" y="129"/>
                        <a:pt x="653" y="147"/>
                      </a:cubicBezTo>
                      <a:cubicBezTo>
                        <a:pt x="647" y="165"/>
                        <a:pt x="631" y="174"/>
                        <a:pt x="614" y="174"/>
                      </a:cubicBezTo>
                      <a:cubicBezTo>
                        <a:pt x="601" y="174"/>
                        <a:pt x="586" y="170"/>
                        <a:pt x="575" y="164"/>
                      </a:cubicBezTo>
                      <a:cubicBezTo>
                        <a:pt x="563" y="157"/>
                        <a:pt x="555" y="145"/>
                        <a:pt x="544" y="136"/>
                      </a:cubicBezTo>
                      <a:cubicBezTo>
                        <a:pt x="527" y="122"/>
                        <a:pt x="503" y="128"/>
                        <a:pt x="498" y="149"/>
                      </a:cubicBezTo>
                      <a:cubicBezTo>
                        <a:pt x="495" y="159"/>
                        <a:pt x="494" y="170"/>
                        <a:pt x="492" y="181"/>
                      </a:cubicBezTo>
                      <a:cubicBezTo>
                        <a:pt x="490" y="192"/>
                        <a:pt x="489" y="203"/>
                        <a:pt x="486" y="213"/>
                      </a:cubicBezTo>
                      <a:cubicBezTo>
                        <a:pt x="484" y="217"/>
                        <a:pt x="478" y="221"/>
                        <a:pt x="473" y="221"/>
                      </a:cubicBezTo>
                      <a:cubicBezTo>
                        <a:pt x="469" y="221"/>
                        <a:pt x="463" y="217"/>
                        <a:pt x="461" y="213"/>
                      </a:cubicBezTo>
                      <a:cubicBezTo>
                        <a:pt x="458" y="203"/>
                        <a:pt x="457" y="192"/>
                        <a:pt x="455" y="185"/>
                      </a:cubicBezTo>
                      <a:cubicBezTo>
                        <a:pt x="468" y="131"/>
                        <a:pt x="446" y="96"/>
                        <a:pt x="413" y="62"/>
                      </a:cubicBezTo>
                      <a:cubicBezTo>
                        <a:pt x="390" y="38"/>
                        <a:pt x="363" y="29"/>
                        <a:pt x="334" y="19"/>
                      </a:cubicBezTo>
                      <a:cubicBezTo>
                        <a:pt x="278" y="0"/>
                        <a:pt x="201" y="14"/>
                        <a:pt x="174" y="84"/>
                      </a:cubicBezTo>
                      <a:cubicBezTo>
                        <a:pt x="168" y="100"/>
                        <a:pt x="160" y="114"/>
                        <a:pt x="152" y="129"/>
                      </a:cubicBezTo>
                      <a:cubicBezTo>
                        <a:pt x="140" y="153"/>
                        <a:pt x="143" y="177"/>
                        <a:pt x="153" y="201"/>
                      </a:cubicBezTo>
                      <a:cubicBezTo>
                        <a:pt x="164" y="229"/>
                        <a:pt x="189" y="250"/>
                        <a:pt x="196" y="281"/>
                      </a:cubicBezTo>
                      <a:cubicBezTo>
                        <a:pt x="198" y="290"/>
                        <a:pt x="209" y="299"/>
                        <a:pt x="218" y="304"/>
                      </a:cubicBezTo>
                      <a:cubicBezTo>
                        <a:pt x="232" y="313"/>
                        <a:pt x="248" y="319"/>
                        <a:pt x="263" y="327"/>
                      </a:cubicBezTo>
                      <a:cubicBezTo>
                        <a:pt x="279" y="337"/>
                        <a:pt x="285" y="349"/>
                        <a:pt x="280" y="369"/>
                      </a:cubicBezTo>
                      <a:cubicBezTo>
                        <a:pt x="270" y="407"/>
                        <a:pt x="259" y="444"/>
                        <a:pt x="247" y="481"/>
                      </a:cubicBezTo>
                      <a:cubicBezTo>
                        <a:pt x="242" y="495"/>
                        <a:pt x="229" y="501"/>
                        <a:pt x="214" y="503"/>
                      </a:cubicBezTo>
                      <a:cubicBezTo>
                        <a:pt x="195" y="506"/>
                        <a:pt x="176" y="507"/>
                        <a:pt x="157" y="510"/>
                      </a:cubicBezTo>
                      <a:cubicBezTo>
                        <a:pt x="149" y="512"/>
                        <a:pt x="140" y="529"/>
                        <a:pt x="143" y="537"/>
                      </a:cubicBezTo>
                      <a:cubicBezTo>
                        <a:pt x="145" y="545"/>
                        <a:pt x="146" y="555"/>
                        <a:pt x="151" y="561"/>
                      </a:cubicBezTo>
                      <a:cubicBezTo>
                        <a:pt x="181" y="601"/>
                        <a:pt x="176" y="644"/>
                        <a:pt x="164" y="688"/>
                      </a:cubicBezTo>
                      <a:cubicBezTo>
                        <a:pt x="151" y="739"/>
                        <a:pt x="118" y="768"/>
                        <a:pt x="64" y="772"/>
                      </a:cubicBezTo>
                      <a:cubicBezTo>
                        <a:pt x="48" y="773"/>
                        <a:pt x="32" y="777"/>
                        <a:pt x="16" y="781"/>
                      </a:cubicBezTo>
                      <a:cubicBezTo>
                        <a:pt x="4" y="784"/>
                        <a:pt x="0" y="808"/>
                        <a:pt x="11" y="817"/>
                      </a:cubicBezTo>
                      <a:cubicBezTo>
                        <a:pt x="19" y="823"/>
                        <a:pt x="28" y="830"/>
                        <a:pt x="39" y="834"/>
                      </a:cubicBezTo>
                      <a:cubicBezTo>
                        <a:pt x="56" y="842"/>
                        <a:pt x="75" y="846"/>
                        <a:pt x="93" y="854"/>
                      </a:cubicBezTo>
                      <a:cubicBezTo>
                        <a:pt x="109" y="861"/>
                        <a:pt x="119" y="873"/>
                        <a:pt x="123" y="891"/>
                      </a:cubicBezTo>
                      <a:cubicBezTo>
                        <a:pt x="126" y="902"/>
                        <a:pt x="127" y="913"/>
                        <a:pt x="130" y="923"/>
                      </a:cubicBezTo>
                      <a:cubicBezTo>
                        <a:pt x="136" y="944"/>
                        <a:pt x="129" y="961"/>
                        <a:pt x="115" y="977"/>
                      </a:cubicBezTo>
                      <a:cubicBezTo>
                        <a:pt x="104" y="989"/>
                        <a:pt x="91" y="1000"/>
                        <a:pt x="82" y="1014"/>
                      </a:cubicBezTo>
                      <a:cubicBezTo>
                        <a:pt x="68" y="1034"/>
                        <a:pt x="73" y="1058"/>
                        <a:pt x="94" y="1071"/>
                      </a:cubicBezTo>
                      <a:cubicBezTo>
                        <a:pt x="107" y="1081"/>
                        <a:pt x="126" y="1086"/>
                        <a:pt x="135" y="1098"/>
                      </a:cubicBezTo>
                      <a:cubicBezTo>
                        <a:pt x="157" y="1134"/>
                        <a:pt x="174" y="1173"/>
                        <a:pt x="156" y="1216"/>
                      </a:cubicBezTo>
                      <a:cubicBezTo>
                        <a:pt x="146" y="1239"/>
                        <a:pt x="148" y="1258"/>
                        <a:pt x="158" y="1278"/>
                      </a:cubicBezTo>
                      <a:cubicBezTo>
                        <a:pt x="160" y="1281"/>
                        <a:pt x="161" y="1284"/>
                        <a:pt x="162" y="1286"/>
                      </a:cubicBezTo>
                      <a:cubicBezTo>
                        <a:pt x="180" y="1316"/>
                        <a:pt x="202" y="1339"/>
                        <a:pt x="236" y="1350"/>
                      </a:cubicBezTo>
                      <a:cubicBezTo>
                        <a:pt x="278" y="1365"/>
                        <a:pt x="275" y="1377"/>
                        <a:pt x="264" y="1413"/>
                      </a:cubicBezTo>
                      <a:cubicBezTo>
                        <a:pt x="263" y="1418"/>
                        <a:pt x="262" y="1424"/>
                        <a:pt x="262" y="1429"/>
                      </a:cubicBezTo>
                      <a:cubicBezTo>
                        <a:pt x="262" y="1442"/>
                        <a:pt x="268" y="1451"/>
                        <a:pt x="279" y="1455"/>
                      </a:cubicBezTo>
                      <a:cubicBezTo>
                        <a:pt x="292" y="1459"/>
                        <a:pt x="306" y="1459"/>
                        <a:pt x="320" y="1464"/>
                      </a:cubicBezTo>
                      <a:cubicBezTo>
                        <a:pt x="363" y="1479"/>
                        <a:pt x="384" y="1516"/>
                        <a:pt x="376" y="1561"/>
                      </a:cubicBezTo>
                      <a:cubicBezTo>
                        <a:pt x="372" y="1580"/>
                        <a:pt x="369" y="1599"/>
                        <a:pt x="366" y="1618"/>
                      </a:cubicBezTo>
                      <a:cubicBezTo>
                        <a:pt x="365" y="1626"/>
                        <a:pt x="381" y="1640"/>
                        <a:pt x="389" y="1638"/>
                      </a:cubicBezTo>
                      <a:cubicBezTo>
                        <a:pt x="394" y="1638"/>
                        <a:pt x="401" y="1638"/>
                        <a:pt x="405" y="1635"/>
                      </a:cubicBezTo>
                      <a:cubicBezTo>
                        <a:pt x="436" y="1617"/>
                        <a:pt x="467" y="1614"/>
                        <a:pt x="501" y="1626"/>
                      </a:cubicBezTo>
                      <a:cubicBezTo>
                        <a:pt x="506" y="1627"/>
                        <a:pt x="512" y="1628"/>
                        <a:pt x="517" y="1627"/>
                      </a:cubicBezTo>
                      <a:cubicBezTo>
                        <a:pt x="558" y="1619"/>
                        <a:pt x="585" y="1644"/>
                        <a:pt x="611" y="1668"/>
                      </a:cubicBezTo>
                      <a:cubicBezTo>
                        <a:pt x="623" y="1678"/>
                        <a:pt x="633" y="1692"/>
                        <a:pt x="641" y="1707"/>
                      </a:cubicBezTo>
                      <a:cubicBezTo>
                        <a:pt x="654" y="1729"/>
                        <a:pt x="675" y="1734"/>
                        <a:pt x="698" y="1732"/>
                      </a:cubicBezTo>
                      <a:cubicBezTo>
                        <a:pt x="712" y="1731"/>
                        <a:pt x="725" y="1724"/>
                        <a:pt x="739" y="1723"/>
                      </a:cubicBezTo>
                      <a:cubicBezTo>
                        <a:pt x="749" y="1723"/>
                        <a:pt x="761" y="1725"/>
                        <a:pt x="770" y="1730"/>
                      </a:cubicBezTo>
                      <a:cubicBezTo>
                        <a:pt x="779" y="1735"/>
                        <a:pt x="786" y="1745"/>
                        <a:pt x="794" y="1752"/>
                      </a:cubicBezTo>
                      <a:cubicBezTo>
                        <a:pt x="812" y="1771"/>
                        <a:pt x="834" y="1771"/>
                        <a:pt x="855" y="1762"/>
                      </a:cubicBezTo>
                      <a:cubicBezTo>
                        <a:pt x="868" y="1757"/>
                        <a:pt x="879" y="1747"/>
                        <a:pt x="891" y="1740"/>
                      </a:cubicBezTo>
                      <a:cubicBezTo>
                        <a:pt x="927" y="1722"/>
                        <a:pt x="970" y="1737"/>
                        <a:pt x="987" y="1775"/>
                      </a:cubicBezTo>
                      <a:cubicBezTo>
                        <a:pt x="994" y="1790"/>
                        <a:pt x="996" y="1807"/>
                        <a:pt x="1011" y="1819"/>
                      </a:cubicBezTo>
                      <a:cubicBezTo>
                        <a:pt x="1023" y="1829"/>
                        <a:pt x="1048" y="1827"/>
                        <a:pt x="1054" y="1812"/>
                      </a:cubicBezTo>
                      <a:cubicBezTo>
                        <a:pt x="1058" y="1803"/>
                        <a:pt x="1061" y="1792"/>
                        <a:pt x="1063" y="1781"/>
                      </a:cubicBezTo>
                      <a:cubicBezTo>
                        <a:pt x="1065" y="1769"/>
                        <a:pt x="1070" y="1761"/>
                        <a:pt x="1083" y="1759"/>
                      </a:cubicBezTo>
                      <a:cubicBezTo>
                        <a:pt x="1113" y="1754"/>
                        <a:pt x="1144" y="1752"/>
                        <a:pt x="1172" y="1742"/>
                      </a:cubicBezTo>
                      <a:cubicBezTo>
                        <a:pt x="1228" y="1722"/>
                        <a:pt x="1283" y="1706"/>
                        <a:pt x="1342" y="1705"/>
                      </a:cubicBezTo>
                      <a:cubicBezTo>
                        <a:pt x="1356" y="1705"/>
                        <a:pt x="1368" y="1697"/>
                        <a:pt x="1377" y="1686"/>
                      </a:cubicBezTo>
                      <a:cubicBezTo>
                        <a:pt x="1390" y="1672"/>
                        <a:pt x="1402" y="1656"/>
                        <a:pt x="1416" y="1643"/>
                      </a:cubicBezTo>
                      <a:cubicBezTo>
                        <a:pt x="1431" y="1630"/>
                        <a:pt x="1456" y="1632"/>
                        <a:pt x="1469" y="1646"/>
                      </a:cubicBezTo>
                      <a:cubicBezTo>
                        <a:pt x="1482" y="1659"/>
                        <a:pt x="1494" y="1674"/>
                        <a:pt x="1507" y="1689"/>
                      </a:cubicBezTo>
                      <a:cubicBezTo>
                        <a:pt x="1514" y="1698"/>
                        <a:pt x="1520" y="1707"/>
                        <a:pt x="1529" y="1713"/>
                      </a:cubicBezTo>
                      <a:cubicBezTo>
                        <a:pt x="1535" y="1717"/>
                        <a:pt x="1545" y="1717"/>
                        <a:pt x="1553" y="1716"/>
                      </a:cubicBezTo>
                      <a:cubicBezTo>
                        <a:pt x="1562" y="1714"/>
                        <a:pt x="1568" y="1699"/>
                        <a:pt x="1564" y="1688"/>
                      </a:cubicBezTo>
                      <a:cubicBezTo>
                        <a:pt x="1562" y="1683"/>
                        <a:pt x="1561" y="1677"/>
                        <a:pt x="1558" y="1673"/>
                      </a:cubicBezTo>
                      <a:cubicBezTo>
                        <a:pt x="1544" y="1648"/>
                        <a:pt x="1532" y="1624"/>
                        <a:pt x="1516" y="1601"/>
                      </a:cubicBezTo>
                      <a:cubicBezTo>
                        <a:pt x="1502" y="1581"/>
                        <a:pt x="1489" y="1560"/>
                        <a:pt x="1486" y="1534"/>
                      </a:cubicBezTo>
                      <a:cubicBezTo>
                        <a:pt x="1485" y="1522"/>
                        <a:pt x="1494" y="1502"/>
                        <a:pt x="1505" y="1499"/>
                      </a:cubicBezTo>
                      <a:cubicBezTo>
                        <a:pt x="1536" y="1493"/>
                        <a:pt x="1563" y="1482"/>
                        <a:pt x="1577" y="1450"/>
                      </a:cubicBezTo>
                      <a:cubicBezTo>
                        <a:pt x="1578" y="1448"/>
                        <a:pt x="1588" y="1446"/>
                        <a:pt x="1590" y="1448"/>
                      </a:cubicBezTo>
                      <a:cubicBezTo>
                        <a:pt x="1628" y="1484"/>
                        <a:pt x="1677" y="1509"/>
                        <a:pt x="1696" y="1561"/>
                      </a:cubicBezTo>
                      <a:cubicBezTo>
                        <a:pt x="1699" y="1569"/>
                        <a:pt x="1705" y="1576"/>
                        <a:pt x="1711" y="1582"/>
                      </a:cubicBezTo>
                      <a:cubicBezTo>
                        <a:pt x="1717" y="1588"/>
                        <a:pt x="1723" y="1593"/>
                        <a:pt x="1730" y="1597"/>
                      </a:cubicBezTo>
                      <a:cubicBezTo>
                        <a:pt x="1734" y="1600"/>
                        <a:pt x="1740" y="1602"/>
                        <a:pt x="1745" y="1603"/>
                      </a:cubicBezTo>
                      <a:cubicBezTo>
                        <a:pt x="1751" y="1603"/>
                        <a:pt x="1757" y="1601"/>
                        <a:pt x="1761" y="1598"/>
                      </a:cubicBezTo>
                      <a:cubicBezTo>
                        <a:pt x="1763" y="1596"/>
                        <a:pt x="1764" y="1587"/>
                        <a:pt x="1761" y="1584"/>
                      </a:cubicBezTo>
                      <a:cubicBezTo>
                        <a:pt x="1750" y="1572"/>
                        <a:pt x="1735" y="1563"/>
                        <a:pt x="1727" y="1549"/>
                      </a:cubicBezTo>
                      <a:cubicBezTo>
                        <a:pt x="1719" y="1535"/>
                        <a:pt x="1721" y="1517"/>
                        <a:pt x="1715" y="1503"/>
                      </a:cubicBezTo>
                      <a:cubicBezTo>
                        <a:pt x="1711" y="1490"/>
                        <a:pt x="1703" y="1479"/>
                        <a:pt x="1690" y="1471"/>
                      </a:cubicBezTo>
                      <a:cubicBezTo>
                        <a:pt x="1666" y="1458"/>
                        <a:pt x="1643" y="1442"/>
                        <a:pt x="1620" y="1426"/>
                      </a:cubicBezTo>
                      <a:cubicBezTo>
                        <a:pt x="1583" y="1400"/>
                        <a:pt x="1581" y="1388"/>
                        <a:pt x="1604" y="1354"/>
                      </a:cubicBezTo>
                      <a:cubicBezTo>
                        <a:pt x="1619" y="1333"/>
                        <a:pt x="1634" y="1314"/>
                        <a:pt x="1662" y="1310"/>
                      </a:cubicBezTo>
                      <a:cubicBezTo>
                        <a:pt x="1672" y="1309"/>
                        <a:pt x="1682" y="1301"/>
                        <a:pt x="1691" y="1295"/>
                      </a:cubicBezTo>
                      <a:cubicBezTo>
                        <a:pt x="1707" y="1285"/>
                        <a:pt x="1723" y="1286"/>
                        <a:pt x="1739" y="1294"/>
                      </a:cubicBezTo>
                      <a:cubicBezTo>
                        <a:pt x="1794" y="1319"/>
                        <a:pt x="1848" y="1346"/>
                        <a:pt x="1903" y="1372"/>
                      </a:cubicBezTo>
                      <a:cubicBezTo>
                        <a:pt x="1915" y="1378"/>
                        <a:pt x="1928" y="1386"/>
                        <a:pt x="1941" y="1388"/>
                      </a:cubicBezTo>
                      <a:cubicBezTo>
                        <a:pt x="1974" y="1391"/>
                        <a:pt x="2007" y="1392"/>
                        <a:pt x="2039" y="1379"/>
                      </a:cubicBezTo>
                      <a:cubicBezTo>
                        <a:pt x="2053" y="1374"/>
                        <a:pt x="2067" y="1362"/>
                        <a:pt x="2065" y="1350"/>
                      </a:cubicBezTo>
                      <a:cubicBezTo>
                        <a:pt x="2063" y="1340"/>
                        <a:pt x="2058" y="1328"/>
                        <a:pt x="2050" y="132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dirty="0">
                    <a:ea typeface="HY강B" panose="02030600000101010101" pitchFamily="18" charset="-127"/>
                  </a:endParaRPr>
                </a:p>
              </p:txBody>
            </p:sp>
          </p:grpSp>
          <p:grpSp>
            <p:nvGrpSpPr>
              <p:cNvPr id="59" name="그룹 58"/>
              <p:cNvGrpSpPr/>
              <p:nvPr/>
            </p:nvGrpSpPr>
            <p:grpSpPr>
              <a:xfrm>
                <a:off x="3691055" y="1174704"/>
                <a:ext cx="1275755" cy="1251858"/>
                <a:chOff x="209550" y="4518025"/>
                <a:chExt cx="2203450" cy="2162176"/>
              </a:xfrm>
              <a:solidFill>
                <a:sysClr val="window" lastClr="FFFFFF"/>
              </a:solidFill>
            </p:grpSpPr>
            <p:sp>
              <p:nvSpPr>
                <p:cNvPr id="60" name="Freeform 133"/>
                <p:cNvSpPr>
                  <a:spLocks/>
                </p:cNvSpPr>
                <p:nvPr/>
              </p:nvSpPr>
              <p:spPr bwMode="auto">
                <a:xfrm>
                  <a:off x="1463675" y="6221413"/>
                  <a:ext cx="550863" cy="382588"/>
                </a:xfrm>
                <a:custGeom>
                  <a:avLst/>
                  <a:gdLst>
                    <a:gd name="T0" fmla="*/ 21 w 36"/>
                    <a:gd name="T1" fmla="*/ 2 h 25"/>
                    <a:gd name="T2" fmla="*/ 13 w 36"/>
                    <a:gd name="T3" fmla="*/ 0 h 25"/>
                    <a:gd name="T4" fmla="*/ 13 w 36"/>
                    <a:gd name="T5" fmla="*/ 4 h 25"/>
                    <a:gd name="T6" fmla="*/ 7 w 36"/>
                    <a:gd name="T7" fmla="*/ 10 h 25"/>
                    <a:gd name="T8" fmla="*/ 3 w 36"/>
                    <a:gd name="T9" fmla="*/ 11 h 25"/>
                    <a:gd name="T10" fmla="*/ 36 w 36"/>
                    <a:gd name="T11" fmla="*/ 25 h 25"/>
                    <a:gd name="T12" fmla="*/ 21 w 36"/>
                    <a:gd name="T13" fmla="*/ 2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6" h="25">
                      <a:moveTo>
                        <a:pt x="21" y="2"/>
                      </a:moveTo>
                      <a:cubicBezTo>
                        <a:pt x="18" y="0"/>
                        <a:pt x="16" y="0"/>
                        <a:pt x="13" y="0"/>
                      </a:cubicBezTo>
                      <a:cubicBezTo>
                        <a:pt x="14" y="1"/>
                        <a:pt x="14" y="3"/>
                        <a:pt x="13" y="4"/>
                      </a:cubicBezTo>
                      <a:cubicBezTo>
                        <a:pt x="7" y="10"/>
                        <a:pt x="7" y="10"/>
                        <a:pt x="7" y="10"/>
                      </a:cubicBezTo>
                      <a:cubicBezTo>
                        <a:pt x="6" y="11"/>
                        <a:pt x="4" y="11"/>
                        <a:pt x="3" y="11"/>
                      </a:cubicBezTo>
                      <a:cubicBezTo>
                        <a:pt x="0" y="25"/>
                        <a:pt x="26" y="25"/>
                        <a:pt x="36" y="25"/>
                      </a:cubicBezTo>
                      <a:cubicBezTo>
                        <a:pt x="29" y="18"/>
                        <a:pt x="29" y="7"/>
                        <a:pt x="21" y="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tx1">
                        <a:lumMod val="75000"/>
                      </a:schemeClr>
                    </a:gs>
                    <a:gs pos="100000">
                      <a:srgbClr val="FF005C"/>
                    </a:gs>
                  </a:gsLst>
                  <a:lin ang="2700000" scaled="1"/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HY강B" panose="02030600000101010101" pitchFamily="18" charset="-127"/>
                  </a:endParaRPr>
                </a:p>
              </p:txBody>
            </p:sp>
            <p:sp>
              <p:nvSpPr>
                <p:cNvPr id="61" name="Freeform 134"/>
                <p:cNvSpPr>
                  <a:spLocks/>
                </p:cNvSpPr>
                <p:nvPr/>
              </p:nvSpPr>
              <p:spPr bwMode="auto">
                <a:xfrm>
                  <a:off x="1433513" y="6143625"/>
                  <a:ext cx="230188" cy="246063"/>
                </a:xfrm>
                <a:custGeom>
                  <a:avLst/>
                  <a:gdLst>
                    <a:gd name="T0" fmla="*/ 15 w 15"/>
                    <a:gd name="T1" fmla="*/ 5 h 16"/>
                    <a:gd name="T2" fmla="*/ 14 w 15"/>
                    <a:gd name="T3" fmla="*/ 5 h 16"/>
                    <a:gd name="T4" fmla="*/ 14 w 15"/>
                    <a:gd name="T5" fmla="*/ 4 h 16"/>
                    <a:gd name="T6" fmla="*/ 11 w 15"/>
                    <a:gd name="T7" fmla="*/ 1 h 16"/>
                    <a:gd name="T8" fmla="*/ 8 w 15"/>
                    <a:gd name="T9" fmla="*/ 1 h 16"/>
                    <a:gd name="T10" fmla="*/ 1 w 15"/>
                    <a:gd name="T11" fmla="*/ 8 h 16"/>
                    <a:gd name="T12" fmla="*/ 1 w 15"/>
                    <a:gd name="T13" fmla="*/ 11 h 16"/>
                    <a:gd name="T14" fmla="*/ 2 w 15"/>
                    <a:gd name="T15" fmla="*/ 12 h 16"/>
                    <a:gd name="T16" fmla="*/ 2 w 15"/>
                    <a:gd name="T17" fmla="*/ 12 h 16"/>
                    <a:gd name="T18" fmla="*/ 5 w 15"/>
                    <a:gd name="T19" fmla="*/ 15 h 16"/>
                    <a:gd name="T20" fmla="*/ 5 w 15"/>
                    <a:gd name="T21" fmla="*/ 15 h 16"/>
                    <a:gd name="T22" fmla="*/ 8 w 15"/>
                    <a:gd name="T23" fmla="*/ 15 h 16"/>
                    <a:gd name="T24" fmla="*/ 14 w 15"/>
                    <a:gd name="T25" fmla="*/ 8 h 16"/>
                    <a:gd name="T26" fmla="*/ 15 w 15"/>
                    <a:gd name="T27" fmla="*/ 5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5" h="16">
                      <a:moveTo>
                        <a:pt x="15" y="5"/>
                      </a:moveTo>
                      <a:cubicBezTo>
                        <a:pt x="14" y="5"/>
                        <a:pt x="14" y="5"/>
                        <a:pt x="14" y="5"/>
                      </a:cubicBezTo>
                      <a:cubicBezTo>
                        <a:pt x="14" y="4"/>
                        <a:pt x="14" y="4"/>
                        <a:pt x="14" y="4"/>
                      </a:cubicBezTo>
                      <a:cubicBezTo>
                        <a:pt x="11" y="1"/>
                        <a:pt x="11" y="1"/>
                        <a:pt x="11" y="1"/>
                      </a:cubicBezTo>
                      <a:cubicBezTo>
                        <a:pt x="10" y="0"/>
                        <a:pt x="8" y="0"/>
                        <a:pt x="8" y="1"/>
                      </a:cubicBezTo>
                      <a:cubicBezTo>
                        <a:pt x="1" y="8"/>
                        <a:pt x="1" y="8"/>
                        <a:pt x="1" y="8"/>
                      </a:cubicBezTo>
                      <a:cubicBezTo>
                        <a:pt x="0" y="9"/>
                        <a:pt x="0" y="10"/>
                        <a:pt x="1" y="11"/>
                      </a:cubicBezTo>
                      <a:cubicBezTo>
                        <a:pt x="2" y="12"/>
                        <a:pt x="2" y="12"/>
                        <a:pt x="2" y="12"/>
                      </a:cubicBezTo>
                      <a:cubicBezTo>
                        <a:pt x="2" y="12"/>
                        <a:pt x="2" y="12"/>
                        <a:pt x="2" y="12"/>
                      </a:cubicBezTo>
                      <a:cubicBezTo>
                        <a:pt x="5" y="15"/>
                        <a:pt x="5" y="15"/>
                        <a:pt x="5" y="15"/>
                      </a:cubicBezTo>
                      <a:cubicBezTo>
                        <a:pt x="5" y="15"/>
                        <a:pt x="5" y="15"/>
                        <a:pt x="5" y="15"/>
                      </a:cubicBezTo>
                      <a:cubicBezTo>
                        <a:pt x="6" y="16"/>
                        <a:pt x="7" y="15"/>
                        <a:pt x="8" y="15"/>
                      </a:cubicBezTo>
                      <a:cubicBezTo>
                        <a:pt x="14" y="8"/>
                        <a:pt x="14" y="8"/>
                        <a:pt x="14" y="8"/>
                      </a:cubicBezTo>
                      <a:cubicBezTo>
                        <a:pt x="15" y="7"/>
                        <a:pt x="15" y="6"/>
                        <a:pt x="15" y="5"/>
                      </a:cubicBezTo>
                      <a:close/>
                    </a:path>
                  </a:pathLst>
                </a:custGeom>
                <a:solidFill>
                  <a:srgbClr val="F3EFE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HY강B" panose="02030600000101010101" pitchFamily="18" charset="-127"/>
                  </a:endParaRPr>
                </a:p>
              </p:txBody>
            </p:sp>
            <p:sp>
              <p:nvSpPr>
                <p:cNvPr id="62" name="Freeform 135"/>
                <p:cNvSpPr>
                  <a:spLocks/>
                </p:cNvSpPr>
                <p:nvPr/>
              </p:nvSpPr>
              <p:spPr bwMode="auto">
                <a:xfrm>
                  <a:off x="317500" y="5376863"/>
                  <a:ext cx="963613" cy="1303338"/>
                </a:xfrm>
                <a:custGeom>
                  <a:avLst/>
                  <a:gdLst>
                    <a:gd name="T0" fmla="*/ 39 w 63"/>
                    <a:gd name="T1" fmla="*/ 54 h 85"/>
                    <a:gd name="T2" fmla="*/ 25 w 63"/>
                    <a:gd name="T3" fmla="*/ 40 h 85"/>
                    <a:gd name="T4" fmla="*/ 37 w 63"/>
                    <a:gd name="T5" fmla="*/ 26 h 85"/>
                    <a:gd name="T6" fmla="*/ 11 w 63"/>
                    <a:gd name="T7" fmla="*/ 0 h 85"/>
                    <a:gd name="T8" fmla="*/ 10 w 63"/>
                    <a:gd name="T9" fmla="*/ 58 h 85"/>
                    <a:gd name="T10" fmla="*/ 43 w 63"/>
                    <a:gd name="T11" fmla="*/ 82 h 85"/>
                    <a:gd name="T12" fmla="*/ 62 w 63"/>
                    <a:gd name="T13" fmla="*/ 70 h 85"/>
                    <a:gd name="T14" fmla="*/ 59 w 63"/>
                    <a:gd name="T15" fmla="*/ 54 h 85"/>
                    <a:gd name="T16" fmla="*/ 59 w 63"/>
                    <a:gd name="T17" fmla="*/ 48 h 85"/>
                    <a:gd name="T18" fmla="*/ 53 w 63"/>
                    <a:gd name="T19" fmla="*/ 41 h 85"/>
                    <a:gd name="T20" fmla="*/ 39 w 63"/>
                    <a:gd name="T21" fmla="*/ 54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3" h="85">
                      <a:moveTo>
                        <a:pt x="39" y="54"/>
                      </a:moveTo>
                      <a:cubicBezTo>
                        <a:pt x="31" y="54"/>
                        <a:pt x="25" y="47"/>
                        <a:pt x="25" y="40"/>
                      </a:cubicBezTo>
                      <a:cubicBezTo>
                        <a:pt x="25" y="32"/>
                        <a:pt x="30" y="27"/>
                        <a:pt x="37" y="26"/>
                      </a:cubicBezTo>
                      <a:cubicBezTo>
                        <a:pt x="11" y="0"/>
                        <a:pt x="11" y="0"/>
                        <a:pt x="11" y="0"/>
                      </a:cubicBezTo>
                      <a:cubicBezTo>
                        <a:pt x="2" y="18"/>
                        <a:pt x="0" y="39"/>
                        <a:pt x="10" y="58"/>
                      </a:cubicBezTo>
                      <a:cubicBezTo>
                        <a:pt x="16" y="69"/>
                        <a:pt x="29" y="85"/>
                        <a:pt x="43" y="82"/>
                      </a:cubicBezTo>
                      <a:cubicBezTo>
                        <a:pt x="48" y="81"/>
                        <a:pt x="63" y="78"/>
                        <a:pt x="62" y="70"/>
                      </a:cubicBezTo>
                      <a:cubicBezTo>
                        <a:pt x="60" y="63"/>
                        <a:pt x="59" y="62"/>
                        <a:pt x="59" y="54"/>
                      </a:cubicBezTo>
                      <a:cubicBezTo>
                        <a:pt x="59" y="52"/>
                        <a:pt x="59" y="50"/>
                        <a:pt x="59" y="48"/>
                      </a:cubicBezTo>
                      <a:cubicBezTo>
                        <a:pt x="53" y="41"/>
                        <a:pt x="53" y="41"/>
                        <a:pt x="53" y="41"/>
                      </a:cubicBezTo>
                      <a:cubicBezTo>
                        <a:pt x="52" y="48"/>
                        <a:pt x="46" y="54"/>
                        <a:pt x="39" y="54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HY강B" panose="02030600000101010101" pitchFamily="18" charset="-127"/>
                  </a:endParaRPr>
                </a:p>
              </p:txBody>
            </p:sp>
            <p:sp>
              <p:nvSpPr>
                <p:cNvPr id="63" name="Freeform 136"/>
                <p:cNvSpPr>
                  <a:spLocks noEditPoints="1"/>
                </p:cNvSpPr>
                <p:nvPr/>
              </p:nvSpPr>
              <p:spPr bwMode="auto">
                <a:xfrm>
                  <a:off x="638175" y="4518025"/>
                  <a:ext cx="1774825" cy="1427163"/>
                </a:xfrm>
                <a:custGeom>
                  <a:avLst/>
                  <a:gdLst>
                    <a:gd name="T0" fmla="*/ 44 w 116"/>
                    <a:gd name="T1" fmla="*/ 10 h 93"/>
                    <a:gd name="T2" fmla="*/ 0 w 116"/>
                    <a:gd name="T3" fmla="*/ 42 h 93"/>
                    <a:gd name="T4" fmla="*/ 48 w 116"/>
                    <a:gd name="T5" fmla="*/ 91 h 93"/>
                    <a:gd name="T6" fmla="*/ 80 w 116"/>
                    <a:gd name="T7" fmla="*/ 83 h 93"/>
                    <a:gd name="T8" fmla="*/ 93 w 116"/>
                    <a:gd name="T9" fmla="*/ 89 h 93"/>
                    <a:gd name="T10" fmla="*/ 106 w 116"/>
                    <a:gd name="T11" fmla="*/ 69 h 93"/>
                    <a:gd name="T12" fmla="*/ 44 w 116"/>
                    <a:gd name="T13" fmla="*/ 10 h 93"/>
                    <a:gd name="T14" fmla="*/ 23 w 116"/>
                    <a:gd name="T15" fmla="*/ 59 h 93"/>
                    <a:gd name="T16" fmla="*/ 12 w 116"/>
                    <a:gd name="T17" fmla="*/ 48 h 93"/>
                    <a:gd name="T18" fmla="*/ 23 w 116"/>
                    <a:gd name="T19" fmla="*/ 37 h 93"/>
                    <a:gd name="T20" fmla="*/ 34 w 116"/>
                    <a:gd name="T21" fmla="*/ 48 h 93"/>
                    <a:gd name="T22" fmla="*/ 23 w 116"/>
                    <a:gd name="T23" fmla="*/ 59 h 93"/>
                    <a:gd name="T24" fmla="*/ 46 w 116"/>
                    <a:gd name="T25" fmla="*/ 41 h 93"/>
                    <a:gd name="T26" fmla="*/ 35 w 116"/>
                    <a:gd name="T27" fmla="*/ 30 h 93"/>
                    <a:gd name="T28" fmla="*/ 46 w 116"/>
                    <a:gd name="T29" fmla="*/ 19 h 93"/>
                    <a:gd name="T30" fmla="*/ 57 w 116"/>
                    <a:gd name="T31" fmla="*/ 30 h 93"/>
                    <a:gd name="T32" fmla="*/ 46 w 116"/>
                    <a:gd name="T33" fmla="*/ 41 h 93"/>
                    <a:gd name="T34" fmla="*/ 60 w 116"/>
                    <a:gd name="T35" fmla="*/ 30 h 93"/>
                    <a:gd name="T36" fmla="*/ 71 w 116"/>
                    <a:gd name="T37" fmla="*/ 19 h 93"/>
                    <a:gd name="T38" fmla="*/ 82 w 116"/>
                    <a:gd name="T39" fmla="*/ 30 h 93"/>
                    <a:gd name="T40" fmla="*/ 71 w 116"/>
                    <a:gd name="T41" fmla="*/ 41 h 93"/>
                    <a:gd name="T42" fmla="*/ 60 w 116"/>
                    <a:gd name="T43" fmla="*/ 30 h 93"/>
                    <a:gd name="T44" fmla="*/ 89 w 116"/>
                    <a:gd name="T45" fmla="*/ 61 h 93"/>
                    <a:gd name="T46" fmla="*/ 78 w 116"/>
                    <a:gd name="T47" fmla="*/ 50 h 93"/>
                    <a:gd name="T48" fmla="*/ 89 w 116"/>
                    <a:gd name="T49" fmla="*/ 39 h 93"/>
                    <a:gd name="T50" fmla="*/ 100 w 116"/>
                    <a:gd name="T51" fmla="*/ 50 h 93"/>
                    <a:gd name="T52" fmla="*/ 89 w 116"/>
                    <a:gd name="T53" fmla="*/ 61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16" h="93">
                      <a:moveTo>
                        <a:pt x="44" y="10"/>
                      </a:moveTo>
                      <a:cubicBezTo>
                        <a:pt x="27" y="15"/>
                        <a:pt x="11" y="27"/>
                        <a:pt x="0" y="42"/>
                      </a:cubicBezTo>
                      <a:cubicBezTo>
                        <a:pt x="48" y="91"/>
                        <a:pt x="48" y="91"/>
                        <a:pt x="48" y="91"/>
                      </a:cubicBezTo>
                      <a:cubicBezTo>
                        <a:pt x="56" y="84"/>
                        <a:pt x="69" y="83"/>
                        <a:pt x="80" y="83"/>
                      </a:cubicBezTo>
                      <a:cubicBezTo>
                        <a:pt x="85" y="83"/>
                        <a:pt x="85" y="93"/>
                        <a:pt x="93" y="89"/>
                      </a:cubicBezTo>
                      <a:cubicBezTo>
                        <a:pt x="100" y="85"/>
                        <a:pt x="104" y="76"/>
                        <a:pt x="106" y="69"/>
                      </a:cubicBezTo>
                      <a:cubicBezTo>
                        <a:pt x="116" y="30"/>
                        <a:pt x="82" y="0"/>
                        <a:pt x="44" y="10"/>
                      </a:cubicBezTo>
                      <a:close/>
                      <a:moveTo>
                        <a:pt x="23" y="59"/>
                      </a:moveTo>
                      <a:cubicBezTo>
                        <a:pt x="17" y="59"/>
                        <a:pt x="12" y="54"/>
                        <a:pt x="12" y="48"/>
                      </a:cubicBezTo>
                      <a:cubicBezTo>
                        <a:pt x="12" y="42"/>
                        <a:pt x="17" y="37"/>
                        <a:pt x="23" y="37"/>
                      </a:cubicBezTo>
                      <a:cubicBezTo>
                        <a:pt x="29" y="37"/>
                        <a:pt x="34" y="42"/>
                        <a:pt x="34" y="48"/>
                      </a:cubicBezTo>
                      <a:cubicBezTo>
                        <a:pt x="34" y="54"/>
                        <a:pt x="29" y="59"/>
                        <a:pt x="23" y="59"/>
                      </a:cubicBezTo>
                      <a:close/>
                      <a:moveTo>
                        <a:pt x="46" y="41"/>
                      </a:moveTo>
                      <a:cubicBezTo>
                        <a:pt x="40" y="41"/>
                        <a:pt x="35" y="36"/>
                        <a:pt x="35" y="30"/>
                      </a:cubicBezTo>
                      <a:cubicBezTo>
                        <a:pt x="35" y="24"/>
                        <a:pt x="40" y="19"/>
                        <a:pt x="46" y="19"/>
                      </a:cubicBezTo>
                      <a:cubicBezTo>
                        <a:pt x="52" y="19"/>
                        <a:pt x="57" y="24"/>
                        <a:pt x="57" y="30"/>
                      </a:cubicBezTo>
                      <a:cubicBezTo>
                        <a:pt x="57" y="36"/>
                        <a:pt x="52" y="41"/>
                        <a:pt x="46" y="41"/>
                      </a:cubicBezTo>
                      <a:close/>
                      <a:moveTo>
                        <a:pt x="60" y="30"/>
                      </a:moveTo>
                      <a:cubicBezTo>
                        <a:pt x="60" y="24"/>
                        <a:pt x="65" y="19"/>
                        <a:pt x="71" y="19"/>
                      </a:cubicBezTo>
                      <a:cubicBezTo>
                        <a:pt x="77" y="19"/>
                        <a:pt x="82" y="24"/>
                        <a:pt x="82" y="30"/>
                      </a:cubicBezTo>
                      <a:cubicBezTo>
                        <a:pt x="82" y="36"/>
                        <a:pt x="77" y="41"/>
                        <a:pt x="71" y="41"/>
                      </a:cubicBezTo>
                      <a:cubicBezTo>
                        <a:pt x="65" y="41"/>
                        <a:pt x="60" y="36"/>
                        <a:pt x="60" y="30"/>
                      </a:cubicBezTo>
                      <a:close/>
                      <a:moveTo>
                        <a:pt x="89" y="61"/>
                      </a:moveTo>
                      <a:cubicBezTo>
                        <a:pt x="83" y="61"/>
                        <a:pt x="78" y="56"/>
                        <a:pt x="78" y="50"/>
                      </a:cubicBezTo>
                      <a:cubicBezTo>
                        <a:pt x="78" y="44"/>
                        <a:pt x="83" y="39"/>
                        <a:pt x="89" y="39"/>
                      </a:cubicBezTo>
                      <a:cubicBezTo>
                        <a:pt x="95" y="39"/>
                        <a:pt x="100" y="44"/>
                        <a:pt x="100" y="50"/>
                      </a:cubicBezTo>
                      <a:cubicBezTo>
                        <a:pt x="100" y="56"/>
                        <a:pt x="95" y="61"/>
                        <a:pt x="89" y="61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HY강B" panose="02030600000101010101" pitchFamily="18" charset="-127"/>
                  </a:endParaRPr>
                </a:p>
              </p:txBody>
            </p:sp>
            <p:sp>
              <p:nvSpPr>
                <p:cNvPr id="64" name="Freeform 137"/>
                <p:cNvSpPr>
                  <a:spLocks/>
                </p:cNvSpPr>
                <p:nvPr/>
              </p:nvSpPr>
              <p:spPr bwMode="auto">
                <a:xfrm>
                  <a:off x="209550" y="4918075"/>
                  <a:ext cx="1346200" cy="1349375"/>
                </a:xfrm>
                <a:custGeom>
                  <a:avLst/>
                  <a:gdLst>
                    <a:gd name="T0" fmla="*/ 75 w 88"/>
                    <a:gd name="T1" fmla="*/ 65 h 88"/>
                    <a:gd name="T2" fmla="*/ 27 w 88"/>
                    <a:gd name="T3" fmla="*/ 16 h 88"/>
                    <a:gd name="T4" fmla="*/ 11 w 88"/>
                    <a:gd name="T5" fmla="*/ 1 h 88"/>
                    <a:gd name="T6" fmla="*/ 7 w 88"/>
                    <a:gd name="T7" fmla="*/ 1 h 88"/>
                    <a:gd name="T8" fmla="*/ 1 w 88"/>
                    <a:gd name="T9" fmla="*/ 7 h 88"/>
                    <a:gd name="T10" fmla="*/ 1 w 88"/>
                    <a:gd name="T11" fmla="*/ 11 h 88"/>
                    <a:gd name="T12" fmla="*/ 19 w 88"/>
                    <a:gd name="T13" fmla="*/ 29 h 88"/>
                    <a:gd name="T14" fmla="*/ 45 w 88"/>
                    <a:gd name="T15" fmla="*/ 55 h 88"/>
                    <a:gd name="T16" fmla="*/ 60 w 88"/>
                    <a:gd name="T17" fmla="*/ 71 h 88"/>
                    <a:gd name="T18" fmla="*/ 67 w 88"/>
                    <a:gd name="T19" fmla="*/ 78 h 88"/>
                    <a:gd name="T20" fmla="*/ 78 w 88"/>
                    <a:gd name="T21" fmla="*/ 88 h 88"/>
                    <a:gd name="T22" fmla="*/ 88 w 88"/>
                    <a:gd name="T23" fmla="*/ 78 h 88"/>
                    <a:gd name="T24" fmla="*/ 75 w 88"/>
                    <a:gd name="T25" fmla="*/ 65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88" h="88">
                      <a:moveTo>
                        <a:pt x="75" y="65"/>
                      </a:moveTo>
                      <a:cubicBezTo>
                        <a:pt x="27" y="16"/>
                        <a:pt x="27" y="16"/>
                        <a:pt x="27" y="16"/>
                      </a:cubicBezTo>
                      <a:cubicBezTo>
                        <a:pt x="11" y="1"/>
                        <a:pt x="11" y="1"/>
                        <a:pt x="11" y="1"/>
                      </a:cubicBezTo>
                      <a:cubicBezTo>
                        <a:pt x="10" y="0"/>
                        <a:pt x="8" y="0"/>
                        <a:pt x="7" y="1"/>
                      </a:cubicBezTo>
                      <a:cubicBezTo>
                        <a:pt x="1" y="7"/>
                        <a:pt x="1" y="7"/>
                        <a:pt x="1" y="7"/>
                      </a:cubicBezTo>
                      <a:cubicBezTo>
                        <a:pt x="0" y="8"/>
                        <a:pt x="0" y="10"/>
                        <a:pt x="1" y="11"/>
                      </a:cubicBezTo>
                      <a:cubicBezTo>
                        <a:pt x="19" y="29"/>
                        <a:pt x="19" y="29"/>
                        <a:pt x="19" y="29"/>
                      </a:cubicBezTo>
                      <a:cubicBezTo>
                        <a:pt x="45" y="55"/>
                        <a:pt x="45" y="55"/>
                        <a:pt x="45" y="55"/>
                      </a:cubicBezTo>
                      <a:cubicBezTo>
                        <a:pt x="60" y="71"/>
                        <a:pt x="60" y="71"/>
                        <a:pt x="60" y="71"/>
                      </a:cubicBezTo>
                      <a:cubicBezTo>
                        <a:pt x="67" y="78"/>
                        <a:pt x="67" y="78"/>
                        <a:pt x="67" y="78"/>
                      </a:cubicBezTo>
                      <a:cubicBezTo>
                        <a:pt x="78" y="88"/>
                        <a:pt x="78" y="88"/>
                        <a:pt x="78" y="88"/>
                      </a:cubicBezTo>
                      <a:cubicBezTo>
                        <a:pt x="88" y="78"/>
                        <a:pt x="88" y="78"/>
                        <a:pt x="88" y="78"/>
                      </a:cubicBezTo>
                      <a:lnTo>
                        <a:pt x="75" y="65"/>
                      </a:lnTo>
                      <a:close/>
                    </a:path>
                  </a:pathLst>
                </a:custGeom>
                <a:solidFill>
                  <a:srgbClr val="DA555A"/>
                </a:solidFill>
                <a:ln w="38100">
                  <a:solidFill>
                    <a:srgbClr val="DA555A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HY강B" panose="02030600000101010101" pitchFamily="18" charset="-127"/>
                  </a:endParaRPr>
                </a:p>
              </p:txBody>
            </p:sp>
          </p:grpSp>
        </p:grpSp>
      </p:grpSp>
      <p:sp>
        <p:nvSpPr>
          <p:cNvPr id="10" name="TextBox 9"/>
          <p:cNvSpPr txBox="1"/>
          <p:nvPr/>
        </p:nvSpPr>
        <p:spPr>
          <a:xfrm>
            <a:off x="7365585" y="2183327"/>
            <a:ext cx="14590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 dirty="0" smtClean="0">
                <a:ea typeface="HY강B" panose="02030600000101010101" pitchFamily="18" charset="-127"/>
              </a:rPr>
              <a:t>학습 정리</a:t>
            </a:r>
          </a:p>
        </p:txBody>
      </p:sp>
    </p:spTree>
    <p:extLst>
      <p:ext uri="{BB962C8B-B14F-4D97-AF65-F5344CB8AC3E}">
        <p14:creationId xmlns:p14="http://schemas.microsoft.com/office/powerpoint/2010/main" val="35732055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6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1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600"/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600"/>
                                        <p:tgtEl>
                                          <p:spTgt spid="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3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600"/>
                                        <p:tgtEl>
                                          <p:spTgt spid="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600"/>
                                        <p:tgtEl>
                                          <p:spTgt spid="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build="p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77845" y="5865306"/>
            <a:ext cx="70685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dirty="0" smtClean="0">
                <a:ea typeface="HY강B" panose="02030600000101010101" pitchFamily="18" charset="-127"/>
              </a:rPr>
              <a:t>본</a:t>
            </a:r>
            <a:r>
              <a:rPr lang="en-US" altLang="ko-KR" dirty="0" smtClean="0">
                <a:ea typeface="HY강B" panose="02030600000101010101" pitchFamily="18" charset="-127"/>
              </a:rPr>
              <a:t> PPT </a:t>
            </a:r>
            <a:r>
              <a:rPr lang="ko-KR" altLang="ko-KR" dirty="0" smtClean="0">
                <a:ea typeface="HY강B" panose="02030600000101010101" pitchFamily="18" charset="-127"/>
              </a:rPr>
              <a:t>템플릿은 </a:t>
            </a:r>
            <a:r>
              <a:rPr lang="ko-KR" altLang="ko-KR" dirty="0">
                <a:ea typeface="HY강B" panose="02030600000101010101" pitchFamily="18" charset="-127"/>
              </a:rPr>
              <a:t>㈜ 재미의 소유이며</a:t>
            </a:r>
            <a:r>
              <a:rPr lang="en-US" altLang="ko-KR" dirty="0">
                <a:ea typeface="HY강B" panose="02030600000101010101" pitchFamily="18" charset="-127"/>
              </a:rPr>
              <a:t> </a:t>
            </a:r>
            <a:r>
              <a:rPr lang="ko-KR" altLang="ko-KR" dirty="0">
                <a:ea typeface="HY강B" panose="02030600000101010101" pitchFamily="18" charset="-127"/>
              </a:rPr>
              <a:t>타 용도로 사용하실 수 없습니다</a:t>
            </a:r>
            <a:r>
              <a:rPr lang="en-US" altLang="ko-KR" dirty="0">
                <a:ea typeface="HY강B" panose="02030600000101010101" pitchFamily="18" charset="-127"/>
              </a:rPr>
              <a:t>.</a:t>
            </a:r>
            <a:endParaRPr lang="ko-KR" altLang="ko-KR" dirty="0">
              <a:ea typeface="HY강B" panose="02030600000101010101" pitchFamily="18" charset="-127"/>
            </a:endParaRPr>
          </a:p>
          <a:p>
            <a:pPr algn="ctr"/>
            <a:r>
              <a:rPr lang="ko-KR" altLang="ko-KR" dirty="0">
                <a:ea typeface="HY강B" panose="02030600000101010101" pitchFamily="18" charset="-127"/>
              </a:rPr>
              <a:t>ⓒ </a:t>
            </a:r>
            <a:r>
              <a:rPr lang="en-US" altLang="ko-KR" dirty="0" smtClean="0">
                <a:ea typeface="HY강B" panose="02030600000101010101" pitchFamily="18" charset="-127"/>
              </a:rPr>
              <a:t>Copyright 2016 </a:t>
            </a:r>
            <a:r>
              <a:rPr lang="en-US" altLang="ko-KR" dirty="0">
                <a:ea typeface="HY강B" panose="02030600000101010101" pitchFamily="18" charset="-127"/>
              </a:rPr>
              <a:t>XEMI all right reserved</a:t>
            </a:r>
            <a:endParaRPr lang="ko-KR" altLang="ko-KR" dirty="0">
              <a:ea typeface="HY강B" panose="02030600000101010101" pitchFamily="18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3504" y="270253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 smtClean="0">
                <a:ea typeface="HY강B" panose="02030600000101010101" pitchFamily="18" charset="-127"/>
              </a:rPr>
              <a:t>사용소스</a:t>
            </a:r>
            <a:endParaRPr lang="ko-KR" altLang="en-US" sz="2400" dirty="0">
              <a:ea typeface="HY강B" panose="02030600000101010101" pitchFamily="18" charset="-127"/>
            </a:endParaRPr>
          </a:p>
        </p:txBody>
      </p:sp>
      <p:grpSp>
        <p:nvGrpSpPr>
          <p:cNvPr id="4" name="그룹 3"/>
          <p:cNvGrpSpPr/>
          <p:nvPr/>
        </p:nvGrpSpPr>
        <p:grpSpPr>
          <a:xfrm>
            <a:off x="1110625" y="1078561"/>
            <a:ext cx="1275755" cy="1251858"/>
            <a:chOff x="209550" y="4518025"/>
            <a:chExt cx="2203450" cy="2162176"/>
          </a:xfrm>
          <a:solidFill>
            <a:sysClr val="window" lastClr="FFFFFF"/>
          </a:solidFill>
        </p:grpSpPr>
        <p:sp>
          <p:nvSpPr>
            <p:cNvPr id="5" name="Freeform 133"/>
            <p:cNvSpPr>
              <a:spLocks/>
            </p:cNvSpPr>
            <p:nvPr/>
          </p:nvSpPr>
          <p:spPr bwMode="auto">
            <a:xfrm>
              <a:off x="1463675" y="6221413"/>
              <a:ext cx="550863" cy="382588"/>
            </a:xfrm>
            <a:custGeom>
              <a:avLst/>
              <a:gdLst>
                <a:gd name="T0" fmla="*/ 21 w 36"/>
                <a:gd name="T1" fmla="*/ 2 h 25"/>
                <a:gd name="T2" fmla="*/ 13 w 36"/>
                <a:gd name="T3" fmla="*/ 0 h 25"/>
                <a:gd name="T4" fmla="*/ 13 w 36"/>
                <a:gd name="T5" fmla="*/ 4 h 25"/>
                <a:gd name="T6" fmla="*/ 7 w 36"/>
                <a:gd name="T7" fmla="*/ 10 h 25"/>
                <a:gd name="T8" fmla="*/ 3 w 36"/>
                <a:gd name="T9" fmla="*/ 11 h 25"/>
                <a:gd name="T10" fmla="*/ 36 w 36"/>
                <a:gd name="T11" fmla="*/ 25 h 25"/>
                <a:gd name="T12" fmla="*/ 21 w 36"/>
                <a:gd name="T13" fmla="*/ 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25">
                  <a:moveTo>
                    <a:pt x="21" y="2"/>
                  </a:moveTo>
                  <a:cubicBezTo>
                    <a:pt x="18" y="0"/>
                    <a:pt x="16" y="0"/>
                    <a:pt x="13" y="0"/>
                  </a:cubicBezTo>
                  <a:cubicBezTo>
                    <a:pt x="14" y="1"/>
                    <a:pt x="14" y="3"/>
                    <a:pt x="13" y="4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6" y="11"/>
                    <a:pt x="4" y="11"/>
                    <a:pt x="3" y="11"/>
                  </a:cubicBezTo>
                  <a:cubicBezTo>
                    <a:pt x="0" y="25"/>
                    <a:pt x="26" y="25"/>
                    <a:pt x="36" y="25"/>
                  </a:cubicBezTo>
                  <a:cubicBezTo>
                    <a:pt x="29" y="18"/>
                    <a:pt x="29" y="7"/>
                    <a:pt x="21" y="2"/>
                  </a:cubicBezTo>
                  <a:close/>
                </a:path>
              </a:pathLst>
            </a:custGeom>
            <a:solidFill>
              <a:srgbClr val="DA555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HY강B" panose="02030600000101010101" pitchFamily="18" charset="-127"/>
              </a:endParaRPr>
            </a:p>
          </p:txBody>
        </p:sp>
        <p:sp>
          <p:nvSpPr>
            <p:cNvPr id="6" name="Freeform 134"/>
            <p:cNvSpPr>
              <a:spLocks/>
            </p:cNvSpPr>
            <p:nvPr/>
          </p:nvSpPr>
          <p:spPr bwMode="auto">
            <a:xfrm>
              <a:off x="1433513" y="6143625"/>
              <a:ext cx="230188" cy="246063"/>
            </a:xfrm>
            <a:custGeom>
              <a:avLst/>
              <a:gdLst>
                <a:gd name="T0" fmla="*/ 15 w 15"/>
                <a:gd name="T1" fmla="*/ 5 h 16"/>
                <a:gd name="T2" fmla="*/ 14 w 15"/>
                <a:gd name="T3" fmla="*/ 5 h 16"/>
                <a:gd name="T4" fmla="*/ 14 w 15"/>
                <a:gd name="T5" fmla="*/ 4 h 16"/>
                <a:gd name="T6" fmla="*/ 11 w 15"/>
                <a:gd name="T7" fmla="*/ 1 h 16"/>
                <a:gd name="T8" fmla="*/ 8 w 15"/>
                <a:gd name="T9" fmla="*/ 1 h 16"/>
                <a:gd name="T10" fmla="*/ 1 w 15"/>
                <a:gd name="T11" fmla="*/ 8 h 16"/>
                <a:gd name="T12" fmla="*/ 1 w 15"/>
                <a:gd name="T13" fmla="*/ 11 h 16"/>
                <a:gd name="T14" fmla="*/ 2 w 15"/>
                <a:gd name="T15" fmla="*/ 12 h 16"/>
                <a:gd name="T16" fmla="*/ 2 w 15"/>
                <a:gd name="T17" fmla="*/ 12 h 16"/>
                <a:gd name="T18" fmla="*/ 5 w 15"/>
                <a:gd name="T19" fmla="*/ 15 h 16"/>
                <a:gd name="T20" fmla="*/ 5 w 15"/>
                <a:gd name="T21" fmla="*/ 15 h 16"/>
                <a:gd name="T22" fmla="*/ 8 w 15"/>
                <a:gd name="T23" fmla="*/ 15 h 16"/>
                <a:gd name="T24" fmla="*/ 14 w 15"/>
                <a:gd name="T25" fmla="*/ 8 h 16"/>
                <a:gd name="T26" fmla="*/ 15 w 15"/>
                <a:gd name="T27" fmla="*/ 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" h="16">
                  <a:moveTo>
                    <a:pt x="15" y="5"/>
                  </a:moveTo>
                  <a:cubicBezTo>
                    <a:pt x="14" y="5"/>
                    <a:pt x="14" y="5"/>
                    <a:pt x="14" y="5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0" y="0"/>
                    <a:pt x="8" y="0"/>
                    <a:pt x="8" y="1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9"/>
                    <a:pt x="0" y="10"/>
                    <a:pt x="1" y="11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6" y="16"/>
                    <a:pt x="7" y="15"/>
                    <a:pt x="8" y="15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5" y="7"/>
                    <a:pt x="15" y="6"/>
                    <a:pt x="15" y="5"/>
                  </a:cubicBezTo>
                  <a:close/>
                </a:path>
              </a:pathLst>
            </a:custGeom>
            <a:solidFill>
              <a:srgbClr val="F3EFE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HY강B" panose="02030600000101010101" pitchFamily="18" charset="-127"/>
              </a:endParaRPr>
            </a:p>
          </p:txBody>
        </p:sp>
        <p:sp>
          <p:nvSpPr>
            <p:cNvPr id="7" name="Freeform 135"/>
            <p:cNvSpPr>
              <a:spLocks/>
            </p:cNvSpPr>
            <p:nvPr/>
          </p:nvSpPr>
          <p:spPr bwMode="auto">
            <a:xfrm>
              <a:off x="317500" y="5376863"/>
              <a:ext cx="963613" cy="1303338"/>
            </a:xfrm>
            <a:custGeom>
              <a:avLst/>
              <a:gdLst>
                <a:gd name="T0" fmla="*/ 39 w 63"/>
                <a:gd name="T1" fmla="*/ 54 h 85"/>
                <a:gd name="T2" fmla="*/ 25 w 63"/>
                <a:gd name="T3" fmla="*/ 40 h 85"/>
                <a:gd name="T4" fmla="*/ 37 w 63"/>
                <a:gd name="T5" fmla="*/ 26 h 85"/>
                <a:gd name="T6" fmla="*/ 11 w 63"/>
                <a:gd name="T7" fmla="*/ 0 h 85"/>
                <a:gd name="T8" fmla="*/ 10 w 63"/>
                <a:gd name="T9" fmla="*/ 58 h 85"/>
                <a:gd name="T10" fmla="*/ 43 w 63"/>
                <a:gd name="T11" fmla="*/ 82 h 85"/>
                <a:gd name="T12" fmla="*/ 62 w 63"/>
                <a:gd name="T13" fmla="*/ 70 h 85"/>
                <a:gd name="T14" fmla="*/ 59 w 63"/>
                <a:gd name="T15" fmla="*/ 54 h 85"/>
                <a:gd name="T16" fmla="*/ 59 w 63"/>
                <a:gd name="T17" fmla="*/ 48 h 85"/>
                <a:gd name="T18" fmla="*/ 53 w 63"/>
                <a:gd name="T19" fmla="*/ 41 h 85"/>
                <a:gd name="T20" fmla="*/ 39 w 63"/>
                <a:gd name="T21" fmla="*/ 54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3" h="85">
                  <a:moveTo>
                    <a:pt x="39" y="54"/>
                  </a:moveTo>
                  <a:cubicBezTo>
                    <a:pt x="31" y="54"/>
                    <a:pt x="25" y="47"/>
                    <a:pt x="25" y="40"/>
                  </a:cubicBezTo>
                  <a:cubicBezTo>
                    <a:pt x="25" y="32"/>
                    <a:pt x="30" y="27"/>
                    <a:pt x="37" y="26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2" y="18"/>
                    <a:pt x="0" y="39"/>
                    <a:pt x="10" y="58"/>
                  </a:cubicBezTo>
                  <a:cubicBezTo>
                    <a:pt x="16" y="69"/>
                    <a:pt x="29" y="85"/>
                    <a:pt x="43" y="82"/>
                  </a:cubicBezTo>
                  <a:cubicBezTo>
                    <a:pt x="48" y="81"/>
                    <a:pt x="63" y="78"/>
                    <a:pt x="62" y="70"/>
                  </a:cubicBezTo>
                  <a:cubicBezTo>
                    <a:pt x="60" y="63"/>
                    <a:pt x="59" y="62"/>
                    <a:pt x="59" y="54"/>
                  </a:cubicBezTo>
                  <a:cubicBezTo>
                    <a:pt x="59" y="52"/>
                    <a:pt x="59" y="50"/>
                    <a:pt x="59" y="48"/>
                  </a:cubicBezTo>
                  <a:cubicBezTo>
                    <a:pt x="53" y="41"/>
                    <a:pt x="53" y="41"/>
                    <a:pt x="53" y="41"/>
                  </a:cubicBezTo>
                  <a:cubicBezTo>
                    <a:pt x="52" y="48"/>
                    <a:pt x="46" y="54"/>
                    <a:pt x="39" y="54"/>
                  </a:cubicBezTo>
                  <a:close/>
                </a:path>
              </a:pathLst>
            </a:custGeom>
            <a:solidFill>
              <a:srgbClr val="ECDBB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HY강B" panose="02030600000101010101" pitchFamily="18" charset="-127"/>
              </a:endParaRPr>
            </a:p>
          </p:txBody>
        </p:sp>
        <p:sp>
          <p:nvSpPr>
            <p:cNvPr id="8" name="Freeform 136"/>
            <p:cNvSpPr>
              <a:spLocks noEditPoints="1"/>
            </p:cNvSpPr>
            <p:nvPr/>
          </p:nvSpPr>
          <p:spPr bwMode="auto">
            <a:xfrm>
              <a:off x="638175" y="4518025"/>
              <a:ext cx="1774825" cy="1427163"/>
            </a:xfrm>
            <a:custGeom>
              <a:avLst/>
              <a:gdLst>
                <a:gd name="T0" fmla="*/ 44 w 116"/>
                <a:gd name="T1" fmla="*/ 10 h 93"/>
                <a:gd name="T2" fmla="*/ 0 w 116"/>
                <a:gd name="T3" fmla="*/ 42 h 93"/>
                <a:gd name="T4" fmla="*/ 48 w 116"/>
                <a:gd name="T5" fmla="*/ 91 h 93"/>
                <a:gd name="T6" fmla="*/ 80 w 116"/>
                <a:gd name="T7" fmla="*/ 83 h 93"/>
                <a:gd name="T8" fmla="*/ 93 w 116"/>
                <a:gd name="T9" fmla="*/ 89 h 93"/>
                <a:gd name="T10" fmla="*/ 106 w 116"/>
                <a:gd name="T11" fmla="*/ 69 h 93"/>
                <a:gd name="T12" fmla="*/ 44 w 116"/>
                <a:gd name="T13" fmla="*/ 10 h 93"/>
                <a:gd name="T14" fmla="*/ 23 w 116"/>
                <a:gd name="T15" fmla="*/ 59 h 93"/>
                <a:gd name="T16" fmla="*/ 12 w 116"/>
                <a:gd name="T17" fmla="*/ 48 h 93"/>
                <a:gd name="T18" fmla="*/ 23 w 116"/>
                <a:gd name="T19" fmla="*/ 37 h 93"/>
                <a:gd name="T20" fmla="*/ 34 w 116"/>
                <a:gd name="T21" fmla="*/ 48 h 93"/>
                <a:gd name="T22" fmla="*/ 23 w 116"/>
                <a:gd name="T23" fmla="*/ 59 h 93"/>
                <a:gd name="T24" fmla="*/ 46 w 116"/>
                <a:gd name="T25" fmla="*/ 41 h 93"/>
                <a:gd name="T26" fmla="*/ 35 w 116"/>
                <a:gd name="T27" fmla="*/ 30 h 93"/>
                <a:gd name="T28" fmla="*/ 46 w 116"/>
                <a:gd name="T29" fmla="*/ 19 h 93"/>
                <a:gd name="T30" fmla="*/ 57 w 116"/>
                <a:gd name="T31" fmla="*/ 30 h 93"/>
                <a:gd name="T32" fmla="*/ 46 w 116"/>
                <a:gd name="T33" fmla="*/ 41 h 93"/>
                <a:gd name="T34" fmla="*/ 60 w 116"/>
                <a:gd name="T35" fmla="*/ 30 h 93"/>
                <a:gd name="T36" fmla="*/ 71 w 116"/>
                <a:gd name="T37" fmla="*/ 19 h 93"/>
                <a:gd name="T38" fmla="*/ 82 w 116"/>
                <a:gd name="T39" fmla="*/ 30 h 93"/>
                <a:gd name="T40" fmla="*/ 71 w 116"/>
                <a:gd name="T41" fmla="*/ 41 h 93"/>
                <a:gd name="T42" fmla="*/ 60 w 116"/>
                <a:gd name="T43" fmla="*/ 30 h 93"/>
                <a:gd name="T44" fmla="*/ 89 w 116"/>
                <a:gd name="T45" fmla="*/ 61 h 93"/>
                <a:gd name="T46" fmla="*/ 78 w 116"/>
                <a:gd name="T47" fmla="*/ 50 h 93"/>
                <a:gd name="T48" fmla="*/ 89 w 116"/>
                <a:gd name="T49" fmla="*/ 39 h 93"/>
                <a:gd name="T50" fmla="*/ 100 w 116"/>
                <a:gd name="T51" fmla="*/ 50 h 93"/>
                <a:gd name="T52" fmla="*/ 89 w 116"/>
                <a:gd name="T53" fmla="*/ 61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6" h="93">
                  <a:moveTo>
                    <a:pt x="44" y="10"/>
                  </a:moveTo>
                  <a:cubicBezTo>
                    <a:pt x="27" y="15"/>
                    <a:pt x="11" y="27"/>
                    <a:pt x="0" y="42"/>
                  </a:cubicBezTo>
                  <a:cubicBezTo>
                    <a:pt x="48" y="91"/>
                    <a:pt x="48" y="91"/>
                    <a:pt x="48" y="91"/>
                  </a:cubicBezTo>
                  <a:cubicBezTo>
                    <a:pt x="56" y="84"/>
                    <a:pt x="69" y="83"/>
                    <a:pt x="80" y="83"/>
                  </a:cubicBezTo>
                  <a:cubicBezTo>
                    <a:pt x="85" y="83"/>
                    <a:pt x="85" y="93"/>
                    <a:pt x="93" y="89"/>
                  </a:cubicBezTo>
                  <a:cubicBezTo>
                    <a:pt x="100" y="85"/>
                    <a:pt x="104" y="76"/>
                    <a:pt x="106" y="69"/>
                  </a:cubicBezTo>
                  <a:cubicBezTo>
                    <a:pt x="116" y="30"/>
                    <a:pt x="82" y="0"/>
                    <a:pt x="44" y="10"/>
                  </a:cubicBezTo>
                  <a:close/>
                  <a:moveTo>
                    <a:pt x="23" y="59"/>
                  </a:moveTo>
                  <a:cubicBezTo>
                    <a:pt x="17" y="59"/>
                    <a:pt x="12" y="54"/>
                    <a:pt x="12" y="48"/>
                  </a:cubicBezTo>
                  <a:cubicBezTo>
                    <a:pt x="12" y="42"/>
                    <a:pt x="17" y="37"/>
                    <a:pt x="23" y="37"/>
                  </a:cubicBezTo>
                  <a:cubicBezTo>
                    <a:pt x="29" y="37"/>
                    <a:pt x="34" y="42"/>
                    <a:pt x="34" y="48"/>
                  </a:cubicBezTo>
                  <a:cubicBezTo>
                    <a:pt x="34" y="54"/>
                    <a:pt x="29" y="59"/>
                    <a:pt x="23" y="59"/>
                  </a:cubicBezTo>
                  <a:close/>
                  <a:moveTo>
                    <a:pt x="46" y="41"/>
                  </a:moveTo>
                  <a:cubicBezTo>
                    <a:pt x="40" y="41"/>
                    <a:pt x="35" y="36"/>
                    <a:pt x="35" y="30"/>
                  </a:cubicBezTo>
                  <a:cubicBezTo>
                    <a:pt x="35" y="24"/>
                    <a:pt x="40" y="19"/>
                    <a:pt x="46" y="19"/>
                  </a:cubicBezTo>
                  <a:cubicBezTo>
                    <a:pt x="52" y="19"/>
                    <a:pt x="57" y="24"/>
                    <a:pt x="57" y="30"/>
                  </a:cubicBezTo>
                  <a:cubicBezTo>
                    <a:pt x="57" y="36"/>
                    <a:pt x="52" y="41"/>
                    <a:pt x="46" y="41"/>
                  </a:cubicBezTo>
                  <a:close/>
                  <a:moveTo>
                    <a:pt x="60" y="30"/>
                  </a:moveTo>
                  <a:cubicBezTo>
                    <a:pt x="60" y="24"/>
                    <a:pt x="65" y="19"/>
                    <a:pt x="71" y="19"/>
                  </a:cubicBezTo>
                  <a:cubicBezTo>
                    <a:pt x="77" y="19"/>
                    <a:pt x="82" y="24"/>
                    <a:pt x="82" y="30"/>
                  </a:cubicBezTo>
                  <a:cubicBezTo>
                    <a:pt x="82" y="36"/>
                    <a:pt x="77" y="41"/>
                    <a:pt x="71" y="41"/>
                  </a:cubicBezTo>
                  <a:cubicBezTo>
                    <a:pt x="65" y="41"/>
                    <a:pt x="60" y="36"/>
                    <a:pt x="60" y="30"/>
                  </a:cubicBezTo>
                  <a:close/>
                  <a:moveTo>
                    <a:pt x="89" y="61"/>
                  </a:moveTo>
                  <a:cubicBezTo>
                    <a:pt x="83" y="61"/>
                    <a:pt x="78" y="56"/>
                    <a:pt x="78" y="50"/>
                  </a:cubicBezTo>
                  <a:cubicBezTo>
                    <a:pt x="78" y="44"/>
                    <a:pt x="83" y="39"/>
                    <a:pt x="89" y="39"/>
                  </a:cubicBezTo>
                  <a:cubicBezTo>
                    <a:pt x="95" y="39"/>
                    <a:pt x="100" y="44"/>
                    <a:pt x="100" y="50"/>
                  </a:cubicBezTo>
                  <a:cubicBezTo>
                    <a:pt x="100" y="56"/>
                    <a:pt x="95" y="61"/>
                    <a:pt x="89" y="61"/>
                  </a:cubicBezTo>
                  <a:close/>
                </a:path>
              </a:pathLst>
            </a:custGeom>
            <a:solidFill>
              <a:srgbClr val="ECDBB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HY강B" panose="02030600000101010101" pitchFamily="18" charset="-127"/>
              </a:endParaRPr>
            </a:p>
          </p:txBody>
        </p:sp>
        <p:sp>
          <p:nvSpPr>
            <p:cNvPr id="9" name="Freeform 137"/>
            <p:cNvSpPr>
              <a:spLocks/>
            </p:cNvSpPr>
            <p:nvPr/>
          </p:nvSpPr>
          <p:spPr bwMode="auto">
            <a:xfrm>
              <a:off x="209550" y="4918075"/>
              <a:ext cx="1346200" cy="1349375"/>
            </a:xfrm>
            <a:custGeom>
              <a:avLst/>
              <a:gdLst>
                <a:gd name="T0" fmla="*/ 75 w 88"/>
                <a:gd name="T1" fmla="*/ 65 h 88"/>
                <a:gd name="T2" fmla="*/ 27 w 88"/>
                <a:gd name="T3" fmla="*/ 16 h 88"/>
                <a:gd name="T4" fmla="*/ 11 w 88"/>
                <a:gd name="T5" fmla="*/ 1 h 88"/>
                <a:gd name="T6" fmla="*/ 7 w 88"/>
                <a:gd name="T7" fmla="*/ 1 h 88"/>
                <a:gd name="T8" fmla="*/ 1 w 88"/>
                <a:gd name="T9" fmla="*/ 7 h 88"/>
                <a:gd name="T10" fmla="*/ 1 w 88"/>
                <a:gd name="T11" fmla="*/ 11 h 88"/>
                <a:gd name="T12" fmla="*/ 19 w 88"/>
                <a:gd name="T13" fmla="*/ 29 h 88"/>
                <a:gd name="T14" fmla="*/ 45 w 88"/>
                <a:gd name="T15" fmla="*/ 55 h 88"/>
                <a:gd name="T16" fmla="*/ 60 w 88"/>
                <a:gd name="T17" fmla="*/ 71 h 88"/>
                <a:gd name="T18" fmla="*/ 67 w 88"/>
                <a:gd name="T19" fmla="*/ 78 h 88"/>
                <a:gd name="T20" fmla="*/ 78 w 88"/>
                <a:gd name="T21" fmla="*/ 88 h 88"/>
                <a:gd name="T22" fmla="*/ 88 w 88"/>
                <a:gd name="T23" fmla="*/ 78 h 88"/>
                <a:gd name="T24" fmla="*/ 75 w 88"/>
                <a:gd name="T25" fmla="*/ 65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8" h="88">
                  <a:moveTo>
                    <a:pt x="75" y="65"/>
                  </a:moveTo>
                  <a:cubicBezTo>
                    <a:pt x="27" y="16"/>
                    <a:pt x="27" y="16"/>
                    <a:pt x="27" y="16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0" y="0"/>
                    <a:pt x="8" y="0"/>
                    <a:pt x="7" y="1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8"/>
                    <a:pt x="0" y="10"/>
                    <a:pt x="1" y="11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45" y="55"/>
                    <a:pt x="45" y="55"/>
                    <a:pt x="45" y="55"/>
                  </a:cubicBezTo>
                  <a:cubicBezTo>
                    <a:pt x="60" y="71"/>
                    <a:pt x="60" y="71"/>
                    <a:pt x="60" y="71"/>
                  </a:cubicBezTo>
                  <a:cubicBezTo>
                    <a:pt x="67" y="78"/>
                    <a:pt x="67" y="78"/>
                    <a:pt x="67" y="78"/>
                  </a:cubicBezTo>
                  <a:cubicBezTo>
                    <a:pt x="78" y="88"/>
                    <a:pt x="78" y="88"/>
                    <a:pt x="78" y="88"/>
                  </a:cubicBezTo>
                  <a:cubicBezTo>
                    <a:pt x="88" y="78"/>
                    <a:pt x="88" y="78"/>
                    <a:pt x="88" y="78"/>
                  </a:cubicBezTo>
                  <a:lnTo>
                    <a:pt x="75" y="65"/>
                  </a:lnTo>
                  <a:close/>
                </a:path>
              </a:pathLst>
            </a:custGeom>
            <a:solidFill>
              <a:srgbClr val="DA555A"/>
            </a:solidFill>
            <a:ln w="38100">
              <a:solidFill>
                <a:srgbClr val="DA555A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HY강B" panose="02030600000101010101" pitchFamily="18" charset="-127"/>
              </a:endParaRPr>
            </a:p>
          </p:txBody>
        </p:sp>
      </p:grpSp>
      <p:pic>
        <p:nvPicPr>
          <p:cNvPr id="10" name="그림 9" descr="2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6034" y="5160953"/>
            <a:ext cx="3809524" cy="317460"/>
          </a:xfrm>
          <a:prstGeom prst="rect">
            <a:avLst/>
          </a:prstGeom>
        </p:spPr>
      </p:pic>
      <p:pic>
        <p:nvPicPr>
          <p:cNvPr id="13" name="그림 12" descr="1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9078" y="3664085"/>
            <a:ext cx="3174603" cy="317460"/>
          </a:xfrm>
          <a:prstGeom prst="rect">
            <a:avLst/>
          </a:prstGeom>
        </p:spPr>
      </p:pic>
      <p:pic>
        <p:nvPicPr>
          <p:cNvPr id="17" name="그림 16" descr="25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747309">
            <a:off x="4229379" y="5073588"/>
            <a:ext cx="428426" cy="491507"/>
          </a:xfrm>
          <a:prstGeom prst="rect">
            <a:avLst/>
          </a:prstGeom>
        </p:spPr>
      </p:pic>
      <p:pic>
        <p:nvPicPr>
          <p:cNvPr id="18" name="그림 17" descr="png_05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4207" y="4241745"/>
            <a:ext cx="3322941" cy="598493"/>
          </a:xfrm>
          <a:prstGeom prst="rect">
            <a:avLst/>
          </a:prstGeom>
        </p:spPr>
      </p:pic>
      <p:sp>
        <p:nvSpPr>
          <p:cNvPr id="20" name="Freeform 102"/>
          <p:cNvSpPr>
            <a:spLocks/>
          </p:cNvSpPr>
          <p:nvPr/>
        </p:nvSpPr>
        <p:spPr bwMode="auto">
          <a:xfrm>
            <a:off x="4891412" y="2975036"/>
            <a:ext cx="542764" cy="734328"/>
          </a:xfrm>
          <a:custGeom>
            <a:avLst/>
            <a:gdLst>
              <a:gd name="T0" fmla="*/ 45 w 69"/>
              <a:gd name="T1" fmla="*/ 43 h 95"/>
              <a:gd name="T2" fmla="*/ 42 w 69"/>
              <a:gd name="T3" fmla="*/ 47 h 95"/>
              <a:gd name="T4" fmla="*/ 45 w 69"/>
              <a:gd name="T5" fmla="*/ 52 h 95"/>
              <a:gd name="T6" fmla="*/ 58 w 69"/>
              <a:gd name="T7" fmla="*/ 60 h 95"/>
              <a:gd name="T8" fmla="*/ 69 w 69"/>
              <a:gd name="T9" fmla="*/ 84 h 95"/>
              <a:gd name="T10" fmla="*/ 58 w 69"/>
              <a:gd name="T11" fmla="*/ 95 h 95"/>
              <a:gd name="T12" fmla="*/ 10 w 69"/>
              <a:gd name="T13" fmla="*/ 95 h 95"/>
              <a:gd name="T14" fmla="*/ 0 w 69"/>
              <a:gd name="T15" fmla="*/ 84 h 95"/>
              <a:gd name="T16" fmla="*/ 23 w 69"/>
              <a:gd name="T17" fmla="*/ 52 h 95"/>
              <a:gd name="T18" fmla="*/ 27 w 69"/>
              <a:gd name="T19" fmla="*/ 47 h 95"/>
              <a:gd name="T20" fmla="*/ 23 w 69"/>
              <a:gd name="T21" fmla="*/ 43 h 95"/>
              <a:gd name="T22" fmla="*/ 10 w 69"/>
              <a:gd name="T23" fmla="*/ 34 h 95"/>
              <a:gd name="T24" fmla="*/ 0 w 69"/>
              <a:gd name="T25" fmla="*/ 10 h 95"/>
              <a:gd name="T26" fmla="*/ 10 w 69"/>
              <a:gd name="T27" fmla="*/ 0 h 95"/>
              <a:gd name="T28" fmla="*/ 58 w 69"/>
              <a:gd name="T29" fmla="*/ 0 h 95"/>
              <a:gd name="T30" fmla="*/ 69 w 69"/>
              <a:gd name="T31" fmla="*/ 10 h 95"/>
              <a:gd name="T32" fmla="*/ 45 w 69"/>
              <a:gd name="T33" fmla="*/ 43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69" h="95">
                <a:moveTo>
                  <a:pt x="45" y="43"/>
                </a:moveTo>
                <a:cubicBezTo>
                  <a:pt x="43" y="43"/>
                  <a:pt x="42" y="45"/>
                  <a:pt x="42" y="47"/>
                </a:cubicBezTo>
                <a:cubicBezTo>
                  <a:pt x="42" y="49"/>
                  <a:pt x="43" y="51"/>
                  <a:pt x="45" y="52"/>
                </a:cubicBezTo>
                <a:cubicBezTo>
                  <a:pt x="50" y="54"/>
                  <a:pt x="55" y="56"/>
                  <a:pt x="58" y="60"/>
                </a:cubicBezTo>
                <a:cubicBezTo>
                  <a:pt x="65" y="66"/>
                  <a:pt x="69" y="75"/>
                  <a:pt x="69" y="84"/>
                </a:cubicBezTo>
                <a:cubicBezTo>
                  <a:pt x="69" y="90"/>
                  <a:pt x="64" y="95"/>
                  <a:pt x="58" y="95"/>
                </a:cubicBezTo>
                <a:cubicBezTo>
                  <a:pt x="10" y="95"/>
                  <a:pt x="10" y="95"/>
                  <a:pt x="10" y="95"/>
                </a:cubicBezTo>
                <a:cubicBezTo>
                  <a:pt x="4" y="95"/>
                  <a:pt x="0" y="90"/>
                  <a:pt x="0" y="84"/>
                </a:cubicBezTo>
                <a:cubicBezTo>
                  <a:pt x="0" y="69"/>
                  <a:pt x="9" y="56"/>
                  <a:pt x="23" y="52"/>
                </a:cubicBezTo>
                <a:cubicBezTo>
                  <a:pt x="25" y="51"/>
                  <a:pt x="27" y="49"/>
                  <a:pt x="27" y="47"/>
                </a:cubicBezTo>
                <a:cubicBezTo>
                  <a:pt x="27" y="45"/>
                  <a:pt x="25" y="43"/>
                  <a:pt x="23" y="43"/>
                </a:cubicBezTo>
                <a:cubicBezTo>
                  <a:pt x="18" y="41"/>
                  <a:pt x="13" y="38"/>
                  <a:pt x="10" y="34"/>
                </a:cubicBezTo>
                <a:cubicBezTo>
                  <a:pt x="3" y="28"/>
                  <a:pt x="0" y="20"/>
                  <a:pt x="0" y="10"/>
                </a:cubicBezTo>
                <a:cubicBezTo>
                  <a:pt x="0" y="4"/>
                  <a:pt x="4" y="0"/>
                  <a:pt x="10" y="0"/>
                </a:cubicBezTo>
                <a:cubicBezTo>
                  <a:pt x="58" y="0"/>
                  <a:pt x="58" y="0"/>
                  <a:pt x="58" y="0"/>
                </a:cubicBezTo>
                <a:cubicBezTo>
                  <a:pt x="64" y="0"/>
                  <a:pt x="69" y="4"/>
                  <a:pt x="69" y="10"/>
                </a:cubicBezTo>
                <a:cubicBezTo>
                  <a:pt x="69" y="25"/>
                  <a:pt x="59" y="38"/>
                  <a:pt x="45" y="43"/>
                </a:cubicBezTo>
                <a:close/>
              </a:path>
            </a:pathLst>
          </a:custGeom>
          <a:solidFill>
            <a:srgbClr val="3D9BFD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ea typeface="HY강B" panose="02030600000101010101" pitchFamily="18" charset="-127"/>
            </a:endParaRPr>
          </a:p>
        </p:txBody>
      </p:sp>
      <p:sp>
        <p:nvSpPr>
          <p:cNvPr id="21" name="Freeform 5"/>
          <p:cNvSpPr>
            <a:spLocks noEditPoints="1"/>
          </p:cNvSpPr>
          <p:nvPr/>
        </p:nvSpPr>
        <p:spPr bwMode="auto">
          <a:xfrm>
            <a:off x="5917513" y="4615829"/>
            <a:ext cx="587375" cy="768350"/>
          </a:xfrm>
          <a:custGeom>
            <a:avLst/>
            <a:gdLst>
              <a:gd name="T0" fmla="*/ 77 w 154"/>
              <a:gd name="T1" fmla="*/ 0 h 202"/>
              <a:gd name="T2" fmla="*/ 0 w 154"/>
              <a:gd name="T3" fmla="*/ 77 h 202"/>
              <a:gd name="T4" fmla="*/ 56 w 154"/>
              <a:gd name="T5" fmla="*/ 189 h 202"/>
              <a:gd name="T6" fmla="*/ 77 w 154"/>
              <a:gd name="T7" fmla="*/ 202 h 202"/>
              <a:gd name="T8" fmla="*/ 99 w 154"/>
              <a:gd name="T9" fmla="*/ 189 h 202"/>
              <a:gd name="T10" fmla="*/ 154 w 154"/>
              <a:gd name="T11" fmla="*/ 77 h 202"/>
              <a:gd name="T12" fmla="*/ 77 w 154"/>
              <a:gd name="T13" fmla="*/ 0 h 202"/>
              <a:gd name="T14" fmla="*/ 77 w 154"/>
              <a:gd name="T15" fmla="*/ 88 h 202"/>
              <a:gd name="T16" fmla="*/ 57 w 154"/>
              <a:gd name="T17" fmla="*/ 68 h 202"/>
              <a:gd name="T18" fmla="*/ 77 w 154"/>
              <a:gd name="T19" fmla="*/ 48 h 202"/>
              <a:gd name="T20" fmla="*/ 97 w 154"/>
              <a:gd name="T21" fmla="*/ 68 h 202"/>
              <a:gd name="T22" fmla="*/ 77 w 154"/>
              <a:gd name="T23" fmla="*/ 88 h 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54" h="202">
                <a:moveTo>
                  <a:pt x="77" y="0"/>
                </a:moveTo>
                <a:cubicBezTo>
                  <a:pt x="35" y="0"/>
                  <a:pt x="0" y="35"/>
                  <a:pt x="0" y="77"/>
                </a:cubicBezTo>
                <a:cubicBezTo>
                  <a:pt x="0" y="125"/>
                  <a:pt x="32" y="165"/>
                  <a:pt x="56" y="189"/>
                </a:cubicBezTo>
                <a:cubicBezTo>
                  <a:pt x="61" y="194"/>
                  <a:pt x="69" y="202"/>
                  <a:pt x="77" y="202"/>
                </a:cubicBezTo>
                <a:cubicBezTo>
                  <a:pt x="85" y="202"/>
                  <a:pt x="93" y="194"/>
                  <a:pt x="99" y="189"/>
                </a:cubicBezTo>
                <a:cubicBezTo>
                  <a:pt x="122" y="165"/>
                  <a:pt x="154" y="125"/>
                  <a:pt x="154" y="77"/>
                </a:cubicBezTo>
                <a:cubicBezTo>
                  <a:pt x="154" y="35"/>
                  <a:pt x="120" y="0"/>
                  <a:pt x="77" y="0"/>
                </a:cubicBezTo>
                <a:close/>
                <a:moveTo>
                  <a:pt x="77" y="88"/>
                </a:moveTo>
                <a:cubicBezTo>
                  <a:pt x="66" y="88"/>
                  <a:pt x="57" y="79"/>
                  <a:pt x="57" y="68"/>
                </a:cubicBezTo>
                <a:cubicBezTo>
                  <a:pt x="57" y="57"/>
                  <a:pt x="66" y="48"/>
                  <a:pt x="77" y="48"/>
                </a:cubicBezTo>
                <a:cubicBezTo>
                  <a:pt x="88" y="48"/>
                  <a:pt x="97" y="57"/>
                  <a:pt x="97" y="68"/>
                </a:cubicBezTo>
                <a:cubicBezTo>
                  <a:pt x="97" y="79"/>
                  <a:pt x="88" y="88"/>
                  <a:pt x="77" y="88"/>
                </a:cubicBezTo>
                <a:close/>
              </a:path>
            </a:pathLst>
          </a:custGeom>
          <a:solidFill>
            <a:srgbClr val="5359D5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ea typeface="HY강B" panose="02030600000101010101" pitchFamily="18" charset="-127"/>
            </a:endParaRPr>
          </a:p>
        </p:txBody>
      </p:sp>
      <p:sp>
        <p:nvSpPr>
          <p:cNvPr id="22" name="Freeform 9"/>
          <p:cNvSpPr>
            <a:spLocks/>
          </p:cNvSpPr>
          <p:nvPr/>
        </p:nvSpPr>
        <p:spPr bwMode="auto">
          <a:xfrm>
            <a:off x="4367122" y="3796503"/>
            <a:ext cx="598488" cy="603250"/>
          </a:xfrm>
          <a:custGeom>
            <a:avLst/>
            <a:gdLst>
              <a:gd name="T0" fmla="*/ 152 w 157"/>
              <a:gd name="T1" fmla="*/ 79 h 158"/>
              <a:gd name="T2" fmla="*/ 156 w 157"/>
              <a:gd name="T3" fmla="*/ 81 h 158"/>
              <a:gd name="T4" fmla="*/ 157 w 157"/>
              <a:gd name="T5" fmla="*/ 85 h 158"/>
              <a:gd name="T6" fmla="*/ 78 w 157"/>
              <a:gd name="T7" fmla="*/ 158 h 158"/>
              <a:gd name="T8" fmla="*/ 0 w 157"/>
              <a:gd name="T9" fmla="*/ 79 h 158"/>
              <a:gd name="T10" fmla="*/ 72 w 157"/>
              <a:gd name="T11" fmla="*/ 0 h 158"/>
              <a:gd name="T12" fmla="*/ 77 w 157"/>
              <a:gd name="T13" fmla="*/ 2 h 158"/>
              <a:gd name="T14" fmla="*/ 78 w 157"/>
              <a:gd name="T15" fmla="*/ 6 h 158"/>
              <a:gd name="T16" fmla="*/ 78 w 157"/>
              <a:gd name="T17" fmla="*/ 73 h 158"/>
              <a:gd name="T18" fmla="*/ 84 w 157"/>
              <a:gd name="T19" fmla="*/ 79 h 158"/>
              <a:gd name="T20" fmla="*/ 152 w 157"/>
              <a:gd name="T21" fmla="*/ 79 h 1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57" h="158">
                <a:moveTo>
                  <a:pt x="152" y="79"/>
                </a:moveTo>
                <a:cubicBezTo>
                  <a:pt x="153" y="79"/>
                  <a:pt x="155" y="80"/>
                  <a:pt x="156" y="81"/>
                </a:cubicBezTo>
                <a:cubicBezTo>
                  <a:pt x="157" y="82"/>
                  <a:pt x="157" y="84"/>
                  <a:pt x="157" y="85"/>
                </a:cubicBezTo>
                <a:cubicBezTo>
                  <a:pt x="154" y="126"/>
                  <a:pt x="120" y="158"/>
                  <a:pt x="78" y="158"/>
                </a:cubicBezTo>
                <a:cubicBezTo>
                  <a:pt x="35" y="158"/>
                  <a:pt x="0" y="123"/>
                  <a:pt x="0" y="79"/>
                </a:cubicBezTo>
                <a:cubicBezTo>
                  <a:pt x="0" y="38"/>
                  <a:pt x="32" y="4"/>
                  <a:pt x="72" y="0"/>
                </a:cubicBezTo>
                <a:cubicBezTo>
                  <a:pt x="74" y="0"/>
                  <a:pt x="75" y="1"/>
                  <a:pt x="77" y="2"/>
                </a:cubicBezTo>
                <a:cubicBezTo>
                  <a:pt x="78" y="3"/>
                  <a:pt x="78" y="4"/>
                  <a:pt x="78" y="6"/>
                </a:cubicBezTo>
                <a:cubicBezTo>
                  <a:pt x="78" y="73"/>
                  <a:pt x="78" y="73"/>
                  <a:pt x="78" y="73"/>
                </a:cubicBezTo>
                <a:cubicBezTo>
                  <a:pt x="78" y="77"/>
                  <a:pt x="81" y="79"/>
                  <a:pt x="84" y="79"/>
                </a:cubicBezTo>
                <a:lnTo>
                  <a:pt x="152" y="79"/>
                </a:lnTo>
                <a:close/>
              </a:path>
            </a:pathLst>
          </a:custGeom>
          <a:solidFill>
            <a:srgbClr val="3D9BFD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ea typeface="HY강B" panose="02030600000101010101" pitchFamily="18" charset="-127"/>
            </a:endParaRPr>
          </a:p>
        </p:txBody>
      </p:sp>
      <p:sp>
        <p:nvSpPr>
          <p:cNvPr id="23" name="Freeform 13"/>
          <p:cNvSpPr>
            <a:spLocks/>
          </p:cNvSpPr>
          <p:nvPr/>
        </p:nvSpPr>
        <p:spPr bwMode="auto">
          <a:xfrm>
            <a:off x="5591175" y="4020182"/>
            <a:ext cx="504825" cy="431800"/>
          </a:xfrm>
          <a:custGeom>
            <a:avLst/>
            <a:gdLst>
              <a:gd name="T0" fmla="*/ 132 w 132"/>
              <a:gd name="T1" fmla="*/ 39 h 112"/>
              <a:gd name="T2" fmla="*/ 73 w 132"/>
              <a:gd name="T3" fmla="*/ 107 h 112"/>
              <a:gd name="T4" fmla="*/ 59 w 132"/>
              <a:gd name="T5" fmla="*/ 107 h 112"/>
              <a:gd name="T6" fmla="*/ 0 w 132"/>
              <a:gd name="T7" fmla="*/ 39 h 112"/>
              <a:gd name="T8" fmla="*/ 35 w 132"/>
              <a:gd name="T9" fmla="*/ 0 h 112"/>
              <a:gd name="T10" fmla="*/ 60 w 132"/>
              <a:gd name="T11" fmla="*/ 12 h 112"/>
              <a:gd name="T12" fmla="*/ 72 w 132"/>
              <a:gd name="T13" fmla="*/ 12 h 112"/>
              <a:gd name="T14" fmla="*/ 97 w 132"/>
              <a:gd name="T15" fmla="*/ 0 h 112"/>
              <a:gd name="T16" fmla="*/ 132 w 132"/>
              <a:gd name="T17" fmla="*/ 39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2" h="112">
                <a:moveTo>
                  <a:pt x="132" y="39"/>
                </a:moveTo>
                <a:cubicBezTo>
                  <a:pt x="132" y="71"/>
                  <a:pt x="103" y="86"/>
                  <a:pt x="73" y="107"/>
                </a:cubicBezTo>
                <a:cubicBezTo>
                  <a:pt x="66" y="112"/>
                  <a:pt x="66" y="112"/>
                  <a:pt x="59" y="107"/>
                </a:cubicBezTo>
                <a:cubicBezTo>
                  <a:pt x="29" y="86"/>
                  <a:pt x="0" y="71"/>
                  <a:pt x="0" y="39"/>
                </a:cubicBezTo>
                <a:cubicBezTo>
                  <a:pt x="0" y="17"/>
                  <a:pt x="13" y="0"/>
                  <a:pt x="35" y="0"/>
                </a:cubicBezTo>
                <a:cubicBezTo>
                  <a:pt x="44" y="0"/>
                  <a:pt x="54" y="5"/>
                  <a:pt x="60" y="12"/>
                </a:cubicBezTo>
                <a:cubicBezTo>
                  <a:pt x="65" y="18"/>
                  <a:pt x="67" y="18"/>
                  <a:pt x="72" y="12"/>
                </a:cubicBezTo>
                <a:cubicBezTo>
                  <a:pt x="78" y="5"/>
                  <a:pt x="88" y="0"/>
                  <a:pt x="97" y="0"/>
                </a:cubicBezTo>
                <a:cubicBezTo>
                  <a:pt x="119" y="0"/>
                  <a:pt x="132" y="17"/>
                  <a:pt x="132" y="39"/>
                </a:cubicBezTo>
                <a:close/>
              </a:path>
            </a:pathLst>
          </a:custGeom>
          <a:solidFill>
            <a:srgbClr val="FF00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ea typeface="HY강B" panose="02030600000101010101" pitchFamily="18" charset="-127"/>
            </a:endParaRPr>
          </a:p>
        </p:txBody>
      </p:sp>
      <p:sp>
        <p:nvSpPr>
          <p:cNvPr id="24" name="Freeform 17"/>
          <p:cNvSpPr>
            <a:spLocks/>
          </p:cNvSpPr>
          <p:nvPr/>
        </p:nvSpPr>
        <p:spPr bwMode="auto">
          <a:xfrm>
            <a:off x="4947595" y="4738862"/>
            <a:ext cx="658813" cy="652463"/>
          </a:xfrm>
          <a:custGeom>
            <a:avLst/>
            <a:gdLst>
              <a:gd name="T0" fmla="*/ 161 w 174"/>
              <a:gd name="T1" fmla="*/ 59 h 173"/>
              <a:gd name="T2" fmla="*/ 141 w 174"/>
              <a:gd name="T3" fmla="*/ 94 h 173"/>
              <a:gd name="T4" fmla="*/ 173 w 174"/>
              <a:gd name="T5" fmla="*/ 131 h 173"/>
              <a:gd name="T6" fmla="*/ 132 w 174"/>
              <a:gd name="T7" fmla="*/ 173 h 173"/>
              <a:gd name="T8" fmla="*/ 95 w 174"/>
              <a:gd name="T9" fmla="*/ 140 h 173"/>
              <a:gd name="T10" fmla="*/ 60 w 174"/>
              <a:gd name="T11" fmla="*/ 161 h 173"/>
              <a:gd name="T12" fmla="*/ 8 w 174"/>
              <a:gd name="T13" fmla="*/ 7 h 173"/>
              <a:gd name="T14" fmla="*/ 161 w 174"/>
              <a:gd name="T15" fmla="*/ 59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74" h="173">
                <a:moveTo>
                  <a:pt x="161" y="59"/>
                </a:moveTo>
                <a:cubicBezTo>
                  <a:pt x="164" y="64"/>
                  <a:pt x="155" y="78"/>
                  <a:pt x="141" y="94"/>
                </a:cubicBezTo>
                <a:cubicBezTo>
                  <a:pt x="156" y="109"/>
                  <a:pt x="173" y="128"/>
                  <a:pt x="173" y="131"/>
                </a:cubicBezTo>
                <a:cubicBezTo>
                  <a:pt x="174" y="137"/>
                  <a:pt x="138" y="173"/>
                  <a:pt x="132" y="173"/>
                </a:cubicBezTo>
                <a:cubicBezTo>
                  <a:pt x="128" y="173"/>
                  <a:pt x="109" y="155"/>
                  <a:pt x="95" y="140"/>
                </a:cubicBezTo>
                <a:cubicBezTo>
                  <a:pt x="78" y="154"/>
                  <a:pt x="64" y="163"/>
                  <a:pt x="60" y="161"/>
                </a:cubicBezTo>
                <a:cubicBezTo>
                  <a:pt x="46" y="153"/>
                  <a:pt x="0" y="14"/>
                  <a:pt x="8" y="7"/>
                </a:cubicBezTo>
                <a:cubicBezTo>
                  <a:pt x="15" y="0"/>
                  <a:pt x="153" y="46"/>
                  <a:pt x="161" y="59"/>
                </a:cubicBezTo>
                <a:close/>
              </a:path>
            </a:pathLst>
          </a:custGeom>
          <a:solidFill>
            <a:srgbClr val="5359D5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ea typeface="HY강B" panose="02030600000101010101" pitchFamily="18" charset="-127"/>
            </a:endParaRPr>
          </a:p>
        </p:txBody>
      </p:sp>
      <p:sp>
        <p:nvSpPr>
          <p:cNvPr id="25" name="Freeform 18"/>
          <p:cNvSpPr>
            <a:spLocks/>
          </p:cNvSpPr>
          <p:nvPr/>
        </p:nvSpPr>
        <p:spPr bwMode="auto">
          <a:xfrm>
            <a:off x="5453517" y="2416832"/>
            <a:ext cx="735013" cy="696913"/>
          </a:xfrm>
          <a:custGeom>
            <a:avLst/>
            <a:gdLst>
              <a:gd name="T0" fmla="*/ 82 w 194"/>
              <a:gd name="T1" fmla="*/ 9 h 185"/>
              <a:gd name="T2" fmla="*/ 97 w 194"/>
              <a:gd name="T3" fmla="*/ 0 h 185"/>
              <a:gd name="T4" fmla="*/ 112 w 194"/>
              <a:gd name="T5" fmla="*/ 9 h 185"/>
              <a:gd name="T6" fmla="*/ 133 w 194"/>
              <a:gd name="T7" fmla="*/ 51 h 185"/>
              <a:gd name="T8" fmla="*/ 179 w 194"/>
              <a:gd name="T9" fmla="*/ 58 h 185"/>
              <a:gd name="T10" fmla="*/ 192 w 194"/>
              <a:gd name="T11" fmla="*/ 69 h 185"/>
              <a:gd name="T12" fmla="*/ 188 w 194"/>
              <a:gd name="T13" fmla="*/ 86 h 185"/>
              <a:gd name="T14" fmla="*/ 155 w 194"/>
              <a:gd name="T15" fmla="*/ 118 h 185"/>
              <a:gd name="T16" fmla="*/ 163 w 194"/>
              <a:gd name="T17" fmla="*/ 164 h 185"/>
              <a:gd name="T18" fmla="*/ 156 w 194"/>
              <a:gd name="T19" fmla="*/ 181 h 185"/>
              <a:gd name="T20" fmla="*/ 138 w 194"/>
              <a:gd name="T21" fmla="*/ 182 h 185"/>
              <a:gd name="T22" fmla="*/ 97 w 194"/>
              <a:gd name="T23" fmla="*/ 160 h 185"/>
              <a:gd name="T24" fmla="*/ 56 w 194"/>
              <a:gd name="T25" fmla="*/ 182 h 185"/>
              <a:gd name="T26" fmla="*/ 39 w 194"/>
              <a:gd name="T27" fmla="*/ 181 h 185"/>
              <a:gd name="T28" fmla="*/ 32 w 194"/>
              <a:gd name="T29" fmla="*/ 164 h 185"/>
              <a:gd name="T30" fmla="*/ 40 w 194"/>
              <a:gd name="T31" fmla="*/ 118 h 185"/>
              <a:gd name="T32" fmla="*/ 6 w 194"/>
              <a:gd name="T33" fmla="*/ 86 h 185"/>
              <a:gd name="T34" fmla="*/ 2 w 194"/>
              <a:gd name="T35" fmla="*/ 69 h 185"/>
              <a:gd name="T36" fmla="*/ 16 w 194"/>
              <a:gd name="T37" fmla="*/ 58 h 185"/>
              <a:gd name="T38" fmla="*/ 62 w 194"/>
              <a:gd name="T39" fmla="*/ 51 h 185"/>
              <a:gd name="T40" fmla="*/ 82 w 194"/>
              <a:gd name="T41" fmla="*/ 9 h 1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94" h="185">
                <a:moveTo>
                  <a:pt x="82" y="9"/>
                </a:moveTo>
                <a:cubicBezTo>
                  <a:pt x="85" y="3"/>
                  <a:pt x="91" y="0"/>
                  <a:pt x="97" y="0"/>
                </a:cubicBezTo>
                <a:cubicBezTo>
                  <a:pt x="104" y="0"/>
                  <a:pt x="110" y="3"/>
                  <a:pt x="112" y="9"/>
                </a:cubicBezTo>
                <a:cubicBezTo>
                  <a:pt x="133" y="51"/>
                  <a:pt x="133" y="51"/>
                  <a:pt x="133" y="51"/>
                </a:cubicBezTo>
                <a:cubicBezTo>
                  <a:pt x="179" y="58"/>
                  <a:pt x="179" y="58"/>
                  <a:pt x="179" y="58"/>
                </a:cubicBezTo>
                <a:cubicBezTo>
                  <a:pt x="185" y="58"/>
                  <a:pt x="190" y="63"/>
                  <a:pt x="192" y="69"/>
                </a:cubicBezTo>
                <a:cubicBezTo>
                  <a:pt x="194" y="75"/>
                  <a:pt x="193" y="82"/>
                  <a:pt x="188" y="86"/>
                </a:cubicBezTo>
                <a:cubicBezTo>
                  <a:pt x="155" y="118"/>
                  <a:pt x="155" y="118"/>
                  <a:pt x="155" y="118"/>
                </a:cubicBezTo>
                <a:cubicBezTo>
                  <a:pt x="163" y="164"/>
                  <a:pt x="163" y="164"/>
                  <a:pt x="163" y="164"/>
                </a:cubicBezTo>
                <a:cubicBezTo>
                  <a:pt x="164" y="171"/>
                  <a:pt x="161" y="177"/>
                  <a:pt x="156" y="181"/>
                </a:cubicBezTo>
                <a:cubicBezTo>
                  <a:pt x="151" y="184"/>
                  <a:pt x="144" y="185"/>
                  <a:pt x="138" y="182"/>
                </a:cubicBezTo>
                <a:cubicBezTo>
                  <a:pt x="97" y="160"/>
                  <a:pt x="97" y="160"/>
                  <a:pt x="97" y="160"/>
                </a:cubicBezTo>
                <a:cubicBezTo>
                  <a:pt x="56" y="182"/>
                  <a:pt x="56" y="182"/>
                  <a:pt x="56" y="182"/>
                </a:cubicBezTo>
                <a:cubicBezTo>
                  <a:pt x="51" y="185"/>
                  <a:pt x="44" y="184"/>
                  <a:pt x="39" y="181"/>
                </a:cubicBezTo>
                <a:cubicBezTo>
                  <a:pt x="33" y="177"/>
                  <a:pt x="31" y="171"/>
                  <a:pt x="32" y="164"/>
                </a:cubicBezTo>
                <a:cubicBezTo>
                  <a:pt x="40" y="118"/>
                  <a:pt x="40" y="118"/>
                  <a:pt x="40" y="118"/>
                </a:cubicBezTo>
                <a:cubicBezTo>
                  <a:pt x="6" y="86"/>
                  <a:pt x="6" y="86"/>
                  <a:pt x="6" y="86"/>
                </a:cubicBezTo>
                <a:cubicBezTo>
                  <a:pt x="2" y="82"/>
                  <a:pt x="0" y="75"/>
                  <a:pt x="2" y="69"/>
                </a:cubicBezTo>
                <a:cubicBezTo>
                  <a:pt x="4" y="63"/>
                  <a:pt x="9" y="58"/>
                  <a:pt x="16" y="58"/>
                </a:cubicBezTo>
                <a:cubicBezTo>
                  <a:pt x="62" y="51"/>
                  <a:pt x="62" y="51"/>
                  <a:pt x="62" y="51"/>
                </a:cubicBezTo>
                <a:lnTo>
                  <a:pt x="82" y="9"/>
                </a:lnTo>
                <a:close/>
              </a:path>
            </a:pathLst>
          </a:custGeom>
          <a:solidFill>
            <a:srgbClr val="FFD00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ea typeface="HY강B" panose="02030600000101010101" pitchFamily="18" charset="-127"/>
            </a:endParaRPr>
          </a:p>
        </p:txBody>
      </p:sp>
      <p:sp>
        <p:nvSpPr>
          <p:cNvPr id="26" name="Freeform 22"/>
          <p:cNvSpPr>
            <a:spLocks/>
          </p:cNvSpPr>
          <p:nvPr/>
        </p:nvSpPr>
        <p:spPr bwMode="auto">
          <a:xfrm>
            <a:off x="3946873" y="2704212"/>
            <a:ext cx="595313" cy="747713"/>
          </a:xfrm>
          <a:custGeom>
            <a:avLst/>
            <a:gdLst>
              <a:gd name="T0" fmla="*/ 129 w 156"/>
              <a:gd name="T1" fmla="*/ 96 h 196"/>
              <a:gd name="T2" fmla="*/ 139 w 156"/>
              <a:gd name="T3" fmla="*/ 103 h 196"/>
              <a:gd name="T4" fmla="*/ 136 w 156"/>
              <a:gd name="T5" fmla="*/ 114 h 196"/>
              <a:gd name="T6" fmla="*/ 16 w 156"/>
              <a:gd name="T7" fmla="*/ 194 h 196"/>
              <a:gd name="T8" fmla="*/ 5 w 156"/>
              <a:gd name="T9" fmla="*/ 194 h 196"/>
              <a:gd name="T10" fmla="*/ 2 w 156"/>
              <a:gd name="T11" fmla="*/ 185 h 196"/>
              <a:gd name="T12" fmla="*/ 34 w 156"/>
              <a:gd name="T13" fmla="*/ 113 h 196"/>
              <a:gd name="T14" fmla="*/ 17 w 156"/>
              <a:gd name="T15" fmla="*/ 113 h 196"/>
              <a:gd name="T16" fmla="*/ 4 w 156"/>
              <a:gd name="T17" fmla="*/ 108 h 196"/>
              <a:gd name="T18" fmla="*/ 2 w 156"/>
              <a:gd name="T19" fmla="*/ 95 h 196"/>
              <a:gd name="T20" fmla="*/ 28 w 156"/>
              <a:gd name="T21" fmla="*/ 16 h 196"/>
              <a:gd name="T22" fmla="*/ 56 w 156"/>
              <a:gd name="T23" fmla="*/ 0 h 196"/>
              <a:gd name="T24" fmla="*/ 134 w 156"/>
              <a:gd name="T25" fmla="*/ 0 h 196"/>
              <a:gd name="T26" fmla="*/ 153 w 156"/>
              <a:gd name="T27" fmla="*/ 10 h 196"/>
              <a:gd name="T28" fmla="*/ 150 w 156"/>
              <a:gd name="T29" fmla="*/ 29 h 196"/>
              <a:gd name="T30" fmla="*/ 83 w 156"/>
              <a:gd name="T31" fmla="*/ 96 h 196"/>
              <a:gd name="T32" fmla="*/ 129 w 156"/>
              <a:gd name="T33" fmla="*/ 96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56" h="196">
                <a:moveTo>
                  <a:pt x="129" y="96"/>
                </a:moveTo>
                <a:cubicBezTo>
                  <a:pt x="134" y="96"/>
                  <a:pt x="138" y="99"/>
                  <a:pt x="139" y="103"/>
                </a:cubicBezTo>
                <a:cubicBezTo>
                  <a:pt x="141" y="107"/>
                  <a:pt x="140" y="112"/>
                  <a:pt x="136" y="114"/>
                </a:cubicBezTo>
                <a:cubicBezTo>
                  <a:pt x="16" y="194"/>
                  <a:pt x="16" y="194"/>
                  <a:pt x="16" y="194"/>
                </a:cubicBezTo>
                <a:cubicBezTo>
                  <a:pt x="13" y="196"/>
                  <a:pt x="8" y="196"/>
                  <a:pt x="5" y="194"/>
                </a:cubicBezTo>
                <a:cubicBezTo>
                  <a:pt x="2" y="192"/>
                  <a:pt x="1" y="188"/>
                  <a:pt x="2" y="185"/>
                </a:cubicBezTo>
                <a:cubicBezTo>
                  <a:pt x="34" y="113"/>
                  <a:pt x="34" y="113"/>
                  <a:pt x="34" y="113"/>
                </a:cubicBezTo>
                <a:cubicBezTo>
                  <a:pt x="17" y="113"/>
                  <a:pt x="17" y="113"/>
                  <a:pt x="17" y="113"/>
                </a:cubicBezTo>
                <a:cubicBezTo>
                  <a:pt x="12" y="113"/>
                  <a:pt x="7" y="111"/>
                  <a:pt x="4" y="108"/>
                </a:cubicBezTo>
                <a:cubicBezTo>
                  <a:pt x="1" y="104"/>
                  <a:pt x="0" y="99"/>
                  <a:pt x="2" y="95"/>
                </a:cubicBezTo>
                <a:cubicBezTo>
                  <a:pt x="28" y="16"/>
                  <a:pt x="28" y="16"/>
                  <a:pt x="28" y="16"/>
                </a:cubicBezTo>
                <a:cubicBezTo>
                  <a:pt x="33" y="7"/>
                  <a:pt x="44" y="0"/>
                  <a:pt x="56" y="0"/>
                </a:cubicBezTo>
                <a:cubicBezTo>
                  <a:pt x="134" y="0"/>
                  <a:pt x="134" y="0"/>
                  <a:pt x="134" y="0"/>
                </a:cubicBezTo>
                <a:cubicBezTo>
                  <a:pt x="142" y="0"/>
                  <a:pt x="149" y="4"/>
                  <a:pt x="153" y="10"/>
                </a:cubicBezTo>
                <a:cubicBezTo>
                  <a:pt x="156" y="16"/>
                  <a:pt x="155" y="24"/>
                  <a:pt x="150" y="29"/>
                </a:cubicBezTo>
                <a:cubicBezTo>
                  <a:pt x="83" y="96"/>
                  <a:pt x="83" y="96"/>
                  <a:pt x="83" y="96"/>
                </a:cubicBezTo>
                <a:lnTo>
                  <a:pt x="129" y="96"/>
                </a:lnTo>
                <a:close/>
              </a:path>
            </a:pathLst>
          </a:custGeom>
          <a:solidFill>
            <a:srgbClr val="FFD00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ea typeface="HY강B" panose="02030600000101010101" pitchFamily="18" charset="-127"/>
            </a:endParaRPr>
          </a:p>
        </p:txBody>
      </p:sp>
      <p:sp>
        <p:nvSpPr>
          <p:cNvPr id="30" name="Freeform 30"/>
          <p:cNvSpPr>
            <a:spLocks/>
          </p:cNvSpPr>
          <p:nvPr/>
        </p:nvSpPr>
        <p:spPr bwMode="auto">
          <a:xfrm>
            <a:off x="2899052" y="1091134"/>
            <a:ext cx="1063625" cy="1063625"/>
          </a:xfrm>
          <a:custGeom>
            <a:avLst/>
            <a:gdLst>
              <a:gd name="T0" fmla="*/ 140 w 281"/>
              <a:gd name="T1" fmla="*/ 281 h 281"/>
              <a:gd name="T2" fmla="*/ 0 w 281"/>
              <a:gd name="T3" fmla="*/ 141 h 281"/>
              <a:gd name="T4" fmla="*/ 140 w 281"/>
              <a:gd name="T5" fmla="*/ 0 h 281"/>
              <a:gd name="T6" fmla="*/ 281 w 281"/>
              <a:gd name="T7" fmla="*/ 141 h 281"/>
              <a:gd name="T8" fmla="*/ 140 w 281"/>
              <a:gd name="T9" fmla="*/ 281 h 2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1" h="281">
                <a:moveTo>
                  <a:pt x="140" y="281"/>
                </a:moveTo>
                <a:cubicBezTo>
                  <a:pt x="120" y="281"/>
                  <a:pt x="0" y="160"/>
                  <a:pt x="0" y="141"/>
                </a:cubicBezTo>
                <a:cubicBezTo>
                  <a:pt x="0" y="121"/>
                  <a:pt x="121" y="0"/>
                  <a:pt x="140" y="0"/>
                </a:cubicBezTo>
                <a:cubicBezTo>
                  <a:pt x="160" y="0"/>
                  <a:pt x="281" y="121"/>
                  <a:pt x="281" y="141"/>
                </a:cubicBezTo>
                <a:cubicBezTo>
                  <a:pt x="281" y="160"/>
                  <a:pt x="160" y="281"/>
                  <a:pt x="140" y="281"/>
                </a:cubicBezTo>
                <a:close/>
              </a:path>
            </a:pathLst>
          </a:custGeom>
          <a:solidFill>
            <a:srgbClr val="3D9BFD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ea typeface="HY강B" panose="02030600000101010101" pitchFamily="18" charset="-127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991199" y="143828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ea typeface="HY강B" panose="02030600000101010101" pitchFamily="18" charset="-127"/>
              </a:rPr>
              <a:t>텍스트</a:t>
            </a:r>
            <a:endParaRPr lang="ko-KR" altLang="en-US" dirty="0">
              <a:ea typeface="HY강B" panose="02030600000101010101" pitchFamily="18" charset="-127"/>
            </a:endParaRPr>
          </a:p>
        </p:txBody>
      </p:sp>
      <p:sp>
        <p:nvSpPr>
          <p:cNvPr id="119" name="자유형 118"/>
          <p:cNvSpPr/>
          <p:nvPr/>
        </p:nvSpPr>
        <p:spPr>
          <a:xfrm>
            <a:off x="6042215" y="1242903"/>
            <a:ext cx="922718" cy="1043022"/>
          </a:xfrm>
          <a:custGeom>
            <a:avLst/>
            <a:gdLst>
              <a:gd name="connsiteX0" fmla="*/ 217937 w 463389"/>
              <a:gd name="connsiteY0" fmla="*/ 119975 h 523806"/>
              <a:gd name="connsiteX1" fmla="*/ 249768 w 463389"/>
              <a:gd name="connsiteY1" fmla="*/ 127486 h 523806"/>
              <a:gd name="connsiteX2" fmla="*/ 272479 w 463389"/>
              <a:gd name="connsiteY2" fmla="*/ 147872 h 523806"/>
              <a:gd name="connsiteX3" fmla="*/ 286070 w 463389"/>
              <a:gd name="connsiteY3" fmla="*/ 177557 h 523806"/>
              <a:gd name="connsiteX4" fmla="*/ 290541 w 463389"/>
              <a:gd name="connsiteY4" fmla="*/ 212964 h 523806"/>
              <a:gd name="connsiteX5" fmla="*/ 283029 w 463389"/>
              <a:gd name="connsiteY5" fmla="*/ 257313 h 523806"/>
              <a:gd name="connsiteX6" fmla="*/ 251556 w 463389"/>
              <a:gd name="connsiteY6" fmla="*/ 229417 h 523806"/>
              <a:gd name="connsiteX7" fmla="*/ 221156 w 463389"/>
              <a:gd name="connsiteY7" fmla="*/ 264109 h 523806"/>
              <a:gd name="connsiteX8" fmla="*/ 255490 w 463389"/>
              <a:gd name="connsiteY8" fmla="*/ 294866 h 523806"/>
              <a:gd name="connsiteX9" fmla="*/ 217937 w 463389"/>
              <a:gd name="connsiteY9" fmla="*/ 305953 h 523806"/>
              <a:gd name="connsiteX10" fmla="*/ 185391 w 463389"/>
              <a:gd name="connsiteY10" fmla="*/ 298443 h 523806"/>
              <a:gd name="connsiteX11" fmla="*/ 162322 w 463389"/>
              <a:gd name="connsiteY11" fmla="*/ 278235 h 523806"/>
              <a:gd name="connsiteX12" fmla="*/ 148553 w 463389"/>
              <a:gd name="connsiteY12" fmla="*/ 248729 h 523806"/>
              <a:gd name="connsiteX13" fmla="*/ 143904 w 463389"/>
              <a:gd name="connsiteY13" fmla="*/ 212964 h 523806"/>
              <a:gd name="connsiteX14" fmla="*/ 148553 w 463389"/>
              <a:gd name="connsiteY14" fmla="*/ 177557 h 523806"/>
              <a:gd name="connsiteX15" fmla="*/ 162322 w 463389"/>
              <a:gd name="connsiteY15" fmla="*/ 147872 h 523806"/>
              <a:gd name="connsiteX16" fmla="*/ 185391 w 463389"/>
              <a:gd name="connsiteY16" fmla="*/ 127486 h 523806"/>
              <a:gd name="connsiteX17" fmla="*/ 217937 w 463389"/>
              <a:gd name="connsiteY17" fmla="*/ 119975 h 523806"/>
              <a:gd name="connsiteX18" fmla="*/ 217580 w 463389"/>
              <a:gd name="connsiteY18" fmla="*/ 76342 h 523806"/>
              <a:gd name="connsiteX19" fmla="*/ 168581 w 463389"/>
              <a:gd name="connsiteY19" fmla="*/ 86178 h 523806"/>
              <a:gd name="connsiteX20" fmla="*/ 129598 w 463389"/>
              <a:gd name="connsiteY20" fmla="*/ 114075 h 523806"/>
              <a:gd name="connsiteX21" fmla="*/ 104026 w 463389"/>
              <a:gd name="connsiteY21" fmla="*/ 157350 h 523806"/>
              <a:gd name="connsiteX22" fmla="*/ 94905 w 463389"/>
              <a:gd name="connsiteY22" fmla="*/ 212964 h 523806"/>
              <a:gd name="connsiteX23" fmla="*/ 104026 w 463389"/>
              <a:gd name="connsiteY23" fmla="*/ 268937 h 523806"/>
              <a:gd name="connsiteX24" fmla="*/ 129598 w 463389"/>
              <a:gd name="connsiteY24" fmla="*/ 312034 h 523806"/>
              <a:gd name="connsiteX25" fmla="*/ 168581 w 463389"/>
              <a:gd name="connsiteY25" fmla="*/ 339752 h 523806"/>
              <a:gd name="connsiteX26" fmla="*/ 217580 w 463389"/>
              <a:gd name="connsiteY26" fmla="*/ 349587 h 523806"/>
              <a:gd name="connsiteX27" fmla="*/ 256921 w 463389"/>
              <a:gd name="connsiteY27" fmla="*/ 343507 h 523806"/>
              <a:gd name="connsiteX28" fmla="*/ 290183 w 463389"/>
              <a:gd name="connsiteY28" fmla="*/ 325982 h 523806"/>
              <a:gd name="connsiteX29" fmla="*/ 311284 w 463389"/>
              <a:gd name="connsiteY29" fmla="*/ 344580 h 523806"/>
              <a:gd name="connsiteX30" fmla="*/ 321478 w 463389"/>
              <a:gd name="connsiteY30" fmla="*/ 345653 h 523806"/>
              <a:gd name="connsiteX31" fmla="*/ 333816 w 463389"/>
              <a:gd name="connsiteY31" fmla="*/ 334208 h 523806"/>
              <a:gd name="connsiteX32" fmla="*/ 344009 w 463389"/>
              <a:gd name="connsiteY32" fmla="*/ 320259 h 523806"/>
              <a:gd name="connsiteX33" fmla="*/ 341684 w 463389"/>
              <a:gd name="connsiteY33" fmla="*/ 309172 h 523806"/>
              <a:gd name="connsiteX34" fmla="*/ 320583 w 463389"/>
              <a:gd name="connsiteY34" fmla="*/ 290575 h 523806"/>
              <a:gd name="connsiteX35" fmla="*/ 334889 w 463389"/>
              <a:gd name="connsiteY35" fmla="*/ 254988 h 523806"/>
              <a:gd name="connsiteX36" fmla="*/ 339896 w 463389"/>
              <a:gd name="connsiteY36" fmla="*/ 212964 h 523806"/>
              <a:gd name="connsiteX37" fmla="*/ 330776 w 463389"/>
              <a:gd name="connsiteY37" fmla="*/ 157350 h 523806"/>
              <a:gd name="connsiteX38" fmla="*/ 305204 w 463389"/>
              <a:gd name="connsiteY38" fmla="*/ 114075 h 523806"/>
              <a:gd name="connsiteX39" fmla="*/ 266399 w 463389"/>
              <a:gd name="connsiteY39" fmla="*/ 86178 h 523806"/>
              <a:gd name="connsiteX40" fmla="*/ 217580 w 463389"/>
              <a:gd name="connsiteY40" fmla="*/ 76342 h 523806"/>
              <a:gd name="connsiteX41" fmla="*/ 68325 w 463389"/>
              <a:gd name="connsiteY41" fmla="*/ 0 h 523806"/>
              <a:gd name="connsiteX42" fmla="*/ 77232 w 463389"/>
              <a:gd name="connsiteY42" fmla="*/ 0 h 523806"/>
              <a:gd name="connsiteX43" fmla="*/ 193079 w 463389"/>
              <a:gd name="connsiteY43" fmla="*/ 0 h 523806"/>
              <a:gd name="connsiteX44" fmla="*/ 395064 w 463389"/>
              <a:gd name="connsiteY44" fmla="*/ 0 h 523806"/>
              <a:gd name="connsiteX45" fmla="*/ 463389 w 463389"/>
              <a:gd name="connsiteY45" fmla="*/ 68325 h 523806"/>
              <a:gd name="connsiteX46" fmla="*/ 463389 w 463389"/>
              <a:gd name="connsiteY46" fmla="*/ 239134 h 523806"/>
              <a:gd name="connsiteX47" fmla="*/ 463389 w 463389"/>
              <a:gd name="connsiteY47" fmla="*/ 341619 h 523806"/>
              <a:gd name="connsiteX48" fmla="*/ 395064 w 463389"/>
              <a:gd name="connsiteY48" fmla="*/ 409944 h 523806"/>
              <a:gd name="connsiteX49" fmla="*/ 193079 w 463389"/>
              <a:gd name="connsiteY49" fmla="*/ 409944 h 523806"/>
              <a:gd name="connsiteX50" fmla="*/ 185254 w 463389"/>
              <a:gd name="connsiteY50" fmla="*/ 523806 h 523806"/>
              <a:gd name="connsiteX51" fmla="*/ 77232 w 463389"/>
              <a:gd name="connsiteY51" fmla="*/ 409944 h 523806"/>
              <a:gd name="connsiteX52" fmla="*/ 68325 w 463389"/>
              <a:gd name="connsiteY52" fmla="*/ 409944 h 523806"/>
              <a:gd name="connsiteX53" fmla="*/ 0 w 463389"/>
              <a:gd name="connsiteY53" fmla="*/ 341619 h 523806"/>
              <a:gd name="connsiteX54" fmla="*/ 0 w 463389"/>
              <a:gd name="connsiteY54" fmla="*/ 239134 h 523806"/>
              <a:gd name="connsiteX55" fmla="*/ 0 w 463389"/>
              <a:gd name="connsiteY55" fmla="*/ 68325 h 523806"/>
              <a:gd name="connsiteX56" fmla="*/ 68325 w 463389"/>
              <a:gd name="connsiteY56" fmla="*/ 0 h 523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463389" h="523806">
                <a:moveTo>
                  <a:pt x="217937" y="119975"/>
                </a:moveTo>
                <a:cubicBezTo>
                  <a:pt x="230097" y="119975"/>
                  <a:pt x="240707" y="122479"/>
                  <a:pt x="249768" y="127486"/>
                </a:cubicBezTo>
                <a:cubicBezTo>
                  <a:pt x="258828" y="132493"/>
                  <a:pt x="266399" y="139288"/>
                  <a:pt x="272479" y="147872"/>
                </a:cubicBezTo>
                <a:cubicBezTo>
                  <a:pt x="278559" y="156456"/>
                  <a:pt x="283090" y="166351"/>
                  <a:pt x="286070" y="177557"/>
                </a:cubicBezTo>
                <a:cubicBezTo>
                  <a:pt x="289050" y="188763"/>
                  <a:pt x="290541" y="200566"/>
                  <a:pt x="290541" y="212964"/>
                </a:cubicBezTo>
                <a:cubicBezTo>
                  <a:pt x="290541" y="229417"/>
                  <a:pt x="288037" y="244199"/>
                  <a:pt x="283029" y="257313"/>
                </a:cubicBezTo>
                <a:lnTo>
                  <a:pt x="251556" y="229417"/>
                </a:lnTo>
                <a:lnTo>
                  <a:pt x="221156" y="264109"/>
                </a:lnTo>
                <a:lnTo>
                  <a:pt x="255490" y="294866"/>
                </a:lnTo>
                <a:cubicBezTo>
                  <a:pt x="244761" y="302258"/>
                  <a:pt x="232243" y="305953"/>
                  <a:pt x="217937" y="305953"/>
                </a:cubicBezTo>
                <a:cubicBezTo>
                  <a:pt x="205538" y="305953"/>
                  <a:pt x="194690" y="303450"/>
                  <a:pt x="185391" y="298443"/>
                </a:cubicBezTo>
                <a:cubicBezTo>
                  <a:pt x="176092" y="293436"/>
                  <a:pt x="168403" y="286700"/>
                  <a:pt x="162322" y="278235"/>
                </a:cubicBezTo>
                <a:cubicBezTo>
                  <a:pt x="156242" y="269771"/>
                  <a:pt x="151653" y="259936"/>
                  <a:pt x="148553" y="248729"/>
                </a:cubicBezTo>
                <a:cubicBezTo>
                  <a:pt x="145453" y="237523"/>
                  <a:pt x="143904" y="225602"/>
                  <a:pt x="143904" y="212964"/>
                </a:cubicBezTo>
                <a:cubicBezTo>
                  <a:pt x="143904" y="200566"/>
                  <a:pt x="145453" y="188763"/>
                  <a:pt x="148553" y="177557"/>
                </a:cubicBezTo>
                <a:cubicBezTo>
                  <a:pt x="151653" y="166351"/>
                  <a:pt x="156242" y="156456"/>
                  <a:pt x="162322" y="147872"/>
                </a:cubicBezTo>
                <a:cubicBezTo>
                  <a:pt x="168403" y="139288"/>
                  <a:pt x="176092" y="132493"/>
                  <a:pt x="185391" y="127486"/>
                </a:cubicBezTo>
                <a:cubicBezTo>
                  <a:pt x="194690" y="122479"/>
                  <a:pt x="205538" y="119975"/>
                  <a:pt x="217937" y="119975"/>
                </a:cubicBezTo>
                <a:close/>
                <a:moveTo>
                  <a:pt x="217580" y="76342"/>
                </a:moveTo>
                <a:cubicBezTo>
                  <a:pt x="199936" y="76342"/>
                  <a:pt x="183603" y="79621"/>
                  <a:pt x="168581" y="86178"/>
                </a:cubicBezTo>
                <a:cubicBezTo>
                  <a:pt x="153560" y="92734"/>
                  <a:pt x="140565" y="102033"/>
                  <a:pt x="129598" y="114075"/>
                </a:cubicBezTo>
                <a:cubicBezTo>
                  <a:pt x="118630" y="126115"/>
                  <a:pt x="110105" y="140540"/>
                  <a:pt x="104026" y="157350"/>
                </a:cubicBezTo>
                <a:cubicBezTo>
                  <a:pt x="97945" y="174159"/>
                  <a:pt x="94905" y="192697"/>
                  <a:pt x="94905" y="212964"/>
                </a:cubicBezTo>
                <a:cubicBezTo>
                  <a:pt x="94905" y="233470"/>
                  <a:pt x="97945" y="252127"/>
                  <a:pt x="104026" y="268937"/>
                </a:cubicBezTo>
                <a:cubicBezTo>
                  <a:pt x="110105" y="285747"/>
                  <a:pt x="118630" y="300112"/>
                  <a:pt x="129598" y="312034"/>
                </a:cubicBezTo>
                <a:cubicBezTo>
                  <a:pt x="140565" y="323956"/>
                  <a:pt x="153560" y="333195"/>
                  <a:pt x="168581" y="339752"/>
                </a:cubicBezTo>
                <a:cubicBezTo>
                  <a:pt x="183603" y="346309"/>
                  <a:pt x="199936" y="349587"/>
                  <a:pt x="217580" y="349587"/>
                </a:cubicBezTo>
                <a:cubicBezTo>
                  <a:pt x="231647" y="349587"/>
                  <a:pt x="244761" y="347560"/>
                  <a:pt x="256921" y="343507"/>
                </a:cubicBezTo>
                <a:cubicBezTo>
                  <a:pt x="269082" y="339454"/>
                  <a:pt x="280169" y="333612"/>
                  <a:pt x="290183" y="325982"/>
                </a:cubicBezTo>
                <a:lnTo>
                  <a:pt x="311284" y="344580"/>
                </a:lnTo>
                <a:cubicBezTo>
                  <a:pt x="314623" y="347441"/>
                  <a:pt x="318020" y="347799"/>
                  <a:pt x="321478" y="345653"/>
                </a:cubicBezTo>
                <a:cubicBezTo>
                  <a:pt x="324934" y="343507"/>
                  <a:pt x="329047" y="339692"/>
                  <a:pt x="333816" y="334208"/>
                </a:cubicBezTo>
                <a:cubicBezTo>
                  <a:pt x="338585" y="328963"/>
                  <a:pt x="341982" y="324313"/>
                  <a:pt x="344009" y="320259"/>
                </a:cubicBezTo>
                <a:cubicBezTo>
                  <a:pt x="346036" y="316206"/>
                  <a:pt x="345261" y="312510"/>
                  <a:pt x="341684" y="309172"/>
                </a:cubicBezTo>
                <a:lnTo>
                  <a:pt x="320583" y="290575"/>
                </a:lnTo>
                <a:cubicBezTo>
                  <a:pt x="326782" y="279845"/>
                  <a:pt x="331551" y="267983"/>
                  <a:pt x="334889" y="254988"/>
                </a:cubicBezTo>
                <a:cubicBezTo>
                  <a:pt x="338227" y="241994"/>
                  <a:pt x="339896" y="227986"/>
                  <a:pt x="339896" y="212964"/>
                </a:cubicBezTo>
                <a:cubicBezTo>
                  <a:pt x="339896" y="192697"/>
                  <a:pt x="336856" y="174159"/>
                  <a:pt x="330776" y="157350"/>
                </a:cubicBezTo>
                <a:cubicBezTo>
                  <a:pt x="324696" y="140540"/>
                  <a:pt x="316172" y="126115"/>
                  <a:pt x="305204" y="114075"/>
                </a:cubicBezTo>
                <a:cubicBezTo>
                  <a:pt x="294236" y="102033"/>
                  <a:pt x="281301" y="92734"/>
                  <a:pt x="266399" y="86178"/>
                </a:cubicBezTo>
                <a:cubicBezTo>
                  <a:pt x="251497" y="79621"/>
                  <a:pt x="235224" y="76342"/>
                  <a:pt x="217580" y="76342"/>
                </a:cubicBezTo>
                <a:close/>
                <a:moveTo>
                  <a:pt x="68325" y="0"/>
                </a:moveTo>
                <a:lnTo>
                  <a:pt x="77232" y="0"/>
                </a:lnTo>
                <a:lnTo>
                  <a:pt x="193079" y="0"/>
                </a:lnTo>
                <a:lnTo>
                  <a:pt x="395064" y="0"/>
                </a:lnTo>
                <a:cubicBezTo>
                  <a:pt x="432799" y="0"/>
                  <a:pt x="463389" y="30590"/>
                  <a:pt x="463389" y="68325"/>
                </a:cubicBezTo>
                <a:lnTo>
                  <a:pt x="463389" y="239134"/>
                </a:lnTo>
                <a:lnTo>
                  <a:pt x="463389" y="341619"/>
                </a:lnTo>
                <a:cubicBezTo>
                  <a:pt x="463389" y="379354"/>
                  <a:pt x="432799" y="409944"/>
                  <a:pt x="395064" y="409944"/>
                </a:cubicBezTo>
                <a:lnTo>
                  <a:pt x="193079" y="409944"/>
                </a:lnTo>
                <a:lnTo>
                  <a:pt x="185254" y="523806"/>
                </a:lnTo>
                <a:lnTo>
                  <a:pt x="77232" y="409944"/>
                </a:lnTo>
                <a:lnTo>
                  <a:pt x="68325" y="409944"/>
                </a:lnTo>
                <a:cubicBezTo>
                  <a:pt x="30590" y="409944"/>
                  <a:pt x="0" y="379354"/>
                  <a:pt x="0" y="341619"/>
                </a:cubicBezTo>
                <a:lnTo>
                  <a:pt x="0" y="239134"/>
                </a:lnTo>
                <a:lnTo>
                  <a:pt x="0" y="68325"/>
                </a:lnTo>
                <a:cubicBezTo>
                  <a:pt x="0" y="30590"/>
                  <a:pt x="30590" y="0"/>
                  <a:pt x="68325" y="0"/>
                </a:cubicBezTo>
                <a:close/>
              </a:path>
            </a:pathLst>
          </a:custGeom>
          <a:solidFill>
            <a:srgbClr val="F23694"/>
          </a:solidFill>
          <a:ln w="57150" cap="flat" cmpd="sng" algn="ctr">
            <a:noFill/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Y강B" panose="02030600000101010101" pitchFamily="18" charset="-127"/>
              <a:ea typeface="HY강B" panose="02030600000101010101" pitchFamily="18" charset="-127"/>
              <a:cs typeface="+mn-cs"/>
            </a:endParaRPr>
          </a:p>
        </p:txBody>
      </p:sp>
      <p:sp>
        <p:nvSpPr>
          <p:cNvPr id="123" name="자유형 122"/>
          <p:cNvSpPr/>
          <p:nvPr/>
        </p:nvSpPr>
        <p:spPr>
          <a:xfrm>
            <a:off x="7225980" y="1264110"/>
            <a:ext cx="922718" cy="1043022"/>
          </a:xfrm>
          <a:custGeom>
            <a:avLst/>
            <a:gdLst>
              <a:gd name="connsiteX0" fmla="*/ 232574 w 463389"/>
              <a:gd name="connsiteY0" fmla="*/ 150522 h 523806"/>
              <a:gd name="connsiteX1" fmla="*/ 263588 w 463389"/>
              <a:gd name="connsiteY1" fmla="*/ 239685 h 523806"/>
              <a:gd name="connsiteX2" fmla="*/ 200151 w 463389"/>
              <a:gd name="connsiteY2" fmla="*/ 239685 h 523806"/>
              <a:gd name="connsiteX3" fmla="*/ 213191 w 463389"/>
              <a:gd name="connsiteY3" fmla="*/ 75103 h 523806"/>
              <a:gd name="connsiteX4" fmla="*/ 117684 w 463389"/>
              <a:gd name="connsiteY4" fmla="*/ 334840 h 523806"/>
              <a:gd name="connsiteX5" fmla="*/ 167023 w 463389"/>
              <a:gd name="connsiteY5" fmla="*/ 334840 h 523806"/>
              <a:gd name="connsiteX6" fmla="*/ 185702 w 463389"/>
              <a:gd name="connsiteY6" fmla="*/ 282681 h 523806"/>
              <a:gd name="connsiteX7" fmla="*/ 278390 w 463389"/>
              <a:gd name="connsiteY7" fmla="*/ 282681 h 523806"/>
              <a:gd name="connsiteX8" fmla="*/ 296011 w 463389"/>
              <a:gd name="connsiteY8" fmla="*/ 334840 h 523806"/>
              <a:gd name="connsiteX9" fmla="*/ 345703 w 463389"/>
              <a:gd name="connsiteY9" fmla="*/ 334840 h 523806"/>
              <a:gd name="connsiteX10" fmla="*/ 250548 w 463389"/>
              <a:gd name="connsiteY10" fmla="*/ 75103 h 523806"/>
              <a:gd name="connsiteX11" fmla="*/ 68325 w 463389"/>
              <a:gd name="connsiteY11" fmla="*/ 0 h 523806"/>
              <a:gd name="connsiteX12" fmla="*/ 77232 w 463389"/>
              <a:gd name="connsiteY12" fmla="*/ 0 h 523806"/>
              <a:gd name="connsiteX13" fmla="*/ 193079 w 463389"/>
              <a:gd name="connsiteY13" fmla="*/ 0 h 523806"/>
              <a:gd name="connsiteX14" fmla="*/ 395064 w 463389"/>
              <a:gd name="connsiteY14" fmla="*/ 0 h 523806"/>
              <a:gd name="connsiteX15" fmla="*/ 463389 w 463389"/>
              <a:gd name="connsiteY15" fmla="*/ 68325 h 523806"/>
              <a:gd name="connsiteX16" fmla="*/ 463389 w 463389"/>
              <a:gd name="connsiteY16" fmla="*/ 239134 h 523806"/>
              <a:gd name="connsiteX17" fmla="*/ 463389 w 463389"/>
              <a:gd name="connsiteY17" fmla="*/ 341619 h 523806"/>
              <a:gd name="connsiteX18" fmla="*/ 395064 w 463389"/>
              <a:gd name="connsiteY18" fmla="*/ 409944 h 523806"/>
              <a:gd name="connsiteX19" fmla="*/ 193079 w 463389"/>
              <a:gd name="connsiteY19" fmla="*/ 409944 h 523806"/>
              <a:gd name="connsiteX20" fmla="*/ 185254 w 463389"/>
              <a:gd name="connsiteY20" fmla="*/ 523806 h 523806"/>
              <a:gd name="connsiteX21" fmla="*/ 77232 w 463389"/>
              <a:gd name="connsiteY21" fmla="*/ 409944 h 523806"/>
              <a:gd name="connsiteX22" fmla="*/ 68325 w 463389"/>
              <a:gd name="connsiteY22" fmla="*/ 409944 h 523806"/>
              <a:gd name="connsiteX23" fmla="*/ 0 w 463389"/>
              <a:gd name="connsiteY23" fmla="*/ 341619 h 523806"/>
              <a:gd name="connsiteX24" fmla="*/ 0 w 463389"/>
              <a:gd name="connsiteY24" fmla="*/ 239134 h 523806"/>
              <a:gd name="connsiteX25" fmla="*/ 0 w 463389"/>
              <a:gd name="connsiteY25" fmla="*/ 68325 h 523806"/>
              <a:gd name="connsiteX26" fmla="*/ 68325 w 463389"/>
              <a:gd name="connsiteY26" fmla="*/ 0 h 523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463389" h="523806">
                <a:moveTo>
                  <a:pt x="232574" y="150522"/>
                </a:moveTo>
                <a:lnTo>
                  <a:pt x="263588" y="239685"/>
                </a:lnTo>
                <a:lnTo>
                  <a:pt x="200151" y="239685"/>
                </a:lnTo>
                <a:close/>
                <a:moveTo>
                  <a:pt x="213191" y="75103"/>
                </a:moveTo>
                <a:lnTo>
                  <a:pt x="117684" y="334840"/>
                </a:lnTo>
                <a:lnTo>
                  <a:pt x="167023" y="334840"/>
                </a:lnTo>
                <a:lnTo>
                  <a:pt x="185702" y="282681"/>
                </a:lnTo>
                <a:lnTo>
                  <a:pt x="278390" y="282681"/>
                </a:lnTo>
                <a:lnTo>
                  <a:pt x="296011" y="334840"/>
                </a:lnTo>
                <a:lnTo>
                  <a:pt x="345703" y="334840"/>
                </a:lnTo>
                <a:lnTo>
                  <a:pt x="250548" y="75103"/>
                </a:lnTo>
                <a:close/>
                <a:moveTo>
                  <a:pt x="68325" y="0"/>
                </a:moveTo>
                <a:lnTo>
                  <a:pt x="77232" y="0"/>
                </a:lnTo>
                <a:lnTo>
                  <a:pt x="193079" y="0"/>
                </a:lnTo>
                <a:lnTo>
                  <a:pt x="395064" y="0"/>
                </a:lnTo>
                <a:cubicBezTo>
                  <a:pt x="432799" y="0"/>
                  <a:pt x="463389" y="30590"/>
                  <a:pt x="463389" y="68325"/>
                </a:cubicBezTo>
                <a:lnTo>
                  <a:pt x="463389" y="239134"/>
                </a:lnTo>
                <a:lnTo>
                  <a:pt x="463389" y="341619"/>
                </a:lnTo>
                <a:cubicBezTo>
                  <a:pt x="463389" y="379354"/>
                  <a:pt x="432799" y="409944"/>
                  <a:pt x="395064" y="409944"/>
                </a:cubicBezTo>
                <a:lnTo>
                  <a:pt x="193079" y="409944"/>
                </a:lnTo>
                <a:lnTo>
                  <a:pt x="185254" y="523806"/>
                </a:lnTo>
                <a:lnTo>
                  <a:pt x="77232" y="409944"/>
                </a:lnTo>
                <a:lnTo>
                  <a:pt x="68325" y="409944"/>
                </a:lnTo>
                <a:cubicBezTo>
                  <a:pt x="30590" y="409944"/>
                  <a:pt x="0" y="379354"/>
                  <a:pt x="0" y="341619"/>
                </a:cubicBezTo>
                <a:lnTo>
                  <a:pt x="0" y="239134"/>
                </a:lnTo>
                <a:lnTo>
                  <a:pt x="0" y="68325"/>
                </a:lnTo>
                <a:cubicBezTo>
                  <a:pt x="0" y="30590"/>
                  <a:pt x="30590" y="0"/>
                  <a:pt x="68325" y="0"/>
                </a:cubicBezTo>
                <a:close/>
              </a:path>
            </a:pathLst>
          </a:custGeom>
          <a:solidFill>
            <a:sysClr val="window" lastClr="FFFFFF"/>
          </a:solidFill>
          <a:ln w="57150" cap="flat" cmpd="sng" algn="ctr">
            <a:noFill/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Y강B" panose="02030600000101010101" pitchFamily="18" charset="-127"/>
              <a:ea typeface="HY강B" panose="02030600000101010101" pitchFamily="18" charset="-127"/>
              <a:cs typeface="+mn-cs"/>
            </a:endParaRPr>
          </a:p>
        </p:txBody>
      </p:sp>
      <p:grpSp>
        <p:nvGrpSpPr>
          <p:cNvPr id="126" name="그룹 125"/>
          <p:cNvGrpSpPr/>
          <p:nvPr/>
        </p:nvGrpSpPr>
        <p:grpSpPr>
          <a:xfrm>
            <a:off x="4216820" y="1207138"/>
            <a:ext cx="1621610" cy="1200948"/>
            <a:chOff x="1433513" y="-58738"/>
            <a:chExt cx="9363075" cy="6934201"/>
          </a:xfrm>
          <a:solidFill>
            <a:srgbClr val="5FD1A3"/>
          </a:solidFill>
        </p:grpSpPr>
        <p:sp>
          <p:nvSpPr>
            <p:cNvPr id="127" name="Freeform 148"/>
            <p:cNvSpPr>
              <a:spLocks/>
            </p:cNvSpPr>
            <p:nvPr/>
          </p:nvSpPr>
          <p:spPr bwMode="auto">
            <a:xfrm>
              <a:off x="9561513" y="4591050"/>
              <a:ext cx="1235075" cy="1289050"/>
            </a:xfrm>
            <a:custGeom>
              <a:avLst/>
              <a:gdLst>
                <a:gd name="T0" fmla="*/ 0 w 329"/>
                <a:gd name="T1" fmla="*/ 162 h 343"/>
                <a:gd name="T2" fmla="*/ 58 w 329"/>
                <a:gd name="T3" fmla="*/ 47 h 343"/>
                <a:gd name="T4" fmla="*/ 245 w 329"/>
                <a:gd name="T5" fmla="*/ 41 h 343"/>
                <a:gd name="T6" fmla="*/ 300 w 329"/>
                <a:gd name="T7" fmla="*/ 233 h 343"/>
                <a:gd name="T8" fmla="*/ 166 w 329"/>
                <a:gd name="T9" fmla="*/ 338 h 343"/>
                <a:gd name="T10" fmla="*/ 133 w 329"/>
                <a:gd name="T11" fmla="*/ 343 h 343"/>
                <a:gd name="T12" fmla="*/ 109 w 329"/>
                <a:gd name="T13" fmla="*/ 337 h 343"/>
                <a:gd name="T14" fmla="*/ 0 w 329"/>
                <a:gd name="T15" fmla="*/ 162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9" h="343">
                  <a:moveTo>
                    <a:pt x="0" y="162"/>
                  </a:moveTo>
                  <a:cubicBezTo>
                    <a:pt x="0" y="113"/>
                    <a:pt x="22" y="75"/>
                    <a:pt x="58" y="47"/>
                  </a:cubicBezTo>
                  <a:cubicBezTo>
                    <a:pt x="121" y="0"/>
                    <a:pt x="196" y="8"/>
                    <a:pt x="245" y="41"/>
                  </a:cubicBezTo>
                  <a:cubicBezTo>
                    <a:pt x="302" y="80"/>
                    <a:pt x="329" y="170"/>
                    <a:pt x="300" y="233"/>
                  </a:cubicBezTo>
                  <a:cubicBezTo>
                    <a:pt x="265" y="308"/>
                    <a:pt x="259" y="320"/>
                    <a:pt x="166" y="338"/>
                  </a:cubicBezTo>
                  <a:cubicBezTo>
                    <a:pt x="155" y="340"/>
                    <a:pt x="144" y="342"/>
                    <a:pt x="133" y="343"/>
                  </a:cubicBezTo>
                  <a:cubicBezTo>
                    <a:pt x="125" y="343"/>
                    <a:pt x="115" y="342"/>
                    <a:pt x="109" y="337"/>
                  </a:cubicBezTo>
                  <a:cubicBezTo>
                    <a:pt x="51" y="293"/>
                    <a:pt x="4" y="240"/>
                    <a:pt x="0" y="1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ea typeface="HY강B" panose="02030600000101010101" pitchFamily="18" charset="-127"/>
              </a:endParaRPr>
            </a:p>
          </p:txBody>
        </p:sp>
        <p:sp>
          <p:nvSpPr>
            <p:cNvPr id="128" name="Freeform 149"/>
            <p:cNvSpPr>
              <a:spLocks/>
            </p:cNvSpPr>
            <p:nvPr/>
          </p:nvSpPr>
          <p:spPr bwMode="auto">
            <a:xfrm>
              <a:off x="7237413" y="6459538"/>
              <a:ext cx="404813" cy="415925"/>
            </a:xfrm>
            <a:custGeom>
              <a:avLst/>
              <a:gdLst>
                <a:gd name="T0" fmla="*/ 69 w 108"/>
                <a:gd name="T1" fmla="*/ 111 h 111"/>
                <a:gd name="T2" fmla="*/ 25 w 108"/>
                <a:gd name="T3" fmla="*/ 14 h 111"/>
                <a:gd name="T4" fmla="*/ 63 w 108"/>
                <a:gd name="T5" fmla="*/ 7 h 111"/>
                <a:gd name="T6" fmla="*/ 87 w 108"/>
                <a:gd name="T7" fmla="*/ 100 h 111"/>
                <a:gd name="T8" fmla="*/ 69 w 108"/>
                <a:gd name="T9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111">
                  <a:moveTo>
                    <a:pt x="69" y="111"/>
                  </a:moveTo>
                  <a:cubicBezTo>
                    <a:pt x="23" y="105"/>
                    <a:pt x="0" y="51"/>
                    <a:pt x="25" y="14"/>
                  </a:cubicBezTo>
                  <a:cubicBezTo>
                    <a:pt x="32" y="5"/>
                    <a:pt x="51" y="0"/>
                    <a:pt x="63" y="7"/>
                  </a:cubicBezTo>
                  <a:cubicBezTo>
                    <a:pt x="96" y="25"/>
                    <a:pt x="108" y="67"/>
                    <a:pt x="87" y="100"/>
                  </a:cubicBezTo>
                  <a:cubicBezTo>
                    <a:pt x="83" y="105"/>
                    <a:pt x="74" y="108"/>
                    <a:pt x="69" y="1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ea typeface="HY강B" panose="02030600000101010101" pitchFamily="18" charset="-127"/>
              </a:endParaRPr>
            </a:p>
          </p:txBody>
        </p:sp>
        <p:sp>
          <p:nvSpPr>
            <p:cNvPr id="129" name="Freeform 150"/>
            <p:cNvSpPr>
              <a:spLocks/>
            </p:cNvSpPr>
            <p:nvPr/>
          </p:nvSpPr>
          <p:spPr bwMode="auto">
            <a:xfrm>
              <a:off x="1433513" y="-58738"/>
              <a:ext cx="7759700" cy="6870701"/>
            </a:xfrm>
            <a:custGeom>
              <a:avLst/>
              <a:gdLst>
                <a:gd name="T0" fmla="*/ 1777 w 2067"/>
                <a:gd name="T1" fmla="*/ 1271 h 1829"/>
                <a:gd name="T2" fmla="*/ 1758 w 2067"/>
                <a:gd name="T3" fmla="*/ 1089 h 1829"/>
                <a:gd name="T4" fmla="*/ 1766 w 2067"/>
                <a:gd name="T5" fmla="*/ 888 h 1829"/>
                <a:gd name="T6" fmla="*/ 1700 w 2067"/>
                <a:gd name="T7" fmla="*/ 677 h 1829"/>
                <a:gd name="T8" fmla="*/ 1637 w 2067"/>
                <a:gd name="T9" fmla="*/ 501 h 1829"/>
                <a:gd name="T10" fmla="*/ 1484 w 2067"/>
                <a:gd name="T11" fmla="*/ 310 h 1829"/>
                <a:gd name="T12" fmla="*/ 1293 w 2067"/>
                <a:gd name="T13" fmla="*/ 171 h 1829"/>
                <a:gd name="T14" fmla="*/ 1159 w 2067"/>
                <a:gd name="T15" fmla="*/ 77 h 1829"/>
                <a:gd name="T16" fmla="*/ 1040 w 2067"/>
                <a:gd name="T17" fmla="*/ 59 h 1829"/>
                <a:gd name="T18" fmla="*/ 913 w 2067"/>
                <a:gd name="T19" fmla="*/ 44 h 1829"/>
                <a:gd name="T20" fmla="*/ 702 w 2067"/>
                <a:gd name="T21" fmla="*/ 77 h 1829"/>
                <a:gd name="T22" fmla="*/ 614 w 2067"/>
                <a:gd name="T23" fmla="*/ 174 h 1829"/>
                <a:gd name="T24" fmla="*/ 498 w 2067"/>
                <a:gd name="T25" fmla="*/ 149 h 1829"/>
                <a:gd name="T26" fmla="*/ 473 w 2067"/>
                <a:gd name="T27" fmla="*/ 221 h 1829"/>
                <a:gd name="T28" fmla="*/ 413 w 2067"/>
                <a:gd name="T29" fmla="*/ 62 h 1829"/>
                <a:gd name="T30" fmla="*/ 152 w 2067"/>
                <a:gd name="T31" fmla="*/ 129 h 1829"/>
                <a:gd name="T32" fmla="*/ 218 w 2067"/>
                <a:gd name="T33" fmla="*/ 304 h 1829"/>
                <a:gd name="T34" fmla="*/ 247 w 2067"/>
                <a:gd name="T35" fmla="*/ 481 h 1829"/>
                <a:gd name="T36" fmla="*/ 143 w 2067"/>
                <a:gd name="T37" fmla="*/ 537 h 1829"/>
                <a:gd name="T38" fmla="*/ 64 w 2067"/>
                <a:gd name="T39" fmla="*/ 772 h 1829"/>
                <a:gd name="T40" fmla="*/ 39 w 2067"/>
                <a:gd name="T41" fmla="*/ 834 h 1829"/>
                <a:gd name="T42" fmla="*/ 130 w 2067"/>
                <a:gd name="T43" fmla="*/ 923 h 1829"/>
                <a:gd name="T44" fmla="*/ 94 w 2067"/>
                <a:gd name="T45" fmla="*/ 1071 h 1829"/>
                <a:gd name="T46" fmla="*/ 158 w 2067"/>
                <a:gd name="T47" fmla="*/ 1278 h 1829"/>
                <a:gd name="T48" fmla="*/ 264 w 2067"/>
                <a:gd name="T49" fmla="*/ 1413 h 1829"/>
                <a:gd name="T50" fmla="*/ 320 w 2067"/>
                <a:gd name="T51" fmla="*/ 1464 h 1829"/>
                <a:gd name="T52" fmla="*/ 389 w 2067"/>
                <a:gd name="T53" fmla="*/ 1638 h 1829"/>
                <a:gd name="T54" fmla="*/ 517 w 2067"/>
                <a:gd name="T55" fmla="*/ 1627 h 1829"/>
                <a:gd name="T56" fmla="*/ 698 w 2067"/>
                <a:gd name="T57" fmla="*/ 1732 h 1829"/>
                <a:gd name="T58" fmla="*/ 794 w 2067"/>
                <a:gd name="T59" fmla="*/ 1752 h 1829"/>
                <a:gd name="T60" fmla="*/ 987 w 2067"/>
                <a:gd name="T61" fmla="*/ 1775 h 1829"/>
                <a:gd name="T62" fmla="*/ 1063 w 2067"/>
                <a:gd name="T63" fmla="*/ 1781 h 1829"/>
                <a:gd name="T64" fmla="*/ 1342 w 2067"/>
                <a:gd name="T65" fmla="*/ 1705 h 1829"/>
                <a:gd name="T66" fmla="*/ 1469 w 2067"/>
                <a:gd name="T67" fmla="*/ 1646 h 1829"/>
                <a:gd name="T68" fmla="*/ 1553 w 2067"/>
                <a:gd name="T69" fmla="*/ 1716 h 1829"/>
                <a:gd name="T70" fmla="*/ 1516 w 2067"/>
                <a:gd name="T71" fmla="*/ 1601 h 1829"/>
                <a:gd name="T72" fmla="*/ 1577 w 2067"/>
                <a:gd name="T73" fmla="*/ 1450 h 1829"/>
                <a:gd name="T74" fmla="*/ 1711 w 2067"/>
                <a:gd name="T75" fmla="*/ 1582 h 1829"/>
                <a:gd name="T76" fmla="*/ 1761 w 2067"/>
                <a:gd name="T77" fmla="*/ 1598 h 1829"/>
                <a:gd name="T78" fmla="*/ 1715 w 2067"/>
                <a:gd name="T79" fmla="*/ 1503 h 1829"/>
                <a:gd name="T80" fmla="*/ 1604 w 2067"/>
                <a:gd name="T81" fmla="*/ 1354 h 1829"/>
                <a:gd name="T82" fmla="*/ 1739 w 2067"/>
                <a:gd name="T83" fmla="*/ 1294 h 1829"/>
                <a:gd name="T84" fmla="*/ 2039 w 2067"/>
                <a:gd name="T85" fmla="*/ 1379 h 18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067" h="1829">
                  <a:moveTo>
                    <a:pt x="2050" y="1322"/>
                  </a:moveTo>
                  <a:cubicBezTo>
                    <a:pt x="2026" y="1302"/>
                    <a:pt x="1998" y="1292"/>
                    <a:pt x="1967" y="1289"/>
                  </a:cubicBezTo>
                  <a:cubicBezTo>
                    <a:pt x="1903" y="1284"/>
                    <a:pt x="1840" y="1278"/>
                    <a:pt x="1777" y="1271"/>
                  </a:cubicBezTo>
                  <a:cubicBezTo>
                    <a:pt x="1713" y="1264"/>
                    <a:pt x="1684" y="1200"/>
                    <a:pt x="1721" y="1150"/>
                  </a:cubicBezTo>
                  <a:cubicBezTo>
                    <a:pt x="1727" y="1141"/>
                    <a:pt x="1736" y="1133"/>
                    <a:pt x="1744" y="1126"/>
                  </a:cubicBezTo>
                  <a:cubicBezTo>
                    <a:pt x="1755" y="1116"/>
                    <a:pt x="1759" y="1103"/>
                    <a:pt x="1758" y="1089"/>
                  </a:cubicBezTo>
                  <a:cubicBezTo>
                    <a:pt x="1757" y="1072"/>
                    <a:pt x="1754" y="1056"/>
                    <a:pt x="1753" y="1039"/>
                  </a:cubicBezTo>
                  <a:cubicBezTo>
                    <a:pt x="1751" y="1000"/>
                    <a:pt x="1748" y="961"/>
                    <a:pt x="1772" y="926"/>
                  </a:cubicBezTo>
                  <a:cubicBezTo>
                    <a:pt x="1780" y="914"/>
                    <a:pt x="1775" y="900"/>
                    <a:pt x="1766" y="888"/>
                  </a:cubicBezTo>
                  <a:cubicBezTo>
                    <a:pt x="1753" y="869"/>
                    <a:pt x="1745" y="850"/>
                    <a:pt x="1743" y="827"/>
                  </a:cubicBezTo>
                  <a:cubicBezTo>
                    <a:pt x="1739" y="794"/>
                    <a:pt x="1732" y="761"/>
                    <a:pt x="1723" y="730"/>
                  </a:cubicBezTo>
                  <a:cubicBezTo>
                    <a:pt x="1719" y="711"/>
                    <a:pt x="1712" y="691"/>
                    <a:pt x="1700" y="677"/>
                  </a:cubicBezTo>
                  <a:cubicBezTo>
                    <a:pt x="1671" y="645"/>
                    <a:pt x="1666" y="609"/>
                    <a:pt x="1670" y="568"/>
                  </a:cubicBezTo>
                  <a:cubicBezTo>
                    <a:pt x="1671" y="563"/>
                    <a:pt x="1671" y="557"/>
                    <a:pt x="1671" y="552"/>
                  </a:cubicBezTo>
                  <a:cubicBezTo>
                    <a:pt x="1671" y="528"/>
                    <a:pt x="1661" y="507"/>
                    <a:pt x="1637" y="501"/>
                  </a:cubicBezTo>
                  <a:cubicBezTo>
                    <a:pt x="1587" y="488"/>
                    <a:pt x="1557" y="455"/>
                    <a:pt x="1536" y="410"/>
                  </a:cubicBezTo>
                  <a:cubicBezTo>
                    <a:pt x="1528" y="393"/>
                    <a:pt x="1515" y="377"/>
                    <a:pt x="1502" y="363"/>
                  </a:cubicBezTo>
                  <a:cubicBezTo>
                    <a:pt x="1488" y="348"/>
                    <a:pt x="1480" y="331"/>
                    <a:pt x="1484" y="310"/>
                  </a:cubicBezTo>
                  <a:cubicBezTo>
                    <a:pt x="1490" y="283"/>
                    <a:pt x="1477" y="263"/>
                    <a:pt x="1463" y="242"/>
                  </a:cubicBezTo>
                  <a:cubicBezTo>
                    <a:pt x="1436" y="201"/>
                    <a:pt x="1394" y="189"/>
                    <a:pt x="1350" y="179"/>
                  </a:cubicBezTo>
                  <a:cubicBezTo>
                    <a:pt x="1331" y="174"/>
                    <a:pt x="1311" y="176"/>
                    <a:pt x="1293" y="171"/>
                  </a:cubicBezTo>
                  <a:cubicBezTo>
                    <a:pt x="1257" y="162"/>
                    <a:pt x="1225" y="147"/>
                    <a:pt x="1208" y="111"/>
                  </a:cubicBezTo>
                  <a:cubicBezTo>
                    <a:pt x="1204" y="101"/>
                    <a:pt x="1197" y="92"/>
                    <a:pt x="1190" y="84"/>
                  </a:cubicBezTo>
                  <a:cubicBezTo>
                    <a:pt x="1182" y="76"/>
                    <a:pt x="1171" y="72"/>
                    <a:pt x="1159" y="77"/>
                  </a:cubicBezTo>
                  <a:cubicBezTo>
                    <a:pt x="1149" y="82"/>
                    <a:pt x="1139" y="87"/>
                    <a:pt x="1130" y="93"/>
                  </a:cubicBezTo>
                  <a:cubicBezTo>
                    <a:pt x="1111" y="105"/>
                    <a:pt x="1093" y="102"/>
                    <a:pt x="1075" y="92"/>
                  </a:cubicBezTo>
                  <a:cubicBezTo>
                    <a:pt x="1060" y="85"/>
                    <a:pt x="1046" y="77"/>
                    <a:pt x="1040" y="59"/>
                  </a:cubicBezTo>
                  <a:cubicBezTo>
                    <a:pt x="1036" y="46"/>
                    <a:pt x="1028" y="33"/>
                    <a:pt x="1014" y="29"/>
                  </a:cubicBezTo>
                  <a:cubicBezTo>
                    <a:pt x="986" y="20"/>
                    <a:pt x="958" y="15"/>
                    <a:pt x="933" y="28"/>
                  </a:cubicBezTo>
                  <a:cubicBezTo>
                    <a:pt x="926" y="32"/>
                    <a:pt x="920" y="37"/>
                    <a:pt x="913" y="44"/>
                  </a:cubicBezTo>
                  <a:cubicBezTo>
                    <a:pt x="882" y="78"/>
                    <a:pt x="838" y="88"/>
                    <a:pt x="800" y="110"/>
                  </a:cubicBezTo>
                  <a:cubicBezTo>
                    <a:pt x="784" y="118"/>
                    <a:pt x="766" y="115"/>
                    <a:pt x="751" y="107"/>
                  </a:cubicBezTo>
                  <a:cubicBezTo>
                    <a:pt x="734" y="99"/>
                    <a:pt x="718" y="87"/>
                    <a:pt x="702" y="77"/>
                  </a:cubicBezTo>
                  <a:cubicBezTo>
                    <a:pt x="691" y="71"/>
                    <a:pt x="672" y="79"/>
                    <a:pt x="667" y="92"/>
                  </a:cubicBezTo>
                  <a:cubicBezTo>
                    <a:pt x="662" y="110"/>
                    <a:pt x="659" y="129"/>
                    <a:pt x="653" y="147"/>
                  </a:cubicBezTo>
                  <a:cubicBezTo>
                    <a:pt x="647" y="165"/>
                    <a:pt x="631" y="174"/>
                    <a:pt x="614" y="174"/>
                  </a:cubicBezTo>
                  <a:cubicBezTo>
                    <a:pt x="601" y="174"/>
                    <a:pt x="586" y="170"/>
                    <a:pt x="575" y="164"/>
                  </a:cubicBezTo>
                  <a:cubicBezTo>
                    <a:pt x="563" y="157"/>
                    <a:pt x="555" y="145"/>
                    <a:pt x="544" y="136"/>
                  </a:cubicBezTo>
                  <a:cubicBezTo>
                    <a:pt x="527" y="122"/>
                    <a:pt x="503" y="128"/>
                    <a:pt x="498" y="149"/>
                  </a:cubicBezTo>
                  <a:cubicBezTo>
                    <a:pt x="495" y="159"/>
                    <a:pt x="494" y="170"/>
                    <a:pt x="492" y="181"/>
                  </a:cubicBezTo>
                  <a:cubicBezTo>
                    <a:pt x="490" y="192"/>
                    <a:pt x="489" y="203"/>
                    <a:pt x="486" y="213"/>
                  </a:cubicBezTo>
                  <a:cubicBezTo>
                    <a:pt x="484" y="217"/>
                    <a:pt x="478" y="221"/>
                    <a:pt x="473" y="221"/>
                  </a:cubicBezTo>
                  <a:cubicBezTo>
                    <a:pt x="469" y="221"/>
                    <a:pt x="463" y="217"/>
                    <a:pt x="461" y="213"/>
                  </a:cubicBezTo>
                  <a:cubicBezTo>
                    <a:pt x="458" y="203"/>
                    <a:pt x="457" y="192"/>
                    <a:pt x="455" y="185"/>
                  </a:cubicBezTo>
                  <a:cubicBezTo>
                    <a:pt x="468" y="131"/>
                    <a:pt x="446" y="96"/>
                    <a:pt x="413" y="62"/>
                  </a:cubicBezTo>
                  <a:cubicBezTo>
                    <a:pt x="390" y="38"/>
                    <a:pt x="363" y="29"/>
                    <a:pt x="334" y="19"/>
                  </a:cubicBezTo>
                  <a:cubicBezTo>
                    <a:pt x="278" y="0"/>
                    <a:pt x="201" y="14"/>
                    <a:pt x="174" y="84"/>
                  </a:cubicBezTo>
                  <a:cubicBezTo>
                    <a:pt x="168" y="100"/>
                    <a:pt x="160" y="114"/>
                    <a:pt x="152" y="129"/>
                  </a:cubicBezTo>
                  <a:cubicBezTo>
                    <a:pt x="140" y="153"/>
                    <a:pt x="143" y="177"/>
                    <a:pt x="153" y="201"/>
                  </a:cubicBezTo>
                  <a:cubicBezTo>
                    <a:pt x="164" y="229"/>
                    <a:pt x="189" y="250"/>
                    <a:pt x="196" y="281"/>
                  </a:cubicBezTo>
                  <a:cubicBezTo>
                    <a:pt x="198" y="290"/>
                    <a:pt x="209" y="299"/>
                    <a:pt x="218" y="304"/>
                  </a:cubicBezTo>
                  <a:cubicBezTo>
                    <a:pt x="232" y="313"/>
                    <a:pt x="248" y="319"/>
                    <a:pt x="263" y="327"/>
                  </a:cubicBezTo>
                  <a:cubicBezTo>
                    <a:pt x="279" y="337"/>
                    <a:pt x="285" y="349"/>
                    <a:pt x="280" y="369"/>
                  </a:cubicBezTo>
                  <a:cubicBezTo>
                    <a:pt x="270" y="407"/>
                    <a:pt x="259" y="444"/>
                    <a:pt x="247" y="481"/>
                  </a:cubicBezTo>
                  <a:cubicBezTo>
                    <a:pt x="242" y="495"/>
                    <a:pt x="229" y="501"/>
                    <a:pt x="214" y="503"/>
                  </a:cubicBezTo>
                  <a:cubicBezTo>
                    <a:pt x="195" y="506"/>
                    <a:pt x="176" y="507"/>
                    <a:pt x="157" y="510"/>
                  </a:cubicBezTo>
                  <a:cubicBezTo>
                    <a:pt x="149" y="512"/>
                    <a:pt x="140" y="529"/>
                    <a:pt x="143" y="537"/>
                  </a:cubicBezTo>
                  <a:cubicBezTo>
                    <a:pt x="145" y="545"/>
                    <a:pt x="146" y="555"/>
                    <a:pt x="151" y="561"/>
                  </a:cubicBezTo>
                  <a:cubicBezTo>
                    <a:pt x="181" y="601"/>
                    <a:pt x="176" y="644"/>
                    <a:pt x="164" y="688"/>
                  </a:cubicBezTo>
                  <a:cubicBezTo>
                    <a:pt x="151" y="739"/>
                    <a:pt x="118" y="768"/>
                    <a:pt x="64" y="772"/>
                  </a:cubicBezTo>
                  <a:cubicBezTo>
                    <a:pt x="48" y="773"/>
                    <a:pt x="32" y="777"/>
                    <a:pt x="16" y="781"/>
                  </a:cubicBezTo>
                  <a:cubicBezTo>
                    <a:pt x="4" y="784"/>
                    <a:pt x="0" y="808"/>
                    <a:pt x="11" y="817"/>
                  </a:cubicBezTo>
                  <a:cubicBezTo>
                    <a:pt x="19" y="823"/>
                    <a:pt x="28" y="830"/>
                    <a:pt x="39" y="834"/>
                  </a:cubicBezTo>
                  <a:cubicBezTo>
                    <a:pt x="56" y="842"/>
                    <a:pt x="75" y="846"/>
                    <a:pt x="93" y="854"/>
                  </a:cubicBezTo>
                  <a:cubicBezTo>
                    <a:pt x="109" y="861"/>
                    <a:pt x="119" y="873"/>
                    <a:pt x="123" y="891"/>
                  </a:cubicBezTo>
                  <a:cubicBezTo>
                    <a:pt x="126" y="902"/>
                    <a:pt x="127" y="913"/>
                    <a:pt x="130" y="923"/>
                  </a:cubicBezTo>
                  <a:cubicBezTo>
                    <a:pt x="136" y="944"/>
                    <a:pt x="129" y="961"/>
                    <a:pt x="115" y="977"/>
                  </a:cubicBezTo>
                  <a:cubicBezTo>
                    <a:pt x="104" y="989"/>
                    <a:pt x="91" y="1000"/>
                    <a:pt x="82" y="1014"/>
                  </a:cubicBezTo>
                  <a:cubicBezTo>
                    <a:pt x="68" y="1034"/>
                    <a:pt x="73" y="1058"/>
                    <a:pt x="94" y="1071"/>
                  </a:cubicBezTo>
                  <a:cubicBezTo>
                    <a:pt x="107" y="1081"/>
                    <a:pt x="126" y="1086"/>
                    <a:pt x="135" y="1098"/>
                  </a:cubicBezTo>
                  <a:cubicBezTo>
                    <a:pt x="157" y="1134"/>
                    <a:pt x="174" y="1173"/>
                    <a:pt x="156" y="1216"/>
                  </a:cubicBezTo>
                  <a:cubicBezTo>
                    <a:pt x="146" y="1239"/>
                    <a:pt x="148" y="1258"/>
                    <a:pt x="158" y="1278"/>
                  </a:cubicBezTo>
                  <a:cubicBezTo>
                    <a:pt x="160" y="1281"/>
                    <a:pt x="161" y="1284"/>
                    <a:pt x="162" y="1286"/>
                  </a:cubicBezTo>
                  <a:cubicBezTo>
                    <a:pt x="180" y="1316"/>
                    <a:pt x="202" y="1339"/>
                    <a:pt x="236" y="1350"/>
                  </a:cubicBezTo>
                  <a:cubicBezTo>
                    <a:pt x="278" y="1365"/>
                    <a:pt x="275" y="1377"/>
                    <a:pt x="264" y="1413"/>
                  </a:cubicBezTo>
                  <a:cubicBezTo>
                    <a:pt x="263" y="1418"/>
                    <a:pt x="262" y="1424"/>
                    <a:pt x="262" y="1429"/>
                  </a:cubicBezTo>
                  <a:cubicBezTo>
                    <a:pt x="262" y="1442"/>
                    <a:pt x="268" y="1451"/>
                    <a:pt x="279" y="1455"/>
                  </a:cubicBezTo>
                  <a:cubicBezTo>
                    <a:pt x="292" y="1459"/>
                    <a:pt x="306" y="1459"/>
                    <a:pt x="320" y="1464"/>
                  </a:cubicBezTo>
                  <a:cubicBezTo>
                    <a:pt x="363" y="1479"/>
                    <a:pt x="384" y="1516"/>
                    <a:pt x="376" y="1561"/>
                  </a:cubicBezTo>
                  <a:cubicBezTo>
                    <a:pt x="372" y="1580"/>
                    <a:pt x="369" y="1599"/>
                    <a:pt x="366" y="1618"/>
                  </a:cubicBezTo>
                  <a:cubicBezTo>
                    <a:pt x="365" y="1626"/>
                    <a:pt x="381" y="1640"/>
                    <a:pt x="389" y="1638"/>
                  </a:cubicBezTo>
                  <a:cubicBezTo>
                    <a:pt x="394" y="1638"/>
                    <a:pt x="401" y="1638"/>
                    <a:pt x="405" y="1635"/>
                  </a:cubicBezTo>
                  <a:cubicBezTo>
                    <a:pt x="436" y="1617"/>
                    <a:pt x="467" y="1614"/>
                    <a:pt x="501" y="1626"/>
                  </a:cubicBezTo>
                  <a:cubicBezTo>
                    <a:pt x="506" y="1627"/>
                    <a:pt x="512" y="1628"/>
                    <a:pt x="517" y="1627"/>
                  </a:cubicBezTo>
                  <a:cubicBezTo>
                    <a:pt x="558" y="1619"/>
                    <a:pt x="585" y="1644"/>
                    <a:pt x="611" y="1668"/>
                  </a:cubicBezTo>
                  <a:cubicBezTo>
                    <a:pt x="623" y="1678"/>
                    <a:pt x="633" y="1692"/>
                    <a:pt x="641" y="1707"/>
                  </a:cubicBezTo>
                  <a:cubicBezTo>
                    <a:pt x="654" y="1729"/>
                    <a:pt x="675" y="1734"/>
                    <a:pt x="698" y="1732"/>
                  </a:cubicBezTo>
                  <a:cubicBezTo>
                    <a:pt x="712" y="1731"/>
                    <a:pt x="725" y="1724"/>
                    <a:pt x="739" y="1723"/>
                  </a:cubicBezTo>
                  <a:cubicBezTo>
                    <a:pt x="749" y="1723"/>
                    <a:pt x="761" y="1725"/>
                    <a:pt x="770" y="1730"/>
                  </a:cubicBezTo>
                  <a:cubicBezTo>
                    <a:pt x="779" y="1735"/>
                    <a:pt x="786" y="1745"/>
                    <a:pt x="794" y="1752"/>
                  </a:cubicBezTo>
                  <a:cubicBezTo>
                    <a:pt x="812" y="1771"/>
                    <a:pt x="834" y="1771"/>
                    <a:pt x="855" y="1762"/>
                  </a:cubicBezTo>
                  <a:cubicBezTo>
                    <a:pt x="868" y="1757"/>
                    <a:pt x="879" y="1747"/>
                    <a:pt x="891" y="1740"/>
                  </a:cubicBezTo>
                  <a:cubicBezTo>
                    <a:pt x="927" y="1722"/>
                    <a:pt x="970" y="1737"/>
                    <a:pt x="987" y="1775"/>
                  </a:cubicBezTo>
                  <a:cubicBezTo>
                    <a:pt x="994" y="1790"/>
                    <a:pt x="996" y="1807"/>
                    <a:pt x="1011" y="1819"/>
                  </a:cubicBezTo>
                  <a:cubicBezTo>
                    <a:pt x="1023" y="1829"/>
                    <a:pt x="1048" y="1827"/>
                    <a:pt x="1054" y="1812"/>
                  </a:cubicBezTo>
                  <a:cubicBezTo>
                    <a:pt x="1058" y="1803"/>
                    <a:pt x="1061" y="1792"/>
                    <a:pt x="1063" y="1781"/>
                  </a:cubicBezTo>
                  <a:cubicBezTo>
                    <a:pt x="1065" y="1769"/>
                    <a:pt x="1070" y="1761"/>
                    <a:pt x="1083" y="1759"/>
                  </a:cubicBezTo>
                  <a:cubicBezTo>
                    <a:pt x="1113" y="1754"/>
                    <a:pt x="1144" y="1752"/>
                    <a:pt x="1172" y="1742"/>
                  </a:cubicBezTo>
                  <a:cubicBezTo>
                    <a:pt x="1228" y="1722"/>
                    <a:pt x="1283" y="1706"/>
                    <a:pt x="1342" y="1705"/>
                  </a:cubicBezTo>
                  <a:cubicBezTo>
                    <a:pt x="1356" y="1705"/>
                    <a:pt x="1368" y="1697"/>
                    <a:pt x="1377" y="1686"/>
                  </a:cubicBezTo>
                  <a:cubicBezTo>
                    <a:pt x="1390" y="1672"/>
                    <a:pt x="1402" y="1656"/>
                    <a:pt x="1416" y="1643"/>
                  </a:cubicBezTo>
                  <a:cubicBezTo>
                    <a:pt x="1431" y="1630"/>
                    <a:pt x="1456" y="1632"/>
                    <a:pt x="1469" y="1646"/>
                  </a:cubicBezTo>
                  <a:cubicBezTo>
                    <a:pt x="1482" y="1659"/>
                    <a:pt x="1494" y="1674"/>
                    <a:pt x="1507" y="1689"/>
                  </a:cubicBezTo>
                  <a:cubicBezTo>
                    <a:pt x="1514" y="1698"/>
                    <a:pt x="1520" y="1707"/>
                    <a:pt x="1529" y="1713"/>
                  </a:cubicBezTo>
                  <a:cubicBezTo>
                    <a:pt x="1535" y="1717"/>
                    <a:pt x="1545" y="1717"/>
                    <a:pt x="1553" y="1716"/>
                  </a:cubicBezTo>
                  <a:cubicBezTo>
                    <a:pt x="1562" y="1714"/>
                    <a:pt x="1568" y="1699"/>
                    <a:pt x="1564" y="1688"/>
                  </a:cubicBezTo>
                  <a:cubicBezTo>
                    <a:pt x="1562" y="1683"/>
                    <a:pt x="1561" y="1677"/>
                    <a:pt x="1558" y="1673"/>
                  </a:cubicBezTo>
                  <a:cubicBezTo>
                    <a:pt x="1544" y="1648"/>
                    <a:pt x="1532" y="1624"/>
                    <a:pt x="1516" y="1601"/>
                  </a:cubicBezTo>
                  <a:cubicBezTo>
                    <a:pt x="1502" y="1581"/>
                    <a:pt x="1489" y="1560"/>
                    <a:pt x="1486" y="1534"/>
                  </a:cubicBezTo>
                  <a:cubicBezTo>
                    <a:pt x="1485" y="1522"/>
                    <a:pt x="1494" y="1502"/>
                    <a:pt x="1505" y="1499"/>
                  </a:cubicBezTo>
                  <a:cubicBezTo>
                    <a:pt x="1536" y="1493"/>
                    <a:pt x="1563" y="1482"/>
                    <a:pt x="1577" y="1450"/>
                  </a:cubicBezTo>
                  <a:cubicBezTo>
                    <a:pt x="1578" y="1448"/>
                    <a:pt x="1588" y="1446"/>
                    <a:pt x="1590" y="1448"/>
                  </a:cubicBezTo>
                  <a:cubicBezTo>
                    <a:pt x="1628" y="1484"/>
                    <a:pt x="1677" y="1509"/>
                    <a:pt x="1696" y="1561"/>
                  </a:cubicBezTo>
                  <a:cubicBezTo>
                    <a:pt x="1699" y="1569"/>
                    <a:pt x="1705" y="1576"/>
                    <a:pt x="1711" y="1582"/>
                  </a:cubicBezTo>
                  <a:cubicBezTo>
                    <a:pt x="1717" y="1588"/>
                    <a:pt x="1723" y="1593"/>
                    <a:pt x="1730" y="1597"/>
                  </a:cubicBezTo>
                  <a:cubicBezTo>
                    <a:pt x="1734" y="1600"/>
                    <a:pt x="1740" y="1602"/>
                    <a:pt x="1745" y="1603"/>
                  </a:cubicBezTo>
                  <a:cubicBezTo>
                    <a:pt x="1751" y="1603"/>
                    <a:pt x="1757" y="1601"/>
                    <a:pt x="1761" y="1598"/>
                  </a:cubicBezTo>
                  <a:cubicBezTo>
                    <a:pt x="1763" y="1596"/>
                    <a:pt x="1764" y="1587"/>
                    <a:pt x="1761" y="1584"/>
                  </a:cubicBezTo>
                  <a:cubicBezTo>
                    <a:pt x="1750" y="1572"/>
                    <a:pt x="1735" y="1563"/>
                    <a:pt x="1727" y="1549"/>
                  </a:cubicBezTo>
                  <a:cubicBezTo>
                    <a:pt x="1719" y="1535"/>
                    <a:pt x="1721" y="1517"/>
                    <a:pt x="1715" y="1503"/>
                  </a:cubicBezTo>
                  <a:cubicBezTo>
                    <a:pt x="1711" y="1490"/>
                    <a:pt x="1703" y="1479"/>
                    <a:pt x="1690" y="1471"/>
                  </a:cubicBezTo>
                  <a:cubicBezTo>
                    <a:pt x="1666" y="1458"/>
                    <a:pt x="1643" y="1442"/>
                    <a:pt x="1620" y="1426"/>
                  </a:cubicBezTo>
                  <a:cubicBezTo>
                    <a:pt x="1583" y="1400"/>
                    <a:pt x="1581" y="1388"/>
                    <a:pt x="1604" y="1354"/>
                  </a:cubicBezTo>
                  <a:cubicBezTo>
                    <a:pt x="1619" y="1333"/>
                    <a:pt x="1634" y="1314"/>
                    <a:pt x="1662" y="1310"/>
                  </a:cubicBezTo>
                  <a:cubicBezTo>
                    <a:pt x="1672" y="1309"/>
                    <a:pt x="1682" y="1301"/>
                    <a:pt x="1691" y="1295"/>
                  </a:cubicBezTo>
                  <a:cubicBezTo>
                    <a:pt x="1707" y="1285"/>
                    <a:pt x="1723" y="1286"/>
                    <a:pt x="1739" y="1294"/>
                  </a:cubicBezTo>
                  <a:cubicBezTo>
                    <a:pt x="1794" y="1319"/>
                    <a:pt x="1848" y="1346"/>
                    <a:pt x="1903" y="1372"/>
                  </a:cubicBezTo>
                  <a:cubicBezTo>
                    <a:pt x="1915" y="1378"/>
                    <a:pt x="1928" y="1386"/>
                    <a:pt x="1941" y="1388"/>
                  </a:cubicBezTo>
                  <a:cubicBezTo>
                    <a:pt x="1974" y="1391"/>
                    <a:pt x="2007" y="1392"/>
                    <a:pt x="2039" y="1379"/>
                  </a:cubicBezTo>
                  <a:cubicBezTo>
                    <a:pt x="2053" y="1374"/>
                    <a:pt x="2067" y="1362"/>
                    <a:pt x="2065" y="1350"/>
                  </a:cubicBezTo>
                  <a:cubicBezTo>
                    <a:pt x="2063" y="1340"/>
                    <a:pt x="2058" y="1328"/>
                    <a:pt x="2050" y="13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ea typeface="HY강B" panose="02030600000101010101" pitchFamily="18" charset="-127"/>
              </a:endParaRPr>
            </a:p>
          </p:txBody>
        </p:sp>
      </p:grpSp>
      <p:grpSp>
        <p:nvGrpSpPr>
          <p:cNvPr id="137" name="그룹 136"/>
          <p:cNvGrpSpPr/>
          <p:nvPr/>
        </p:nvGrpSpPr>
        <p:grpSpPr>
          <a:xfrm>
            <a:off x="6734781" y="4825015"/>
            <a:ext cx="5154980" cy="689343"/>
            <a:chOff x="5604058" y="-1446954"/>
            <a:chExt cx="7141893" cy="955040"/>
          </a:xfrm>
        </p:grpSpPr>
        <p:sp>
          <p:nvSpPr>
            <p:cNvPr id="131" name="타원 130"/>
            <p:cNvSpPr/>
            <p:nvPr/>
          </p:nvSpPr>
          <p:spPr>
            <a:xfrm>
              <a:off x="5604058" y="-1446954"/>
              <a:ext cx="955040" cy="955040"/>
            </a:xfrm>
            <a:prstGeom prst="ellipse">
              <a:avLst/>
            </a:prstGeom>
            <a:solidFill>
              <a:srgbClr val="FF00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ea typeface="HY강B" panose="02030600000101010101" pitchFamily="18" charset="-127"/>
              </a:endParaRPr>
            </a:p>
          </p:txBody>
        </p:sp>
        <p:sp>
          <p:nvSpPr>
            <p:cNvPr id="132" name="타원 131"/>
            <p:cNvSpPr/>
            <p:nvPr/>
          </p:nvSpPr>
          <p:spPr>
            <a:xfrm>
              <a:off x="6841429" y="-1446954"/>
              <a:ext cx="955040" cy="955040"/>
            </a:xfrm>
            <a:prstGeom prst="ellipse">
              <a:avLst/>
            </a:prstGeom>
            <a:solidFill>
              <a:srgbClr val="FFD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ea typeface="HY강B" panose="02030600000101010101" pitchFamily="18" charset="-127"/>
              </a:endParaRPr>
            </a:p>
          </p:txBody>
        </p:sp>
        <p:sp>
          <p:nvSpPr>
            <p:cNvPr id="133" name="타원 132"/>
            <p:cNvSpPr/>
            <p:nvPr/>
          </p:nvSpPr>
          <p:spPr>
            <a:xfrm>
              <a:off x="8078800" y="-1446954"/>
              <a:ext cx="955040" cy="955040"/>
            </a:xfrm>
            <a:prstGeom prst="ellipse">
              <a:avLst/>
            </a:prstGeom>
            <a:solidFill>
              <a:srgbClr val="3D9B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ea typeface="HY강B" panose="02030600000101010101" pitchFamily="18" charset="-127"/>
              </a:endParaRPr>
            </a:p>
          </p:txBody>
        </p:sp>
        <p:sp>
          <p:nvSpPr>
            <p:cNvPr id="134" name="타원 133"/>
            <p:cNvSpPr/>
            <p:nvPr/>
          </p:nvSpPr>
          <p:spPr>
            <a:xfrm>
              <a:off x="11790911" y="-1446954"/>
              <a:ext cx="955040" cy="955040"/>
            </a:xfrm>
            <a:prstGeom prst="ellipse">
              <a:avLst/>
            </a:prstGeom>
            <a:solidFill>
              <a:srgbClr val="5359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ea typeface="HY강B" panose="02030600000101010101" pitchFamily="18" charset="-127"/>
              </a:endParaRPr>
            </a:p>
          </p:txBody>
        </p:sp>
        <p:sp>
          <p:nvSpPr>
            <p:cNvPr id="135" name="타원 134"/>
            <p:cNvSpPr/>
            <p:nvPr/>
          </p:nvSpPr>
          <p:spPr>
            <a:xfrm>
              <a:off x="10553542" y="-1446954"/>
              <a:ext cx="955040" cy="955040"/>
            </a:xfrm>
            <a:prstGeom prst="ellipse">
              <a:avLst/>
            </a:prstGeom>
            <a:solidFill>
              <a:srgbClr val="1485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ea typeface="HY강B" panose="02030600000101010101" pitchFamily="18" charset="-127"/>
              </a:endParaRPr>
            </a:p>
          </p:txBody>
        </p:sp>
        <p:sp>
          <p:nvSpPr>
            <p:cNvPr id="136" name="타원 135"/>
            <p:cNvSpPr/>
            <p:nvPr/>
          </p:nvSpPr>
          <p:spPr>
            <a:xfrm>
              <a:off x="9316171" y="-1446954"/>
              <a:ext cx="955040" cy="955040"/>
            </a:xfrm>
            <a:prstGeom prst="ellipse">
              <a:avLst/>
            </a:prstGeom>
            <a:solidFill>
              <a:srgbClr val="5FD1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ea typeface="HY강B" panose="02030600000101010101" pitchFamily="18" charset="-127"/>
              </a:endParaRPr>
            </a:p>
          </p:txBody>
        </p:sp>
      </p:grpSp>
      <p:grpSp>
        <p:nvGrpSpPr>
          <p:cNvPr id="139" name="그룹 138"/>
          <p:cNvGrpSpPr/>
          <p:nvPr/>
        </p:nvGrpSpPr>
        <p:grpSpPr>
          <a:xfrm>
            <a:off x="8582562" y="1056484"/>
            <a:ext cx="1610324" cy="1733348"/>
            <a:chOff x="7026107" y="2493595"/>
            <a:chExt cx="1326909" cy="1428281"/>
          </a:xfrm>
          <a:solidFill>
            <a:srgbClr val="FF005C">
              <a:alpha val="48000"/>
            </a:srgbClr>
          </a:solidFill>
        </p:grpSpPr>
        <p:sp>
          <p:nvSpPr>
            <p:cNvPr id="140" name="Freeform 109"/>
            <p:cNvSpPr>
              <a:spLocks/>
            </p:cNvSpPr>
            <p:nvPr/>
          </p:nvSpPr>
          <p:spPr bwMode="auto">
            <a:xfrm rot="6626422">
              <a:off x="6962875" y="2556827"/>
              <a:ext cx="1428281" cy="1301818"/>
            </a:xfrm>
            <a:custGeom>
              <a:avLst/>
              <a:gdLst>
                <a:gd name="T0" fmla="*/ 131 w 322"/>
                <a:gd name="T1" fmla="*/ 0 h 293"/>
                <a:gd name="T2" fmla="*/ 18 w 322"/>
                <a:gd name="T3" fmla="*/ 52 h 293"/>
                <a:gd name="T4" fmla="*/ 4 w 322"/>
                <a:gd name="T5" fmla="*/ 74 h 293"/>
                <a:gd name="T6" fmla="*/ 1 w 322"/>
                <a:gd name="T7" fmla="*/ 95 h 293"/>
                <a:gd name="T8" fmla="*/ 37 w 322"/>
                <a:gd name="T9" fmla="*/ 229 h 293"/>
                <a:gd name="T10" fmla="*/ 89 w 322"/>
                <a:gd name="T11" fmla="*/ 287 h 293"/>
                <a:gd name="T12" fmla="*/ 128 w 322"/>
                <a:gd name="T13" fmla="*/ 293 h 293"/>
                <a:gd name="T14" fmla="*/ 129 w 322"/>
                <a:gd name="T15" fmla="*/ 293 h 293"/>
                <a:gd name="T16" fmla="*/ 278 w 322"/>
                <a:gd name="T17" fmla="*/ 242 h 293"/>
                <a:gd name="T18" fmla="*/ 244 w 322"/>
                <a:gd name="T19" fmla="*/ 40 h 293"/>
                <a:gd name="T20" fmla="*/ 192 w 322"/>
                <a:gd name="T21" fmla="*/ 10 h 293"/>
                <a:gd name="T22" fmla="*/ 131 w 322"/>
                <a:gd name="T23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2" h="293">
                  <a:moveTo>
                    <a:pt x="131" y="0"/>
                  </a:moveTo>
                  <a:cubicBezTo>
                    <a:pt x="84" y="0"/>
                    <a:pt x="43" y="20"/>
                    <a:pt x="18" y="52"/>
                  </a:cubicBezTo>
                  <a:cubicBezTo>
                    <a:pt x="12" y="58"/>
                    <a:pt x="7" y="65"/>
                    <a:pt x="4" y="74"/>
                  </a:cubicBezTo>
                  <a:cubicBezTo>
                    <a:pt x="2" y="80"/>
                    <a:pt x="1" y="87"/>
                    <a:pt x="1" y="95"/>
                  </a:cubicBezTo>
                  <a:cubicBezTo>
                    <a:pt x="0" y="138"/>
                    <a:pt x="11" y="189"/>
                    <a:pt x="37" y="229"/>
                  </a:cubicBezTo>
                  <a:cubicBezTo>
                    <a:pt x="53" y="254"/>
                    <a:pt x="70" y="273"/>
                    <a:pt x="89" y="287"/>
                  </a:cubicBezTo>
                  <a:cubicBezTo>
                    <a:pt x="101" y="291"/>
                    <a:pt x="114" y="293"/>
                    <a:pt x="128" y="293"/>
                  </a:cubicBezTo>
                  <a:cubicBezTo>
                    <a:pt x="128" y="293"/>
                    <a:pt x="129" y="293"/>
                    <a:pt x="129" y="293"/>
                  </a:cubicBezTo>
                  <a:cubicBezTo>
                    <a:pt x="200" y="292"/>
                    <a:pt x="248" y="271"/>
                    <a:pt x="278" y="242"/>
                  </a:cubicBezTo>
                  <a:cubicBezTo>
                    <a:pt x="322" y="174"/>
                    <a:pt x="303" y="86"/>
                    <a:pt x="244" y="40"/>
                  </a:cubicBezTo>
                  <a:cubicBezTo>
                    <a:pt x="225" y="25"/>
                    <a:pt x="213" y="18"/>
                    <a:pt x="192" y="10"/>
                  </a:cubicBezTo>
                  <a:cubicBezTo>
                    <a:pt x="171" y="3"/>
                    <a:pt x="151" y="0"/>
                    <a:pt x="131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ea typeface="HY강B" panose="02030600000101010101" pitchFamily="18" charset="-127"/>
              </a:endParaRPr>
            </a:p>
          </p:txBody>
        </p:sp>
        <p:grpSp>
          <p:nvGrpSpPr>
            <p:cNvPr id="141" name="그룹 140"/>
            <p:cNvGrpSpPr/>
            <p:nvPr/>
          </p:nvGrpSpPr>
          <p:grpSpPr>
            <a:xfrm>
              <a:off x="7094446" y="2500366"/>
              <a:ext cx="1258570" cy="1349590"/>
              <a:chOff x="7094446" y="2500366"/>
              <a:chExt cx="1258570" cy="1349590"/>
            </a:xfrm>
            <a:grpFill/>
          </p:grpSpPr>
          <p:sp>
            <p:nvSpPr>
              <p:cNvPr id="142" name="Freeform 109"/>
              <p:cNvSpPr>
                <a:spLocks/>
              </p:cNvSpPr>
              <p:nvPr/>
            </p:nvSpPr>
            <p:spPr bwMode="auto">
              <a:xfrm>
                <a:off x="7133816" y="2738706"/>
                <a:ext cx="1219200" cy="1111250"/>
              </a:xfrm>
              <a:custGeom>
                <a:avLst/>
                <a:gdLst>
                  <a:gd name="T0" fmla="*/ 131 w 322"/>
                  <a:gd name="T1" fmla="*/ 0 h 293"/>
                  <a:gd name="T2" fmla="*/ 18 w 322"/>
                  <a:gd name="T3" fmla="*/ 52 h 293"/>
                  <a:gd name="T4" fmla="*/ 4 w 322"/>
                  <a:gd name="T5" fmla="*/ 74 h 293"/>
                  <a:gd name="T6" fmla="*/ 1 w 322"/>
                  <a:gd name="T7" fmla="*/ 95 h 293"/>
                  <a:gd name="T8" fmla="*/ 37 w 322"/>
                  <a:gd name="T9" fmla="*/ 229 h 293"/>
                  <a:gd name="T10" fmla="*/ 89 w 322"/>
                  <a:gd name="T11" fmla="*/ 287 h 293"/>
                  <a:gd name="T12" fmla="*/ 128 w 322"/>
                  <a:gd name="T13" fmla="*/ 293 h 293"/>
                  <a:gd name="T14" fmla="*/ 129 w 322"/>
                  <a:gd name="T15" fmla="*/ 293 h 293"/>
                  <a:gd name="T16" fmla="*/ 278 w 322"/>
                  <a:gd name="T17" fmla="*/ 242 h 293"/>
                  <a:gd name="T18" fmla="*/ 244 w 322"/>
                  <a:gd name="T19" fmla="*/ 40 h 293"/>
                  <a:gd name="T20" fmla="*/ 192 w 322"/>
                  <a:gd name="T21" fmla="*/ 10 h 293"/>
                  <a:gd name="T22" fmla="*/ 131 w 322"/>
                  <a:gd name="T2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22" h="293">
                    <a:moveTo>
                      <a:pt x="131" y="0"/>
                    </a:moveTo>
                    <a:cubicBezTo>
                      <a:pt x="84" y="0"/>
                      <a:pt x="43" y="20"/>
                      <a:pt x="18" y="52"/>
                    </a:cubicBezTo>
                    <a:cubicBezTo>
                      <a:pt x="12" y="58"/>
                      <a:pt x="7" y="65"/>
                      <a:pt x="4" y="74"/>
                    </a:cubicBezTo>
                    <a:cubicBezTo>
                      <a:pt x="2" y="80"/>
                      <a:pt x="1" y="87"/>
                      <a:pt x="1" y="95"/>
                    </a:cubicBezTo>
                    <a:cubicBezTo>
                      <a:pt x="0" y="138"/>
                      <a:pt x="11" y="189"/>
                      <a:pt x="37" y="229"/>
                    </a:cubicBezTo>
                    <a:cubicBezTo>
                      <a:pt x="53" y="254"/>
                      <a:pt x="70" y="273"/>
                      <a:pt x="89" y="287"/>
                    </a:cubicBezTo>
                    <a:cubicBezTo>
                      <a:pt x="101" y="291"/>
                      <a:pt x="114" y="293"/>
                      <a:pt x="128" y="293"/>
                    </a:cubicBezTo>
                    <a:cubicBezTo>
                      <a:pt x="128" y="293"/>
                      <a:pt x="129" y="293"/>
                      <a:pt x="129" y="293"/>
                    </a:cubicBezTo>
                    <a:cubicBezTo>
                      <a:pt x="200" y="292"/>
                      <a:pt x="248" y="271"/>
                      <a:pt x="278" y="242"/>
                    </a:cubicBezTo>
                    <a:cubicBezTo>
                      <a:pt x="322" y="174"/>
                      <a:pt x="303" y="86"/>
                      <a:pt x="244" y="40"/>
                    </a:cubicBezTo>
                    <a:cubicBezTo>
                      <a:pt x="225" y="25"/>
                      <a:pt x="213" y="18"/>
                      <a:pt x="192" y="10"/>
                    </a:cubicBezTo>
                    <a:cubicBezTo>
                      <a:pt x="171" y="3"/>
                      <a:pt x="151" y="0"/>
                      <a:pt x="131" y="0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>
                  <a:ea typeface="HY강B" panose="02030600000101010101" pitchFamily="18" charset="-127"/>
                </a:endParaRPr>
              </a:p>
            </p:txBody>
          </p:sp>
          <p:sp>
            <p:nvSpPr>
              <p:cNvPr id="143" name="Freeform 109"/>
              <p:cNvSpPr>
                <a:spLocks/>
              </p:cNvSpPr>
              <p:nvPr/>
            </p:nvSpPr>
            <p:spPr bwMode="auto">
              <a:xfrm rot="1939341">
                <a:off x="7094446" y="2613364"/>
                <a:ext cx="1219200" cy="1111250"/>
              </a:xfrm>
              <a:custGeom>
                <a:avLst/>
                <a:gdLst>
                  <a:gd name="T0" fmla="*/ 131 w 322"/>
                  <a:gd name="T1" fmla="*/ 0 h 293"/>
                  <a:gd name="T2" fmla="*/ 18 w 322"/>
                  <a:gd name="T3" fmla="*/ 52 h 293"/>
                  <a:gd name="T4" fmla="*/ 4 w 322"/>
                  <a:gd name="T5" fmla="*/ 74 h 293"/>
                  <a:gd name="T6" fmla="*/ 1 w 322"/>
                  <a:gd name="T7" fmla="*/ 95 h 293"/>
                  <a:gd name="T8" fmla="*/ 37 w 322"/>
                  <a:gd name="T9" fmla="*/ 229 h 293"/>
                  <a:gd name="T10" fmla="*/ 89 w 322"/>
                  <a:gd name="T11" fmla="*/ 287 h 293"/>
                  <a:gd name="T12" fmla="*/ 128 w 322"/>
                  <a:gd name="T13" fmla="*/ 293 h 293"/>
                  <a:gd name="T14" fmla="*/ 129 w 322"/>
                  <a:gd name="T15" fmla="*/ 293 h 293"/>
                  <a:gd name="T16" fmla="*/ 278 w 322"/>
                  <a:gd name="T17" fmla="*/ 242 h 293"/>
                  <a:gd name="T18" fmla="*/ 244 w 322"/>
                  <a:gd name="T19" fmla="*/ 40 h 293"/>
                  <a:gd name="T20" fmla="*/ 192 w 322"/>
                  <a:gd name="T21" fmla="*/ 10 h 293"/>
                  <a:gd name="T22" fmla="*/ 131 w 322"/>
                  <a:gd name="T2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22" h="293">
                    <a:moveTo>
                      <a:pt x="131" y="0"/>
                    </a:moveTo>
                    <a:cubicBezTo>
                      <a:pt x="84" y="0"/>
                      <a:pt x="43" y="20"/>
                      <a:pt x="18" y="52"/>
                    </a:cubicBezTo>
                    <a:cubicBezTo>
                      <a:pt x="12" y="58"/>
                      <a:pt x="7" y="65"/>
                      <a:pt x="4" y="74"/>
                    </a:cubicBezTo>
                    <a:cubicBezTo>
                      <a:pt x="2" y="80"/>
                      <a:pt x="1" y="87"/>
                      <a:pt x="1" y="95"/>
                    </a:cubicBezTo>
                    <a:cubicBezTo>
                      <a:pt x="0" y="138"/>
                      <a:pt x="11" y="189"/>
                      <a:pt x="37" y="229"/>
                    </a:cubicBezTo>
                    <a:cubicBezTo>
                      <a:pt x="53" y="254"/>
                      <a:pt x="70" y="273"/>
                      <a:pt x="89" y="287"/>
                    </a:cubicBezTo>
                    <a:cubicBezTo>
                      <a:pt x="101" y="291"/>
                      <a:pt x="114" y="293"/>
                      <a:pt x="128" y="293"/>
                    </a:cubicBezTo>
                    <a:cubicBezTo>
                      <a:pt x="128" y="293"/>
                      <a:pt x="129" y="293"/>
                      <a:pt x="129" y="293"/>
                    </a:cubicBezTo>
                    <a:cubicBezTo>
                      <a:pt x="200" y="292"/>
                      <a:pt x="248" y="271"/>
                      <a:pt x="278" y="242"/>
                    </a:cubicBezTo>
                    <a:cubicBezTo>
                      <a:pt x="322" y="174"/>
                      <a:pt x="303" y="86"/>
                      <a:pt x="244" y="40"/>
                    </a:cubicBezTo>
                    <a:cubicBezTo>
                      <a:pt x="225" y="25"/>
                      <a:pt x="213" y="18"/>
                      <a:pt x="192" y="10"/>
                    </a:cubicBezTo>
                    <a:cubicBezTo>
                      <a:pt x="171" y="3"/>
                      <a:pt x="151" y="0"/>
                      <a:pt x="131" y="0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>
                  <a:ea typeface="HY강B" panose="02030600000101010101" pitchFamily="18" charset="-127"/>
                </a:endParaRPr>
              </a:p>
            </p:txBody>
          </p:sp>
          <p:sp>
            <p:nvSpPr>
              <p:cNvPr id="144" name="Freeform 109"/>
              <p:cNvSpPr>
                <a:spLocks/>
              </p:cNvSpPr>
              <p:nvPr/>
            </p:nvSpPr>
            <p:spPr bwMode="auto">
              <a:xfrm rot="16783704">
                <a:off x="7094447" y="2554341"/>
                <a:ext cx="1219200" cy="1111250"/>
              </a:xfrm>
              <a:custGeom>
                <a:avLst/>
                <a:gdLst>
                  <a:gd name="T0" fmla="*/ 131 w 322"/>
                  <a:gd name="T1" fmla="*/ 0 h 293"/>
                  <a:gd name="T2" fmla="*/ 18 w 322"/>
                  <a:gd name="T3" fmla="*/ 52 h 293"/>
                  <a:gd name="T4" fmla="*/ 4 w 322"/>
                  <a:gd name="T5" fmla="*/ 74 h 293"/>
                  <a:gd name="T6" fmla="*/ 1 w 322"/>
                  <a:gd name="T7" fmla="*/ 95 h 293"/>
                  <a:gd name="T8" fmla="*/ 37 w 322"/>
                  <a:gd name="T9" fmla="*/ 229 h 293"/>
                  <a:gd name="T10" fmla="*/ 89 w 322"/>
                  <a:gd name="T11" fmla="*/ 287 h 293"/>
                  <a:gd name="T12" fmla="*/ 128 w 322"/>
                  <a:gd name="T13" fmla="*/ 293 h 293"/>
                  <a:gd name="T14" fmla="*/ 129 w 322"/>
                  <a:gd name="T15" fmla="*/ 293 h 293"/>
                  <a:gd name="T16" fmla="*/ 278 w 322"/>
                  <a:gd name="T17" fmla="*/ 242 h 293"/>
                  <a:gd name="T18" fmla="*/ 244 w 322"/>
                  <a:gd name="T19" fmla="*/ 40 h 293"/>
                  <a:gd name="T20" fmla="*/ 192 w 322"/>
                  <a:gd name="T21" fmla="*/ 10 h 293"/>
                  <a:gd name="T22" fmla="*/ 131 w 322"/>
                  <a:gd name="T2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22" h="293">
                    <a:moveTo>
                      <a:pt x="131" y="0"/>
                    </a:moveTo>
                    <a:cubicBezTo>
                      <a:pt x="84" y="0"/>
                      <a:pt x="43" y="20"/>
                      <a:pt x="18" y="52"/>
                    </a:cubicBezTo>
                    <a:cubicBezTo>
                      <a:pt x="12" y="58"/>
                      <a:pt x="7" y="65"/>
                      <a:pt x="4" y="74"/>
                    </a:cubicBezTo>
                    <a:cubicBezTo>
                      <a:pt x="2" y="80"/>
                      <a:pt x="1" y="87"/>
                      <a:pt x="1" y="95"/>
                    </a:cubicBezTo>
                    <a:cubicBezTo>
                      <a:pt x="0" y="138"/>
                      <a:pt x="11" y="189"/>
                      <a:pt x="37" y="229"/>
                    </a:cubicBezTo>
                    <a:cubicBezTo>
                      <a:pt x="53" y="254"/>
                      <a:pt x="70" y="273"/>
                      <a:pt x="89" y="287"/>
                    </a:cubicBezTo>
                    <a:cubicBezTo>
                      <a:pt x="101" y="291"/>
                      <a:pt x="114" y="293"/>
                      <a:pt x="128" y="293"/>
                    </a:cubicBezTo>
                    <a:cubicBezTo>
                      <a:pt x="128" y="293"/>
                      <a:pt x="129" y="293"/>
                      <a:pt x="129" y="293"/>
                    </a:cubicBezTo>
                    <a:cubicBezTo>
                      <a:pt x="200" y="292"/>
                      <a:pt x="248" y="271"/>
                      <a:pt x="278" y="242"/>
                    </a:cubicBezTo>
                    <a:cubicBezTo>
                      <a:pt x="322" y="174"/>
                      <a:pt x="303" y="86"/>
                      <a:pt x="244" y="40"/>
                    </a:cubicBezTo>
                    <a:cubicBezTo>
                      <a:pt x="225" y="25"/>
                      <a:pt x="213" y="18"/>
                      <a:pt x="192" y="10"/>
                    </a:cubicBezTo>
                    <a:cubicBezTo>
                      <a:pt x="171" y="3"/>
                      <a:pt x="151" y="0"/>
                      <a:pt x="131" y="0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>
                  <a:ea typeface="HY강B" panose="02030600000101010101" pitchFamily="18" charset="-127"/>
                </a:endParaRPr>
              </a:p>
            </p:txBody>
          </p:sp>
        </p:grpSp>
      </p:grpSp>
      <p:grpSp>
        <p:nvGrpSpPr>
          <p:cNvPr id="145" name="그룹 144"/>
          <p:cNvGrpSpPr/>
          <p:nvPr/>
        </p:nvGrpSpPr>
        <p:grpSpPr>
          <a:xfrm>
            <a:off x="10285098" y="1056646"/>
            <a:ext cx="1620997" cy="1744838"/>
            <a:chOff x="7026107" y="2493595"/>
            <a:chExt cx="1326909" cy="1428281"/>
          </a:xfrm>
          <a:solidFill>
            <a:srgbClr val="5FD1A3">
              <a:alpha val="36000"/>
            </a:srgbClr>
          </a:solidFill>
        </p:grpSpPr>
        <p:sp>
          <p:nvSpPr>
            <p:cNvPr id="146" name="Freeform 109"/>
            <p:cNvSpPr>
              <a:spLocks/>
            </p:cNvSpPr>
            <p:nvPr/>
          </p:nvSpPr>
          <p:spPr bwMode="auto">
            <a:xfrm rot="6626422">
              <a:off x="6962875" y="2556827"/>
              <a:ext cx="1428281" cy="1301818"/>
            </a:xfrm>
            <a:custGeom>
              <a:avLst/>
              <a:gdLst>
                <a:gd name="T0" fmla="*/ 131 w 322"/>
                <a:gd name="T1" fmla="*/ 0 h 293"/>
                <a:gd name="T2" fmla="*/ 18 w 322"/>
                <a:gd name="T3" fmla="*/ 52 h 293"/>
                <a:gd name="T4" fmla="*/ 4 w 322"/>
                <a:gd name="T5" fmla="*/ 74 h 293"/>
                <a:gd name="T6" fmla="*/ 1 w 322"/>
                <a:gd name="T7" fmla="*/ 95 h 293"/>
                <a:gd name="T8" fmla="*/ 37 w 322"/>
                <a:gd name="T9" fmla="*/ 229 h 293"/>
                <a:gd name="T10" fmla="*/ 89 w 322"/>
                <a:gd name="T11" fmla="*/ 287 h 293"/>
                <a:gd name="T12" fmla="*/ 128 w 322"/>
                <a:gd name="T13" fmla="*/ 293 h 293"/>
                <a:gd name="T14" fmla="*/ 129 w 322"/>
                <a:gd name="T15" fmla="*/ 293 h 293"/>
                <a:gd name="T16" fmla="*/ 278 w 322"/>
                <a:gd name="T17" fmla="*/ 242 h 293"/>
                <a:gd name="T18" fmla="*/ 244 w 322"/>
                <a:gd name="T19" fmla="*/ 40 h 293"/>
                <a:gd name="T20" fmla="*/ 192 w 322"/>
                <a:gd name="T21" fmla="*/ 10 h 293"/>
                <a:gd name="T22" fmla="*/ 131 w 322"/>
                <a:gd name="T23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2" h="293">
                  <a:moveTo>
                    <a:pt x="131" y="0"/>
                  </a:moveTo>
                  <a:cubicBezTo>
                    <a:pt x="84" y="0"/>
                    <a:pt x="43" y="20"/>
                    <a:pt x="18" y="52"/>
                  </a:cubicBezTo>
                  <a:cubicBezTo>
                    <a:pt x="12" y="58"/>
                    <a:pt x="7" y="65"/>
                    <a:pt x="4" y="74"/>
                  </a:cubicBezTo>
                  <a:cubicBezTo>
                    <a:pt x="2" y="80"/>
                    <a:pt x="1" y="87"/>
                    <a:pt x="1" y="95"/>
                  </a:cubicBezTo>
                  <a:cubicBezTo>
                    <a:pt x="0" y="138"/>
                    <a:pt x="11" y="189"/>
                    <a:pt x="37" y="229"/>
                  </a:cubicBezTo>
                  <a:cubicBezTo>
                    <a:pt x="53" y="254"/>
                    <a:pt x="70" y="273"/>
                    <a:pt x="89" y="287"/>
                  </a:cubicBezTo>
                  <a:cubicBezTo>
                    <a:pt x="101" y="291"/>
                    <a:pt x="114" y="293"/>
                    <a:pt x="128" y="293"/>
                  </a:cubicBezTo>
                  <a:cubicBezTo>
                    <a:pt x="128" y="293"/>
                    <a:pt x="129" y="293"/>
                    <a:pt x="129" y="293"/>
                  </a:cubicBezTo>
                  <a:cubicBezTo>
                    <a:pt x="200" y="292"/>
                    <a:pt x="248" y="271"/>
                    <a:pt x="278" y="242"/>
                  </a:cubicBezTo>
                  <a:cubicBezTo>
                    <a:pt x="322" y="174"/>
                    <a:pt x="303" y="86"/>
                    <a:pt x="244" y="40"/>
                  </a:cubicBezTo>
                  <a:cubicBezTo>
                    <a:pt x="225" y="25"/>
                    <a:pt x="213" y="18"/>
                    <a:pt x="192" y="10"/>
                  </a:cubicBezTo>
                  <a:cubicBezTo>
                    <a:pt x="171" y="3"/>
                    <a:pt x="151" y="0"/>
                    <a:pt x="131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ea typeface="HY강B" panose="02030600000101010101" pitchFamily="18" charset="-127"/>
              </a:endParaRPr>
            </a:p>
          </p:txBody>
        </p:sp>
        <p:grpSp>
          <p:nvGrpSpPr>
            <p:cNvPr id="147" name="그룹 146"/>
            <p:cNvGrpSpPr/>
            <p:nvPr/>
          </p:nvGrpSpPr>
          <p:grpSpPr>
            <a:xfrm>
              <a:off x="7094446" y="2500366"/>
              <a:ext cx="1258570" cy="1349590"/>
              <a:chOff x="7094446" y="2500366"/>
              <a:chExt cx="1258570" cy="1349590"/>
            </a:xfrm>
            <a:grpFill/>
          </p:grpSpPr>
          <p:sp>
            <p:nvSpPr>
              <p:cNvPr id="148" name="Freeform 109"/>
              <p:cNvSpPr>
                <a:spLocks/>
              </p:cNvSpPr>
              <p:nvPr/>
            </p:nvSpPr>
            <p:spPr bwMode="auto">
              <a:xfrm>
                <a:off x="7133816" y="2738706"/>
                <a:ext cx="1219200" cy="1111250"/>
              </a:xfrm>
              <a:custGeom>
                <a:avLst/>
                <a:gdLst>
                  <a:gd name="T0" fmla="*/ 131 w 322"/>
                  <a:gd name="T1" fmla="*/ 0 h 293"/>
                  <a:gd name="T2" fmla="*/ 18 w 322"/>
                  <a:gd name="T3" fmla="*/ 52 h 293"/>
                  <a:gd name="T4" fmla="*/ 4 w 322"/>
                  <a:gd name="T5" fmla="*/ 74 h 293"/>
                  <a:gd name="T6" fmla="*/ 1 w 322"/>
                  <a:gd name="T7" fmla="*/ 95 h 293"/>
                  <a:gd name="T8" fmla="*/ 37 w 322"/>
                  <a:gd name="T9" fmla="*/ 229 h 293"/>
                  <a:gd name="T10" fmla="*/ 89 w 322"/>
                  <a:gd name="T11" fmla="*/ 287 h 293"/>
                  <a:gd name="T12" fmla="*/ 128 w 322"/>
                  <a:gd name="T13" fmla="*/ 293 h 293"/>
                  <a:gd name="T14" fmla="*/ 129 w 322"/>
                  <a:gd name="T15" fmla="*/ 293 h 293"/>
                  <a:gd name="T16" fmla="*/ 278 w 322"/>
                  <a:gd name="T17" fmla="*/ 242 h 293"/>
                  <a:gd name="T18" fmla="*/ 244 w 322"/>
                  <a:gd name="T19" fmla="*/ 40 h 293"/>
                  <a:gd name="T20" fmla="*/ 192 w 322"/>
                  <a:gd name="T21" fmla="*/ 10 h 293"/>
                  <a:gd name="T22" fmla="*/ 131 w 322"/>
                  <a:gd name="T2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22" h="293">
                    <a:moveTo>
                      <a:pt x="131" y="0"/>
                    </a:moveTo>
                    <a:cubicBezTo>
                      <a:pt x="84" y="0"/>
                      <a:pt x="43" y="20"/>
                      <a:pt x="18" y="52"/>
                    </a:cubicBezTo>
                    <a:cubicBezTo>
                      <a:pt x="12" y="58"/>
                      <a:pt x="7" y="65"/>
                      <a:pt x="4" y="74"/>
                    </a:cubicBezTo>
                    <a:cubicBezTo>
                      <a:pt x="2" y="80"/>
                      <a:pt x="1" y="87"/>
                      <a:pt x="1" y="95"/>
                    </a:cubicBezTo>
                    <a:cubicBezTo>
                      <a:pt x="0" y="138"/>
                      <a:pt x="11" y="189"/>
                      <a:pt x="37" y="229"/>
                    </a:cubicBezTo>
                    <a:cubicBezTo>
                      <a:pt x="53" y="254"/>
                      <a:pt x="70" y="273"/>
                      <a:pt x="89" y="287"/>
                    </a:cubicBezTo>
                    <a:cubicBezTo>
                      <a:pt x="101" y="291"/>
                      <a:pt x="114" y="293"/>
                      <a:pt x="128" y="293"/>
                    </a:cubicBezTo>
                    <a:cubicBezTo>
                      <a:pt x="128" y="293"/>
                      <a:pt x="129" y="293"/>
                      <a:pt x="129" y="293"/>
                    </a:cubicBezTo>
                    <a:cubicBezTo>
                      <a:pt x="200" y="292"/>
                      <a:pt x="248" y="271"/>
                      <a:pt x="278" y="242"/>
                    </a:cubicBezTo>
                    <a:cubicBezTo>
                      <a:pt x="322" y="174"/>
                      <a:pt x="303" y="86"/>
                      <a:pt x="244" y="40"/>
                    </a:cubicBezTo>
                    <a:cubicBezTo>
                      <a:pt x="225" y="25"/>
                      <a:pt x="213" y="18"/>
                      <a:pt x="192" y="10"/>
                    </a:cubicBezTo>
                    <a:cubicBezTo>
                      <a:pt x="171" y="3"/>
                      <a:pt x="151" y="0"/>
                      <a:pt x="131" y="0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>
                  <a:ea typeface="HY강B" panose="02030600000101010101" pitchFamily="18" charset="-127"/>
                </a:endParaRPr>
              </a:p>
            </p:txBody>
          </p:sp>
          <p:sp>
            <p:nvSpPr>
              <p:cNvPr id="149" name="Freeform 109"/>
              <p:cNvSpPr>
                <a:spLocks/>
              </p:cNvSpPr>
              <p:nvPr/>
            </p:nvSpPr>
            <p:spPr bwMode="auto">
              <a:xfrm rot="1939341">
                <a:off x="7094446" y="2613364"/>
                <a:ext cx="1219200" cy="1111250"/>
              </a:xfrm>
              <a:custGeom>
                <a:avLst/>
                <a:gdLst>
                  <a:gd name="T0" fmla="*/ 131 w 322"/>
                  <a:gd name="T1" fmla="*/ 0 h 293"/>
                  <a:gd name="T2" fmla="*/ 18 w 322"/>
                  <a:gd name="T3" fmla="*/ 52 h 293"/>
                  <a:gd name="T4" fmla="*/ 4 w 322"/>
                  <a:gd name="T5" fmla="*/ 74 h 293"/>
                  <a:gd name="T6" fmla="*/ 1 w 322"/>
                  <a:gd name="T7" fmla="*/ 95 h 293"/>
                  <a:gd name="T8" fmla="*/ 37 w 322"/>
                  <a:gd name="T9" fmla="*/ 229 h 293"/>
                  <a:gd name="T10" fmla="*/ 89 w 322"/>
                  <a:gd name="T11" fmla="*/ 287 h 293"/>
                  <a:gd name="T12" fmla="*/ 128 w 322"/>
                  <a:gd name="T13" fmla="*/ 293 h 293"/>
                  <a:gd name="T14" fmla="*/ 129 w 322"/>
                  <a:gd name="T15" fmla="*/ 293 h 293"/>
                  <a:gd name="T16" fmla="*/ 278 w 322"/>
                  <a:gd name="T17" fmla="*/ 242 h 293"/>
                  <a:gd name="T18" fmla="*/ 244 w 322"/>
                  <a:gd name="T19" fmla="*/ 40 h 293"/>
                  <a:gd name="T20" fmla="*/ 192 w 322"/>
                  <a:gd name="T21" fmla="*/ 10 h 293"/>
                  <a:gd name="T22" fmla="*/ 131 w 322"/>
                  <a:gd name="T2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22" h="293">
                    <a:moveTo>
                      <a:pt x="131" y="0"/>
                    </a:moveTo>
                    <a:cubicBezTo>
                      <a:pt x="84" y="0"/>
                      <a:pt x="43" y="20"/>
                      <a:pt x="18" y="52"/>
                    </a:cubicBezTo>
                    <a:cubicBezTo>
                      <a:pt x="12" y="58"/>
                      <a:pt x="7" y="65"/>
                      <a:pt x="4" y="74"/>
                    </a:cubicBezTo>
                    <a:cubicBezTo>
                      <a:pt x="2" y="80"/>
                      <a:pt x="1" y="87"/>
                      <a:pt x="1" y="95"/>
                    </a:cubicBezTo>
                    <a:cubicBezTo>
                      <a:pt x="0" y="138"/>
                      <a:pt x="11" y="189"/>
                      <a:pt x="37" y="229"/>
                    </a:cubicBezTo>
                    <a:cubicBezTo>
                      <a:pt x="53" y="254"/>
                      <a:pt x="70" y="273"/>
                      <a:pt x="89" y="287"/>
                    </a:cubicBezTo>
                    <a:cubicBezTo>
                      <a:pt x="101" y="291"/>
                      <a:pt x="114" y="293"/>
                      <a:pt x="128" y="293"/>
                    </a:cubicBezTo>
                    <a:cubicBezTo>
                      <a:pt x="128" y="293"/>
                      <a:pt x="129" y="293"/>
                      <a:pt x="129" y="293"/>
                    </a:cubicBezTo>
                    <a:cubicBezTo>
                      <a:pt x="200" y="292"/>
                      <a:pt x="248" y="271"/>
                      <a:pt x="278" y="242"/>
                    </a:cubicBezTo>
                    <a:cubicBezTo>
                      <a:pt x="322" y="174"/>
                      <a:pt x="303" y="86"/>
                      <a:pt x="244" y="40"/>
                    </a:cubicBezTo>
                    <a:cubicBezTo>
                      <a:pt x="225" y="25"/>
                      <a:pt x="213" y="18"/>
                      <a:pt x="192" y="10"/>
                    </a:cubicBezTo>
                    <a:cubicBezTo>
                      <a:pt x="171" y="3"/>
                      <a:pt x="151" y="0"/>
                      <a:pt x="131" y="0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>
                  <a:ea typeface="HY강B" panose="02030600000101010101" pitchFamily="18" charset="-127"/>
                </a:endParaRPr>
              </a:p>
            </p:txBody>
          </p:sp>
          <p:sp>
            <p:nvSpPr>
              <p:cNvPr id="150" name="Freeform 109"/>
              <p:cNvSpPr>
                <a:spLocks/>
              </p:cNvSpPr>
              <p:nvPr/>
            </p:nvSpPr>
            <p:spPr bwMode="auto">
              <a:xfrm rot="16783704">
                <a:off x="7094447" y="2554341"/>
                <a:ext cx="1219200" cy="1111250"/>
              </a:xfrm>
              <a:custGeom>
                <a:avLst/>
                <a:gdLst>
                  <a:gd name="T0" fmla="*/ 131 w 322"/>
                  <a:gd name="T1" fmla="*/ 0 h 293"/>
                  <a:gd name="T2" fmla="*/ 18 w 322"/>
                  <a:gd name="T3" fmla="*/ 52 h 293"/>
                  <a:gd name="T4" fmla="*/ 4 w 322"/>
                  <a:gd name="T5" fmla="*/ 74 h 293"/>
                  <a:gd name="T6" fmla="*/ 1 w 322"/>
                  <a:gd name="T7" fmla="*/ 95 h 293"/>
                  <a:gd name="T8" fmla="*/ 37 w 322"/>
                  <a:gd name="T9" fmla="*/ 229 h 293"/>
                  <a:gd name="T10" fmla="*/ 89 w 322"/>
                  <a:gd name="T11" fmla="*/ 287 h 293"/>
                  <a:gd name="T12" fmla="*/ 128 w 322"/>
                  <a:gd name="T13" fmla="*/ 293 h 293"/>
                  <a:gd name="T14" fmla="*/ 129 w 322"/>
                  <a:gd name="T15" fmla="*/ 293 h 293"/>
                  <a:gd name="T16" fmla="*/ 278 w 322"/>
                  <a:gd name="T17" fmla="*/ 242 h 293"/>
                  <a:gd name="T18" fmla="*/ 244 w 322"/>
                  <a:gd name="T19" fmla="*/ 40 h 293"/>
                  <a:gd name="T20" fmla="*/ 192 w 322"/>
                  <a:gd name="T21" fmla="*/ 10 h 293"/>
                  <a:gd name="T22" fmla="*/ 131 w 322"/>
                  <a:gd name="T2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22" h="293">
                    <a:moveTo>
                      <a:pt x="131" y="0"/>
                    </a:moveTo>
                    <a:cubicBezTo>
                      <a:pt x="84" y="0"/>
                      <a:pt x="43" y="20"/>
                      <a:pt x="18" y="52"/>
                    </a:cubicBezTo>
                    <a:cubicBezTo>
                      <a:pt x="12" y="58"/>
                      <a:pt x="7" y="65"/>
                      <a:pt x="4" y="74"/>
                    </a:cubicBezTo>
                    <a:cubicBezTo>
                      <a:pt x="2" y="80"/>
                      <a:pt x="1" y="87"/>
                      <a:pt x="1" y="95"/>
                    </a:cubicBezTo>
                    <a:cubicBezTo>
                      <a:pt x="0" y="138"/>
                      <a:pt x="11" y="189"/>
                      <a:pt x="37" y="229"/>
                    </a:cubicBezTo>
                    <a:cubicBezTo>
                      <a:pt x="53" y="254"/>
                      <a:pt x="70" y="273"/>
                      <a:pt x="89" y="287"/>
                    </a:cubicBezTo>
                    <a:cubicBezTo>
                      <a:pt x="101" y="291"/>
                      <a:pt x="114" y="293"/>
                      <a:pt x="128" y="293"/>
                    </a:cubicBezTo>
                    <a:cubicBezTo>
                      <a:pt x="128" y="293"/>
                      <a:pt x="129" y="293"/>
                      <a:pt x="129" y="293"/>
                    </a:cubicBezTo>
                    <a:cubicBezTo>
                      <a:pt x="200" y="292"/>
                      <a:pt x="248" y="271"/>
                      <a:pt x="278" y="242"/>
                    </a:cubicBezTo>
                    <a:cubicBezTo>
                      <a:pt x="322" y="174"/>
                      <a:pt x="303" y="86"/>
                      <a:pt x="244" y="40"/>
                    </a:cubicBezTo>
                    <a:cubicBezTo>
                      <a:pt x="225" y="25"/>
                      <a:pt x="213" y="18"/>
                      <a:pt x="192" y="10"/>
                    </a:cubicBezTo>
                    <a:cubicBezTo>
                      <a:pt x="171" y="3"/>
                      <a:pt x="151" y="0"/>
                      <a:pt x="131" y="0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>
                  <a:ea typeface="HY강B" panose="02030600000101010101" pitchFamily="18" charset="-127"/>
                </a:endParaRPr>
              </a:p>
            </p:txBody>
          </p:sp>
        </p:grpSp>
      </p:grpSp>
      <p:sp>
        <p:nvSpPr>
          <p:cNvPr id="48" name="자유형 47"/>
          <p:cNvSpPr/>
          <p:nvPr/>
        </p:nvSpPr>
        <p:spPr>
          <a:xfrm>
            <a:off x="7774585" y="2813974"/>
            <a:ext cx="912724" cy="748902"/>
          </a:xfrm>
          <a:custGeom>
            <a:avLst/>
            <a:gdLst/>
            <a:ahLst/>
            <a:cxnLst/>
            <a:rect l="l" t="t" r="r" b="b"/>
            <a:pathLst>
              <a:path w="475488" h="390144">
                <a:moveTo>
                  <a:pt x="348691" y="0"/>
                </a:moveTo>
                <a:lnTo>
                  <a:pt x="423062" y="0"/>
                </a:lnTo>
                <a:cubicBezTo>
                  <a:pt x="434441" y="0"/>
                  <a:pt x="442976" y="4877"/>
                  <a:pt x="448665" y="14630"/>
                </a:cubicBezTo>
                <a:cubicBezTo>
                  <a:pt x="454355" y="24384"/>
                  <a:pt x="455168" y="34950"/>
                  <a:pt x="451104" y="46330"/>
                </a:cubicBezTo>
                <a:lnTo>
                  <a:pt x="413308" y="152400"/>
                </a:lnTo>
                <a:lnTo>
                  <a:pt x="446227" y="152400"/>
                </a:lnTo>
                <a:cubicBezTo>
                  <a:pt x="454355" y="152400"/>
                  <a:pt x="461264" y="155651"/>
                  <a:pt x="466953" y="162154"/>
                </a:cubicBezTo>
                <a:cubicBezTo>
                  <a:pt x="472643" y="168656"/>
                  <a:pt x="475488" y="176378"/>
                  <a:pt x="475488" y="185318"/>
                </a:cubicBezTo>
                <a:lnTo>
                  <a:pt x="475488" y="357226"/>
                </a:lnTo>
                <a:cubicBezTo>
                  <a:pt x="475488" y="366166"/>
                  <a:pt x="472643" y="373888"/>
                  <a:pt x="466953" y="380390"/>
                </a:cubicBezTo>
                <a:cubicBezTo>
                  <a:pt x="461264" y="386893"/>
                  <a:pt x="454355" y="390144"/>
                  <a:pt x="446227" y="390144"/>
                </a:cubicBezTo>
                <a:lnTo>
                  <a:pt x="297484" y="390144"/>
                </a:lnTo>
                <a:cubicBezTo>
                  <a:pt x="289356" y="390144"/>
                  <a:pt x="282448" y="386893"/>
                  <a:pt x="276758" y="380390"/>
                </a:cubicBezTo>
                <a:cubicBezTo>
                  <a:pt x="271068" y="373888"/>
                  <a:pt x="268224" y="366166"/>
                  <a:pt x="268224" y="357226"/>
                </a:cubicBezTo>
                <a:lnTo>
                  <a:pt x="268224" y="179222"/>
                </a:lnTo>
                <a:lnTo>
                  <a:pt x="321868" y="21946"/>
                </a:lnTo>
                <a:cubicBezTo>
                  <a:pt x="323494" y="16256"/>
                  <a:pt x="326948" y="11176"/>
                  <a:pt x="332232" y="6706"/>
                </a:cubicBezTo>
                <a:cubicBezTo>
                  <a:pt x="337515" y="2235"/>
                  <a:pt x="343001" y="0"/>
                  <a:pt x="348691" y="0"/>
                </a:cubicBezTo>
                <a:close/>
                <a:moveTo>
                  <a:pt x="80467" y="0"/>
                </a:moveTo>
                <a:lnTo>
                  <a:pt x="154838" y="0"/>
                </a:lnTo>
                <a:cubicBezTo>
                  <a:pt x="166217" y="0"/>
                  <a:pt x="174752" y="4877"/>
                  <a:pt x="180441" y="14630"/>
                </a:cubicBezTo>
                <a:cubicBezTo>
                  <a:pt x="186131" y="24384"/>
                  <a:pt x="186944" y="34950"/>
                  <a:pt x="182880" y="46330"/>
                </a:cubicBezTo>
                <a:lnTo>
                  <a:pt x="145084" y="152400"/>
                </a:lnTo>
                <a:lnTo>
                  <a:pt x="178003" y="152400"/>
                </a:lnTo>
                <a:cubicBezTo>
                  <a:pt x="186131" y="152400"/>
                  <a:pt x="193040" y="155651"/>
                  <a:pt x="198729" y="162154"/>
                </a:cubicBezTo>
                <a:cubicBezTo>
                  <a:pt x="204419" y="168656"/>
                  <a:pt x="207264" y="176378"/>
                  <a:pt x="207264" y="185318"/>
                </a:cubicBezTo>
                <a:lnTo>
                  <a:pt x="207264" y="357226"/>
                </a:lnTo>
                <a:cubicBezTo>
                  <a:pt x="207264" y="366166"/>
                  <a:pt x="204419" y="373888"/>
                  <a:pt x="198729" y="380390"/>
                </a:cubicBezTo>
                <a:cubicBezTo>
                  <a:pt x="193040" y="386893"/>
                  <a:pt x="186131" y="390144"/>
                  <a:pt x="178003" y="390144"/>
                </a:cubicBezTo>
                <a:lnTo>
                  <a:pt x="29260" y="390144"/>
                </a:lnTo>
                <a:cubicBezTo>
                  <a:pt x="21132" y="390144"/>
                  <a:pt x="14224" y="386893"/>
                  <a:pt x="8534" y="380390"/>
                </a:cubicBezTo>
                <a:cubicBezTo>
                  <a:pt x="2844" y="373888"/>
                  <a:pt x="0" y="366166"/>
                  <a:pt x="0" y="357226"/>
                </a:cubicBezTo>
                <a:lnTo>
                  <a:pt x="0" y="179222"/>
                </a:lnTo>
                <a:lnTo>
                  <a:pt x="53644" y="21946"/>
                </a:lnTo>
                <a:cubicBezTo>
                  <a:pt x="55270" y="16256"/>
                  <a:pt x="58724" y="11176"/>
                  <a:pt x="64008" y="6706"/>
                </a:cubicBezTo>
                <a:cubicBezTo>
                  <a:pt x="69291" y="2235"/>
                  <a:pt x="74777" y="0"/>
                  <a:pt x="80467" y="0"/>
                </a:cubicBezTo>
                <a:close/>
              </a:path>
            </a:pathLst>
          </a:cu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9" name="자유형 48"/>
          <p:cNvSpPr/>
          <p:nvPr/>
        </p:nvSpPr>
        <p:spPr>
          <a:xfrm>
            <a:off x="8794078" y="2810344"/>
            <a:ext cx="912724" cy="748902"/>
          </a:xfrm>
          <a:custGeom>
            <a:avLst/>
            <a:gdLst/>
            <a:ahLst/>
            <a:cxnLst/>
            <a:rect l="l" t="t" r="r" b="b"/>
            <a:pathLst>
              <a:path w="475488" h="390144">
                <a:moveTo>
                  <a:pt x="297484" y="0"/>
                </a:moveTo>
                <a:lnTo>
                  <a:pt x="446227" y="0"/>
                </a:lnTo>
                <a:cubicBezTo>
                  <a:pt x="454355" y="0"/>
                  <a:pt x="461264" y="3454"/>
                  <a:pt x="466953" y="10363"/>
                </a:cubicBezTo>
                <a:cubicBezTo>
                  <a:pt x="472643" y="17272"/>
                  <a:pt x="475488" y="25197"/>
                  <a:pt x="475488" y="34138"/>
                </a:cubicBezTo>
                <a:lnTo>
                  <a:pt x="475488" y="212141"/>
                </a:lnTo>
                <a:lnTo>
                  <a:pt x="421843" y="369418"/>
                </a:lnTo>
                <a:cubicBezTo>
                  <a:pt x="420217" y="375107"/>
                  <a:pt x="416560" y="379984"/>
                  <a:pt x="410870" y="384048"/>
                </a:cubicBezTo>
                <a:cubicBezTo>
                  <a:pt x="405180" y="388112"/>
                  <a:pt x="399897" y="390144"/>
                  <a:pt x="395020" y="390144"/>
                </a:cubicBezTo>
                <a:lnTo>
                  <a:pt x="320649" y="390144"/>
                </a:lnTo>
                <a:cubicBezTo>
                  <a:pt x="309270" y="390144"/>
                  <a:pt x="300735" y="385471"/>
                  <a:pt x="295046" y="376123"/>
                </a:cubicBezTo>
                <a:cubicBezTo>
                  <a:pt x="289356" y="366776"/>
                  <a:pt x="288543" y="356413"/>
                  <a:pt x="292607" y="345034"/>
                </a:cubicBezTo>
                <a:lnTo>
                  <a:pt x="329184" y="238963"/>
                </a:lnTo>
                <a:lnTo>
                  <a:pt x="297484" y="238963"/>
                </a:lnTo>
                <a:cubicBezTo>
                  <a:pt x="289356" y="238963"/>
                  <a:pt x="282447" y="235712"/>
                  <a:pt x="276758" y="229210"/>
                </a:cubicBezTo>
                <a:cubicBezTo>
                  <a:pt x="271068" y="222707"/>
                  <a:pt x="268224" y="214986"/>
                  <a:pt x="268224" y="206045"/>
                </a:cubicBezTo>
                <a:lnTo>
                  <a:pt x="268224" y="34138"/>
                </a:lnTo>
                <a:cubicBezTo>
                  <a:pt x="268224" y="25197"/>
                  <a:pt x="271068" y="17272"/>
                  <a:pt x="276758" y="10363"/>
                </a:cubicBezTo>
                <a:cubicBezTo>
                  <a:pt x="282447" y="3454"/>
                  <a:pt x="289356" y="0"/>
                  <a:pt x="297484" y="0"/>
                </a:cubicBezTo>
                <a:close/>
                <a:moveTo>
                  <a:pt x="29260" y="0"/>
                </a:moveTo>
                <a:lnTo>
                  <a:pt x="178003" y="0"/>
                </a:lnTo>
                <a:cubicBezTo>
                  <a:pt x="186131" y="0"/>
                  <a:pt x="193040" y="3454"/>
                  <a:pt x="198729" y="10363"/>
                </a:cubicBezTo>
                <a:cubicBezTo>
                  <a:pt x="204419" y="17272"/>
                  <a:pt x="207264" y="25197"/>
                  <a:pt x="207264" y="34138"/>
                </a:cubicBezTo>
                <a:lnTo>
                  <a:pt x="207264" y="212141"/>
                </a:lnTo>
                <a:lnTo>
                  <a:pt x="153619" y="369418"/>
                </a:lnTo>
                <a:cubicBezTo>
                  <a:pt x="151993" y="375107"/>
                  <a:pt x="148335" y="379984"/>
                  <a:pt x="142646" y="384048"/>
                </a:cubicBezTo>
                <a:cubicBezTo>
                  <a:pt x="136956" y="388112"/>
                  <a:pt x="131673" y="390144"/>
                  <a:pt x="126796" y="390144"/>
                </a:cubicBezTo>
                <a:lnTo>
                  <a:pt x="52425" y="390144"/>
                </a:lnTo>
                <a:cubicBezTo>
                  <a:pt x="41046" y="390144"/>
                  <a:pt x="32512" y="385471"/>
                  <a:pt x="26822" y="376123"/>
                </a:cubicBezTo>
                <a:cubicBezTo>
                  <a:pt x="21132" y="366776"/>
                  <a:pt x="20320" y="356413"/>
                  <a:pt x="24384" y="345034"/>
                </a:cubicBezTo>
                <a:lnTo>
                  <a:pt x="60960" y="238963"/>
                </a:lnTo>
                <a:lnTo>
                  <a:pt x="29260" y="238963"/>
                </a:lnTo>
                <a:cubicBezTo>
                  <a:pt x="21132" y="238963"/>
                  <a:pt x="14224" y="235712"/>
                  <a:pt x="8534" y="229210"/>
                </a:cubicBezTo>
                <a:cubicBezTo>
                  <a:pt x="2844" y="222707"/>
                  <a:pt x="0" y="214986"/>
                  <a:pt x="0" y="206045"/>
                </a:cubicBezTo>
                <a:lnTo>
                  <a:pt x="0" y="34138"/>
                </a:lnTo>
                <a:cubicBezTo>
                  <a:pt x="0" y="25197"/>
                  <a:pt x="2844" y="17272"/>
                  <a:pt x="8534" y="10363"/>
                </a:cubicBezTo>
                <a:cubicBezTo>
                  <a:pt x="14224" y="3454"/>
                  <a:pt x="21132" y="0"/>
                  <a:pt x="29260" y="0"/>
                </a:cubicBezTo>
                <a:close/>
              </a:path>
            </a:pathLst>
          </a:cu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50" name="그룹 49"/>
          <p:cNvGrpSpPr/>
          <p:nvPr/>
        </p:nvGrpSpPr>
        <p:grpSpPr>
          <a:xfrm>
            <a:off x="5957598" y="2110474"/>
            <a:ext cx="1588459" cy="1641004"/>
            <a:chOff x="8522839" y="547606"/>
            <a:chExt cx="1141301" cy="1179054"/>
          </a:xfrm>
        </p:grpSpPr>
        <p:cxnSp>
          <p:nvCxnSpPr>
            <p:cNvPr id="51" name="직선 연결선 50"/>
            <p:cNvCxnSpPr/>
            <p:nvPr/>
          </p:nvCxnSpPr>
          <p:spPr>
            <a:xfrm flipH="1">
              <a:off x="8522839" y="1043488"/>
              <a:ext cx="683172" cy="683172"/>
            </a:xfrm>
            <a:prstGeom prst="line">
              <a:avLst/>
            </a:prstGeom>
            <a:ln w="31750" cap="rnd">
              <a:solidFill>
                <a:srgbClr val="FFD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직선 연결선 51"/>
            <p:cNvCxnSpPr/>
            <p:nvPr/>
          </p:nvCxnSpPr>
          <p:spPr>
            <a:xfrm flipH="1">
              <a:off x="8980968" y="795547"/>
              <a:ext cx="683172" cy="683172"/>
            </a:xfrm>
            <a:prstGeom prst="line">
              <a:avLst/>
            </a:prstGeom>
            <a:ln w="31750" cap="rnd">
              <a:solidFill>
                <a:srgbClr val="3D9BFD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직선 연결선 52"/>
            <p:cNvCxnSpPr/>
            <p:nvPr/>
          </p:nvCxnSpPr>
          <p:spPr>
            <a:xfrm flipH="1">
              <a:off x="9262225" y="866656"/>
              <a:ext cx="138083" cy="138083"/>
            </a:xfrm>
            <a:prstGeom prst="line">
              <a:avLst/>
            </a:prstGeom>
            <a:ln w="31750" cap="rnd">
              <a:solidFill>
                <a:srgbClr val="FFD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직선 연결선 53"/>
            <p:cNvCxnSpPr/>
            <p:nvPr/>
          </p:nvCxnSpPr>
          <p:spPr>
            <a:xfrm flipH="1">
              <a:off x="9421766" y="1168790"/>
              <a:ext cx="138083" cy="138083"/>
            </a:xfrm>
            <a:prstGeom prst="line">
              <a:avLst/>
            </a:prstGeom>
            <a:ln w="31750" cap="rnd">
              <a:solidFill>
                <a:srgbClr val="FF0062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직선 연결선 54"/>
            <p:cNvCxnSpPr/>
            <p:nvPr/>
          </p:nvCxnSpPr>
          <p:spPr>
            <a:xfrm flipH="1">
              <a:off x="8765213" y="547606"/>
              <a:ext cx="683172" cy="683172"/>
            </a:xfrm>
            <a:prstGeom prst="line">
              <a:avLst/>
            </a:prstGeom>
            <a:ln w="31750" cap="rnd">
              <a:solidFill>
                <a:srgbClr val="5FD1A3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그룹 55"/>
          <p:cNvGrpSpPr/>
          <p:nvPr/>
        </p:nvGrpSpPr>
        <p:grpSpPr>
          <a:xfrm rot="1894438">
            <a:off x="2137863" y="2116700"/>
            <a:ext cx="1341621" cy="1459586"/>
            <a:chOff x="-3259138" y="6929438"/>
            <a:chExt cx="4694238" cy="5106988"/>
          </a:xfrm>
          <a:solidFill>
            <a:schemeClr val="tx1"/>
          </a:solidFill>
        </p:grpSpPr>
        <p:sp>
          <p:nvSpPr>
            <p:cNvPr id="57" name="Freeform 157"/>
            <p:cNvSpPr>
              <a:spLocks noEditPoints="1"/>
            </p:cNvSpPr>
            <p:nvPr/>
          </p:nvSpPr>
          <p:spPr bwMode="auto">
            <a:xfrm>
              <a:off x="-3259138" y="6929438"/>
              <a:ext cx="4694238" cy="5106988"/>
            </a:xfrm>
            <a:custGeom>
              <a:avLst/>
              <a:gdLst>
                <a:gd name="T0" fmla="*/ 525 w 1249"/>
                <a:gd name="T1" fmla="*/ 1359 h 1359"/>
                <a:gd name="T2" fmla="*/ 525 w 1249"/>
                <a:gd name="T3" fmla="*/ 1359 h 1359"/>
                <a:gd name="T4" fmla="*/ 52 w 1249"/>
                <a:gd name="T5" fmla="*/ 1185 h 1359"/>
                <a:gd name="T6" fmla="*/ 20 w 1249"/>
                <a:gd name="T7" fmla="*/ 1058 h 1359"/>
                <a:gd name="T8" fmla="*/ 102 w 1249"/>
                <a:gd name="T9" fmla="*/ 961 h 1359"/>
                <a:gd name="T10" fmla="*/ 149 w 1249"/>
                <a:gd name="T11" fmla="*/ 812 h 1359"/>
                <a:gd name="T12" fmla="*/ 58 w 1249"/>
                <a:gd name="T13" fmla="*/ 313 h 1359"/>
                <a:gd name="T14" fmla="*/ 408 w 1249"/>
                <a:gd name="T15" fmla="*/ 17 h 1359"/>
                <a:gd name="T16" fmla="*/ 546 w 1249"/>
                <a:gd name="T17" fmla="*/ 0 h 1359"/>
                <a:gd name="T18" fmla="*/ 1189 w 1249"/>
                <a:gd name="T19" fmla="*/ 573 h 1359"/>
                <a:gd name="T20" fmla="*/ 632 w 1249"/>
                <a:gd name="T21" fmla="*/ 1350 h 1359"/>
                <a:gd name="T22" fmla="*/ 525 w 1249"/>
                <a:gd name="T23" fmla="*/ 1359 h 1359"/>
                <a:gd name="T24" fmla="*/ 546 w 1249"/>
                <a:gd name="T25" fmla="*/ 76 h 1359"/>
                <a:gd name="T26" fmla="*/ 426 w 1249"/>
                <a:gd name="T27" fmla="*/ 90 h 1359"/>
                <a:gd name="T28" fmla="*/ 130 w 1249"/>
                <a:gd name="T29" fmla="*/ 339 h 1359"/>
                <a:gd name="T30" fmla="*/ 211 w 1249"/>
                <a:gd name="T31" fmla="*/ 767 h 1359"/>
                <a:gd name="T32" fmla="*/ 149 w 1249"/>
                <a:gd name="T33" fmla="*/ 1020 h 1359"/>
                <a:gd name="T34" fmla="*/ 94 w 1249"/>
                <a:gd name="T35" fmla="*/ 1076 h 1359"/>
                <a:gd name="T36" fmla="*/ 112 w 1249"/>
                <a:gd name="T37" fmla="*/ 1138 h 1359"/>
                <a:gd name="T38" fmla="*/ 525 w 1249"/>
                <a:gd name="T39" fmla="*/ 1283 h 1359"/>
                <a:gd name="T40" fmla="*/ 525 w 1249"/>
                <a:gd name="T41" fmla="*/ 1283 h 1359"/>
                <a:gd name="T42" fmla="*/ 620 w 1249"/>
                <a:gd name="T43" fmla="*/ 1275 h 1359"/>
                <a:gd name="T44" fmla="*/ 1114 w 1249"/>
                <a:gd name="T45" fmla="*/ 585 h 1359"/>
                <a:gd name="T46" fmla="*/ 546 w 1249"/>
                <a:gd name="T47" fmla="*/ 76 h 1359"/>
                <a:gd name="T48" fmla="*/ 431 w 1249"/>
                <a:gd name="T49" fmla="*/ 1042 h 1359"/>
                <a:gd name="T50" fmla="*/ 313 w 1249"/>
                <a:gd name="T51" fmla="*/ 943 h 1359"/>
                <a:gd name="T52" fmla="*/ 412 w 1249"/>
                <a:gd name="T53" fmla="*/ 805 h 1359"/>
                <a:gd name="T54" fmla="*/ 431 w 1249"/>
                <a:gd name="T55" fmla="*/ 804 h 1359"/>
                <a:gd name="T56" fmla="*/ 549 w 1249"/>
                <a:gd name="T57" fmla="*/ 904 h 1359"/>
                <a:gd name="T58" fmla="*/ 450 w 1249"/>
                <a:gd name="T59" fmla="*/ 1041 h 1359"/>
                <a:gd name="T60" fmla="*/ 431 w 1249"/>
                <a:gd name="T61" fmla="*/ 1042 h 1359"/>
                <a:gd name="T62" fmla="*/ 431 w 1249"/>
                <a:gd name="T63" fmla="*/ 879 h 1359"/>
                <a:gd name="T64" fmla="*/ 424 w 1249"/>
                <a:gd name="T65" fmla="*/ 880 h 1359"/>
                <a:gd name="T66" fmla="*/ 388 w 1249"/>
                <a:gd name="T67" fmla="*/ 930 h 1359"/>
                <a:gd name="T68" fmla="*/ 438 w 1249"/>
                <a:gd name="T69" fmla="*/ 966 h 1359"/>
                <a:gd name="T70" fmla="*/ 474 w 1249"/>
                <a:gd name="T71" fmla="*/ 916 h 1359"/>
                <a:gd name="T72" fmla="*/ 431 w 1249"/>
                <a:gd name="T73" fmla="*/ 879 h 1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49" h="1359">
                  <a:moveTo>
                    <a:pt x="525" y="1359"/>
                  </a:moveTo>
                  <a:cubicBezTo>
                    <a:pt x="525" y="1359"/>
                    <a:pt x="525" y="1359"/>
                    <a:pt x="525" y="1359"/>
                  </a:cubicBezTo>
                  <a:cubicBezTo>
                    <a:pt x="333" y="1359"/>
                    <a:pt x="130" y="1284"/>
                    <a:pt x="52" y="1185"/>
                  </a:cubicBezTo>
                  <a:cubicBezTo>
                    <a:pt x="20" y="1144"/>
                    <a:pt x="9" y="1100"/>
                    <a:pt x="20" y="1058"/>
                  </a:cubicBezTo>
                  <a:cubicBezTo>
                    <a:pt x="30" y="1017"/>
                    <a:pt x="67" y="988"/>
                    <a:pt x="102" y="961"/>
                  </a:cubicBezTo>
                  <a:cubicBezTo>
                    <a:pt x="169" y="909"/>
                    <a:pt x="199" y="880"/>
                    <a:pt x="149" y="812"/>
                  </a:cubicBezTo>
                  <a:cubicBezTo>
                    <a:pt x="33" y="653"/>
                    <a:pt x="0" y="471"/>
                    <a:pt x="58" y="313"/>
                  </a:cubicBezTo>
                  <a:cubicBezTo>
                    <a:pt x="113" y="165"/>
                    <a:pt x="240" y="57"/>
                    <a:pt x="408" y="17"/>
                  </a:cubicBezTo>
                  <a:cubicBezTo>
                    <a:pt x="454" y="6"/>
                    <a:pt x="500" y="0"/>
                    <a:pt x="546" y="0"/>
                  </a:cubicBezTo>
                  <a:cubicBezTo>
                    <a:pt x="859" y="0"/>
                    <a:pt x="1135" y="246"/>
                    <a:pt x="1189" y="573"/>
                  </a:cubicBezTo>
                  <a:cubicBezTo>
                    <a:pt x="1249" y="941"/>
                    <a:pt x="1000" y="1289"/>
                    <a:pt x="632" y="1350"/>
                  </a:cubicBezTo>
                  <a:cubicBezTo>
                    <a:pt x="598" y="1356"/>
                    <a:pt x="562" y="1359"/>
                    <a:pt x="525" y="1359"/>
                  </a:cubicBezTo>
                  <a:close/>
                  <a:moveTo>
                    <a:pt x="546" y="76"/>
                  </a:moveTo>
                  <a:cubicBezTo>
                    <a:pt x="506" y="76"/>
                    <a:pt x="466" y="81"/>
                    <a:pt x="426" y="90"/>
                  </a:cubicBezTo>
                  <a:cubicBezTo>
                    <a:pt x="283" y="125"/>
                    <a:pt x="175" y="216"/>
                    <a:pt x="130" y="339"/>
                  </a:cubicBezTo>
                  <a:cubicBezTo>
                    <a:pt x="80" y="473"/>
                    <a:pt x="110" y="629"/>
                    <a:pt x="211" y="767"/>
                  </a:cubicBezTo>
                  <a:cubicBezTo>
                    <a:pt x="306" y="898"/>
                    <a:pt x="208" y="975"/>
                    <a:pt x="149" y="1020"/>
                  </a:cubicBezTo>
                  <a:cubicBezTo>
                    <a:pt x="125" y="1039"/>
                    <a:pt x="97" y="1060"/>
                    <a:pt x="94" y="1076"/>
                  </a:cubicBezTo>
                  <a:cubicBezTo>
                    <a:pt x="89" y="1096"/>
                    <a:pt x="95" y="1116"/>
                    <a:pt x="112" y="1138"/>
                  </a:cubicBezTo>
                  <a:cubicBezTo>
                    <a:pt x="175" y="1219"/>
                    <a:pt x="357" y="1283"/>
                    <a:pt x="525" y="1283"/>
                  </a:cubicBezTo>
                  <a:cubicBezTo>
                    <a:pt x="525" y="1283"/>
                    <a:pt x="525" y="1283"/>
                    <a:pt x="525" y="1283"/>
                  </a:cubicBezTo>
                  <a:cubicBezTo>
                    <a:pt x="558" y="1283"/>
                    <a:pt x="590" y="1280"/>
                    <a:pt x="620" y="1275"/>
                  </a:cubicBezTo>
                  <a:cubicBezTo>
                    <a:pt x="946" y="1221"/>
                    <a:pt x="1168" y="912"/>
                    <a:pt x="1114" y="585"/>
                  </a:cubicBezTo>
                  <a:cubicBezTo>
                    <a:pt x="1066" y="300"/>
                    <a:pt x="817" y="76"/>
                    <a:pt x="546" y="76"/>
                  </a:cubicBezTo>
                  <a:close/>
                  <a:moveTo>
                    <a:pt x="431" y="1042"/>
                  </a:moveTo>
                  <a:cubicBezTo>
                    <a:pt x="372" y="1042"/>
                    <a:pt x="323" y="1000"/>
                    <a:pt x="313" y="943"/>
                  </a:cubicBezTo>
                  <a:cubicBezTo>
                    <a:pt x="302" y="878"/>
                    <a:pt x="346" y="816"/>
                    <a:pt x="412" y="805"/>
                  </a:cubicBezTo>
                  <a:cubicBezTo>
                    <a:pt x="418" y="804"/>
                    <a:pt x="425" y="804"/>
                    <a:pt x="431" y="804"/>
                  </a:cubicBezTo>
                  <a:cubicBezTo>
                    <a:pt x="490" y="804"/>
                    <a:pt x="539" y="846"/>
                    <a:pt x="549" y="904"/>
                  </a:cubicBezTo>
                  <a:cubicBezTo>
                    <a:pt x="560" y="968"/>
                    <a:pt x="515" y="1030"/>
                    <a:pt x="450" y="1041"/>
                  </a:cubicBezTo>
                  <a:cubicBezTo>
                    <a:pt x="444" y="1042"/>
                    <a:pt x="437" y="1042"/>
                    <a:pt x="431" y="1042"/>
                  </a:cubicBezTo>
                  <a:close/>
                  <a:moveTo>
                    <a:pt x="431" y="879"/>
                  </a:moveTo>
                  <a:cubicBezTo>
                    <a:pt x="429" y="879"/>
                    <a:pt x="426" y="880"/>
                    <a:pt x="424" y="880"/>
                  </a:cubicBezTo>
                  <a:cubicBezTo>
                    <a:pt x="400" y="884"/>
                    <a:pt x="384" y="906"/>
                    <a:pt x="388" y="930"/>
                  </a:cubicBezTo>
                  <a:cubicBezTo>
                    <a:pt x="392" y="954"/>
                    <a:pt x="414" y="970"/>
                    <a:pt x="438" y="966"/>
                  </a:cubicBezTo>
                  <a:cubicBezTo>
                    <a:pt x="462" y="962"/>
                    <a:pt x="478" y="940"/>
                    <a:pt x="474" y="916"/>
                  </a:cubicBezTo>
                  <a:cubicBezTo>
                    <a:pt x="470" y="895"/>
                    <a:pt x="452" y="879"/>
                    <a:pt x="431" y="8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ea typeface="HY강B" panose="02030600000101010101" pitchFamily="18" charset="-127"/>
              </a:endParaRPr>
            </a:p>
          </p:txBody>
        </p:sp>
        <p:sp>
          <p:nvSpPr>
            <p:cNvPr id="58" name="Freeform 158"/>
            <p:cNvSpPr>
              <a:spLocks/>
            </p:cNvSpPr>
            <p:nvPr/>
          </p:nvSpPr>
          <p:spPr bwMode="auto">
            <a:xfrm>
              <a:off x="-34925" y="9123363"/>
              <a:ext cx="841375" cy="846138"/>
            </a:xfrm>
            <a:custGeom>
              <a:avLst/>
              <a:gdLst>
                <a:gd name="T0" fmla="*/ 215 w 224"/>
                <a:gd name="T1" fmla="*/ 96 h 225"/>
                <a:gd name="T2" fmla="*/ 129 w 224"/>
                <a:gd name="T3" fmla="*/ 216 h 225"/>
                <a:gd name="T4" fmla="*/ 9 w 224"/>
                <a:gd name="T5" fmla="*/ 130 h 225"/>
                <a:gd name="T6" fmla="*/ 95 w 224"/>
                <a:gd name="T7" fmla="*/ 10 h 225"/>
                <a:gd name="T8" fmla="*/ 215 w 224"/>
                <a:gd name="T9" fmla="*/ 96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4" h="225">
                  <a:moveTo>
                    <a:pt x="215" y="96"/>
                  </a:moveTo>
                  <a:cubicBezTo>
                    <a:pt x="224" y="152"/>
                    <a:pt x="186" y="206"/>
                    <a:pt x="129" y="216"/>
                  </a:cubicBezTo>
                  <a:cubicBezTo>
                    <a:pt x="72" y="225"/>
                    <a:pt x="19" y="186"/>
                    <a:pt x="9" y="130"/>
                  </a:cubicBezTo>
                  <a:cubicBezTo>
                    <a:pt x="0" y="73"/>
                    <a:pt x="38" y="19"/>
                    <a:pt x="95" y="10"/>
                  </a:cubicBezTo>
                  <a:cubicBezTo>
                    <a:pt x="152" y="0"/>
                    <a:pt x="206" y="39"/>
                    <a:pt x="215" y="9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ea typeface="HY강B" panose="02030600000101010101" pitchFamily="18" charset="-127"/>
              </a:endParaRPr>
            </a:p>
          </p:txBody>
        </p:sp>
        <p:sp>
          <p:nvSpPr>
            <p:cNvPr id="59" name="Freeform 159"/>
            <p:cNvSpPr>
              <a:spLocks/>
            </p:cNvSpPr>
            <p:nvPr/>
          </p:nvSpPr>
          <p:spPr bwMode="auto">
            <a:xfrm>
              <a:off x="-530225" y="10175875"/>
              <a:ext cx="844550" cy="841375"/>
            </a:xfrm>
            <a:custGeom>
              <a:avLst/>
              <a:gdLst>
                <a:gd name="T0" fmla="*/ 215 w 225"/>
                <a:gd name="T1" fmla="*/ 95 h 224"/>
                <a:gd name="T2" fmla="*/ 129 w 225"/>
                <a:gd name="T3" fmla="*/ 215 h 224"/>
                <a:gd name="T4" fmla="*/ 9 w 225"/>
                <a:gd name="T5" fmla="*/ 129 h 224"/>
                <a:gd name="T6" fmla="*/ 95 w 225"/>
                <a:gd name="T7" fmla="*/ 9 h 224"/>
                <a:gd name="T8" fmla="*/ 215 w 225"/>
                <a:gd name="T9" fmla="*/ 95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224">
                  <a:moveTo>
                    <a:pt x="215" y="95"/>
                  </a:moveTo>
                  <a:cubicBezTo>
                    <a:pt x="225" y="152"/>
                    <a:pt x="186" y="205"/>
                    <a:pt x="129" y="215"/>
                  </a:cubicBezTo>
                  <a:cubicBezTo>
                    <a:pt x="72" y="224"/>
                    <a:pt x="19" y="186"/>
                    <a:pt x="9" y="129"/>
                  </a:cubicBezTo>
                  <a:cubicBezTo>
                    <a:pt x="0" y="72"/>
                    <a:pt x="38" y="18"/>
                    <a:pt x="95" y="9"/>
                  </a:cubicBezTo>
                  <a:cubicBezTo>
                    <a:pt x="152" y="0"/>
                    <a:pt x="206" y="38"/>
                    <a:pt x="215" y="9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ea typeface="HY강B" panose="02030600000101010101" pitchFamily="18" charset="-127"/>
              </a:endParaRPr>
            </a:p>
          </p:txBody>
        </p:sp>
        <p:sp>
          <p:nvSpPr>
            <p:cNvPr id="60" name="Freeform 160"/>
            <p:cNvSpPr>
              <a:spLocks/>
            </p:cNvSpPr>
            <p:nvPr/>
          </p:nvSpPr>
          <p:spPr bwMode="auto">
            <a:xfrm>
              <a:off x="-463550" y="8008938"/>
              <a:ext cx="846138" cy="841375"/>
            </a:xfrm>
            <a:custGeom>
              <a:avLst/>
              <a:gdLst>
                <a:gd name="T0" fmla="*/ 216 w 225"/>
                <a:gd name="T1" fmla="*/ 95 h 224"/>
                <a:gd name="T2" fmla="*/ 130 w 225"/>
                <a:gd name="T3" fmla="*/ 215 h 224"/>
                <a:gd name="T4" fmla="*/ 10 w 225"/>
                <a:gd name="T5" fmla="*/ 129 h 224"/>
                <a:gd name="T6" fmla="*/ 96 w 225"/>
                <a:gd name="T7" fmla="*/ 9 h 224"/>
                <a:gd name="T8" fmla="*/ 216 w 225"/>
                <a:gd name="T9" fmla="*/ 95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224">
                  <a:moveTo>
                    <a:pt x="216" y="95"/>
                  </a:moveTo>
                  <a:cubicBezTo>
                    <a:pt x="225" y="152"/>
                    <a:pt x="187" y="205"/>
                    <a:pt x="130" y="215"/>
                  </a:cubicBezTo>
                  <a:cubicBezTo>
                    <a:pt x="73" y="224"/>
                    <a:pt x="19" y="186"/>
                    <a:pt x="10" y="129"/>
                  </a:cubicBezTo>
                  <a:cubicBezTo>
                    <a:pt x="0" y="72"/>
                    <a:pt x="39" y="18"/>
                    <a:pt x="96" y="9"/>
                  </a:cubicBezTo>
                  <a:cubicBezTo>
                    <a:pt x="152" y="0"/>
                    <a:pt x="206" y="38"/>
                    <a:pt x="216" y="9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ea typeface="HY강B" panose="02030600000101010101" pitchFamily="18" charset="-127"/>
              </a:endParaRPr>
            </a:p>
          </p:txBody>
        </p:sp>
        <p:sp>
          <p:nvSpPr>
            <p:cNvPr id="61" name="Freeform 161"/>
            <p:cNvSpPr>
              <a:spLocks/>
            </p:cNvSpPr>
            <p:nvPr/>
          </p:nvSpPr>
          <p:spPr bwMode="auto">
            <a:xfrm>
              <a:off x="-1470025" y="7421563"/>
              <a:ext cx="846138" cy="842963"/>
            </a:xfrm>
            <a:custGeom>
              <a:avLst/>
              <a:gdLst>
                <a:gd name="T0" fmla="*/ 215 w 225"/>
                <a:gd name="T1" fmla="*/ 95 h 224"/>
                <a:gd name="T2" fmla="*/ 129 w 225"/>
                <a:gd name="T3" fmla="*/ 215 h 224"/>
                <a:gd name="T4" fmla="*/ 9 w 225"/>
                <a:gd name="T5" fmla="*/ 129 h 224"/>
                <a:gd name="T6" fmla="*/ 95 w 225"/>
                <a:gd name="T7" fmla="*/ 9 h 224"/>
                <a:gd name="T8" fmla="*/ 215 w 225"/>
                <a:gd name="T9" fmla="*/ 95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224">
                  <a:moveTo>
                    <a:pt x="215" y="95"/>
                  </a:moveTo>
                  <a:cubicBezTo>
                    <a:pt x="225" y="152"/>
                    <a:pt x="186" y="205"/>
                    <a:pt x="129" y="215"/>
                  </a:cubicBezTo>
                  <a:cubicBezTo>
                    <a:pt x="73" y="224"/>
                    <a:pt x="19" y="186"/>
                    <a:pt x="9" y="129"/>
                  </a:cubicBezTo>
                  <a:cubicBezTo>
                    <a:pt x="0" y="72"/>
                    <a:pt x="38" y="18"/>
                    <a:pt x="95" y="9"/>
                  </a:cubicBezTo>
                  <a:cubicBezTo>
                    <a:pt x="152" y="0"/>
                    <a:pt x="206" y="38"/>
                    <a:pt x="215" y="9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ea typeface="HY강B" panose="02030600000101010101" pitchFamily="18" charset="-127"/>
              </a:endParaRPr>
            </a:p>
          </p:txBody>
        </p:sp>
        <p:sp>
          <p:nvSpPr>
            <p:cNvPr id="62" name="Freeform 162"/>
            <p:cNvSpPr>
              <a:spLocks/>
            </p:cNvSpPr>
            <p:nvPr/>
          </p:nvSpPr>
          <p:spPr bwMode="auto">
            <a:xfrm>
              <a:off x="-2627313" y="7685088"/>
              <a:ext cx="844550" cy="846138"/>
            </a:xfrm>
            <a:custGeom>
              <a:avLst/>
              <a:gdLst>
                <a:gd name="T0" fmla="*/ 215 w 225"/>
                <a:gd name="T1" fmla="*/ 95 h 225"/>
                <a:gd name="T2" fmla="*/ 130 w 225"/>
                <a:gd name="T3" fmla="*/ 215 h 225"/>
                <a:gd name="T4" fmla="*/ 10 w 225"/>
                <a:gd name="T5" fmla="*/ 129 h 225"/>
                <a:gd name="T6" fmla="*/ 96 w 225"/>
                <a:gd name="T7" fmla="*/ 9 h 225"/>
                <a:gd name="T8" fmla="*/ 215 w 225"/>
                <a:gd name="T9" fmla="*/ 95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225">
                  <a:moveTo>
                    <a:pt x="215" y="95"/>
                  </a:moveTo>
                  <a:cubicBezTo>
                    <a:pt x="225" y="152"/>
                    <a:pt x="187" y="206"/>
                    <a:pt x="130" y="215"/>
                  </a:cubicBezTo>
                  <a:cubicBezTo>
                    <a:pt x="73" y="225"/>
                    <a:pt x="19" y="186"/>
                    <a:pt x="10" y="129"/>
                  </a:cubicBezTo>
                  <a:cubicBezTo>
                    <a:pt x="0" y="72"/>
                    <a:pt x="39" y="19"/>
                    <a:pt x="96" y="9"/>
                  </a:cubicBezTo>
                  <a:cubicBezTo>
                    <a:pt x="152" y="0"/>
                    <a:pt x="206" y="38"/>
                    <a:pt x="215" y="9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ea typeface="HY강B" panose="02030600000101010101" pitchFamily="18" charset="-127"/>
              </a:endParaRPr>
            </a:p>
          </p:txBody>
        </p:sp>
      </p:grpSp>
      <p:grpSp>
        <p:nvGrpSpPr>
          <p:cNvPr id="63" name="그룹 62"/>
          <p:cNvGrpSpPr/>
          <p:nvPr/>
        </p:nvGrpSpPr>
        <p:grpSpPr>
          <a:xfrm>
            <a:off x="6456613" y="3613397"/>
            <a:ext cx="1415220" cy="1035659"/>
            <a:chOff x="5590719" y="1750119"/>
            <a:chExt cx="1580948" cy="1156939"/>
          </a:xfrm>
        </p:grpSpPr>
        <p:sp>
          <p:nvSpPr>
            <p:cNvPr id="64" name="Freeform 5"/>
            <p:cNvSpPr>
              <a:spLocks/>
            </p:cNvSpPr>
            <p:nvPr/>
          </p:nvSpPr>
          <p:spPr bwMode="auto">
            <a:xfrm>
              <a:off x="5590719" y="1750119"/>
              <a:ext cx="1580948" cy="1156939"/>
            </a:xfrm>
            <a:custGeom>
              <a:avLst/>
              <a:gdLst>
                <a:gd name="T0" fmla="*/ 185 w 186"/>
                <a:gd name="T1" fmla="*/ 30 h 134"/>
                <a:gd name="T2" fmla="*/ 179 w 186"/>
                <a:gd name="T3" fmla="*/ 21 h 134"/>
                <a:gd name="T4" fmla="*/ 167 w 186"/>
                <a:gd name="T5" fmla="*/ 16 h 134"/>
                <a:gd name="T6" fmla="*/ 166 w 186"/>
                <a:gd name="T7" fmla="*/ 15 h 134"/>
                <a:gd name="T8" fmla="*/ 166 w 186"/>
                <a:gd name="T9" fmla="*/ 14 h 134"/>
                <a:gd name="T10" fmla="*/ 166 w 186"/>
                <a:gd name="T11" fmla="*/ 12 h 134"/>
                <a:gd name="T12" fmla="*/ 158 w 186"/>
                <a:gd name="T13" fmla="*/ 3 h 134"/>
                <a:gd name="T14" fmla="*/ 142 w 186"/>
                <a:gd name="T15" fmla="*/ 0 h 134"/>
                <a:gd name="T16" fmla="*/ 129 w 186"/>
                <a:gd name="T17" fmla="*/ 1 h 134"/>
                <a:gd name="T18" fmla="*/ 113 w 186"/>
                <a:gd name="T19" fmla="*/ 8 h 134"/>
                <a:gd name="T20" fmla="*/ 113 w 186"/>
                <a:gd name="T21" fmla="*/ 9 h 134"/>
                <a:gd name="T22" fmla="*/ 112 w 186"/>
                <a:gd name="T23" fmla="*/ 8 h 134"/>
                <a:gd name="T24" fmla="*/ 96 w 186"/>
                <a:gd name="T25" fmla="*/ 6 h 134"/>
                <a:gd name="T26" fmla="*/ 83 w 186"/>
                <a:gd name="T27" fmla="*/ 7 h 134"/>
                <a:gd name="T28" fmla="*/ 50 w 186"/>
                <a:gd name="T29" fmla="*/ 39 h 134"/>
                <a:gd name="T30" fmla="*/ 50 w 186"/>
                <a:gd name="T31" fmla="*/ 41 h 134"/>
                <a:gd name="T32" fmla="*/ 48 w 186"/>
                <a:gd name="T33" fmla="*/ 41 h 134"/>
                <a:gd name="T34" fmla="*/ 36 w 186"/>
                <a:gd name="T35" fmla="*/ 39 h 134"/>
                <a:gd name="T36" fmla="*/ 27 w 186"/>
                <a:gd name="T37" fmla="*/ 40 h 134"/>
                <a:gd name="T38" fmla="*/ 0 w 186"/>
                <a:gd name="T39" fmla="*/ 72 h 134"/>
                <a:gd name="T40" fmla="*/ 1 w 186"/>
                <a:gd name="T41" fmla="*/ 79 h 134"/>
                <a:gd name="T42" fmla="*/ 32 w 186"/>
                <a:gd name="T43" fmla="*/ 101 h 134"/>
                <a:gd name="T44" fmla="*/ 42 w 186"/>
                <a:gd name="T45" fmla="*/ 100 h 134"/>
                <a:gd name="T46" fmla="*/ 42 w 186"/>
                <a:gd name="T47" fmla="*/ 100 h 134"/>
                <a:gd name="T48" fmla="*/ 42 w 186"/>
                <a:gd name="T49" fmla="*/ 100 h 134"/>
                <a:gd name="T50" fmla="*/ 44 w 186"/>
                <a:gd name="T51" fmla="*/ 99 h 134"/>
                <a:gd name="T52" fmla="*/ 45 w 186"/>
                <a:gd name="T53" fmla="*/ 99 h 134"/>
                <a:gd name="T54" fmla="*/ 46 w 186"/>
                <a:gd name="T55" fmla="*/ 100 h 134"/>
                <a:gd name="T56" fmla="*/ 55 w 186"/>
                <a:gd name="T57" fmla="*/ 110 h 134"/>
                <a:gd name="T58" fmla="*/ 71 w 186"/>
                <a:gd name="T59" fmla="*/ 113 h 134"/>
                <a:gd name="T60" fmla="*/ 83 w 186"/>
                <a:gd name="T61" fmla="*/ 112 h 134"/>
                <a:gd name="T62" fmla="*/ 93 w 186"/>
                <a:gd name="T63" fmla="*/ 108 h 134"/>
                <a:gd name="T64" fmla="*/ 94 w 186"/>
                <a:gd name="T65" fmla="*/ 108 h 134"/>
                <a:gd name="T66" fmla="*/ 95 w 186"/>
                <a:gd name="T67" fmla="*/ 109 h 134"/>
                <a:gd name="T68" fmla="*/ 126 w 186"/>
                <a:gd name="T69" fmla="*/ 134 h 134"/>
                <a:gd name="T70" fmla="*/ 115 w 186"/>
                <a:gd name="T71" fmla="*/ 99 h 134"/>
                <a:gd name="T72" fmla="*/ 115 w 186"/>
                <a:gd name="T73" fmla="*/ 96 h 134"/>
                <a:gd name="T74" fmla="*/ 115 w 186"/>
                <a:gd name="T75" fmla="*/ 94 h 134"/>
                <a:gd name="T76" fmla="*/ 117 w 186"/>
                <a:gd name="T77" fmla="*/ 94 h 134"/>
                <a:gd name="T78" fmla="*/ 123 w 186"/>
                <a:gd name="T79" fmla="*/ 95 h 134"/>
                <a:gd name="T80" fmla="*/ 132 w 186"/>
                <a:gd name="T81" fmla="*/ 94 h 134"/>
                <a:gd name="T82" fmla="*/ 156 w 186"/>
                <a:gd name="T83" fmla="*/ 67 h 134"/>
                <a:gd name="T84" fmla="*/ 156 w 186"/>
                <a:gd name="T85" fmla="*/ 65 h 134"/>
                <a:gd name="T86" fmla="*/ 156 w 186"/>
                <a:gd name="T87" fmla="*/ 64 h 134"/>
                <a:gd name="T88" fmla="*/ 157 w 186"/>
                <a:gd name="T89" fmla="*/ 63 h 134"/>
                <a:gd name="T90" fmla="*/ 178 w 186"/>
                <a:gd name="T91" fmla="*/ 51 h 134"/>
                <a:gd name="T92" fmla="*/ 186 w 186"/>
                <a:gd name="T93" fmla="*/ 35 h 134"/>
                <a:gd name="T94" fmla="*/ 185 w 186"/>
                <a:gd name="T95" fmla="*/ 3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86" h="134">
                  <a:moveTo>
                    <a:pt x="185" y="30"/>
                  </a:moveTo>
                  <a:cubicBezTo>
                    <a:pt x="184" y="27"/>
                    <a:pt x="182" y="24"/>
                    <a:pt x="179" y="21"/>
                  </a:cubicBezTo>
                  <a:cubicBezTo>
                    <a:pt x="176" y="19"/>
                    <a:pt x="172" y="17"/>
                    <a:pt x="167" y="16"/>
                  </a:cubicBezTo>
                  <a:cubicBezTo>
                    <a:pt x="166" y="15"/>
                    <a:pt x="166" y="15"/>
                    <a:pt x="166" y="15"/>
                  </a:cubicBezTo>
                  <a:cubicBezTo>
                    <a:pt x="166" y="14"/>
                    <a:pt x="166" y="14"/>
                    <a:pt x="166" y="14"/>
                  </a:cubicBezTo>
                  <a:cubicBezTo>
                    <a:pt x="166" y="13"/>
                    <a:pt x="166" y="13"/>
                    <a:pt x="166" y="12"/>
                  </a:cubicBezTo>
                  <a:cubicBezTo>
                    <a:pt x="165" y="8"/>
                    <a:pt x="162" y="5"/>
                    <a:pt x="158" y="3"/>
                  </a:cubicBezTo>
                  <a:cubicBezTo>
                    <a:pt x="154" y="1"/>
                    <a:pt x="148" y="0"/>
                    <a:pt x="142" y="0"/>
                  </a:cubicBezTo>
                  <a:cubicBezTo>
                    <a:pt x="138" y="0"/>
                    <a:pt x="133" y="0"/>
                    <a:pt x="129" y="1"/>
                  </a:cubicBezTo>
                  <a:cubicBezTo>
                    <a:pt x="123" y="3"/>
                    <a:pt x="118" y="5"/>
                    <a:pt x="113" y="8"/>
                  </a:cubicBezTo>
                  <a:cubicBezTo>
                    <a:pt x="113" y="9"/>
                    <a:pt x="113" y="9"/>
                    <a:pt x="113" y="9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07" y="7"/>
                    <a:pt x="102" y="6"/>
                    <a:pt x="96" y="6"/>
                  </a:cubicBezTo>
                  <a:cubicBezTo>
                    <a:pt x="92" y="6"/>
                    <a:pt x="88" y="6"/>
                    <a:pt x="83" y="7"/>
                  </a:cubicBezTo>
                  <a:cubicBezTo>
                    <a:pt x="66" y="12"/>
                    <a:pt x="53" y="25"/>
                    <a:pt x="50" y="39"/>
                  </a:cubicBezTo>
                  <a:cubicBezTo>
                    <a:pt x="50" y="41"/>
                    <a:pt x="50" y="41"/>
                    <a:pt x="50" y="41"/>
                  </a:cubicBezTo>
                  <a:cubicBezTo>
                    <a:pt x="48" y="41"/>
                    <a:pt x="48" y="41"/>
                    <a:pt x="48" y="41"/>
                  </a:cubicBezTo>
                  <a:cubicBezTo>
                    <a:pt x="44" y="39"/>
                    <a:pt x="40" y="39"/>
                    <a:pt x="36" y="39"/>
                  </a:cubicBezTo>
                  <a:cubicBezTo>
                    <a:pt x="33" y="39"/>
                    <a:pt x="30" y="39"/>
                    <a:pt x="27" y="40"/>
                  </a:cubicBezTo>
                  <a:cubicBezTo>
                    <a:pt x="10" y="44"/>
                    <a:pt x="0" y="58"/>
                    <a:pt x="0" y="72"/>
                  </a:cubicBezTo>
                  <a:cubicBezTo>
                    <a:pt x="0" y="74"/>
                    <a:pt x="0" y="76"/>
                    <a:pt x="1" y="79"/>
                  </a:cubicBezTo>
                  <a:cubicBezTo>
                    <a:pt x="4" y="92"/>
                    <a:pt x="17" y="101"/>
                    <a:pt x="32" y="101"/>
                  </a:cubicBezTo>
                  <a:cubicBezTo>
                    <a:pt x="35" y="101"/>
                    <a:pt x="39" y="101"/>
                    <a:pt x="42" y="100"/>
                  </a:cubicBezTo>
                  <a:cubicBezTo>
                    <a:pt x="42" y="100"/>
                    <a:pt x="42" y="100"/>
                    <a:pt x="42" y="100"/>
                  </a:cubicBezTo>
                  <a:cubicBezTo>
                    <a:pt x="42" y="100"/>
                    <a:pt x="42" y="100"/>
                    <a:pt x="42" y="100"/>
                  </a:cubicBezTo>
                  <a:cubicBezTo>
                    <a:pt x="43" y="100"/>
                    <a:pt x="43" y="100"/>
                    <a:pt x="44" y="99"/>
                  </a:cubicBezTo>
                  <a:cubicBezTo>
                    <a:pt x="45" y="99"/>
                    <a:pt x="45" y="99"/>
                    <a:pt x="45" y="99"/>
                  </a:cubicBezTo>
                  <a:cubicBezTo>
                    <a:pt x="46" y="100"/>
                    <a:pt x="46" y="100"/>
                    <a:pt x="46" y="100"/>
                  </a:cubicBezTo>
                  <a:cubicBezTo>
                    <a:pt x="47" y="104"/>
                    <a:pt x="50" y="108"/>
                    <a:pt x="55" y="110"/>
                  </a:cubicBezTo>
                  <a:cubicBezTo>
                    <a:pt x="59" y="112"/>
                    <a:pt x="65" y="113"/>
                    <a:pt x="71" y="113"/>
                  </a:cubicBezTo>
                  <a:cubicBezTo>
                    <a:pt x="75" y="113"/>
                    <a:pt x="79" y="113"/>
                    <a:pt x="83" y="112"/>
                  </a:cubicBezTo>
                  <a:cubicBezTo>
                    <a:pt x="87" y="111"/>
                    <a:pt x="90" y="110"/>
                    <a:pt x="93" y="108"/>
                  </a:cubicBezTo>
                  <a:cubicBezTo>
                    <a:pt x="94" y="108"/>
                    <a:pt x="94" y="108"/>
                    <a:pt x="94" y="108"/>
                  </a:cubicBezTo>
                  <a:cubicBezTo>
                    <a:pt x="95" y="109"/>
                    <a:pt x="95" y="109"/>
                    <a:pt x="95" y="109"/>
                  </a:cubicBezTo>
                  <a:cubicBezTo>
                    <a:pt x="102" y="120"/>
                    <a:pt x="113" y="129"/>
                    <a:pt x="126" y="134"/>
                  </a:cubicBezTo>
                  <a:cubicBezTo>
                    <a:pt x="119" y="124"/>
                    <a:pt x="115" y="112"/>
                    <a:pt x="115" y="99"/>
                  </a:cubicBezTo>
                  <a:cubicBezTo>
                    <a:pt x="115" y="98"/>
                    <a:pt x="115" y="97"/>
                    <a:pt x="115" y="96"/>
                  </a:cubicBezTo>
                  <a:cubicBezTo>
                    <a:pt x="115" y="94"/>
                    <a:pt x="115" y="94"/>
                    <a:pt x="115" y="94"/>
                  </a:cubicBezTo>
                  <a:cubicBezTo>
                    <a:pt x="117" y="94"/>
                    <a:pt x="117" y="94"/>
                    <a:pt x="117" y="94"/>
                  </a:cubicBezTo>
                  <a:cubicBezTo>
                    <a:pt x="119" y="95"/>
                    <a:pt x="121" y="95"/>
                    <a:pt x="123" y="95"/>
                  </a:cubicBezTo>
                  <a:cubicBezTo>
                    <a:pt x="126" y="95"/>
                    <a:pt x="129" y="95"/>
                    <a:pt x="132" y="94"/>
                  </a:cubicBezTo>
                  <a:cubicBezTo>
                    <a:pt x="147" y="90"/>
                    <a:pt x="156" y="79"/>
                    <a:pt x="156" y="67"/>
                  </a:cubicBezTo>
                  <a:cubicBezTo>
                    <a:pt x="156" y="67"/>
                    <a:pt x="156" y="66"/>
                    <a:pt x="156" y="65"/>
                  </a:cubicBezTo>
                  <a:cubicBezTo>
                    <a:pt x="156" y="64"/>
                    <a:pt x="156" y="64"/>
                    <a:pt x="156" y="64"/>
                  </a:cubicBezTo>
                  <a:cubicBezTo>
                    <a:pt x="157" y="63"/>
                    <a:pt x="157" y="63"/>
                    <a:pt x="157" y="63"/>
                  </a:cubicBezTo>
                  <a:cubicBezTo>
                    <a:pt x="166" y="61"/>
                    <a:pt x="173" y="56"/>
                    <a:pt x="178" y="51"/>
                  </a:cubicBezTo>
                  <a:cubicBezTo>
                    <a:pt x="183" y="46"/>
                    <a:pt x="186" y="40"/>
                    <a:pt x="186" y="35"/>
                  </a:cubicBezTo>
                  <a:cubicBezTo>
                    <a:pt x="186" y="33"/>
                    <a:pt x="186" y="32"/>
                    <a:pt x="185" y="30"/>
                  </a:cubicBezTo>
                  <a:close/>
                </a:path>
              </a:pathLst>
            </a:custGeom>
            <a:solidFill>
              <a:srgbClr val="5FD1A3"/>
            </a:solidFill>
            <a:ln w="635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B" panose="02030600000101010101" pitchFamily="18" charset="-127"/>
                <a:ea typeface="HY강B" panose="02030600000101010101" pitchFamily="18" charset="-127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 rot="20303451">
              <a:off x="5715763" y="2003164"/>
              <a:ext cx="1330864" cy="4469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강B" panose="02030600000101010101" pitchFamily="18" charset="-127"/>
                  <a:ea typeface="HY강B" panose="02030600000101010101" pitchFamily="18" charset="-127"/>
                </a:rPr>
                <a:t>사용색상</a:t>
              </a:r>
              <a:endParaRPr lang="en-US" altLang="ko-K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B" panose="02030600000101010101" pitchFamily="18" charset="-127"/>
                <a:ea typeface="HY강B" panose="02030600000101010101" pitchFamily="18" charset="-127"/>
              </a:endParaRPr>
            </a:p>
          </p:txBody>
        </p:sp>
      </p:grpSp>
      <p:sp>
        <p:nvSpPr>
          <p:cNvPr id="11" name="직사각형 10"/>
          <p:cNvSpPr/>
          <p:nvPr/>
        </p:nvSpPr>
        <p:spPr>
          <a:xfrm>
            <a:off x="8071904" y="3703566"/>
            <a:ext cx="3909989" cy="773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Blip>
                <a:blip r:embed="rId6"/>
              </a:buBlip>
            </a:pPr>
            <a:r>
              <a:rPr lang="ko-KR" altLang="en-US" sz="1600" dirty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별도의 글머리 기호 적용 되어있습니다</a:t>
            </a:r>
            <a:r>
              <a:rPr lang="en-US" altLang="ko-KR" sz="1600" dirty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</a:p>
          <a:p>
            <a:pPr>
              <a:lnSpc>
                <a:spcPct val="150000"/>
              </a:lnSpc>
              <a:buBlip>
                <a:blip r:embed="rId6"/>
              </a:buBlip>
            </a:pPr>
            <a:r>
              <a:rPr lang="ko-KR" altLang="en-US" sz="1600" dirty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줄 간격은 </a:t>
            </a:r>
            <a:r>
              <a:rPr lang="en-US" altLang="ko-KR" sz="1600" dirty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1.5</a:t>
            </a:r>
            <a:r>
              <a:rPr lang="ko-KR" altLang="en-US" sz="1600" dirty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로 설정 되어 있습니다</a:t>
            </a:r>
            <a:r>
              <a:rPr lang="en-US" altLang="ko-KR" sz="1600" dirty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6339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1030</TotalTime>
  <Words>272</Words>
  <Application>Microsoft Office PowerPoint</Application>
  <PresentationFormat>와이드스크린</PresentationFormat>
  <Paragraphs>66</Paragraphs>
  <Slides>9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HeadingPairs>
  <TitlesOfParts>
    <vt:vector size="17" baseType="lpstr">
      <vt:lpstr>HY강B</vt:lpstr>
      <vt:lpstr>HY견고딕</vt:lpstr>
      <vt:lpstr>맑은 고딕</vt:lpstr>
      <vt:lpstr>태룡고딕240</vt:lpstr>
      <vt:lpstr>Arial</vt:lpstr>
      <vt:lpstr>Calibri</vt:lpstr>
      <vt:lpstr>Calibri Light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goni@xemi.co.kr</dc:creator>
  <cp:lastModifiedBy>goni@xemi.co.kr</cp:lastModifiedBy>
  <cp:revision>50</cp:revision>
  <dcterms:created xsi:type="dcterms:W3CDTF">2016-07-15T01:59:16Z</dcterms:created>
  <dcterms:modified xsi:type="dcterms:W3CDTF">2016-07-19T09:55:31Z</dcterms:modified>
</cp:coreProperties>
</file>