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3" r:id="rId5"/>
    <p:sldId id="262" r:id="rId6"/>
    <p:sldId id="267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D18E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32" y="1224"/>
      </p:cViewPr>
      <p:guideLst>
        <p:guide orient="horz" pos="2137"/>
        <p:guide pos="381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8100" cap="flat" cmpd="dbl" algn="ctr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  <a:effectLst/>
          </c:spPr>
          <c:marker>
            <c:symbol val="none"/>
          </c:marker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2.5</c:v>
                </c:pt>
                <c:pt idx="2">
                  <c:v>3</c:v>
                </c:pt>
                <c:pt idx="3">
                  <c:v>4.5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계열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항목 1</c:v>
                      </c:pt>
                      <c:pt idx="1">
                        <c:v>항목 2</c:v>
                      </c:pt>
                      <c:pt idx="2">
                        <c:v>항목 3</c:v>
                      </c:pt>
                      <c:pt idx="3">
                        <c:v>항목 4</c:v>
                      </c:pt>
                    </c:strCache>
                  </c:strRef>
                </c15:cat>
              </c15:filteredCategoryTitle>
            </c:ext>
          </c:extLst>
        </c:ser>
        <c:ser>
          <c:idx val="1"/>
          <c:order val="1"/>
          <c:spPr>
            <a:ln w="38100" cap="flat" cmpd="dbl" algn="ctr">
              <a:solidFill>
                <a:schemeClr val="accent3"/>
              </a:solidFill>
              <a:miter lim="800000"/>
            </a:ln>
            <a:effectLst/>
          </c:spPr>
          <c:marker>
            <c:symbol val="none"/>
          </c:marker>
          <c:val>
            <c:numRef>
              <c:f>Sheet1!$C$2:$C$5</c:f>
              <c:numCache>
                <c:formatCode>General</c:formatCode>
                <c:ptCount val="4"/>
                <c:pt idx="0">
                  <c:v>2.5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계열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항목 1</c:v>
                      </c:pt>
                      <c:pt idx="1">
                        <c:v>항목 2</c:v>
                      </c:pt>
                      <c:pt idx="2">
                        <c:v>항목 3</c:v>
                      </c:pt>
                      <c:pt idx="3">
                        <c:v>항목 4</c:v>
                      </c:pt>
                    </c:strCache>
                  </c:strRef>
                </c15:cat>
              </c15:filteredCategoryTitle>
            </c:ext>
          </c:extLst>
        </c:ser>
        <c:ser>
          <c:idx val="2"/>
          <c:order val="2"/>
          <c:spPr>
            <a:ln w="38100" cap="flat" cmpd="dbl" algn="ctr">
              <a:solidFill>
                <a:schemeClr val="accent4">
                  <a:lumMod val="60000"/>
                  <a:lumOff val="40000"/>
                </a:schemeClr>
              </a:solidFill>
              <a:miter lim="800000"/>
            </a:ln>
            <a:effectLst/>
          </c:spPr>
          <c:marker>
            <c:symbol val="none"/>
          </c:marker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3.7</c:v>
                </c:pt>
                <c:pt idx="3">
                  <c:v>4.7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계열 3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항목 1</c:v>
                      </c:pt>
                      <c:pt idx="1">
                        <c:v>항목 2</c:v>
                      </c:pt>
                      <c:pt idx="2">
                        <c:v>항목 3</c:v>
                      </c:pt>
                      <c:pt idx="3">
                        <c:v>항목 4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6500352"/>
        <c:axId val="437297576"/>
      </c:lineChart>
      <c:catAx>
        <c:axId val="4465003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32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437297576"/>
        <c:crosses val="autoZero"/>
        <c:auto val="1"/>
        <c:lblAlgn val="ctr"/>
        <c:lblOffset val="100"/>
        <c:noMultiLvlLbl val="0"/>
      </c:catAx>
      <c:valAx>
        <c:axId val="437297576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32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446500352"/>
        <c:crosses val="autoZero"/>
        <c:crossBetween val="between"/>
        <c:majorUnit val="1"/>
        <c:min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38100" cap="flat" cmpd="dbl" algn="ctr">
        <a:solidFill>
          <a:schemeClr val="phClr"/>
        </a:solidFill>
        <a:miter lim="800000"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tx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  <a:alpha val="32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  <a:alpha val="32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tx1"/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2700" cap="rnd"/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iny-atom-model-and-chemistry-formulas-loopable_njxud2_1xl__D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57" y="0"/>
            <a:ext cx="12192000" cy="6858000"/>
          </a:xfrm>
          <a:prstGeom prst="rect">
            <a:avLst/>
          </a:prstGeom>
        </p:spPr>
      </p:pic>
      <p:sp>
        <p:nvSpPr>
          <p:cNvPr id="5" name="직사각형 4"/>
          <p:cNvSpPr/>
          <p:nvPr userDrawn="1"/>
        </p:nvSpPr>
        <p:spPr>
          <a:xfrm>
            <a:off x="-14514" y="0"/>
            <a:ext cx="12235542" cy="6858000"/>
          </a:xfrm>
          <a:prstGeom prst="rect">
            <a:avLst/>
          </a:prstGeom>
          <a:solidFill>
            <a:schemeClr val="bg1">
              <a:alpha val="52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5"/>
                <a:stretch>
                  <a:fillRect/>
                </a:stretch>
              </a:blip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7257" y="0"/>
            <a:ext cx="12279084" cy="6858000"/>
          </a:xfrm>
          <a:prstGeom prst="rect">
            <a:avLst/>
          </a:prstGeom>
          <a:gradFill flip="none" rotWithShape="1">
            <a:gsLst>
              <a:gs pos="10000">
                <a:sysClr val="windowText" lastClr="000000"/>
              </a:gs>
              <a:gs pos="88000">
                <a:sysClr val="windowText" lastClr="000000"/>
              </a:gs>
              <a:gs pos="49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5"/>
                <a:stretch>
                  <a:fillRect/>
                </a:stretch>
              </a:blip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1982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오른쪽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2122714" y="0"/>
            <a:ext cx="10069286" cy="6858000"/>
          </a:xfrm>
          <a:prstGeom prst="rect">
            <a:avLst/>
          </a:prstGeom>
          <a:blipFill dpi="0" rotWithShape="1">
            <a:blip r:embed="rId2">
              <a:alphaModFix amt="21000"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0" y="0"/>
            <a:ext cx="10960100" cy="6858000"/>
          </a:xfrm>
          <a:prstGeom prst="rect">
            <a:avLst/>
          </a:prstGeom>
          <a:gradFill flip="none" rotWithShape="1">
            <a:gsLst>
              <a:gs pos="39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자유형 3"/>
          <p:cNvSpPr/>
          <p:nvPr userDrawn="1"/>
        </p:nvSpPr>
        <p:spPr>
          <a:xfrm flipH="1" flipV="1">
            <a:off x="0" y="0"/>
            <a:ext cx="9283698" cy="6858000"/>
          </a:xfrm>
          <a:custGeom>
            <a:avLst/>
            <a:gdLst>
              <a:gd name="connsiteX0" fmla="*/ 0 w 7372475"/>
              <a:gd name="connsiteY0" fmla="*/ 0 h 6858001"/>
              <a:gd name="connsiteX1" fmla="*/ 7372475 w 7372475"/>
              <a:gd name="connsiteY1" fmla="*/ 0 h 6858001"/>
              <a:gd name="connsiteX2" fmla="*/ 7372475 w 7372475"/>
              <a:gd name="connsiteY2" fmla="*/ 6858001 h 6858001"/>
              <a:gd name="connsiteX3" fmla="*/ 2828445 w 7372475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2475" h="6858001">
                <a:moveTo>
                  <a:pt x="0" y="0"/>
                </a:moveTo>
                <a:lnTo>
                  <a:pt x="7372475" y="0"/>
                </a:lnTo>
                <a:lnTo>
                  <a:pt x="7372475" y="6858001"/>
                </a:lnTo>
                <a:lnTo>
                  <a:pt x="2828445" y="68580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003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오른쪽배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1344706" y="0"/>
            <a:ext cx="10847293" cy="6858000"/>
          </a:xfrm>
          <a:prstGeom prst="rect">
            <a:avLst/>
          </a:prstGeom>
          <a:blipFill dpi="0" rotWithShape="1">
            <a:blip r:embed="rId2">
              <a:alphaModFix amt="29000"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stretch>
              <a:fillRect t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1000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7281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오른쪽배경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 flipH="1">
            <a:off x="1509485" y="0"/>
            <a:ext cx="10668001" cy="6858000"/>
          </a:xfrm>
          <a:prstGeom prst="rect">
            <a:avLst/>
          </a:prstGeom>
          <a:blipFill dpi="0" rotWithShape="1">
            <a:blip r:embed="rId2">
              <a:alphaModFix amt="2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1509485" y="0"/>
            <a:ext cx="9535886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5387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왼쪽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 flipH="1">
            <a:off x="0" y="0"/>
            <a:ext cx="9390743" cy="6858000"/>
          </a:xfrm>
          <a:prstGeom prst="rect">
            <a:avLst/>
          </a:prstGeom>
          <a:blipFill dpi="0" rotWithShape="1">
            <a:blip r:embed="rId2">
              <a:alphaModFix amt="15000"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 flipH="1">
            <a:off x="2046514" y="0"/>
            <a:ext cx="8127999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620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양쪽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 flipH="1">
            <a:off x="655" y="0"/>
            <a:ext cx="12191343" cy="6858000"/>
          </a:xfrm>
          <a:prstGeom prst="rect">
            <a:avLst/>
          </a:prstGeom>
          <a:blipFill dpi="0" rotWithShape="1">
            <a:blip r:embed="rId2">
              <a:alphaModFix amt="50000"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직사각형 7"/>
          <p:cNvSpPr/>
          <p:nvPr userDrawn="1"/>
        </p:nvSpPr>
        <p:spPr>
          <a:xfrm>
            <a:off x="115613" y="0"/>
            <a:ext cx="12076386" cy="6858000"/>
          </a:xfrm>
          <a:prstGeom prst="rect">
            <a:avLst/>
          </a:prstGeom>
          <a:gradFill flip="none" rotWithShape="1">
            <a:gsLst>
              <a:gs pos="52000">
                <a:sysClr val="windowText" lastClr="000000"/>
              </a:gs>
              <a:gs pos="15000">
                <a:srgbClr val="000000">
                  <a:alpha val="65000"/>
                </a:srgbClr>
              </a:gs>
              <a:gs pos="0">
                <a:srgbClr val="000000">
                  <a:alpha val="0"/>
                </a:srgbClr>
              </a:gs>
              <a:gs pos="100000">
                <a:sysClr val="windowText" lastClr="000000">
                  <a:alpha val="0"/>
                </a:sysClr>
              </a:gs>
              <a:gs pos="87000">
                <a:sysClr val="windowText" lastClr="000000">
                  <a:alpha val="7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588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빈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915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03E4321A-160E-4817-AD05-EFD264CF529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2016-09-01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A1AE7FCD-E1CB-4BEF-98E4-020D0A6DAF8F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8648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480011" y="6416098"/>
            <a:ext cx="2678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600" dirty="0">
                <a:solidFill>
                  <a:prstClr val="white">
                    <a:lumMod val="50000"/>
                    <a:lumOff val="50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XEMI </a:t>
            </a:r>
            <a:r>
              <a:rPr lang="ko-KR" altLang="en-US" sz="1600" dirty="0">
                <a:solidFill>
                  <a:prstClr val="white">
                    <a:lumMod val="50000"/>
                    <a:lumOff val="50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블랙스튜디오 템플릿</a:t>
            </a:r>
            <a:endParaRPr lang="en-US" altLang="ko-KR" sz="1600" dirty="0">
              <a:solidFill>
                <a:prstClr val="white">
                  <a:lumMod val="50000"/>
                  <a:lumOff val="50000"/>
                </a:prst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1630362" y="3719146"/>
            <a:ext cx="8982075" cy="2187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b="1" dirty="0" smtClean="0">
                <a:latin typeface="+mn-ea"/>
                <a:ea typeface="+mn-ea"/>
              </a:rPr>
              <a:t>PPT </a:t>
            </a:r>
            <a:r>
              <a:rPr lang="ko-KR" altLang="en-US" b="1" dirty="0" smtClean="0">
                <a:latin typeface="+mn-ea"/>
                <a:ea typeface="+mn-ea"/>
              </a:rPr>
              <a:t>제목을 입력하세요</a:t>
            </a:r>
            <a:endParaRPr lang="ko-KR" altLang="en-US" sz="2200" b="1" dirty="0">
              <a:latin typeface="+mn-ea"/>
              <a:ea typeface="+mn-ea"/>
            </a:endParaRPr>
          </a:p>
        </p:txBody>
      </p:sp>
      <p:cxnSp>
        <p:nvCxnSpPr>
          <p:cNvPr id="18" name="직선 연결선 17"/>
          <p:cNvCxnSpPr/>
          <p:nvPr/>
        </p:nvCxnSpPr>
        <p:spPr>
          <a:xfrm flipH="1">
            <a:off x="-19042" y="4851034"/>
            <a:ext cx="2457442" cy="0"/>
          </a:xfrm>
          <a:prstGeom prst="line">
            <a:avLst/>
          </a:prstGeom>
          <a:ln w="38100">
            <a:solidFill>
              <a:schemeClr val="tx1">
                <a:alpha val="6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 flipH="1">
            <a:off x="9720461" y="4851034"/>
            <a:ext cx="2547740" cy="0"/>
          </a:xfrm>
          <a:prstGeom prst="line">
            <a:avLst/>
          </a:prstGeom>
          <a:ln w="38100">
            <a:solidFill>
              <a:schemeClr val="tx1">
                <a:alpha val="6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3073399" y="5139095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o-KR" altLang="en-US" sz="2200" b="1" dirty="0" smtClean="0">
                <a:solidFill>
                  <a:schemeClr val="tx1">
                    <a:lumMod val="65000"/>
                  </a:schemeClr>
                </a:solidFill>
                <a:latin typeface="+mn-ea"/>
                <a:cs typeface="+mj-cs"/>
              </a:rPr>
              <a:t>부제목을 입력하세요</a:t>
            </a:r>
            <a:endParaRPr lang="ko-KR" altLang="en-US" dirty="0">
              <a:solidFill>
                <a:schemeClr val="tx1">
                  <a:lumMod val="65000"/>
                </a:schemeClr>
              </a:solidFill>
              <a:latin typeface="+mn-ea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4827194" y="3091661"/>
            <a:ext cx="2032419" cy="1371763"/>
            <a:chOff x="1114971" y="4274634"/>
            <a:chExt cx="2032419" cy="1371763"/>
          </a:xfrm>
        </p:grpSpPr>
        <p:sp>
          <p:nvSpPr>
            <p:cNvPr id="26" name="Freeform 30"/>
            <p:cNvSpPr>
              <a:spLocks/>
            </p:cNvSpPr>
            <p:nvPr/>
          </p:nvSpPr>
          <p:spPr bwMode="auto">
            <a:xfrm>
              <a:off x="1847588" y="4467269"/>
              <a:ext cx="942590" cy="942590"/>
            </a:xfrm>
            <a:custGeom>
              <a:avLst/>
              <a:gdLst>
                <a:gd name="T0" fmla="*/ 140 w 281"/>
                <a:gd name="T1" fmla="*/ 281 h 281"/>
                <a:gd name="T2" fmla="*/ 0 w 281"/>
                <a:gd name="T3" fmla="*/ 141 h 281"/>
                <a:gd name="T4" fmla="*/ 140 w 281"/>
                <a:gd name="T5" fmla="*/ 0 h 281"/>
                <a:gd name="T6" fmla="*/ 281 w 281"/>
                <a:gd name="T7" fmla="*/ 141 h 281"/>
                <a:gd name="T8" fmla="*/ 140 w 281"/>
                <a:gd name="T9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81">
                  <a:moveTo>
                    <a:pt x="140" y="281"/>
                  </a:moveTo>
                  <a:cubicBezTo>
                    <a:pt x="120" y="281"/>
                    <a:pt x="0" y="160"/>
                    <a:pt x="0" y="141"/>
                  </a:cubicBezTo>
                  <a:cubicBezTo>
                    <a:pt x="0" y="121"/>
                    <a:pt x="121" y="0"/>
                    <a:pt x="140" y="0"/>
                  </a:cubicBezTo>
                  <a:cubicBezTo>
                    <a:pt x="160" y="0"/>
                    <a:pt x="281" y="121"/>
                    <a:pt x="281" y="141"/>
                  </a:cubicBezTo>
                  <a:cubicBezTo>
                    <a:pt x="281" y="160"/>
                    <a:pt x="160" y="281"/>
                    <a:pt x="140" y="28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87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Freeform 30"/>
            <p:cNvSpPr>
              <a:spLocks/>
            </p:cNvSpPr>
            <p:nvPr/>
          </p:nvSpPr>
          <p:spPr bwMode="auto">
            <a:xfrm>
              <a:off x="1898386" y="4325434"/>
              <a:ext cx="1175014" cy="1175014"/>
            </a:xfrm>
            <a:custGeom>
              <a:avLst/>
              <a:gdLst>
                <a:gd name="T0" fmla="*/ 140 w 281"/>
                <a:gd name="T1" fmla="*/ 281 h 281"/>
                <a:gd name="T2" fmla="*/ 0 w 281"/>
                <a:gd name="T3" fmla="*/ 141 h 281"/>
                <a:gd name="T4" fmla="*/ 140 w 281"/>
                <a:gd name="T5" fmla="*/ 0 h 281"/>
                <a:gd name="T6" fmla="*/ 281 w 281"/>
                <a:gd name="T7" fmla="*/ 141 h 281"/>
                <a:gd name="T8" fmla="*/ 140 w 281"/>
                <a:gd name="T9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81">
                  <a:moveTo>
                    <a:pt x="140" y="281"/>
                  </a:moveTo>
                  <a:cubicBezTo>
                    <a:pt x="120" y="281"/>
                    <a:pt x="0" y="160"/>
                    <a:pt x="0" y="141"/>
                  </a:cubicBezTo>
                  <a:cubicBezTo>
                    <a:pt x="0" y="121"/>
                    <a:pt x="121" y="0"/>
                    <a:pt x="140" y="0"/>
                  </a:cubicBezTo>
                  <a:cubicBezTo>
                    <a:pt x="160" y="0"/>
                    <a:pt x="281" y="121"/>
                    <a:pt x="281" y="141"/>
                  </a:cubicBezTo>
                  <a:cubicBezTo>
                    <a:pt x="281" y="160"/>
                    <a:pt x="160" y="281"/>
                    <a:pt x="140" y="281"/>
                  </a:cubicBezTo>
                  <a:close/>
                </a:path>
              </a:pathLst>
            </a:custGeom>
            <a:noFill/>
            <a:ln w="25400">
              <a:solidFill>
                <a:srgbClr val="A9D18E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Freeform 30"/>
            <p:cNvSpPr>
              <a:spLocks/>
            </p:cNvSpPr>
            <p:nvPr/>
          </p:nvSpPr>
          <p:spPr bwMode="auto">
            <a:xfrm>
              <a:off x="1694153" y="4274634"/>
              <a:ext cx="1254969" cy="1254969"/>
            </a:xfrm>
            <a:custGeom>
              <a:avLst/>
              <a:gdLst>
                <a:gd name="T0" fmla="*/ 140 w 281"/>
                <a:gd name="T1" fmla="*/ 281 h 281"/>
                <a:gd name="T2" fmla="*/ 0 w 281"/>
                <a:gd name="T3" fmla="*/ 141 h 281"/>
                <a:gd name="T4" fmla="*/ 140 w 281"/>
                <a:gd name="T5" fmla="*/ 0 h 281"/>
                <a:gd name="T6" fmla="*/ 281 w 281"/>
                <a:gd name="T7" fmla="*/ 141 h 281"/>
                <a:gd name="T8" fmla="*/ 140 w 281"/>
                <a:gd name="T9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81">
                  <a:moveTo>
                    <a:pt x="140" y="281"/>
                  </a:moveTo>
                  <a:cubicBezTo>
                    <a:pt x="120" y="281"/>
                    <a:pt x="0" y="160"/>
                    <a:pt x="0" y="141"/>
                  </a:cubicBezTo>
                  <a:cubicBezTo>
                    <a:pt x="0" y="121"/>
                    <a:pt x="121" y="0"/>
                    <a:pt x="140" y="0"/>
                  </a:cubicBezTo>
                  <a:cubicBezTo>
                    <a:pt x="160" y="0"/>
                    <a:pt x="281" y="121"/>
                    <a:pt x="281" y="141"/>
                  </a:cubicBezTo>
                  <a:cubicBezTo>
                    <a:pt x="281" y="160"/>
                    <a:pt x="160" y="281"/>
                    <a:pt x="140" y="281"/>
                  </a:cubicBezTo>
                  <a:close/>
                </a:path>
              </a:pathLst>
            </a:custGeom>
            <a:noFill/>
            <a:ln w="25400">
              <a:solidFill>
                <a:srgbClr val="A9D18E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auto">
            <a:xfrm>
              <a:off x="2372733" y="4871740"/>
              <a:ext cx="774657" cy="774657"/>
            </a:xfrm>
            <a:custGeom>
              <a:avLst/>
              <a:gdLst>
                <a:gd name="T0" fmla="*/ 140 w 281"/>
                <a:gd name="T1" fmla="*/ 281 h 281"/>
                <a:gd name="T2" fmla="*/ 0 w 281"/>
                <a:gd name="T3" fmla="*/ 141 h 281"/>
                <a:gd name="T4" fmla="*/ 140 w 281"/>
                <a:gd name="T5" fmla="*/ 0 h 281"/>
                <a:gd name="T6" fmla="*/ 281 w 281"/>
                <a:gd name="T7" fmla="*/ 141 h 281"/>
                <a:gd name="T8" fmla="*/ 140 w 281"/>
                <a:gd name="T9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81">
                  <a:moveTo>
                    <a:pt x="140" y="281"/>
                  </a:moveTo>
                  <a:cubicBezTo>
                    <a:pt x="120" y="281"/>
                    <a:pt x="0" y="160"/>
                    <a:pt x="0" y="141"/>
                  </a:cubicBezTo>
                  <a:cubicBezTo>
                    <a:pt x="0" y="121"/>
                    <a:pt x="121" y="0"/>
                    <a:pt x="140" y="0"/>
                  </a:cubicBezTo>
                  <a:cubicBezTo>
                    <a:pt x="160" y="0"/>
                    <a:pt x="281" y="121"/>
                    <a:pt x="281" y="141"/>
                  </a:cubicBezTo>
                  <a:cubicBezTo>
                    <a:pt x="281" y="160"/>
                    <a:pt x="160" y="281"/>
                    <a:pt x="140" y="281"/>
                  </a:cubicBezTo>
                  <a:close/>
                </a:path>
              </a:pathLst>
            </a:custGeom>
            <a:noFill/>
            <a:ln w="25400">
              <a:solidFill>
                <a:srgbClr val="A9D18E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1754373" y="4317079"/>
              <a:ext cx="658626" cy="658626"/>
            </a:xfrm>
            <a:custGeom>
              <a:avLst/>
              <a:gdLst>
                <a:gd name="T0" fmla="*/ 140 w 281"/>
                <a:gd name="T1" fmla="*/ 281 h 281"/>
                <a:gd name="T2" fmla="*/ 0 w 281"/>
                <a:gd name="T3" fmla="*/ 141 h 281"/>
                <a:gd name="T4" fmla="*/ 140 w 281"/>
                <a:gd name="T5" fmla="*/ 0 h 281"/>
                <a:gd name="T6" fmla="*/ 281 w 281"/>
                <a:gd name="T7" fmla="*/ 141 h 281"/>
                <a:gd name="T8" fmla="*/ 140 w 281"/>
                <a:gd name="T9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81">
                  <a:moveTo>
                    <a:pt x="140" y="281"/>
                  </a:moveTo>
                  <a:cubicBezTo>
                    <a:pt x="120" y="281"/>
                    <a:pt x="0" y="160"/>
                    <a:pt x="0" y="141"/>
                  </a:cubicBezTo>
                  <a:cubicBezTo>
                    <a:pt x="0" y="121"/>
                    <a:pt x="121" y="0"/>
                    <a:pt x="140" y="0"/>
                  </a:cubicBezTo>
                  <a:cubicBezTo>
                    <a:pt x="160" y="0"/>
                    <a:pt x="281" y="121"/>
                    <a:pt x="281" y="141"/>
                  </a:cubicBezTo>
                  <a:cubicBezTo>
                    <a:pt x="281" y="160"/>
                    <a:pt x="160" y="281"/>
                    <a:pt x="140" y="281"/>
                  </a:cubicBezTo>
                  <a:close/>
                </a:path>
              </a:pathLst>
            </a:custGeom>
            <a:noFill/>
            <a:ln w="25400">
              <a:solidFill>
                <a:srgbClr val="A9D18E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Freeform 30"/>
            <p:cNvSpPr>
              <a:spLocks/>
            </p:cNvSpPr>
            <p:nvPr/>
          </p:nvSpPr>
          <p:spPr bwMode="auto">
            <a:xfrm>
              <a:off x="1114971" y="4975704"/>
              <a:ext cx="512467" cy="512467"/>
            </a:xfrm>
            <a:custGeom>
              <a:avLst/>
              <a:gdLst>
                <a:gd name="T0" fmla="*/ 140 w 281"/>
                <a:gd name="T1" fmla="*/ 281 h 281"/>
                <a:gd name="T2" fmla="*/ 0 w 281"/>
                <a:gd name="T3" fmla="*/ 141 h 281"/>
                <a:gd name="T4" fmla="*/ 140 w 281"/>
                <a:gd name="T5" fmla="*/ 0 h 281"/>
                <a:gd name="T6" fmla="*/ 281 w 281"/>
                <a:gd name="T7" fmla="*/ 141 h 281"/>
                <a:gd name="T8" fmla="*/ 140 w 281"/>
                <a:gd name="T9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81">
                  <a:moveTo>
                    <a:pt x="140" y="281"/>
                  </a:moveTo>
                  <a:cubicBezTo>
                    <a:pt x="120" y="281"/>
                    <a:pt x="0" y="160"/>
                    <a:pt x="0" y="141"/>
                  </a:cubicBezTo>
                  <a:cubicBezTo>
                    <a:pt x="0" y="121"/>
                    <a:pt x="121" y="0"/>
                    <a:pt x="140" y="0"/>
                  </a:cubicBezTo>
                  <a:cubicBezTo>
                    <a:pt x="160" y="0"/>
                    <a:pt x="281" y="121"/>
                    <a:pt x="281" y="141"/>
                  </a:cubicBezTo>
                  <a:cubicBezTo>
                    <a:pt x="281" y="160"/>
                    <a:pt x="160" y="281"/>
                    <a:pt x="140" y="281"/>
                  </a:cubicBezTo>
                  <a:close/>
                </a:path>
              </a:pathLst>
            </a:custGeom>
            <a:noFill/>
            <a:ln w="25400">
              <a:solidFill>
                <a:srgbClr val="A9D18E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142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8972320" y="3142610"/>
            <a:ext cx="3029438" cy="3196066"/>
            <a:chOff x="3233716" y="1459683"/>
            <a:chExt cx="565844" cy="596967"/>
          </a:xfrm>
          <a:solidFill>
            <a:schemeClr val="accent6">
              <a:lumMod val="60000"/>
              <a:lumOff val="40000"/>
              <a:alpha val="30000"/>
            </a:schemeClr>
          </a:solidFill>
        </p:grpSpPr>
        <p:sp>
          <p:nvSpPr>
            <p:cNvPr id="39" name="Freeform 30"/>
            <p:cNvSpPr>
              <a:spLocks/>
            </p:cNvSpPr>
            <p:nvPr/>
          </p:nvSpPr>
          <p:spPr bwMode="auto">
            <a:xfrm>
              <a:off x="3284638" y="1541729"/>
              <a:ext cx="514922" cy="514921"/>
            </a:xfrm>
            <a:custGeom>
              <a:avLst/>
              <a:gdLst>
                <a:gd name="T0" fmla="*/ 140 w 281"/>
                <a:gd name="T1" fmla="*/ 281 h 281"/>
                <a:gd name="T2" fmla="*/ 0 w 281"/>
                <a:gd name="T3" fmla="*/ 141 h 281"/>
                <a:gd name="T4" fmla="*/ 140 w 281"/>
                <a:gd name="T5" fmla="*/ 0 h 281"/>
                <a:gd name="T6" fmla="*/ 281 w 281"/>
                <a:gd name="T7" fmla="*/ 141 h 281"/>
                <a:gd name="T8" fmla="*/ 140 w 281"/>
                <a:gd name="T9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81">
                  <a:moveTo>
                    <a:pt x="140" y="281"/>
                  </a:moveTo>
                  <a:cubicBezTo>
                    <a:pt x="120" y="281"/>
                    <a:pt x="0" y="160"/>
                    <a:pt x="0" y="141"/>
                  </a:cubicBezTo>
                  <a:cubicBezTo>
                    <a:pt x="0" y="121"/>
                    <a:pt x="121" y="0"/>
                    <a:pt x="140" y="0"/>
                  </a:cubicBezTo>
                  <a:cubicBezTo>
                    <a:pt x="160" y="0"/>
                    <a:pt x="281" y="121"/>
                    <a:pt x="281" y="141"/>
                  </a:cubicBezTo>
                  <a:cubicBezTo>
                    <a:pt x="281" y="160"/>
                    <a:pt x="160" y="281"/>
                    <a:pt x="140" y="28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Freeform 30"/>
            <p:cNvSpPr>
              <a:spLocks/>
            </p:cNvSpPr>
            <p:nvPr/>
          </p:nvSpPr>
          <p:spPr bwMode="auto">
            <a:xfrm>
              <a:off x="3233716" y="1459683"/>
              <a:ext cx="359797" cy="359796"/>
            </a:xfrm>
            <a:custGeom>
              <a:avLst/>
              <a:gdLst>
                <a:gd name="T0" fmla="*/ 140 w 281"/>
                <a:gd name="T1" fmla="*/ 281 h 281"/>
                <a:gd name="T2" fmla="*/ 0 w 281"/>
                <a:gd name="T3" fmla="*/ 141 h 281"/>
                <a:gd name="T4" fmla="*/ 140 w 281"/>
                <a:gd name="T5" fmla="*/ 0 h 281"/>
                <a:gd name="T6" fmla="*/ 281 w 281"/>
                <a:gd name="T7" fmla="*/ 141 h 281"/>
                <a:gd name="T8" fmla="*/ 140 w 281"/>
                <a:gd name="T9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81">
                  <a:moveTo>
                    <a:pt x="140" y="281"/>
                  </a:moveTo>
                  <a:cubicBezTo>
                    <a:pt x="120" y="281"/>
                    <a:pt x="0" y="160"/>
                    <a:pt x="0" y="141"/>
                  </a:cubicBezTo>
                  <a:cubicBezTo>
                    <a:pt x="0" y="121"/>
                    <a:pt x="121" y="0"/>
                    <a:pt x="140" y="0"/>
                  </a:cubicBezTo>
                  <a:cubicBezTo>
                    <a:pt x="160" y="0"/>
                    <a:pt x="281" y="121"/>
                    <a:pt x="281" y="141"/>
                  </a:cubicBezTo>
                  <a:cubicBezTo>
                    <a:pt x="281" y="160"/>
                    <a:pt x="160" y="281"/>
                    <a:pt x="140" y="281"/>
                  </a:cubicBez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7" name="제목 1"/>
          <p:cNvSpPr txBox="1">
            <a:spLocks/>
          </p:cNvSpPr>
          <p:nvPr/>
        </p:nvSpPr>
        <p:spPr>
          <a:xfrm>
            <a:off x="7332010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b="1" dirty="0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학습목표 및 내용</a:t>
            </a:r>
            <a:endParaRPr lang="ko-KR" altLang="en-US" sz="24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5692757" y="1474699"/>
            <a:ext cx="4409811" cy="1871925"/>
            <a:chOff x="5934057" y="1474699"/>
            <a:chExt cx="4409811" cy="1871925"/>
          </a:xfrm>
        </p:grpSpPr>
        <p:sp>
          <p:nvSpPr>
            <p:cNvPr id="3" name="TextBox 2"/>
            <p:cNvSpPr txBox="1"/>
            <p:nvPr/>
          </p:nvSpPr>
          <p:spPr>
            <a:xfrm>
              <a:off x="6202991" y="2061336"/>
              <a:ext cx="4140877" cy="12852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3429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이곳에 학습 목표를 적어 주십시오</a:t>
              </a:r>
              <a:r>
                <a:rPr lang="en-US" altLang="ko-KR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</a:p>
            <a:p>
              <a:pPr indent="-3429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이곳에 학습 목표를 적어 주십시오</a:t>
              </a:r>
              <a:r>
                <a:rPr lang="en-US" altLang="ko-KR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indent="-3429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이곳에 학습 목표를 적어 주십시오</a:t>
              </a:r>
              <a:r>
                <a:rPr lang="en-US" altLang="ko-KR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cxnSp>
          <p:nvCxnSpPr>
            <p:cNvPr id="93" name="직선 연결선 92"/>
            <p:cNvCxnSpPr/>
            <p:nvPr/>
          </p:nvCxnSpPr>
          <p:spPr>
            <a:xfrm>
              <a:off x="5934057" y="2046822"/>
              <a:ext cx="1765093" cy="0"/>
            </a:xfrm>
            <a:prstGeom prst="line">
              <a:avLst/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5934057" y="1474699"/>
              <a:ext cx="1210588" cy="494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indent="-342900">
                <a:lnSpc>
                  <a:spcPct val="150000"/>
                </a:lnSpc>
                <a:buFont typeface="+mj-lt"/>
                <a:buAutoNum type="arabicPeriod"/>
                <a:defRPr>
                  <a:latin typeface="KBIZ한마음고딕 B" panose="02020503020101020101" pitchFamily="18" charset="-127"/>
                  <a:ea typeface="KBIZ한마음고딕 B" panose="02020503020101020101" pitchFamily="18" charset="-127"/>
                </a:defRPr>
              </a:lvl1pPr>
            </a:lstStyle>
            <a:p>
              <a:pPr indent="0">
                <a:buNone/>
              </a:pPr>
              <a:r>
                <a:rPr lang="ko-KR" altLang="en-US" sz="20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학습목표</a:t>
              </a: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6901032" y="4136906"/>
            <a:ext cx="4525925" cy="1873739"/>
            <a:chOff x="7142332" y="4136906"/>
            <a:chExt cx="4525925" cy="1873739"/>
          </a:xfrm>
        </p:grpSpPr>
        <p:sp>
          <p:nvSpPr>
            <p:cNvPr id="99" name="TextBox 98"/>
            <p:cNvSpPr txBox="1"/>
            <p:nvPr/>
          </p:nvSpPr>
          <p:spPr>
            <a:xfrm>
              <a:off x="7527380" y="4725357"/>
              <a:ext cx="4140877" cy="12852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3429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이곳에 학습 </a:t>
              </a:r>
              <a:r>
                <a:rPr lang="ko-KR" altLang="en-US" dirty="0" smtClean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내용을 </a:t>
              </a:r>
              <a:r>
                <a: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적어 주십시오</a:t>
              </a:r>
              <a:r>
                <a:rPr lang="en-US" altLang="ko-KR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</a:p>
            <a:p>
              <a:pPr indent="-3429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이곳에 학습 내용을 적어 주십시오</a:t>
              </a:r>
              <a:r>
                <a:rPr lang="en-US" altLang="ko-KR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indent="-3429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이곳에 학습 내용을 적어 주십시오</a:t>
              </a:r>
              <a:r>
                <a:rPr lang="en-US" altLang="ko-KR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cxnSp>
          <p:nvCxnSpPr>
            <p:cNvPr id="100" name="직선 연결선 99"/>
            <p:cNvCxnSpPr/>
            <p:nvPr/>
          </p:nvCxnSpPr>
          <p:spPr>
            <a:xfrm>
              <a:off x="7142332" y="4696329"/>
              <a:ext cx="1765093" cy="0"/>
            </a:xfrm>
            <a:prstGeom prst="line">
              <a:avLst/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7142332" y="4136906"/>
              <a:ext cx="1210588" cy="500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indent="-342900">
                <a:lnSpc>
                  <a:spcPct val="150000"/>
                </a:lnSpc>
                <a:buFont typeface="+mj-lt"/>
                <a:buAutoNum type="arabicPeriod"/>
                <a:defRPr>
                  <a:latin typeface="KBIZ한마음고딕 B" panose="02020503020101020101" pitchFamily="18" charset="-127"/>
                  <a:ea typeface="KBIZ한마음고딕 B" panose="02020503020101020101" pitchFamily="18" charset="-127"/>
                </a:defRPr>
              </a:lvl1pPr>
            </a:lstStyle>
            <a:p>
              <a:pPr indent="0">
                <a:buNone/>
              </a:pPr>
              <a:r>
                <a:rPr lang="ko-KR" altLang="en-US" sz="2000" b="1" dirty="0" smtClean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학습내용</a:t>
              </a:r>
              <a:endPara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6498538" y="135872"/>
            <a:ext cx="5250863" cy="726184"/>
            <a:chOff x="6498538" y="135872"/>
            <a:chExt cx="5250863" cy="726184"/>
          </a:xfrm>
        </p:grpSpPr>
        <p:cxnSp>
          <p:nvCxnSpPr>
            <p:cNvPr id="21" name="직선 연결선 20"/>
            <p:cNvCxnSpPr/>
            <p:nvPr/>
          </p:nvCxnSpPr>
          <p:spPr>
            <a:xfrm flipH="1">
              <a:off x="7392625" y="653728"/>
              <a:ext cx="4356776" cy="0"/>
            </a:xfrm>
            <a:prstGeom prst="line">
              <a:avLst/>
            </a:prstGeom>
            <a:ln w="38100">
              <a:solidFill>
                <a:schemeClr val="tx1">
                  <a:alpha val="6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그룹 21"/>
            <p:cNvGrpSpPr/>
            <p:nvPr/>
          </p:nvGrpSpPr>
          <p:grpSpPr>
            <a:xfrm>
              <a:off x="6498538" y="135872"/>
              <a:ext cx="908601" cy="726184"/>
              <a:chOff x="1484151" y="4317079"/>
              <a:chExt cx="1663239" cy="1329318"/>
            </a:xfrm>
          </p:grpSpPr>
          <p:sp>
            <p:nvSpPr>
              <p:cNvPr id="23" name="Freeform 30"/>
              <p:cNvSpPr>
                <a:spLocks/>
              </p:cNvSpPr>
              <p:nvPr/>
            </p:nvSpPr>
            <p:spPr bwMode="auto">
              <a:xfrm>
                <a:off x="1847588" y="4467269"/>
                <a:ext cx="942590" cy="942590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87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Freeform 30"/>
              <p:cNvSpPr>
                <a:spLocks/>
              </p:cNvSpPr>
              <p:nvPr/>
            </p:nvSpPr>
            <p:spPr bwMode="auto">
              <a:xfrm>
                <a:off x="1818679" y="4352002"/>
                <a:ext cx="1175014" cy="1175013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Freeform 30"/>
              <p:cNvSpPr>
                <a:spLocks/>
              </p:cNvSpPr>
              <p:nvPr/>
            </p:nvSpPr>
            <p:spPr bwMode="auto">
              <a:xfrm>
                <a:off x="2372733" y="4871740"/>
                <a:ext cx="774657" cy="774657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Freeform 30"/>
              <p:cNvSpPr>
                <a:spLocks/>
              </p:cNvSpPr>
              <p:nvPr/>
            </p:nvSpPr>
            <p:spPr bwMode="auto">
              <a:xfrm>
                <a:off x="1754373" y="4317079"/>
                <a:ext cx="658626" cy="658626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Freeform 30"/>
              <p:cNvSpPr>
                <a:spLocks/>
              </p:cNvSpPr>
              <p:nvPr/>
            </p:nvSpPr>
            <p:spPr bwMode="auto">
              <a:xfrm>
                <a:off x="1484151" y="5075808"/>
                <a:ext cx="306084" cy="306085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42" name="Freeform 30"/>
          <p:cNvSpPr>
            <a:spLocks/>
          </p:cNvSpPr>
          <p:nvPr/>
        </p:nvSpPr>
        <p:spPr bwMode="auto">
          <a:xfrm>
            <a:off x="6007645" y="2896365"/>
            <a:ext cx="828492" cy="828490"/>
          </a:xfrm>
          <a:custGeom>
            <a:avLst/>
            <a:gdLst>
              <a:gd name="T0" fmla="*/ 140 w 281"/>
              <a:gd name="T1" fmla="*/ 281 h 281"/>
              <a:gd name="T2" fmla="*/ 0 w 281"/>
              <a:gd name="T3" fmla="*/ 141 h 281"/>
              <a:gd name="T4" fmla="*/ 140 w 281"/>
              <a:gd name="T5" fmla="*/ 0 h 281"/>
              <a:gd name="T6" fmla="*/ 281 w 281"/>
              <a:gd name="T7" fmla="*/ 141 h 281"/>
              <a:gd name="T8" fmla="*/ 140 w 281"/>
              <a:gd name="T9" fmla="*/ 281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1" h="281">
                <a:moveTo>
                  <a:pt x="140" y="281"/>
                </a:moveTo>
                <a:cubicBezTo>
                  <a:pt x="120" y="281"/>
                  <a:pt x="0" y="160"/>
                  <a:pt x="0" y="141"/>
                </a:cubicBezTo>
                <a:cubicBezTo>
                  <a:pt x="0" y="121"/>
                  <a:pt x="121" y="0"/>
                  <a:pt x="140" y="0"/>
                </a:cubicBezTo>
                <a:cubicBezTo>
                  <a:pt x="160" y="0"/>
                  <a:pt x="281" y="121"/>
                  <a:pt x="281" y="141"/>
                </a:cubicBezTo>
                <a:cubicBezTo>
                  <a:pt x="281" y="160"/>
                  <a:pt x="160" y="281"/>
                  <a:pt x="140" y="28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30000"/>
            </a:schemeClr>
          </a:solidFill>
          <a:ln w="25400"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3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모서리가 둥근 직사각형 16"/>
          <p:cNvSpPr/>
          <p:nvPr/>
        </p:nvSpPr>
        <p:spPr>
          <a:xfrm>
            <a:off x="725071" y="1950253"/>
            <a:ext cx="6827465" cy="3575996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홈의 단락에서 줄 간격</a:t>
            </a:r>
            <a:r>
              <a:rPr lang="en-US" altLang="ko-KR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글머리 기호 수정 가능합니다</a:t>
            </a:r>
            <a:r>
              <a:rPr lang="en-US" altLang="ko-KR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줄 간격은 </a:t>
            </a:r>
            <a:r>
              <a:rPr lang="en-US" altLang="ko-KR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1.5</a:t>
            </a: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로 설정 되어 있습니다</a:t>
            </a:r>
            <a:r>
              <a:rPr lang="en-US" altLang="ko-KR" sz="1600" dirty="0" smtClean="0">
                <a:solidFill>
                  <a:prstClr val="white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서식의 단락에서 수정 가능합니다</a:t>
            </a:r>
            <a:r>
              <a:rPr lang="en-US" altLang="ko-KR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이곳에 텍스트를 입력하세요</a:t>
            </a:r>
            <a:r>
              <a:rPr lang="en-US" altLang="ko-KR" sz="1600" dirty="0" smtClean="0">
                <a:solidFill>
                  <a:prstClr val="white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이곳에 텍스트를 입력하세요</a:t>
            </a:r>
            <a:r>
              <a:rPr lang="en-US" altLang="ko-KR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이곳에 텍스트를 입력하세요</a:t>
            </a:r>
            <a:r>
              <a:rPr lang="en-US" altLang="ko-KR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이곳에 텍스트를 입력하세요</a:t>
            </a:r>
            <a:r>
              <a:rPr lang="en-US" altLang="ko-KR" sz="1600" dirty="0" smtClean="0">
                <a:solidFill>
                  <a:prstClr val="white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 smtClean="0">
                <a:solidFill>
                  <a:prstClr val="white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이곳에 텍스트를 입력하세요</a:t>
            </a:r>
            <a:r>
              <a:rPr lang="en-US" altLang="ko-KR" sz="1600" dirty="0" smtClean="0">
                <a:solidFill>
                  <a:prstClr val="white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600" dirty="0">
              <a:solidFill>
                <a:prstClr val="white">
                  <a:lumMod val="75000"/>
                  <a:lumOff val="25000"/>
                </a:prst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제목 1"/>
          <p:cNvSpPr txBox="1">
            <a:spLocks/>
          </p:cNvSpPr>
          <p:nvPr/>
        </p:nvSpPr>
        <p:spPr>
          <a:xfrm>
            <a:off x="7317496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defRPr>
            </a:lvl1pPr>
          </a:lstStyle>
          <a:p>
            <a:r>
              <a:rPr lang="ko-KR" altLang="en-US" dirty="0"/>
              <a:t>제목을 입력하세요</a:t>
            </a:r>
          </a:p>
        </p:txBody>
      </p:sp>
      <p:grpSp>
        <p:nvGrpSpPr>
          <p:cNvPr id="8" name="그룹 7"/>
          <p:cNvGrpSpPr/>
          <p:nvPr/>
        </p:nvGrpSpPr>
        <p:grpSpPr>
          <a:xfrm>
            <a:off x="1090930" y="5644804"/>
            <a:ext cx="4171584" cy="655310"/>
            <a:chOff x="7011838" y="5625445"/>
            <a:chExt cx="4171584" cy="655310"/>
          </a:xfrm>
        </p:grpSpPr>
        <p:sp>
          <p:nvSpPr>
            <p:cNvPr id="9" name="Freeform 48"/>
            <p:cNvSpPr>
              <a:spLocks noEditPoints="1"/>
            </p:cNvSpPr>
            <p:nvPr/>
          </p:nvSpPr>
          <p:spPr bwMode="auto">
            <a:xfrm>
              <a:off x="7011838" y="5625445"/>
              <a:ext cx="420967" cy="387290"/>
            </a:xfrm>
            <a:custGeom>
              <a:avLst/>
              <a:gdLst>
                <a:gd name="T0" fmla="*/ 29 w 73"/>
                <a:gd name="T1" fmla="*/ 65 h 65"/>
                <a:gd name="T2" fmla="*/ 0 w 73"/>
                <a:gd name="T3" fmla="*/ 65 h 65"/>
                <a:gd name="T4" fmla="*/ 0 w 73"/>
                <a:gd name="T5" fmla="*/ 39 h 65"/>
                <a:gd name="T6" fmla="*/ 8 w 73"/>
                <a:gd name="T7" fmla="*/ 12 h 65"/>
                <a:gd name="T8" fmla="*/ 29 w 73"/>
                <a:gd name="T9" fmla="*/ 0 h 65"/>
                <a:gd name="T10" fmla="*/ 29 w 73"/>
                <a:gd name="T11" fmla="*/ 10 h 65"/>
                <a:gd name="T12" fmla="*/ 18 w 73"/>
                <a:gd name="T13" fmla="*/ 17 h 65"/>
                <a:gd name="T14" fmla="*/ 12 w 73"/>
                <a:gd name="T15" fmla="*/ 35 h 65"/>
                <a:gd name="T16" fmla="*/ 29 w 73"/>
                <a:gd name="T17" fmla="*/ 35 h 65"/>
                <a:gd name="T18" fmla="*/ 29 w 73"/>
                <a:gd name="T19" fmla="*/ 65 h 65"/>
                <a:gd name="T20" fmla="*/ 73 w 73"/>
                <a:gd name="T21" fmla="*/ 65 h 65"/>
                <a:gd name="T22" fmla="*/ 43 w 73"/>
                <a:gd name="T23" fmla="*/ 65 h 65"/>
                <a:gd name="T24" fmla="*/ 43 w 73"/>
                <a:gd name="T25" fmla="*/ 39 h 65"/>
                <a:gd name="T26" fmla="*/ 52 w 73"/>
                <a:gd name="T27" fmla="*/ 12 h 65"/>
                <a:gd name="T28" fmla="*/ 73 w 73"/>
                <a:gd name="T29" fmla="*/ 0 h 65"/>
                <a:gd name="T30" fmla="*/ 73 w 73"/>
                <a:gd name="T31" fmla="*/ 10 h 65"/>
                <a:gd name="T32" fmla="*/ 62 w 73"/>
                <a:gd name="T33" fmla="*/ 17 h 65"/>
                <a:gd name="T34" fmla="*/ 56 w 73"/>
                <a:gd name="T35" fmla="*/ 35 h 65"/>
                <a:gd name="T36" fmla="*/ 73 w 73"/>
                <a:gd name="T37" fmla="*/ 35 h 65"/>
                <a:gd name="T38" fmla="*/ 73 w 73"/>
                <a:gd name="T3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65">
                  <a:moveTo>
                    <a:pt x="29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28"/>
                    <a:pt x="2" y="18"/>
                    <a:pt x="8" y="12"/>
                  </a:cubicBezTo>
                  <a:cubicBezTo>
                    <a:pt x="13" y="6"/>
                    <a:pt x="20" y="2"/>
                    <a:pt x="29" y="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4" y="11"/>
                    <a:pt x="21" y="14"/>
                    <a:pt x="18" y="17"/>
                  </a:cubicBezTo>
                  <a:cubicBezTo>
                    <a:pt x="14" y="21"/>
                    <a:pt x="12" y="27"/>
                    <a:pt x="12" y="35"/>
                  </a:cubicBezTo>
                  <a:cubicBezTo>
                    <a:pt x="29" y="35"/>
                    <a:pt x="29" y="35"/>
                    <a:pt x="29" y="35"/>
                  </a:cubicBezTo>
                  <a:lnTo>
                    <a:pt x="29" y="65"/>
                  </a:lnTo>
                  <a:close/>
                  <a:moveTo>
                    <a:pt x="73" y="65"/>
                  </a:moveTo>
                  <a:cubicBezTo>
                    <a:pt x="43" y="65"/>
                    <a:pt x="43" y="65"/>
                    <a:pt x="43" y="65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28"/>
                    <a:pt x="46" y="18"/>
                    <a:pt x="52" y="12"/>
                  </a:cubicBezTo>
                  <a:cubicBezTo>
                    <a:pt x="57" y="6"/>
                    <a:pt x="64" y="2"/>
                    <a:pt x="73" y="0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68" y="11"/>
                    <a:pt x="64" y="14"/>
                    <a:pt x="62" y="17"/>
                  </a:cubicBezTo>
                  <a:cubicBezTo>
                    <a:pt x="58" y="21"/>
                    <a:pt x="56" y="27"/>
                    <a:pt x="56" y="35"/>
                  </a:cubicBezTo>
                  <a:cubicBezTo>
                    <a:pt x="73" y="35"/>
                    <a:pt x="73" y="35"/>
                    <a:pt x="73" y="35"/>
                  </a:cubicBezTo>
                  <a:lnTo>
                    <a:pt x="73" y="65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0" name="Freeform 49"/>
            <p:cNvSpPr>
              <a:spLocks noEditPoints="1"/>
            </p:cNvSpPr>
            <p:nvPr/>
          </p:nvSpPr>
          <p:spPr bwMode="auto">
            <a:xfrm>
              <a:off x="10782701" y="5647735"/>
              <a:ext cx="400721" cy="364084"/>
            </a:xfrm>
            <a:custGeom>
              <a:avLst/>
              <a:gdLst>
                <a:gd name="T0" fmla="*/ 29 w 73"/>
                <a:gd name="T1" fmla="*/ 25 h 64"/>
                <a:gd name="T2" fmla="*/ 21 w 73"/>
                <a:gd name="T3" fmla="*/ 52 h 64"/>
                <a:gd name="T4" fmla="*/ 0 w 73"/>
                <a:gd name="T5" fmla="*/ 64 h 64"/>
                <a:gd name="T6" fmla="*/ 0 w 73"/>
                <a:gd name="T7" fmla="*/ 64 h 64"/>
                <a:gd name="T8" fmla="*/ 0 w 73"/>
                <a:gd name="T9" fmla="*/ 53 h 64"/>
                <a:gd name="T10" fmla="*/ 10 w 73"/>
                <a:gd name="T11" fmla="*/ 46 h 64"/>
                <a:gd name="T12" fmla="*/ 16 w 73"/>
                <a:gd name="T13" fmla="*/ 29 h 64"/>
                <a:gd name="T14" fmla="*/ 0 w 73"/>
                <a:gd name="T15" fmla="*/ 29 h 64"/>
                <a:gd name="T16" fmla="*/ 0 w 73"/>
                <a:gd name="T17" fmla="*/ 0 h 64"/>
                <a:gd name="T18" fmla="*/ 29 w 73"/>
                <a:gd name="T19" fmla="*/ 0 h 64"/>
                <a:gd name="T20" fmla="*/ 29 w 73"/>
                <a:gd name="T21" fmla="*/ 25 h 64"/>
                <a:gd name="T22" fmla="*/ 73 w 73"/>
                <a:gd name="T23" fmla="*/ 25 h 64"/>
                <a:gd name="T24" fmla="*/ 65 w 73"/>
                <a:gd name="T25" fmla="*/ 52 h 64"/>
                <a:gd name="T26" fmla="*/ 44 w 73"/>
                <a:gd name="T27" fmla="*/ 64 h 64"/>
                <a:gd name="T28" fmla="*/ 43 w 73"/>
                <a:gd name="T29" fmla="*/ 64 h 64"/>
                <a:gd name="T30" fmla="*/ 43 w 73"/>
                <a:gd name="T31" fmla="*/ 53 h 64"/>
                <a:gd name="T32" fmla="*/ 54 w 73"/>
                <a:gd name="T33" fmla="*/ 46 h 64"/>
                <a:gd name="T34" fmla="*/ 60 w 73"/>
                <a:gd name="T35" fmla="*/ 29 h 64"/>
                <a:gd name="T36" fmla="*/ 43 w 73"/>
                <a:gd name="T37" fmla="*/ 29 h 64"/>
                <a:gd name="T38" fmla="*/ 43 w 73"/>
                <a:gd name="T39" fmla="*/ 0 h 64"/>
                <a:gd name="T40" fmla="*/ 73 w 73"/>
                <a:gd name="T41" fmla="*/ 0 h 64"/>
                <a:gd name="T42" fmla="*/ 73 w 73"/>
                <a:gd name="T43" fmla="*/ 2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4">
                  <a:moveTo>
                    <a:pt x="29" y="25"/>
                  </a:moveTo>
                  <a:cubicBezTo>
                    <a:pt x="29" y="37"/>
                    <a:pt x="26" y="46"/>
                    <a:pt x="21" y="52"/>
                  </a:cubicBezTo>
                  <a:cubicBezTo>
                    <a:pt x="16" y="57"/>
                    <a:pt x="9" y="61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5" y="51"/>
                    <a:pt x="8" y="49"/>
                    <a:pt x="10" y="46"/>
                  </a:cubicBezTo>
                  <a:cubicBezTo>
                    <a:pt x="14" y="43"/>
                    <a:pt x="16" y="37"/>
                    <a:pt x="16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29" y="25"/>
                  </a:lnTo>
                  <a:close/>
                  <a:moveTo>
                    <a:pt x="73" y="25"/>
                  </a:moveTo>
                  <a:cubicBezTo>
                    <a:pt x="73" y="37"/>
                    <a:pt x="70" y="46"/>
                    <a:pt x="65" y="52"/>
                  </a:cubicBezTo>
                  <a:cubicBezTo>
                    <a:pt x="60" y="57"/>
                    <a:pt x="53" y="61"/>
                    <a:pt x="44" y="64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8" y="51"/>
                    <a:pt x="52" y="49"/>
                    <a:pt x="54" y="46"/>
                  </a:cubicBezTo>
                  <a:cubicBezTo>
                    <a:pt x="57" y="43"/>
                    <a:pt x="59" y="37"/>
                    <a:pt x="60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73" y="0"/>
                    <a:pt x="73" y="0"/>
                    <a:pt x="73" y="0"/>
                  </a:cubicBezTo>
                  <a:lnTo>
                    <a:pt x="73" y="25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59811" y="5819090"/>
              <a:ext cx="3459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b="1" i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텍스트를 입력하십시오</a:t>
              </a:r>
              <a:r>
                <a:rPr lang="en-US" altLang="ko-KR" sz="2400" b="1" i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  <a:endParaRPr lang="ko-KR" altLang="en-US" sz="2400" b="1" i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24857" y="1171184"/>
            <a:ext cx="25410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200" b="1" dirty="0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제목을 입력하세요</a:t>
            </a:r>
            <a:endParaRPr lang="ko-KR" altLang="en-US" sz="22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6498538" y="135872"/>
            <a:ext cx="5250863" cy="726184"/>
            <a:chOff x="6498538" y="135872"/>
            <a:chExt cx="5250863" cy="726184"/>
          </a:xfrm>
        </p:grpSpPr>
        <p:cxnSp>
          <p:nvCxnSpPr>
            <p:cNvPr id="18" name="직선 연결선 17"/>
            <p:cNvCxnSpPr/>
            <p:nvPr/>
          </p:nvCxnSpPr>
          <p:spPr>
            <a:xfrm flipH="1">
              <a:off x="7392625" y="653728"/>
              <a:ext cx="4356776" cy="0"/>
            </a:xfrm>
            <a:prstGeom prst="line">
              <a:avLst/>
            </a:prstGeom>
            <a:ln w="38100">
              <a:solidFill>
                <a:schemeClr val="tx1">
                  <a:alpha val="6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그룹 18"/>
            <p:cNvGrpSpPr/>
            <p:nvPr/>
          </p:nvGrpSpPr>
          <p:grpSpPr>
            <a:xfrm>
              <a:off x="6498538" y="135872"/>
              <a:ext cx="908601" cy="726184"/>
              <a:chOff x="1484151" y="4317079"/>
              <a:chExt cx="1663239" cy="1329318"/>
            </a:xfrm>
          </p:grpSpPr>
          <p:sp>
            <p:nvSpPr>
              <p:cNvPr id="20" name="Freeform 30"/>
              <p:cNvSpPr>
                <a:spLocks/>
              </p:cNvSpPr>
              <p:nvPr/>
            </p:nvSpPr>
            <p:spPr bwMode="auto">
              <a:xfrm>
                <a:off x="1847588" y="4467269"/>
                <a:ext cx="942590" cy="942590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87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Freeform 30"/>
              <p:cNvSpPr>
                <a:spLocks/>
              </p:cNvSpPr>
              <p:nvPr/>
            </p:nvSpPr>
            <p:spPr bwMode="auto">
              <a:xfrm>
                <a:off x="1818679" y="4352002"/>
                <a:ext cx="1175014" cy="1175013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Freeform 30"/>
              <p:cNvSpPr>
                <a:spLocks/>
              </p:cNvSpPr>
              <p:nvPr/>
            </p:nvSpPr>
            <p:spPr bwMode="auto">
              <a:xfrm>
                <a:off x="2372733" y="4871740"/>
                <a:ext cx="774657" cy="774657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Freeform 30"/>
              <p:cNvSpPr>
                <a:spLocks/>
              </p:cNvSpPr>
              <p:nvPr/>
            </p:nvSpPr>
            <p:spPr bwMode="auto">
              <a:xfrm>
                <a:off x="1754373" y="4317079"/>
                <a:ext cx="658626" cy="658626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Freeform 30"/>
              <p:cNvSpPr>
                <a:spLocks/>
              </p:cNvSpPr>
              <p:nvPr/>
            </p:nvSpPr>
            <p:spPr bwMode="auto">
              <a:xfrm>
                <a:off x="1484151" y="5075808"/>
                <a:ext cx="306084" cy="306085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cxnSp>
        <p:nvCxnSpPr>
          <p:cNvPr id="28" name="직선 연결선 27"/>
          <p:cNvCxnSpPr/>
          <p:nvPr/>
        </p:nvCxnSpPr>
        <p:spPr>
          <a:xfrm>
            <a:off x="547060" y="1683439"/>
            <a:ext cx="4509292" cy="0"/>
          </a:xfrm>
          <a:prstGeom prst="line">
            <a:avLst/>
          </a:prstGeom>
          <a:ln w="50800">
            <a:solidFill>
              <a:srgbClr val="A9D18E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30"/>
          <p:cNvSpPr>
            <a:spLocks/>
          </p:cNvSpPr>
          <p:nvPr/>
        </p:nvSpPr>
        <p:spPr bwMode="auto">
          <a:xfrm>
            <a:off x="268650" y="1405030"/>
            <a:ext cx="556819" cy="556817"/>
          </a:xfrm>
          <a:custGeom>
            <a:avLst/>
            <a:gdLst>
              <a:gd name="T0" fmla="*/ 140 w 281"/>
              <a:gd name="T1" fmla="*/ 281 h 281"/>
              <a:gd name="T2" fmla="*/ 0 w 281"/>
              <a:gd name="T3" fmla="*/ 141 h 281"/>
              <a:gd name="T4" fmla="*/ 140 w 281"/>
              <a:gd name="T5" fmla="*/ 0 h 281"/>
              <a:gd name="T6" fmla="*/ 281 w 281"/>
              <a:gd name="T7" fmla="*/ 141 h 281"/>
              <a:gd name="T8" fmla="*/ 140 w 281"/>
              <a:gd name="T9" fmla="*/ 281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1" h="281">
                <a:moveTo>
                  <a:pt x="140" y="281"/>
                </a:moveTo>
                <a:cubicBezTo>
                  <a:pt x="120" y="281"/>
                  <a:pt x="0" y="160"/>
                  <a:pt x="0" y="141"/>
                </a:cubicBezTo>
                <a:cubicBezTo>
                  <a:pt x="0" y="121"/>
                  <a:pt x="121" y="0"/>
                  <a:pt x="140" y="0"/>
                </a:cubicBezTo>
                <a:cubicBezTo>
                  <a:pt x="160" y="0"/>
                  <a:pt x="281" y="121"/>
                  <a:pt x="281" y="141"/>
                </a:cubicBezTo>
                <a:cubicBezTo>
                  <a:pt x="281" y="160"/>
                  <a:pt x="160" y="281"/>
                  <a:pt x="140" y="281"/>
                </a:cubicBezTo>
                <a:close/>
              </a:path>
            </a:pathLst>
          </a:custGeom>
          <a:noFill/>
          <a:ln w="38100">
            <a:solidFill>
              <a:srgbClr val="A9D18E"/>
            </a:solidFill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49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제목 1"/>
          <p:cNvSpPr txBox="1">
            <a:spLocks/>
          </p:cNvSpPr>
          <p:nvPr/>
        </p:nvSpPr>
        <p:spPr>
          <a:xfrm>
            <a:off x="7317496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defRPr>
            </a:lvl1pPr>
          </a:lstStyle>
          <a:p>
            <a:r>
              <a:rPr lang="ko-KR" altLang="en-US" dirty="0"/>
              <a:t>제목을 입력하세요</a:t>
            </a:r>
          </a:p>
        </p:txBody>
      </p:sp>
      <p:grpSp>
        <p:nvGrpSpPr>
          <p:cNvPr id="36" name="그룹 35"/>
          <p:cNvGrpSpPr/>
          <p:nvPr/>
        </p:nvGrpSpPr>
        <p:grpSpPr>
          <a:xfrm>
            <a:off x="6498538" y="135872"/>
            <a:ext cx="5250863" cy="726184"/>
            <a:chOff x="6498538" y="135872"/>
            <a:chExt cx="5250863" cy="726184"/>
          </a:xfrm>
        </p:grpSpPr>
        <p:cxnSp>
          <p:nvCxnSpPr>
            <p:cNvPr id="40" name="직선 연결선 39"/>
            <p:cNvCxnSpPr/>
            <p:nvPr/>
          </p:nvCxnSpPr>
          <p:spPr>
            <a:xfrm flipH="1">
              <a:off x="7392625" y="653728"/>
              <a:ext cx="4356776" cy="0"/>
            </a:xfrm>
            <a:prstGeom prst="line">
              <a:avLst/>
            </a:prstGeom>
            <a:ln w="38100">
              <a:solidFill>
                <a:schemeClr val="tx1">
                  <a:alpha val="6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그룹 40"/>
            <p:cNvGrpSpPr/>
            <p:nvPr/>
          </p:nvGrpSpPr>
          <p:grpSpPr>
            <a:xfrm>
              <a:off x="6498538" y="135872"/>
              <a:ext cx="908601" cy="726184"/>
              <a:chOff x="1484151" y="4317079"/>
              <a:chExt cx="1663239" cy="1329318"/>
            </a:xfrm>
          </p:grpSpPr>
          <p:sp>
            <p:nvSpPr>
              <p:cNvPr id="42" name="Freeform 30"/>
              <p:cNvSpPr>
                <a:spLocks/>
              </p:cNvSpPr>
              <p:nvPr/>
            </p:nvSpPr>
            <p:spPr bwMode="auto">
              <a:xfrm>
                <a:off x="1847588" y="4467269"/>
                <a:ext cx="942590" cy="942590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87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Freeform 30"/>
              <p:cNvSpPr>
                <a:spLocks/>
              </p:cNvSpPr>
              <p:nvPr/>
            </p:nvSpPr>
            <p:spPr bwMode="auto">
              <a:xfrm>
                <a:off x="1818679" y="4352002"/>
                <a:ext cx="1175014" cy="1175013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Freeform 30"/>
              <p:cNvSpPr>
                <a:spLocks/>
              </p:cNvSpPr>
              <p:nvPr/>
            </p:nvSpPr>
            <p:spPr bwMode="auto">
              <a:xfrm>
                <a:off x="2372733" y="4871740"/>
                <a:ext cx="774657" cy="774657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Freeform 30"/>
              <p:cNvSpPr>
                <a:spLocks/>
              </p:cNvSpPr>
              <p:nvPr/>
            </p:nvSpPr>
            <p:spPr bwMode="auto">
              <a:xfrm>
                <a:off x="1754373" y="4317079"/>
                <a:ext cx="658626" cy="658626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Freeform 30"/>
              <p:cNvSpPr>
                <a:spLocks/>
              </p:cNvSpPr>
              <p:nvPr/>
            </p:nvSpPr>
            <p:spPr bwMode="auto">
              <a:xfrm>
                <a:off x="1484151" y="5075808"/>
                <a:ext cx="306084" cy="306085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cxnSp>
        <p:nvCxnSpPr>
          <p:cNvPr id="15" name="직선 연결선 14"/>
          <p:cNvCxnSpPr/>
          <p:nvPr/>
        </p:nvCxnSpPr>
        <p:spPr>
          <a:xfrm flipH="1">
            <a:off x="5741406" y="1358900"/>
            <a:ext cx="2375466" cy="4787900"/>
          </a:xfrm>
          <a:prstGeom prst="line">
            <a:avLst/>
          </a:prstGeom>
          <a:ln w="50800">
            <a:solidFill>
              <a:srgbClr val="A9D18E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>
            <a:off x="5741406" y="6146800"/>
            <a:ext cx="5701294" cy="0"/>
          </a:xfrm>
          <a:prstGeom prst="line">
            <a:avLst/>
          </a:prstGeom>
          <a:ln w="50800">
            <a:solidFill>
              <a:srgbClr val="A9D18E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연결선 47"/>
          <p:cNvCxnSpPr/>
          <p:nvPr/>
        </p:nvCxnSpPr>
        <p:spPr>
          <a:xfrm>
            <a:off x="6933408" y="3752850"/>
            <a:ext cx="4509292" cy="0"/>
          </a:xfrm>
          <a:prstGeom prst="line">
            <a:avLst/>
          </a:prstGeom>
          <a:ln w="50800">
            <a:solidFill>
              <a:srgbClr val="A9D18E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/>
          <p:cNvCxnSpPr/>
          <p:nvPr/>
        </p:nvCxnSpPr>
        <p:spPr>
          <a:xfrm>
            <a:off x="6355473" y="4864100"/>
            <a:ext cx="662865" cy="1282700"/>
          </a:xfrm>
          <a:prstGeom prst="line">
            <a:avLst/>
          </a:prstGeom>
          <a:ln w="50800">
            <a:solidFill>
              <a:srgbClr val="A9D18E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1"/>
          <p:cNvGrpSpPr/>
          <p:nvPr/>
        </p:nvGrpSpPr>
        <p:grpSpPr>
          <a:xfrm>
            <a:off x="7916666" y="2013253"/>
            <a:ext cx="3191282" cy="1380822"/>
            <a:chOff x="7916666" y="2013253"/>
            <a:chExt cx="3191282" cy="1380822"/>
          </a:xfrm>
        </p:grpSpPr>
        <p:sp>
          <p:nvSpPr>
            <p:cNvPr id="63" name="TextBox 62"/>
            <p:cNvSpPr txBox="1"/>
            <p:nvPr/>
          </p:nvSpPr>
          <p:spPr>
            <a:xfrm>
              <a:off x="7916666" y="2013253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텍스트</a:t>
              </a:r>
              <a:r>
                <a:rPr kumimoji="0" lang="en-US" altLang="ko-KR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(Text)</a:t>
              </a:r>
              <a:endParaRPr kumimoji="0" lang="ko-KR" alt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278327" y="2470745"/>
              <a:ext cx="282962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endParaRP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endParaRPr>
            </a:p>
            <a:p>
              <a:pPr marL="171450" indent="-171450" latinLnBrk="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ko-KR" altLang="en-US" sz="1200" kern="0" dirty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이곳에</a:t>
              </a:r>
              <a:r>
                <a:rPr lang="en-US" altLang="ko-KR" sz="1200" kern="0" dirty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 </a:t>
              </a:r>
              <a:r>
                <a:rPr lang="ko-KR" altLang="en-US" sz="1200" kern="0" dirty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원하는 텍스트를 </a:t>
              </a:r>
              <a:r>
                <a:rPr lang="ko-KR" altLang="en-US" sz="1200" kern="0" dirty="0" smtClean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입력하세요</a:t>
              </a:r>
              <a:endParaRPr lang="en-US" altLang="ko-KR" sz="1200" kern="0" dirty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6837213" y="4379316"/>
            <a:ext cx="4577025" cy="1090466"/>
            <a:chOff x="6837213" y="4379316"/>
            <a:chExt cx="4577025" cy="1090466"/>
          </a:xfrm>
        </p:grpSpPr>
        <p:sp>
          <p:nvSpPr>
            <p:cNvPr id="62" name="TextBox 61"/>
            <p:cNvSpPr txBox="1"/>
            <p:nvPr/>
          </p:nvSpPr>
          <p:spPr>
            <a:xfrm>
              <a:off x="6837213" y="4379316"/>
              <a:ext cx="16717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200" b="1" i="1" dirty="0" smtClean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TEXT</a:t>
              </a:r>
            </a:p>
            <a:p>
              <a:pPr algn="ctr"/>
              <a:r>
                <a:rPr lang="en-US" altLang="ko-KR" sz="3200" b="1" i="1" dirty="0" smtClean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3200" b="1" i="1" dirty="0" smtClean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텍스트</a:t>
              </a:r>
              <a:r>
                <a:rPr lang="en-US" altLang="ko-KR" sz="3200" b="1" i="1" dirty="0" smtClean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  <a:endParaRPr lang="en-US" altLang="ko-KR" sz="3200" b="1" i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584617" y="4546452"/>
              <a:ext cx="282962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endParaRP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endParaRPr>
            </a:p>
            <a:p>
              <a:pPr marL="171450" indent="-171450" latinLnBrk="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ko-KR" altLang="en-US" sz="1200" kern="0" dirty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이곳에</a:t>
              </a:r>
              <a:r>
                <a:rPr lang="en-US" altLang="ko-KR" sz="1200" kern="0" dirty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 </a:t>
              </a:r>
              <a:r>
                <a:rPr lang="ko-KR" altLang="en-US" sz="1200" kern="0" dirty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원하는 텍스트를 </a:t>
              </a:r>
              <a:r>
                <a:rPr lang="ko-KR" altLang="en-US" sz="1200" kern="0" dirty="0" smtClean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입력하세요</a:t>
              </a:r>
              <a:endParaRPr lang="en-US" altLang="ko-KR" sz="1200" kern="0" dirty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endParaRPr>
            </a:p>
          </p:txBody>
        </p:sp>
      </p:grpSp>
      <p:sp>
        <p:nvSpPr>
          <p:cNvPr id="68" name="Freeform 30"/>
          <p:cNvSpPr>
            <a:spLocks/>
          </p:cNvSpPr>
          <p:nvPr/>
        </p:nvSpPr>
        <p:spPr bwMode="auto">
          <a:xfrm>
            <a:off x="6768686" y="3588128"/>
            <a:ext cx="329444" cy="329443"/>
          </a:xfrm>
          <a:custGeom>
            <a:avLst/>
            <a:gdLst>
              <a:gd name="T0" fmla="*/ 140 w 281"/>
              <a:gd name="T1" fmla="*/ 281 h 281"/>
              <a:gd name="T2" fmla="*/ 0 w 281"/>
              <a:gd name="T3" fmla="*/ 141 h 281"/>
              <a:gd name="T4" fmla="*/ 140 w 281"/>
              <a:gd name="T5" fmla="*/ 0 h 281"/>
              <a:gd name="T6" fmla="*/ 281 w 281"/>
              <a:gd name="T7" fmla="*/ 141 h 281"/>
              <a:gd name="T8" fmla="*/ 140 w 281"/>
              <a:gd name="T9" fmla="*/ 281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1" h="281">
                <a:moveTo>
                  <a:pt x="140" y="281"/>
                </a:moveTo>
                <a:cubicBezTo>
                  <a:pt x="120" y="281"/>
                  <a:pt x="0" y="160"/>
                  <a:pt x="0" y="141"/>
                </a:cubicBezTo>
                <a:cubicBezTo>
                  <a:pt x="0" y="121"/>
                  <a:pt x="121" y="0"/>
                  <a:pt x="140" y="0"/>
                </a:cubicBezTo>
                <a:cubicBezTo>
                  <a:pt x="160" y="0"/>
                  <a:pt x="281" y="121"/>
                  <a:pt x="281" y="141"/>
                </a:cubicBezTo>
                <a:cubicBezTo>
                  <a:pt x="281" y="160"/>
                  <a:pt x="160" y="281"/>
                  <a:pt x="140" y="281"/>
                </a:cubicBezTo>
                <a:close/>
              </a:path>
            </a:pathLst>
          </a:custGeom>
          <a:noFill/>
          <a:ln w="25400">
            <a:solidFill>
              <a:srgbClr val="A9D18E"/>
            </a:solidFill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9" name="Freeform 30"/>
          <p:cNvSpPr>
            <a:spLocks/>
          </p:cNvSpPr>
          <p:nvPr/>
        </p:nvSpPr>
        <p:spPr bwMode="auto">
          <a:xfrm>
            <a:off x="6190751" y="4699377"/>
            <a:ext cx="329444" cy="329443"/>
          </a:xfrm>
          <a:custGeom>
            <a:avLst/>
            <a:gdLst>
              <a:gd name="T0" fmla="*/ 140 w 281"/>
              <a:gd name="T1" fmla="*/ 281 h 281"/>
              <a:gd name="T2" fmla="*/ 0 w 281"/>
              <a:gd name="T3" fmla="*/ 141 h 281"/>
              <a:gd name="T4" fmla="*/ 140 w 281"/>
              <a:gd name="T5" fmla="*/ 0 h 281"/>
              <a:gd name="T6" fmla="*/ 281 w 281"/>
              <a:gd name="T7" fmla="*/ 141 h 281"/>
              <a:gd name="T8" fmla="*/ 140 w 281"/>
              <a:gd name="T9" fmla="*/ 281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1" h="281">
                <a:moveTo>
                  <a:pt x="140" y="281"/>
                </a:moveTo>
                <a:cubicBezTo>
                  <a:pt x="120" y="281"/>
                  <a:pt x="0" y="160"/>
                  <a:pt x="0" y="141"/>
                </a:cubicBezTo>
                <a:cubicBezTo>
                  <a:pt x="0" y="121"/>
                  <a:pt x="121" y="0"/>
                  <a:pt x="140" y="0"/>
                </a:cubicBezTo>
                <a:cubicBezTo>
                  <a:pt x="160" y="0"/>
                  <a:pt x="281" y="121"/>
                  <a:pt x="281" y="141"/>
                </a:cubicBezTo>
                <a:cubicBezTo>
                  <a:pt x="281" y="160"/>
                  <a:pt x="160" y="281"/>
                  <a:pt x="140" y="281"/>
                </a:cubicBezTo>
                <a:close/>
              </a:path>
            </a:pathLst>
          </a:custGeom>
          <a:noFill/>
          <a:ln w="25400">
            <a:solidFill>
              <a:srgbClr val="A9D18E"/>
            </a:solidFill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0" name="Freeform 30"/>
          <p:cNvSpPr>
            <a:spLocks/>
          </p:cNvSpPr>
          <p:nvPr/>
        </p:nvSpPr>
        <p:spPr bwMode="auto">
          <a:xfrm>
            <a:off x="6851131" y="5982079"/>
            <a:ext cx="329444" cy="329443"/>
          </a:xfrm>
          <a:custGeom>
            <a:avLst/>
            <a:gdLst>
              <a:gd name="T0" fmla="*/ 140 w 281"/>
              <a:gd name="T1" fmla="*/ 281 h 281"/>
              <a:gd name="T2" fmla="*/ 0 w 281"/>
              <a:gd name="T3" fmla="*/ 141 h 281"/>
              <a:gd name="T4" fmla="*/ 140 w 281"/>
              <a:gd name="T5" fmla="*/ 0 h 281"/>
              <a:gd name="T6" fmla="*/ 281 w 281"/>
              <a:gd name="T7" fmla="*/ 141 h 281"/>
              <a:gd name="T8" fmla="*/ 140 w 281"/>
              <a:gd name="T9" fmla="*/ 281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1" h="281">
                <a:moveTo>
                  <a:pt x="140" y="281"/>
                </a:moveTo>
                <a:cubicBezTo>
                  <a:pt x="120" y="281"/>
                  <a:pt x="0" y="160"/>
                  <a:pt x="0" y="141"/>
                </a:cubicBezTo>
                <a:cubicBezTo>
                  <a:pt x="0" y="121"/>
                  <a:pt x="121" y="0"/>
                  <a:pt x="140" y="0"/>
                </a:cubicBezTo>
                <a:cubicBezTo>
                  <a:pt x="160" y="0"/>
                  <a:pt x="281" y="121"/>
                  <a:pt x="281" y="141"/>
                </a:cubicBezTo>
                <a:cubicBezTo>
                  <a:pt x="281" y="160"/>
                  <a:pt x="160" y="281"/>
                  <a:pt x="140" y="281"/>
                </a:cubicBezTo>
                <a:close/>
              </a:path>
            </a:pathLst>
          </a:custGeom>
          <a:noFill/>
          <a:ln w="25400">
            <a:solidFill>
              <a:srgbClr val="A9D18E"/>
            </a:solidFill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54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제목 1"/>
          <p:cNvSpPr txBox="1">
            <a:spLocks/>
          </p:cNvSpPr>
          <p:nvPr/>
        </p:nvSpPr>
        <p:spPr>
          <a:xfrm>
            <a:off x="7317496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defRPr>
            </a:lvl1pPr>
          </a:lstStyle>
          <a:p>
            <a:r>
              <a:rPr lang="ko-KR" altLang="en-US" dirty="0"/>
              <a:t>제목을 입력하세요</a:t>
            </a:r>
          </a:p>
        </p:txBody>
      </p:sp>
      <p:grpSp>
        <p:nvGrpSpPr>
          <p:cNvPr id="37" name="그룹 36"/>
          <p:cNvGrpSpPr/>
          <p:nvPr/>
        </p:nvGrpSpPr>
        <p:grpSpPr>
          <a:xfrm>
            <a:off x="6498538" y="135872"/>
            <a:ext cx="5250863" cy="726184"/>
            <a:chOff x="6498538" y="135872"/>
            <a:chExt cx="5250863" cy="726184"/>
          </a:xfrm>
        </p:grpSpPr>
        <p:cxnSp>
          <p:nvCxnSpPr>
            <p:cNvPr id="38" name="직선 연결선 37"/>
            <p:cNvCxnSpPr/>
            <p:nvPr/>
          </p:nvCxnSpPr>
          <p:spPr>
            <a:xfrm flipH="1">
              <a:off x="7392625" y="653728"/>
              <a:ext cx="4356776" cy="0"/>
            </a:xfrm>
            <a:prstGeom prst="line">
              <a:avLst/>
            </a:prstGeom>
            <a:ln w="38100">
              <a:solidFill>
                <a:schemeClr val="tx1">
                  <a:alpha val="6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그룹 38"/>
            <p:cNvGrpSpPr/>
            <p:nvPr/>
          </p:nvGrpSpPr>
          <p:grpSpPr>
            <a:xfrm>
              <a:off x="6498538" y="135872"/>
              <a:ext cx="908601" cy="726184"/>
              <a:chOff x="1484151" y="4317079"/>
              <a:chExt cx="1663239" cy="1329318"/>
            </a:xfrm>
          </p:grpSpPr>
          <p:sp>
            <p:nvSpPr>
              <p:cNvPr id="40" name="Freeform 30"/>
              <p:cNvSpPr>
                <a:spLocks/>
              </p:cNvSpPr>
              <p:nvPr/>
            </p:nvSpPr>
            <p:spPr bwMode="auto">
              <a:xfrm>
                <a:off x="1847588" y="4467269"/>
                <a:ext cx="942590" cy="942590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87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Freeform 30"/>
              <p:cNvSpPr>
                <a:spLocks/>
              </p:cNvSpPr>
              <p:nvPr/>
            </p:nvSpPr>
            <p:spPr bwMode="auto">
              <a:xfrm>
                <a:off x="1818679" y="4352002"/>
                <a:ext cx="1175014" cy="1175013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Freeform 30"/>
              <p:cNvSpPr>
                <a:spLocks/>
              </p:cNvSpPr>
              <p:nvPr/>
            </p:nvSpPr>
            <p:spPr bwMode="auto">
              <a:xfrm>
                <a:off x="2372733" y="4871740"/>
                <a:ext cx="774657" cy="774657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Freeform 30"/>
              <p:cNvSpPr>
                <a:spLocks/>
              </p:cNvSpPr>
              <p:nvPr/>
            </p:nvSpPr>
            <p:spPr bwMode="auto">
              <a:xfrm>
                <a:off x="1754373" y="4317079"/>
                <a:ext cx="658626" cy="658626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Freeform 30"/>
              <p:cNvSpPr>
                <a:spLocks/>
              </p:cNvSpPr>
              <p:nvPr/>
            </p:nvSpPr>
            <p:spPr bwMode="auto">
              <a:xfrm>
                <a:off x="1484151" y="5075808"/>
                <a:ext cx="306084" cy="306085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74" name="그룹 73"/>
          <p:cNvGrpSpPr/>
          <p:nvPr/>
        </p:nvGrpSpPr>
        <p:grpSpPr>
          <a:xfrm>
            <a:off x="5186927" y="1269597"/>
            <a:ext cx="4682417" cy="954108"/>
            <a:chOff x="5230469" y="1244197"/>
            <a:chExt cx="4682417" cy="954108"/>
          </a:xfrm>
        </p:grpSpPr>
        <p:sp>
          <p:nvSpPr>
            <p:cNvPr id="49" name="TextBox 48"/>
            <p:cNvSpPr txBox="1"/>
            <p:nvPr/>
          </p:nvSpPr>
          <p:spPr>
            <a:xfrm>
              <a:off x="5230469" y="1477298"/>
              <a:ext cx="11536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TEXT</a:t>
              </a:r>
              <a:endParaRPr lang="ko-KR" altLang="en-US" sz="28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23" name="그룹 22"/>
            <p:cNvGrpSpPr/>
            <p:nvPr/>
          </p:nvGrpSpPr>
          <p:grpSpPr>
            <a:xfrm>
              <a:off x="6985000" y="1244197"/>
              <a:ext cx="2927886" cy="954108"/>
              <a:chOff x="8280400" y="1206097"/>
              <a:chExt cx="2927886" cy="954108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8378665" y="1206097"/>
                <a:ext cx="11705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텍스트</a:t>
                </a:r>
                <a:r>
                  <a:rPr kumimoji="0" lang="en-US" altLang="ko-KR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rPr>
                  <a:t>(Text)</a:t>
                </a:r>
                <a:endPara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cxnSp>
            <p:nvCxnSpPr>
              <p:cNvPr id="52" name="직선 연결선 51"/>
              <p:cNvCxnSpPr/>
              <p:nvPr/>
            </p:nvCxnSpPr>
            <p:spPr>
              <a:xfrm flipV="1">
                <a:off x="8280400" y="1320763"/>
                <a:ext cx="0" cy="698537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</p:spPr>
          </p:cxnSp>
          <p:sp>
            <p:nvSpPr>
              <p:cNvPr id="53" name="TextBox 52"/>
              <p:cNvSpPr txBox="1"/>
              <p:nvPr/>
            </p:nvSpPr>
            <p:spPr>
              <a:xfrm>
                <a:off x="8378665" y="1513874"/>
                <a:ext cx="282962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71450" marR="0" lvl="0" indent="-17145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ko-KR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이곳에</a:t>
                </a:r>
                <a:r>
                  <a:rPr kumimoji="0" lang="en-US" altLang="ko-KR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 </a:t>
                </a:r>
                <a:r>
                  <a:rPr kumimoji="0" lang="ko-KR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원하는 텍스트를 입력하세요</a:t>
                </a:r>
                <a:endPara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endParaRPr>
              </a:p>
              <a:p>
                <a:pPr marL="171450" marR="0" lvl="0" indent="-17145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ko-KR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이곳에</a:t>
                </a:r>
                <a:r>
                  <a:rPr kumimoji="0" lang="en-US" altLang="ko-KR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 </a:t>
                </a:r>
                <a:r>
                  <a:rPr kumimoji="0" lang="ko-KR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원하는 텍스트를 입력하세요</a:t>
                </a:r>
                <a:endPara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endParaRPr>
              </a:p>
            </p:txBody>
          </p:sp>
        </p:grpSp>
      </p:grpSp>
      <p:grpSp>
        <p:nvGrpSpPr>
          <p:cNvPr id="73" name="그룹 72"/>
          <p:cNvGrpSpPr/>
          <p:nvPr/>
        </p:nvGrpSpPr>
        <p:grpSpPr>
          <a:xfrm>
            <a:off x="5838126" y="2634623"/>
            <a:ext cx="4695117" cy="954108"/>
            <a:chOff x="5896182" y="2580195"/>
            <a:chExt cx="4695117" cy="954108"/>
          </a:xfrm>
        </p:grpSpPr>
        <p:sp>
          <p:nvSpPr>
            <p:cNvPr id="54" name="TextBox 53"/>
            <p:cNvSpPr txBox="1"/>
            <p:nvPr/>
          </p:nvSpPr>
          <p:spPr>
            <a:xfrm>
              <a:off x="5896182" y="2813296"/>
              <a:ext cx="11536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i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TEXT</a:t>
              </a:r>
              <a:endParaRPr lang="ko-KR" altLang="en-US" sz="28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55" name="그룹 54"/>
            <p:cNvGrpSpPr/>
            <p:nvPr/>
          </p:nvGrpSpPr>
          <p:grpSpPr>
            <a:xfrm>
              <a:off x="7663413" y="2580195"/>
              <a:ext cx="2927886" cy="954108"/>
              <a:chOff x="8280400" y="1206097"/>
              <a:chExt cx="2927886" cy="954108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8378665" y="1206097"/>
                <a:ext cx="11705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텍스트</a:t>
                </a:r>
                <a:r>
                  <a:rPr kumimoji="0" lang="en-US" altLang="ko-KR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rPr>
                  <a:t>(Text)</a:t>
                </a:r>
                <a:endPara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cxnSp>
            <p:nvCxnSpPr>
              <p:cNvPr id="57" name="직선 연결선 56"/>
              <p:cNvCxnSpPr/>
              <p:nvPr/>
            </p:nvCxnSpPr>
            <p:spPr>
              <a:xfrm flipV="1">
                <a:off x="8280400" y="1320763"/>
                <a:ext cx="0" cy="698537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</p:spPr>
          </p:cxnSp>
          <p:sp>
            <p:nvSpPr>
              <p:cNvPr id="58" name="TextBox 57"/>
              <p:cNvSpPr txBox="1"/>
              <p:nvPr/>
            </p:nvSpPr>
            <p:spPr>
              <a:xfrm>
                <a:off x="8378665" y="1513874"/>
                <a:ext cx="282962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71450" marR="0" lvl="0" indent="-17145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ko-KR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이곳에</a:t>
                </a:r>
                <a:r>
                  <a:rPr kumimoji="0" lang="en-US" altLang="ko-KR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 </a:t>
                </a:r>
                <a:r>
                  <a:rPr kumimoji="0" lang="ko-KR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원하는 텍스트를 입력하세요</a:t>
                </a:r>
                <a:endPara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endParaRPr>
              </a:p>
              <a:p>
                <a:pPr marL="171450" marR="0" lvl="0" indent="-17145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ko-KR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이곳에</a:t>
                </a:r>
                <a:r>
                  <a:rPr kumimoji="0" lang="en-US" altLang="ko-KR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 </a:t>
                </a:r>
                <a:r>
                  <a:rPr kumimoji="0" lang="ko-KR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원하는 텍스트를 입력하세요</a:t>
                </a:r>
                <a:endPara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endParaRPr>
              </a:p>
            </p:txBody>
          </p:sp>
        </p:grpSp>
      </p:grpSp>
      <p:grpSp>
        <p:nvGrpSpPr>
          <p:cNvPr id="72" name="그룹 71"/>
          <p:cNvGrpSpPr/>
          <p:nvPr/>
        </p:nvGrpSpPr>
        <p:grpSpPr>
          <a:xfrm>
            <a:off x="6581411" y="3990398"/>
            <a:ext cx="4695117" cy="954108"/>
            <a:chOff x="6624953" y="3979512"/>
            <a:chExt cx="4695117" cy="954108"/>
          </a:xfrm>
        </p:grpSpPr>
        <p:sp>
          <p:nvSpPr>
            <p:cNvPr id="59" name="TextBox 58"/>
            <p:cNvSpPr txBox="1"/>
            <p:nvPr/>
          </p:nvSpPr>
          <p:spPr>
            <a:xfrm>
              <a:off x="6624953" y="4212613"/>
              <a:ext cx="11536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i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TEXT</a:t>
              </a:r>
              <a:endParaRPr lang="ko-KR" altLang="en-US" sz="28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60" name="그룹 59"/>
            <p:cNvGrpSpPr/>
            <p:nvPr/>
          </p:nvGrpSpPr>
          <p:grpSpPr>
            <a:xfrm>
              <a:off x="8392184" y="3979512"/>
              <a:ext cx="2927886" cy="954108"/>
              <a:chOff x="8280400" y="1206097"/>
              <a:chExt cx="2927886" cy="954108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8378665" y="1206097"/>
                <a:ext cx="11705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텍스트</a:t>
                </a:r>
                <a:r>
                  <a:rPr kumimoji="0" lang="en-US" altLang="ko-KR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rPr>
                  <a:t>(Text)</a:t>
                </a:r>
                <a:endPara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cxnSp>
            <p:nvCxnSpPr>
              <p:cNvPr id="62" name="직선 연결선 61"/>
              <p:cNvCxnSpPr/>
              <p:nvPr/>
            </p:nvCxnSpPr>
            <p:spPr>
              <a:xfrm flipV="1">
                <a:off x="8280400" y="1320763"/>
                <a:ext cx="0" cy="698537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</p:spPr>
          </p:cxnSp>
          <p:sp>
            <p:nvSpPr>
              <p:cNvPr id="63" name="TextBox 62"/>
              <p:cNvSpPr txBox="1"/>
              <p:nvPr/>
            </p:nvSpPr>
            <p:spPr>
              <a:xfrm>
                <a:off x="8378665" y="1513874"/>
                <a:ext cx="282962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71450" marR="0" lvl="0" indent="-17145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ko-KR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이곳에</a:t>
                </a:r>
                <a:r>
                  <a:rPr kumimoji="0" lang="en-US" altLang="ko-KR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 </a:t>
                </a:r>
                <a:r>
                  <a:rPr kumimoji="0" lang="ko-KR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원하는 텍스트를 입력하세요</a:t>
                </a:r>
                <a:endPara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endParaRPr>
              </a:p>
              <a:p>
                <a:pPr marL="171450" marR="0" lvl="0" indent="-17145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ko-KR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이곳에</a:t>
                </a:r>
                <a:r>
                  <a:rPr kumimoji="0" lang="en-US" altLang="ko-KR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 </a:t>
                </a:r>
                <a:r>
                  <a:rPr kumimoji="0" lang="ko-KR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원하는 텍스트를 입력하세요</a:t>
                </a:r>
                <a:endPara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endParaRPr>
              </a:p>
            </p:txBody>
          </p:sp>
        </p:grpSp>
      </p:grpSp>
      <p:grpSp>
        <p:nvGrpSpPr>
          <p:cNvPr id="71" name="그룹 70"/>
          <p:cNvGrpSpPr/>
          <p:nvPr/>
        </p:nvGrpSpPr>
        <p:grpSpPr>
          <a:xfrm>
            <a:off x="7273818" y="5353423"/>
            <a:ext cx="4695117" cy="954108"/>
            <a:chOff x="7317360" y="5342537"/>
            <a:chExt cx="4695117" cy="954108"/>
          </a:xfrm>
        </p:grpSpPr>
        <p:sp>
          <p:nvSpPr>
            <p:cNvPr id="64" name="TextBox 63"/>
            <p:cNvSpPr txBox="1"/>
            <p:nvPr/>
          </p:nvSpPr>
          <p:spPr>
            <a:xfrm>
              <a:off x="7317360" y="5575638"/>
              <a:ext cx="11536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i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TEXT</a:t>
              </a:r>
              <a:endParaRPr lang="ko-KR" altLang="en-US" sz="28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65" name="그룹 64"/>
            <p:cNvGrpSpPr/>
            <p:nvPr/>
          </p:nvGrpSpPr>
          <p:grpSpPr>
            <a:xfrm>
              <a:off x="9084591" y="5342537"/>
              <a:ext cx="2927886" cy="954108"/>
              <a:chOff x="8280400" y="1206097"/>
              <a:chExt cx="2927886" cy="954108"/>
            </a:xfrm>
          </p:grpSpPr>
          <p:sp>
            <p:nvSpPr>
              <p:cNvPr id="66" name="TextBox 65"/>
              <p:cNvSpPr txBox="1"/>
              <p:nvPr/>
            </p:nvSpPr>
            <p:spPr>
              <a:xfrm>
                <a:off x="8378665" y="1206097"/>
                <a:ext cx="11705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텍스트</a:t>
                </a:r>
                <a:r>
                  <a:rPr kumimoji="0" lang="en-US" altLang="ko-KR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rPr>
                  <a:t>(Text)</a:t>
                </a:r>
                <a:endPara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cxnSp>
            <p:nvCxnSpPr>
              <p:cNvPr id="67" name="직선 연결선 66"/>
              <p:cNvCxnSpPr/>
              <p:nvPr/>
            </p:nvCxnSpPr>
            <p:spPr>
              <a:xfrm flipV="1">
                <a:off x="8280400" y="1320763"/>
                <a:ext cx="0" cy="698537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</p:spPr>
          </p:cxnSp>
          <p:sp>
            <p:nvSpPr>
              <p:cNvPr id="68" name="TextBox 67"/>
              <p:cNvSpPr txBox="1"/>
              <p:nvPr/>
            </p:nvSpPr>
            <p:spPr>
              <a:xfrm>
                <a:off x="8378665" y="1513874"/>
                <a:ext cx="282962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71450" marR="0" lvl="0" indent="-17145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ko-KR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이곳에</a:t>
                </a:r>
                <a:r>
                  <a:rPr kumimoji="0" lang="en-US" altLang="ko-KR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 </a:t>
                </a:r>
                <a:r>
                  <a:rPr kumimoji="0" lang="ko-KR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원하는 텍스트를 입력하세요</a:t>
                </a:r>
                <a:endPara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endParaRPr>
              </a:p>
              <a:p>
                <a:pPr marL="171450" marR="0" lvl="0" indent="-17145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ko-KR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이곳에</a:t>
                </a:r>
                <a:r>
                  <a:rPr kumimoji="0" lang="en-US" altLang="ko-KR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 </a:t>
                </a:r>
                <a:r>
                  <a:rPr kumimoji="0" lang="ko-KR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원하는 텍스트를 입력하세요</a:t>
                </a:r>
                <a:endPara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endParaRPr>
              </a:p>
            </p:txBody>
          </p:sp>
        </p:grpSp>
      </p:grpSp>
      <p:sp>
        <p:nvSpPr>
          <p:cNvPr id="35" name="직사각형 34"/>
          <p:cNvSpPr/>
          <p:nvPr/>
        </p:nvSpPr>
        <p:spPr>
          <a:xfrm>
            <a:off x="-1" y="0"/>
            <a:ext cx="6497449" cy="6858000"/>
          </a:xfrm>
          <a:prstGeom prst="rect">
            <a:avLst/>
          </a:prstGeom>
          <a:gradFill flip="none" rotWithShape="1">
            <a:gsLst>
              <a:gs pos="67000">
                <a:sysClr val="windowText" lastClr="000000"/>
              </a:gs>
              <a:gs pos="100000">
                <a:sysClr val="windowText" lastClr="000000">
                  <a:alpha val="10000"/>
                </a:sysClr>
              </a:gs>
              <a:gs pos="8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2"/>
                <a:stretch>
                  <a:fillRect/>
                </a:stretch>
              </a:blip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6516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/>
          <p:cNvSpPr txBox="1">
            <a:spLocks/>
          </p:cNvSpPr>
          <p:nvPr/>
        </p:nvSpPr>
        <p:spPr>
          <a:xfrm>
            <a:off x="7317496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defRPr>
            </a:lvl1pPr>
          </a:lstStyle>
          <a:p>
            <a:r>
              <a:rPr lang="ko-KR" altLang="en-US" dirty="0"/>
              <a:t>제목을 입력하세요</a:t>
            </a:r>
          </a:p>
        </p:txBody>
      </p:sp>
      <p:grpSp>
        <p:nvGrpSpPr>
          <p:cNvPr id="16" name="그룹 15"/>
          <p:cNvGrpSpPr/>
          <p:nvPr/>
        </p:nvGrpSpPr>
        <p:grpSpPr>
          <a:xfrm>
            <a:off x="6498538" y="135872"/>
            <a:ext cx="5250863" cy="726184"/>
            <a:chOff x="6498538" y="135872"/>
            <a:chExt cx="5250863" cy="726184"/>
          </a:xfrm>
        </p:grpSpPr>
        <p:cxnSp>
          <p:nvCxnSpPr>
            <p:cNvPr id="17" name="직선 연결선 16"/>
            <p:cNvCxnSpPr/>
            <p:nvPr/>
          </p:nvCxnSpPr>
          <p:spPr>
            <a:xfrm flipH="1">
              <a:off x="7392625" y="653728"/>
              <a:ext cx="4356776" cy="0"/>
            </a:xfrm>
            <a:prstGeom prst="line">
              <a:avLst/>
            </a:prstGeom>
            <a:ln w="38100">
              <a:solidFill>
                <a:schemeClr val="tx1">
                  <a:alpha val="6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그룹 17"/>
            <p:cNvGrpSpPr/>
            <p:nvPr/>
          </p:nvGrpSpPr>
          <p:grpSpPr>
            <a:xfrm>
              <a:off x="6498538" y="135872"/>
              <a:ext cx="908601" cy="726184"/>
              <a:chOff x="1484151" y="4317079"/>
              <a:chExt cx="1663239" cy="1329318"/>
            </a:xfrm>
          </p:grpSpPr>
          <p:sp>
            <p:nvSpPr>
              <p:cNvPr id="19" name="Freeform 30"/>
              <p:cNvSpPr>
                <a:spLocks/>
              </p:cNvSpPr>
              <p:nvPr/>
            </p:nvSpPr>
            <p:spPr bwMode="auto">
              <a:xfrm>
                <a:off x="1847588" y="4467269"/>
                <a:ext cx="942590" cy="942590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87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Freeform 30"/>
              <p:cNvSpPr>
                <a:spLocks/>
              </p:cNvSpPr>
              <p:nvPr/>
            </p:nvSpPr>
            <p:spPr bwMode="auto">
              <a:xfrm>
                <a:off x="1818679" y="4352002"/>
                <a:ext cx="1175014" cy="1175013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Freeform 30"/>
              <p:cNvSpPr>
                <a:spLocks/>
              </p:cNvSpPr>
              <p:nvPr/>
            </p:nvSpPr>
            <p:spPr bwMode="auto">
              <a:xfrm>
                <a:off x="2372733" y="4871740"/>
                <a:ext cx="774657" cy="774657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Freeform 30"/>
              <p:cNvSpPr>
                <a:spLocks/>
              </p:cNvSpPr>
              <p:nvPr/>
            </p:nvSpPr>
            <p:spPr bwMode="auto">
              <a:xfrm>
                <a:off x="1754373" y="4317079"/>
                <a:ext cx="658626" cy="658626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Freeform 30"/>
              <p:cNvSpPr>
                <a:spLocks/>
              </p:cNvSpPr>
              <p:nvPr/>
            </p:nvSpPr>
            <p:spPr bwMode="auto">
              <a:xfrm>
                <a:off x="1484151" y="5075808"/>
                <a:ext cx="306084" cy="306085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graphicFrame>
        <p:nvGraphicFramePr>
          <p:cNvPr id="11" name="차트 10"/>
          <p:cNvGraphicFramePr/>
          <p:nvPr>
            <p:extLst>
              <p:ext uri="{D42A27DB-BD31-4B8C-83A1-F6EECF244321}">
                <p14:modId xmlns:p14="http://schemas.microsoft.com/office/powerpoint/2010/main" val="273353802"/>
              </p:ext>
            </p:extLst>
          </p:nvPr>
        </p:nvGraphicFramePr>
        <p:xfrm>
          <a:off x="287694" y="1160986"/>
          <a:ext cx="6787798" cy="3914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그룹 5"/>
          <p:cNvGrpSpPr/>
          <p:nvPr/>
        </p:nvGrpSpPr>
        <p:grpSpPr>
          <a:xfrm>
            <a:off x="3792674" y="5119464"/>
            <a:ext cx="3060655" cy="1380822"/>
            <a:chOff x="3966843" y="5119464"/>
            <a:chExt cx="3060655" cy="1380822"/>
          </a:xfrm>
        </p:grpSpPr>
        <p:sp>
          <p:nvSpPr>
            <p:cNvPr id="12" name="TextBox 11"/>
            <p:cNvSpPr txBox="1"/>
            <p:nvPr/>
          </p:nvSpPr>
          <p:spPr>
            <a:xfrm>
              <a:off x="3966843" y="5119464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텍스트</a:t>
              </a:r>
              <a:r>
                <a:rPr kumimoji="0" lang="en-US" altLang="ko-KR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ea"/>
                </a:rPr>
                <a:t>(Text)</a:t>
              </a:r>
              <a:endParaRPr kumimoji="0" lang="ko-KR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97877" y="5576956"/>
              <a:ext cx="282962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endParaRP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endParaRPr>
            </a:p>
            <a:p>
              <a:pPr marL="171450" indent="-171450" latinLnBrk="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ko-KR" altLang="en-US" sz="1200" kern="0" dirty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이곳에</a:t>
              </a:r>
              <a:r>
                <a:rPr lang="en-US" altLang="ko-KR" sz="1200" kern="0" dirty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 </a:t>
              </a:r>
              <a:r>
                <a:rPr lang="ko-KR" altLang="en-US" sz="1200" kern="0" dirty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원하는 텍스트를 </a:t>
              </a:r>
              <a:r>
                <a:rPr lang="ko-KR" altLang="en-US" sz="1200" kern="0" dirty="0" smtClean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입력하세요</a:t>
              </a:r>
              <a:endParaRPr lang="en-US" altLang="ko-KR" sz="1200" kern="0" dirty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427223" y="5119464"/>
            <a:ext cx="3060655" cy="1380822"/>
            <a:chOff x="601392" y="5119464"/>
            <a:chExt cx="3060655" cy="1380822"/>
          </a:xfrm>
        </p:grpSpPr>
        <p:sp>
          <p:nvSpPr>
            <p:cNvPr id="15" name="TextBox 14"/>
            <p:cNvSpPr txBox="1"/>
            <p:nvPr/>
          </p:nvSpPr>
          <p:spPr>
            <a:xfrm>
              <a:off x="601392" y="5119464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A9D18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텍스트</a:t>
              </a:r>
              <a:r>
                <a:rPr kumimoji="0" lang="en-US" altLang="ko-KR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A9D18E"/>
                  </a:solidFill>
                  <a:effectLst/>
                  <a:uLnTx/>
                  <a:uFillTx/>
                  <a:latin typeface="+mn-ea"/>
                </a:rPr>
                <a:t>(Text)</a:t>
              </a:r>
              <a:endParaRPr kumimoji="0" lang="ko-KR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A9D18E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32426" y="5576956"/>
              <a:ext cx="282962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endParaRP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endParaRPr>
            </a:p>
            <a:p>
              <a:pPr marL="171450" indent="-171450" latinLnBrk="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ko-KR" altLang="en-US" sz="1200" kern="0" dirty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이곳에</a:t>
              </a:r>
              <a:r>
                <a:rPr lang="en-US" altLang="ko-KR" sz="1200" kern="0" dirty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 </a:t>
              </a:r>
              <a:r>
                <a:rPr lang="ko-KR" altLang="en-US" sz="1200" kern="0" dirty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원하는 텍스트를 </a:t>
              </a:r>
              <a:r>
                <a:rPr lang="ko-KR" altLang="en-US" sz="1200" kern="0" dirty="0" smtClean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입력하세요</a:t>
              </a:r>
              <a:endParaRPr lang="en-US" altLang="ko-KR" sz="1200" kern="0" dirty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endParaRPr>
            </a:p>
          </p:txBody>
        </p:sp>
      </p:grpSp>
      <p:cxnSp>
        <p:nvCxnSpPr>
          <p:cNvPr id="25" name="직선 연결선 24"/>
          <p:cNvCxnSpPr/>
          <p:nvPr/>
        </p:nvCxnSpPr>
        <p:spPr>
          <a:xfrm>
            <a:off x="3439887" y="5119464"/>
            <a:ext cx="425357" cy="1380822"/>
          </a:xfrm>
          <a:prstGeom prst="line">
            <a:avLst/>
          </a:prstGeom>
          <a:ln w="25400">
            <a:solidFill>
              <a:srgbClr val="A9D18E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92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Chart bld="series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제목 1"/>
          <p:cNvSpPr txBox="1">
            <a:spLocks/>
          </p:cNvSpPr>
          <p:nvPr/>
        </p:nvSpPr>
        <p:spPr>
          <a:xfrm>
            <a:off x="7317496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defRPr>
            </a:lvl1pPr>
          </a:lstStyle>
          <a:p>
            <a:r>
              <a:rPr lang="ko-KR" altLang="en-US" dirty="0"/>
              <a:t>제목을 입력하세요</a:t>
            </a:r>
          </a:p>
        </p:txBody>
      </p:sp>
      <p:grpSp>
        <p:nvGrpSpPr>
          <p:cNvPr id="22" name="그룹 21"/>
          <p:cNvGrpSpPr/>
          <p:nvPr/>
        </p:nvGrpSpPr>
        <p:grpSpPr>
          <a:xfrm>
            <a:off x="6498538" y="135872"/>
            <a:ext cx="5250863" cy="726184"/>
            <a:chOff x="6498538" y="135872"/>
            <a:chExt cx="5250863" cy="726184"/>
          </a:xfrm>
        </p:grpSpPr>
        <p:cxnSp>
          <p:nvCxnSpPr>
            <p:cNvPr id="23" name="직선 연결선 22"/>
            <p:cNvCxnSpPr/>
            <p:nvPr/>
          </p:nvCxnSpPr>
          <p:spPr>
            <a:xfrm flipH="1">
              <a:off x="7392625" y="653728"/>
              <a:ext cx="4356776" cy="0"/>
            </a:xfrm>
            <a:prstGeom prst="line">
              <a:avLst/>
            </a:prstGeom>
            <a:ln w="38100">
              <a:solidFill>
                <a:schemeClr val="tx1">
                  <a:alpha val="6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그룹 23"/>
            <p:cNvGrpSpPr/>
            <p:nvPr/>
          </p:nvGrpSpPr>
          <p:grpSpPr>
            <a:xfrm>
              <a:off x="6498538" y="135872"/>
              <a:ext cx="908601" cy="726184"/>
              <a:chOff x="1484151" y="4317079"/>
              <a:chExt cx="1663239" cy="1329318"/>
            </a:xfrm>
          </p:grpSpPr>
          <p:sp>
            <p:nvSpPr>
              <p:cNvPr id="25" name="Freeform 30"/>
              <p:cNvSpPr>
                <a:spLocks/>
              </p:cNvSpPr>
              <p:nvPr/>
            </p:nvSpPr>
            <p:spPr bwMode="auto">
              <a:xfrm>
                <a:off x="1847588" y="4467269"/>
                <a:ext cx="942590" cy="942590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87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Freeform 30"/>
              <p:cNvSpPr>
                <a:spLocks/>
              </p:cNvSpPr>
              <p:nvPr/>
            </p:nvSpPr>
            <p:spPr bwMode="auto">
              <a:xfrm>
                <a:off x="1818679" y="4352002"/>
                <a:ext cx="1175014" cy="1175013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Freeform 30"/>
              <p:cNvSpPr>
                <a:spLocks/>
              </p:cNvSpPr>
              <p:nvPr/>
            </p:nvSpPr>
            <p:spPr bwMode="auto">
              <a:xfrm>
                <a:off x="2372733" y="4871740"/>
                <a:ext cx="774657" cy="774657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Freeform 30"/>
              <p:cNvSpPr>
                <a:spLocks/>
              </p:cNvSpPr>
              <p:nvPr/>
            </p:nvSpPr>
            <p:spPr bwMode="auto">
              <a:xfrm>
                <a:off x="1754373" y="4317079"/>
                <a:ext cx="658626" cy="658626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Freeform 30"/>
              <p:cNvSpPr>
                <a:spLocks/>
              </p:cNvSpPr>
              <p:nvPr/>
            </p:nvSpPr>
            <p:spPr bwMode="auto">
              <a:xfrm>
                <a:off x="1484151" y="5075808"/>
                <a:ext cx="306084" cy="306085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8" name="그룹 37"/>
          <p:cNvGrpSpPr/>
          <p:nvPr/>
        </p:nvGrpSpPr>
        <p:grpSpPr>
          <a:xfrm>
            <a:off x="741517" y="1732538"/>
            <a:ext cx="3111388" cy="4132944"/>
            <a:chOff x="785059" y="1935738"/>
            <a:chExt cx="3111388" cy="4132944"/>
          </a:xfrm>
        </p:grpSpPr>
        <p:grpSp>
          <p:nvGrpSpPr>
            <p:cNvPr id="33" name="그룹 32"/>
            <p:cNvGrpSpPr/>
            <p:nvPr/>
          </p:nvGrpSpPr>
          <p:grpSpPr>
            <a:xfrm>
              <a:off x="785059" y="1935738"/>
              <a:ext cx="3111388" cy="2913500"/>
              <a:chOff x="857630" y="1845269"/>
              <a:chExt cx="3111388" cy="2913500"/>
            </a:xfrm>
          </p:grpSpPr>
          <p:grpSp>
            <p:nvGrpSpPr>
              <p:cNvPr id="31" name="그룹 30"/>
              <p:cNvGrpSpPr/>
              <p:nvPr/>
            </p:nvGrpSpPr>
            <p:grpSpPr>
              <a:xfrm>
                <a:off x="857630" y="1845269"/>
                <a:ext cx="3111388" cy="2913500"/>
                <a:chOff x="-1651000" y="8072438"/>
                <a:chExt cx="5316538" cy="4978400"/>
              </a:xfrm>
            </p:grpSpPr>
            <p:sp>
              <p:nvSpPr>
                <p:cNvPr id="16" name="Freeform 15"/>
                <p:cNvSpPr>
                  <a:spLocks/>
                </p:cNvSpPr>
                <p:nvPr/>
              </p:nvSpPr>
              <p:spPr bwMode="auto">
                <a:xfrm>
                  <a:off x="-1651000" y="8072438"/>
                  <a:ext cx="2914650" cy="2765425"/>
                </a:xfrm>
                <a:custGeom>
                  <a:avLst/>
                  <a:gdLst>
                    <a:gd name="T0" fmla="*/ 15 w 74"/>
                    <a:gd name="T1" fmla="*/ 15 h 70"/>
                    <a:gd name="T2" fmla="*/ 73 w 74"/>
                    <a:gd name="T3" fmla="*/ 15 h 70"/>
                    <a:gd name="T4" fmla="*/ 74 w 74"/>
                    <a:gd name="T5" fmla="*/ 18 h 70"/>
                    <a:gd name="T6" fmla="*/ 74 w 74"/>
                    <a:gd name="T7" fmla="*/ 18 h 70"/>
                    <a:gd name="T8" fmla="*/ 65 w 74"/>
                    <a:gd name="T9" fmla="*/ 42 h 70"/>
                    <a:gd name="T10" fmla="*/ 60 w 74"/>
                    <a:gd name="T11" fmla="*/ 42 h 70"/>
                    <a:gd name="T12" fmla="*/ 69 w 74"/>
                    <a:gd name="T13" fmla="*/ 19 h 70"/>
                    <a:gd name="T14" fmla="*/ 44 w 74"/>
                    <a:gd name="T15" fmla="*/ 26 h 70"/>
                    <a:gd name="T16" fmla="*/ 61 w 74"/>
                    <a:gd name="T17" fmla="*/ 33 h 70"/>
                    <a:gd name="T18" fmla="*/ 40 w 74"/>
                    <a:gd name="T19" fmla="*/ 28 h 70"/>
                    <a:gd name="T20" fmla="*/ 32 w 74"/>
                    <a:gd name="T21" fmla="*/ 33 h 70"/>
                    <a:gd name="T22" fmla="*/ 50 w 74"/>
                    <a:gd name="T23" fmla="*/ 39 h 70"/>
                    <a:gd name="T24" fmla="*/ 29 w 74"/>
                    <a:gd name="T25" fmla="*/ 36 h 70"/>
                    <a:gd name="T26" fmla="*/ 23 w 74"/>
                    <a:gd name="T27" fmla="*/ 42 h 70"/>
                    <a:gd name="T28" fmla="*/ 29 w 74"/>
                    <a:gd name="T29" fmla="*/ 43 h 70"/>
                    <a:gd name="T30" fmla="*/ 27 w 74"/>
                    <a:gd name="T31" fmla="*/ 44 h 70"/>
                    <a:gd name="T32" fmla="*/ 27 w 74"/>
                    <a:gd name="T33" fmla="*/ 45 h 70"/>
                    <a:gd name="T34" fmla="*/ 21 w 74"/>
                    <a:gd name="T35" fmla="*/ 44 h 70"/>
                    <a:gd name="T36" fmla="*/ 5 w 74"/>
                    <a:gd name="T37" fmla="*/ 68 h 70"/>
                    <a:gd name="T38" fmla="*/ 2 w 74"/>
                    <a:gd name="T39" fmla="*/ 69 h 70"/>
                    <a:gd name="T40" fmla="*/ 1 w 74"/>
                    <a:gd name="T41" fmla="*/ 69 h 70"/>
                    <a:gd name="T42" fmla="*/ 1 w 74"/>
                    <a:gd name="T43" fmla="*/ 67 h 70"/>
                    <a:gd name="T44" fmla="*/ 17 w 74"/>
                    <a:gd name="T45" fmla="*/ 42 h 70"/>
                    <a:gd name="T46" fmla="*/ 18 w 74"/>
                    <a:gd name="T47" fmla="*/ 28 h 70"/>
                    <a:gd name="T48" fmla="*/ 20 w 74"/>
                    <a:gd name="T49" fmla="*/ 39 h 70"/>
                    <a:gd name="T50" fmla="*/ 25 w 74"/>
                    <a:gd name="T51" fmla="*/ 34 h 70"/>
                    <a:gd name="T52" fmla="*/ 25 w 74"/>
                    <a:gd name="T53" fmla="*/ 34 h 70"/>
                    <a:gd name="T54" fmla="*/ 25 w 74"/>
                    <a:gd name="T55" fmla="*/ 33 h 70"/>
                    <a:gd name="T56" fmla="*/ 28 w 74"/>
                    <a:gd name="T57" fmla="*/ 16 h 70"/>
                    <a:gd name="T58" fmla="*/ 29 w 74"/>
                    <a:gd name="T59" fmla="*/ 31 h 70"/>
                    <a:gd name="T60" fmla="*/ 37 w 74"/>
                    <a:gd name="T61" fmla="*/ 25 h 70"/>
                    <a:gd name="T62" fmla="*/ 42 w 74"/>
                    <a:gd name="T63" fmla="*/ 14 h 70"/>
                    <a:gd name="T64" fmla="*/ 42 w 74"/>
                    <a:gd name="T65" fmla="*/ 22 h 70"/>
                    <a:gd name="T66" fmla="*/ 65 w 74"/>
                    <a:gd name="T67" fmla="*/ 16 h 70"/>
                    <a:gd name="T68" fmla="*/ 18 w 74"/>
                    <a:gd name="T69" fmla="*/ 17 h 70"/>
                    <a:gd name="T70" fmla="*/ 11 w 74"/>
                    <a:gd name="T71" fmla="*/ 45 h 70"/>
                    <a:gd name="T72" fmla="*/ 11 w 74"/>
                    <a:gd name="T73" fmla="*/ 48 h 70"/>
                    <a:gd name="T74" fmla="*/ 8 w 74"/>
                    <a:gd name="T75" fmla="*/ 48 h 70"/>
                    <a:gd name="T76" fmla="*/ 8 w 74"/>
                    <a:gd name="T77" fmla="*/ 47 h 70"/>
                    <a:gd name="T78" fmla="*/ 15 w 74"/>
                    <a:gd name="T79" fmla="*/ 15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74" h="70">
                      <a:moveTo>
                        <a:pt x="15" y="15"/>
                      </a:moveTo>
                      <a:cubicBezTo>
                        <a:pt x="23" y="8"/>
                        <a:pt x="40" y="0"/>
                        <a:pt x="73" y="15"/>
                      </a:cubicBezTo>
                      <a:cubicBezTo>
                        <a:pt x="74" y="16"/>
                        <a:pt x="74" y="17"/>
                        <a:pt x="74" y="18"/>
                      </a:cubicBezTo>
                      <a:cubicBezTo>
                        <a:pt x="74" y="18"/>
                        <a:pt x="74" y="18"/>
                        <a:pt x="74" y="18"/>
                      </a:cubicBezTo>
                      <a:cubicBezTo>
                        <a:pt x="74" y="18"/>
                        <a:pt x="73" y="31"/>
                        <a:pt x="65" y="42"/>
                      </a:cubicBezTo>
                      <a:cubicBezTo>
                        <a:pt x="60" y="42"/>
                        <a:pt x="60" y="42"/>
                        <a:pt x="60" y="42"/>
                      </a:cubicBezTo>
                      <a:cubicBezTo>
                        <a:pt x="67" y="34"/>
                        <a:pt x="69" y="23"/>
                        <a:pt x="69" y="19"/>
                      </a:cubicBezTo>
                      <a:cubicBezTo>
                        <a:pt x="60" y="19"/>
                        <a:pt x="51" y="22"/>
                        <a:pt x="44" y="26"/>
                      </a:cubicBezTo>
                      <a:cubicBezTo>
                        <a:pt x="61" y="33"/>
                        <a:pt x="61" y="33"/>
                        <a:pt x="61" y="33"/>
                      </a:cubicBezTo>
                      <a:cubicBezTo>
                        <a:pt x="40" y="28"/>
                        <a:pt x="40" y="28"/>
                        <a:pt x="40" y="28"/>
                      </a:cubicBezTo>
                      <a:cubicBezTo>
                        <a:pt x="37" y="29"/>
                        <a:pt x="35" y="31"/>
                        <a:pt x="32" y="33"/>
                      </a:cubicBezTo>
                      <a:cubicBezTo>
                        <a:pt x="50" y="39"/>
                        <a:pt x="50" y="39"/>
                        <a:pt x="50" y="39"/>
                      </a:cubicBezTo>
                      <a:cubicBezTo>
                        <a:pt x="29" y="36"/>
                        <a:pt x="29" y="36"/>
                        <a:pt x="29" y="36"/>
                      </a:cubicBezTo>
                      <a:cubicBezTo>
                        <a:pt x="27" y="38"/>
                        <a:pt x="25" y="40"/>
                        <a:pt x="23" y="42"/>
                      </a:cubicBezTo>
                      <a:cubicBezTo>
                        <a:pt x="29" y="43"/>
                        <a:pt x="29" y="43"/>
                        <a:pt x="29" y="43"/>
                      </a:cubicBezTo>
                      <a:cubicBezTo>
                        <a:pt x="27" y="44"/>
                        <a:pt x="27" y="44"/>
                        <a:pt x="27" y="44"/>
                      </a:cubicBezTo>
                      <a:cubicBezTo>
                        <a:pt x="27" y="45"/>
                        <a:pt x="27" y="45"/>
                        <a:pt x="27" y="45"/>
                      </a:cubicBezTo>
                      <a:cubicBezTo>
                        <a:pt x="21" y="44"/>
                        <a:pt x="21" y="44"/>
                        <a:pt x="21" y="44"/>
                      </a:cubicBezTo>
                      <a:cubicBezTo>
                        <a:pt x="10" y="56"/>
                        <a:pt x="5" y="68"/>
                        <a:pt x="5" y="68"/>
                      </a:cubicBezTo>
                      <a:cubicBezTo>
                        <a:pt x="4" y="69"/>
                        <a:pt x="3" y="70"/>
                        <a:pt x="2" y="69"/>
                      </a:cubicBezTo>
                      <a:cubicBezTo>
                        <a:pt x="2" y="69"/>
                        <a:pt x="2" y="69"/>
                        <a:pt x="1" y="69"/>
                      </a:cubicBezTo>
                      <a:cubicBezTo>
                        <a:pt x="1" y="69"/>
                        <a:pt x="0" y="68"/>
                        <a:pt x="1" y="67"/>
                      </a:cubicBezTo>
                      <a:cubicBezTo>
                        <a:pt x="1" y="66"/>
                        <a:pt x="7" y="54"/>
                        <a:pt x="17" y="42"/>
                      </a:cubicBezTo>
                      <a:cubicBezTo>
                        <a:pt x="18" y="28"/>
                        <a:pt x="18" y="28"/>
                        <a:pt x="18" y="28"/>
                      </a:cubicBezTo>
                      <a:cubicBezTo>
                        <a:pt x="20" y="39"/>
                        <a:pt x="20" y="39"/>
                        <a:pt x="20" y="39"/>
                      </a:cubicBezTo>
                      <a:cubicBezTo>
                        <a:pt x="22" y="37"/>
                        <a:pt x="23" y="35"/>
                        <a:pt x="25" y="34"/>
                      </a:cubicBezTo>
                      <a:cubicBezTo>
                        <a:pt x="25" y="34"/>
                        <a:pt x="25" y="34"/>
                        <a:pt x="25" y="34"/>
                      </a:cubicBezTo>
                      <a:cubicBezTo>
                        <a:pt x="25" y="34"/>
                        <a:pt x="25" y="34"/>
                        <a:pt x="25" y="33"/>
                      </a:cubicBezTo>
                      <a:cubicBezTo>
                        <a:pt x="28" y="16"/>
                        <a:pt x="28" y="16"/>
                        <a:pt x="28" y="16"/>
                      </a:cubicBezTo>
                      <a:cubicBezTo>
                        <a:pt x="29" y="31"/>
                        <a:pt x="29" y="31"/>
                        <a:pt x="29" y="31"/>
                      </a:cubicBezTo>
                      <a:cubicBezTo>
                        <a:pt x="32" y="28"/>
                        <a:pt x="34" y="26"/>
                        <a:pt x="37" y="25"/>
                      </a:cubicBezTo>
                      <a:cubicBezTo>
                        <a:pt x="42" y="14"/>
                        <a:pt x="42" y="14"/>
                        <a:pt x="42" y="14"/>
                      </a:cubicBezTo>
                      <a:cubicBezTo>
                        <a:pt x="42" y="22"/>
                        <a:pt x="42" y="22"/>
                        <a:pt x="42" y="22"/>
                      </a:cubicBezTo>
                      <a:cubicBezTo>
                        <a:pt x="49" y="19"/>
                        <a:pt x="56" y="16"/>
                        <a:pt x="65" y="16"/>
                      </a:cubicBezTo>
                      <a:cubicBezTo>
                        <a:pt x="40" y="6"/>
                        <a:pt x="26" y="11"/>
                        <a:pt x="18" y="17"/>
                      </a:cubicBezTo>
                      <a:cubicBezTo>
                        <a:pt x="8" y="26"/>
                        <a:pt x="7" y="40"/>
                        <a:pt x="11" y="45"/>
                      </a:cubicBezTo>
                      <a:cubicBezTo>
                        <a:pt x="12" y="46"/>
                        <a:pt x="12" y="47"/>
                        <a:pt x="11" y="48"/>
                      </a:cubicBezTo>
                      <a:cubicBezTo>
                        <a:pt x="10" y="48"/>
                        <a:pt x="9" y="48"/>
                        <a:pt x="8" y="48"/>
                      </a:cubicBezTo>
                      <a:cubicBezTo>
                        <a:pt x="8" y="47"/>
                        <a:pt x="8" y="47"/>
                        <a:pt x="8" y="47"/>
                      </a:cubicBezTo>
                      <a:cubicBezTo>
                        <a:pt x="2" y="40"/>
                        <a:pt x="4" y="24"/>
                        <a:pt x="15" y="1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7" name="Freeform 16"/>
                <p:cNvSpPr>
                  <a:spLocks/>
                </p:cNvSpPr>
                <p:nvPr/>
              </p:nvSpPr>
              <p:spPr bwMode="auto">
                <a:xfrm>
                  <a:off x="-1020763" y="10086976"/>
                  <a:ext cx="431800" cy="238125"/>
                </a:xfrm>
                <a:custGeom>
                  <a:avLst/>
                  <a:gdLst>
                    <a:gd name="T0" fmla="*/ 11 w 11"/>
                    <a:gd name="T1" fmla="*/ 6 h 6"/>
                    <a:gd name="T2" fmla="*/ 11 w 11"/>
                    <a:gd name="T3" fmla="*/ 3 h 6"/>
                    <a:gd name="T4" fmla="*/ 3 w 11"/>
                    <a:gd name="T5" fmla="*/ 1 h 6"/>
                    <a:gd name="T6" fmla="*/ 0 w 11"/>
                    <a:gd name="T7" fmla="*/ 1 h 6"/>
                    <a:gd name="T8" fmla="*/ 2 w 11"/>
                    <a:gd name="T9" fmla="*/ 4 h 6"/>
                    <a:gd name="T10" fmla="*/ 11 w 11"/>
                    <a:gd name="T11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" h="6">
                      <a:moveTo>
                        <a:pt x="11" y="6"/>
                      </a:move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9" y="2"/>
                        <a:pt x="6" y="2"/>
                        <a:pt x="3" y="1"/>
                      </a:cubicBezTo>
                      <a:cubicBezTo>
                        <a:pt x="2" y="0"/>
                        <a:pt x="1" y="1"/>
                        <a:pt x="0" y="1"/>
                      </a:cubicBezTo>
                      <a:cubicBezTo>
                        <a:pt x="0" y="2"/>
                        <a:pt x="1" y="3"/>
                        <a:pt x="2" y="4"/>
                      </a:cubicBezTo>
                      <a:cubicBezTo>
                        <a:pt x="5" y="5"/>
                        <a:pt x="8" y="6"/>
                        <a:pt x="11" y="6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8" name="Freeform 17"/>
                <p:cNvSpPr>
                  <a:spLocks/>
                </p:cNvSpPr>
                <p:nvPr/>
              </p:nvSpPr>
              <p:spPr bwMode="auto">
                <a:xfrm>
                  <a:off x="1774825" y="9613901"/>
                  <a:ext cx="236538" cy="196850"/>
                </a:xfrm>
                <a:custGeom>
                  <a:avLst/>
                  <a:gdLst>
                    <a:gd name="T0" fmla="*/ 5 w 6"/>
                    <a:gd name="T1" fmla="*/ 0 h 5"/>
                    <a:gd name="T2" fmla="*/ 2 w 6"/>
                    <a:gd name="T3" fmla="*/ 1 h 5"/>
                    <a:gd name="T4" fmla="*/ 0 w 6"/>
                    <a:gd name="T5" fmla="*/ 4 h 5"/>
                    <a:gd name="T6" fmla="*/ 4 w 6"/>
                    <a:gd name="T7" fmla="*/ 5 h 5"/>
                    <a:gd name="T8" fmla="*/ 5 w 6"/>
                    <a:gd name="T9" fmla="*/ 3 h 5"/>
                    <a:gd name="T10" fmla="*/ 5 w 6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" h="5">
                      <a:moveTo>
                        <a:pt x="5" y="0"/>
                      </a:move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2" y="2"/>
                        <a:pt x="1" y="3"/>
                        <a:pt x="0" y="4"/>
                      </a:cubicBezTo>
                      <a:cubicBezTo>
                        <a:pt x="2" y="4"/>
                        <a:pt x="3" y="5"/>
                        <a:pt x="4" y="5"/>
                      </a:cubicBezTo>
                      <a:cubicBezTo>
                        <a:pt x="4" y="4"/>
                        <a:pt x="5" y="4"/>
                        <a:pt x="5" y="3"/>
                      </a:cubicBezTo>
                      <a:cubicBezTo>
                        <a:pt x="6" y="2"/>
                        <a:pt x="6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9" name="Freeform 18"/>
                <p:cNvSpPr>
                  <a:spLocks/>
                </p:cNvSpPr>
                <p:nvPr/>
              </p:nvSpPr>
              <p:spPr bwMode="auto">
                <a:xfrm>
                  <a:off x="1460500" y="8823326"/>
                  <a:ext cx="2205038" cy="3397250"/>
                </a:xfrm>
                <a:custGeom>
                  <a:avLst/>
                  <a:gdLst>
                    <a:gd name="T0" fmla="*/ 21 w 56"/>
                    <a:gd name="T1" fmla="*/ 14 h 86"/>
                    <a:gd name="T2" fmla="*/ 20 w 56"/>
                    <a:gd name="T3" fmla="*/ 14 h 86"/>
                    <a:gd name="T4" fmla="*/ 19 w 56"/>
                    <a:gd name="T5" fmla="*/ 16 h 86"/>
                    <a:gd name="T6" fmla="*/ 21 w 56"/>
                    <a:gd name="T7" fmla="*/ 17 h 86"/>
                    <a:gd name="T8" fmla="*/ 46 w 56"/>
                    <a:gd name="T9" fmla="*/ 32 h 86"/>
                    <a:gd name="T10" fmla="*/ 34 w 56"/>
                    <a:gd name="T11" fmla="*/ 77 h 86"/>
                    <a:gd name="T12" fmla="*/ 35 w 56"/>
                    <a:gd name="T13" fmla="*/ 53 h 86"/>
                    <a:gd name="T14" fmla="*/ 43 w 56"/>
                    <a:gd name="T15" fmla="*/ 56 h 86"/>
                    <a:gd name="T16" fmla="*/ 34 w 56"/>
                    <a:gd name="T17" fmla="*/ 48 h 86"/>
                    <a:gd name="T18" fmla="*/ 30 w 56"/>
                    <a:gd name="T19" fmla="*/ 39 h 86"/>
                    <a:gd name="T20" fmla="*/ 44 w 56"/>
                    <a:gd name="T21" fmla="*/ 41 h 86"/>
                    <a:gd name="T22" fmla="*/ 29 w 56"/>
                    <a:gd name="T23" fmla="*/ 34 h 86"/>
                    <a:gd name="T24" fmla="*/ 28 w 56"/>
                    <a:gd name="T25" fmla="*/ 34 h 86"/>
                    <a:gd name="T26" fmla="*/ 28 w 56"/>
                    <a:gd name="T27" fmla="*/ 34 h 86"/>
                    <a:gd name="T28" fmla="*/ 25 w 56"/>
                    <a:gd name="T29" fmla="*/ 28 h 86"/>
                    <a:gd name="T30" fmla="*/ 36 w 56"/>
                    <a:gd name="T31" fmla="*/ 28 h 86"/>
                    <a:gd name="T32" fmla="*/ 23 w 56"/>
                    <a:gd name="T33" fmla="*/ 24 h 86"/>
                    <a:gd name="T34" fmla="*/ 4 w 56"/>
                    <a:gd name="T35" fmla="*/ 1 h 86"/>
                    <a:gd name="T36" fmla="*/ 1 w 56"/>
                    <a:gd name="T37" fmla="*/ 1 h 86"/>
                    <a:gd name="T38" fmla="*/ 1 w 56"/>
                    <a:gd name="T39" fmla="*/ 2 h 86"/>
                    <a:gd name="T40" fmla="*/ 1 w 56"/>
                    <a:gd name="T41" fmla="*/ 4 h 86"/>
                    <a:gd name="T42" fmla="*/ 20 w 56"/>
                    <a:gd name="T43" fmla="*/ 27 h 86"/>
                    <a:gd name="T44" fmla="*/ 18 w 56"/>
                    <a:gd name="T45" fmla="*/ 31 h 86"/>
                    <a:gd name="T46" fmla="*/ 19 w 56"/>
                    <a:gd name="T47" fmla="*/ 33 h 86"/>
                    <a:gd name="T48" fmla="*/ 21 w 56"/>
                    <a:gd name="T49" fmla="*/ 30 h 86"/>
                    <a:gd name="T50" fmla="*/ 25 w 56"/>
                    <a:gd name="T51" fmla="*/ 37 h 86"/>
                    <a:gd name="T52" fmla="*/ 22 w 56"/>
                    <a:gd name="T53" fmla="*/ 44 h 86"/>
                    <a:gd name="T54" fmla="*/ 22 w 56"/>
                    <a:gd name="T55" fmla="*/ 48 h 86"/>
                    <a:gd name="T56" fmla="*/ 27 w 56"/>
                    <a:gd name="T57" fmla="*/ 41 h 86"/>
                    <a:gd name="T58" fmla="*/ 30 w 56"/>
                    <a:gd name="T59" fmla="*/ 50 h 86"/>
                    <a:gd name="T60" fmla="*/ 19 w 56"/>
                    <a:gd name="T61" fmla="*/ 68 h 86"/>
                    <a:gd name="T62" fmla="*/ 31 w 56"/>
                    <a:gd name="T63" fmla="*/ 54 h 86"/>
                    <a:gd name="T64" fmla="*/ 30 w 56"/>
                    <a:gd name="T65" fmla="*/ 80 h 86"/>
                    <a:gd name="T66" fmla="*/ 9 w 56"/>
                    <a:gd name="T67" fmla="*/ 64 h 86"/>
                    <a:gd name="T68" fmla="*/ 5 w 56"/>
                    <a:gd name="T69" fmla="*/ 65 h 86"/>
                    <a:gd name="T70" fmla="*/ 30 w 56"/>
                    <a:gd name="T71" fmla="*/ 85 h 86"/>
                    <a:gd name="T72" fmla="*/ 30 w 56"/>
                    <a:gd name="T73" fmla="*/ 85 h 86"/>
                    <a:gd name="T74" fmla="*/ 32 w 56"/>
                    <a:gd name="T75" fmla="*/ 85 h 86"/>
                    <a:gd name="T76" fmla="*/ 50 w 56"/>
                    <a:gd name="T77" fmla="*/ 30 h 86"/>
                    <a:gd name="T78" fmla="*/ 21 w 56"/>
                    <a:gd name="T79" fmla="*/ 14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6" h="86">
                      <a:moveTo>
                        <a:pt x="21" y="14"/>
                      </a:moveTo>
                      <a:cubicBezTo>
                        <a:pt x="20" y="14"/>
                        <a:pt x="20" y="14"/>
                        <a:pt x="20" y="14"/>
                      </a:cubicBezTo>
                      <a:cubicBezTo>
                        <a:pt x="19" y="14"/>
                        <a:pt x="19" y="15"/>
                        <a:pt x="19" y="16"/>
                      </a:cubicBezTo>
                      <a:cubicBezTo>
                        <a:pt x="19" y="17"/>
                        <a:pt x="20" y="18"/>
                        <a:pt x="21" y="17"/>
                      </a:cubicBezTo>
                      <a:cubicBezTo>
                        <a:pt x="28" y="15"/>
                        <a:pt x="41" y="20"/>
                        <a:pt x="46" y="32"/>
                      </a:cubicBezTo>
                      <a:cubicBezTo>
                        <a:pt x="50" y="41"/>
                        <a:pt x="51" y="56"/>
                        <a:pt x="34" y="77"/>
                      </a:cubicBezTo>
                      <a:cubicBezTo>
                        <a:pt x="36" y="69"/>
                        <a:pt x="36" y="61"/>
                        <a:pt x="35" y="53"/>
                      </a:cubicBezTo>
                      <a:cubicBezTo>
                        <a:pt x="43" y="56"/>
                        <a:pt x="43" y="56"/>
                        <a:pt x="43" y="56"/>
                      </a:cubicBezTo>
                      <a:cubicBezTo>
                        <a:pt x="34" y="48"/>
                        <a:pt x="34" y="48"/>
                        <a:pt x="34" y="48"/>
                      </a:cubicBezTo>
                      <a:cubicBezTo>
                        <a:pt x="33" y="45"/>
                        <a:pt x="32" y="42"/>
                        <a:pt x="30" y="39"/>
                      </a:cubicBezTo>
                      <a:cubicBezTo>
                        <a:pt x="44" y="41"/>
                        <a:pt x="44" y="41"/>
                        <a:pt x="44" y="41"/>
                      </a:cubicBezTo>
                      <a:cubicBezTo>
                        <a:pt x="29" y="34"/>
                        <a:pt x="29" y="34"/>
                        <a:pt x="29" y="34"/>
                      </a:cubicBezTo>
                      <a:cubicBezTo>
                        <a:pt x="29" y="34"/>
                        <a:pt x="28" y="34"/>
                        <a:pt x="28" y="34"/>
                      </a:cubicBezTo>
                      <a:cubicBezTo>
                        <a:pt x="28" y="34"/>
                        <a:pt x="28" y="34"/>
                        <a:pt x="28" y="34"/>
                      </a:cubicBezTo>
                      <a:cubicBezTo>
                        <a:pt x="27" y="32"/>
                        <a:pt x="26" y="30"/>
                        <a:pt x="25" y="28"/>
                      </a:cubicBezTo>
                      <a:cubicBezTo>
                        <a:pt x="36" y="28"/>
                        <a:pt x="36" y="28"/>
                        <a:pt x="36" y="28"/>
                      </a:cubicBezTo>
                      <a:cubicBezTo>
                        <a:pt x="23" y="24"/>
                        <a:pt x="23" y="24"/>
                        <a:pt x="23" y="24"/>
                      </a:cubicBezTo>
                      <a:cubicBezTo>
                        <a:pt x="14" y="10"/>
                        <a:pt x="4" y="2"/>
                        <a:pt x="4" y="1"/>
                      </a:cubicBezTo>
                      <a:cubicBezTo>
                        <a:pt x="3" y="0"/>
                        <a:pt x="2" y="1"/>
                        <a:pt x="1" y="1"/>
                      </a:cubicBezTo>
                      <a:cubicBezTo>
                        <a:pt x="1" y="1"/>
                        <a:pt x="1" y="1"/>
                        <a:pt x="1" y="2"/>
                      </a:cubicBezTo>
                      <a:cubicBezTo>
                        <a:pt x="0" y="2"/>
                        <a:pt x="0" y="4"/>
                        <a:pt x="1" y="4"/>
                      </a:cubicBezTo>
                      <a:cubicBezTo>
                        <a:pt x="1" y="5"/>
                        <a:pt x="11" y="13"/>
                        <a:pt x="20" y="27"/>
                      </a:cubicBezTo>
                      <a:cubicBezTo>
                        <a:pt x="18" y="31"/>
                        <a:pt x="18" y="31"/>
                        <a:pt x="18" y="31"/>
                      </a:cubicBezTo>
                      <a:cubicBezTo>
                        <a:pt x="18" y="32"/>
                        <a:pt x="19" y="32"/>
                        <a:pt x="19" y="33"/>
                      </a:cubicBezTo>
                      <a:cubicBezTo>
                        <a:pt x="21" y="30"/>
                        <a:pt x="21" y="30"/>
                        <a:pt x="21" y="30"/>
                      </a:cubicBezTo>
                      <a:cubicBezTo>
                        <a:pt x="23" y="32"/>
                        <a:pt x="24" y="35"/>
                        <a:pt x="25" y="37"/>
                      </a:cubicBezTo>
                      <a:cubicBezTo>
                        <a:pt x="22" y="44"/>
                        <a:pt x="22" y="44"/>
                        <a:pt x="22" y="44"/>
                      </a:cubicBezTo>
                      <a:cubicBezTo>
                        <a:pt x="22" y="46"/>
                        <a:pt x="22" y="47"/>
                        <a:pt x="22" y="48"/>
                      </a:cubicBezTo>
                      <a:cubicBezTo>
                        <a:pt x="27" y="41"/>
                        <a:pt x="27" y="41"/>
                        <a:pt x="27" y="41"/>
                      </a:cubicBezTo>
                      <a:cubicBezTo>
                        <a:pt x="28" y="44"/>
                        <a:pt x="29" y="47"/>
                        <a:pt x="30" y="50"/>
                      </a:cubicBezTo>
                      <a:cubicBezTo>
                        <a:pt x="19" y="68"/>
                        <a:pt x="19" y="68"/>
                        <a:pt x="19" y="68"/>
                      </a:cubicBezTo>
                      <a:cubicBezTo>
                        <a:pt x="31" y="54"/>
                        <a:pt x="31" y="54"/>
                        <a:pt x="31" y="54"/>
                      </a:cubicBezTo>
                      <a:cubicBezTo>
                        <a:pt x="32" y="62"/>
                        <a:pt x="32" y="71"/>
                        <a:pt x="30" y="80"/>
                      </a:cubicBezTo>
                      <a:cubicBezTo>
                        <a:pt x="26" y="79"/>
                        <a:pt x="16" y="73"/>
                        <a:pt x="9" y="64"/>
                      </a:cubicBezTo>
                      <a:cubicBezTo>
                        <a:pt x="8" y="65"/>
                        <a:pt x="6" y="65"/>
                        <a:pt x="5" y="65"/>
                      </a:cubicBezTo>
                      <a:cubicBezTo>
                        <a:pt x="13" y="79"/>
                        <a:pt x="29" y="85"/>
                        <a:pt x="30" y="85"/>
                      </a:cubicBezTo>
                      <a:cubicBezTo>
                        <a:pt x="30" y="85"/>
                        <a:pt x="30" y="85"/>
                        <a:pt x="30" y="85"/>
                      </a:cubicBezTo>
                      <a:cubicBezTo>
                        <a:pt x="30" y="86"/>
                        <a:pt x="31" y="86"/>
                        <a:pt x="32" y="85"/>
                      </a:cubicBezTo>
                      <a:cubicBezTo>
                        <a:pt x="56" y="58"/>
                        <a:pt x="53" y="39"/>
                        <a:pt x="50" y="30"/>
                      </a:cubicBezTo>
                      <a:cubicBezTo>
                        <a:pt x="44" y="17"/>
                        <a:pt x="29" y="10"/>
                        <a:pt x="21" y="14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20" name="Freeform 19"/>
                <p:cNvSpPr>
                  <a:spLocks/>
                </p:cNvSpPr>
                <p:nvPr/>
              </p:nvSpPr>
              <p:spPr bwMode="auto">
                <a:xfrm>
                  <a:off x="947737" y="11233151"/>
                  <a:ext cx="315913" cy="830263"/>
                </a:xfrm>
                <a:custGeom>
                  <a:avLst/>
                  <a:gdLst>
                    <a:gd name="T0" fmla="*/ 7 w 8"/>
                    <a:gd name="T1" fmla="*/ 21 h 21"/>
                    <a:gd name="T2" fmla="*/ 8 w 8"/>
                    <a:gd name="T3" fmla="*/ 19 h 21"/>
                    <a:gd name="T4" fmla="*/ 2 w 8"/>
                    <a:gd name="T5" fmla="*/ 1 h 21"/>
                    <a:gd name="T6" fmla="*/ 2 w 8"/>
                    <a:gd name="T7" fmla="*/ 0 h 21"/>
                    <a:gd name="T8" fmla="*/ 2 w 8"/>
                    <a:gd name="T9" fmla="*/ 4 h 21"/>
                    <a:gd name="T10" fmla="*/ 0 w 8"/>
                    <a:gd name="T11" fmla="*/ 4 h 21"/>
                    <a:gd name="T12" fmla="*/ 5 w 8"/>
                    <a:gd name="T13" fmla="*/ 19 h 21"/>
                    <a:gd name="T14" fmla="*/ 7 w 8"/>
                    <a:gd name="T1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" h="21">
                      <a:moveTo>
                        <a:pt x="7" y="21"/>
                      </a:moveTo>
                      <a:cubicBezTo>
                        <a:pt x="8" y="21"/>
                        <a:pt x="8" y="20"/>
                        <a:pt x="8" y="19"/>
                      </a:cubicBezTo>
                      <a:cubicBezTo>
                        <a:pt x="7" y="12"/>
                        <a:pt x="5" y="6"/>
                        <a:pt x="2" y="1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2" y="8"/>
                        <a:pt x="4" y="13"/>
                        <a:pt x="5" y="19"/>
                      </a:cubicBezTo>
                      <a:cubicBezTo>
                        <a:pt x="5" y="20"/>
                        <a:pt x="6" y="21"/>
                        <a:pt x="7" y="21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" name="Freeform 20"/>
                <p:cNvSpPr>
                  <a:spLocks/>
                </p:cNvSpPr>
                <p:nvPr/>
              </p:nvSpPr>
              <p:spPr bwMode="auto">
                <a:xfrm>
                  <a:off x="-1100138" y="10561638"/>
                  <a:ext cx="3190875" cy="2489200"/>
                </a:xfrm>
                <a:custGeom>
                  <a:avLst/>
                  <a:gdLst>
                    <a:gd name="T0" fmla="*/ 49 w 81"/>
                    <a:gd name="T1" fmla="*/ 43 h 63"/>
                    <a:gd name="T2" fmla="*/ 79 w 81"/>
                    <a:gd name="T3" fmla="*/ 45 h 63"/>
                    <a:gd name="T4" fmla="*/ 81 w 81"/>
                    <a:gd name="T5" fmla="*/ 44 h 63"/>
                    <a:gd name="T6" fmla="*/ 81 w 81"/>
                    <a:gd name="T7" fmla="*/ 43 h 63"/>
                    <a:gd name="T8" fmla="*/ 79 w 81"/>
                    <a:gd name="T9" fmla="*/ 41 h 63"/>
                    <a:gd name="T10" fmla="*/ 50 w 81"/>
                    <a:gd name="T11" fmla="*/ 38 h 63"/>
                    <a:gd name="T12" fmla="*/ 43 w 81"/>
                    <a:gd name="T13" fmla="*/ 22 h 63"/>
                    <a:gd name="T14" fmla="*/ 46 w 81"/>
                    <a:gd name="T15" fmla="*/ 37 h 63"/>
                    <a:gd name="T16" fmla="*/ 38 w 81"/>
                    <a:gd name="T17" fmla="*/ 35 h 63"/>
                    <a:gd name="T18" fmla="*/ 34 w 81"/>
                    <a:gd name="T19" fmla="*/ 21 h 63"/>
                    <a:gd name="T20" fmla="*/ 33 w 81"/>
                    <a:gd name="T21" fmla="*/ 21 h 63"/>
                    <a:gd name="T22" fmla="*/ 35 w 81"/>
                    <a:gd name="T23" fmla="*/ 33 h 63"/>
                    <a:gd name="T24" fmla="*/ 26 w 81"/>
                    <a:gd name="T25" fmla="*/ 29 h 63"/>
                    <a:gd name="T26" fmla="*/ 24 w 81"/>
                    <a:gd name="T27" fmla="*/ 22 h 63"/>
                    <a:gd name="T28" fmla="*/ 22 w 81"/>
                    <a:gd name="T29" fmla="*/ 21 h 63"/>
                    <a:gd name="T30" fmla="*/ 22 w 81"/>
                    <a:gd name="T31" fmla="*/ 27 h 63"/>
                    <a:gd name="T32" fmla="*/ 15 w 81"/>
                    <a:gd name="T33" fmla="*/ 21 h 63"/>
                    <a:gd name="T34" fmla="*/ 13 w 81"/>
                    <a:gd name="T35" fmla="*/ 21 h 63"/>
                    <a:gd name="T36" fmla="*/ 13 w 81"/>
                    <a:gd name="T37" fmla="*/ 19 h 63"/>
                    <a:gd name="T38" fmla="*/ 5 w 81"/>
                    <a:gd name="T39" fmla="*/ 7 h 63"/>
                    <a:gd name="T40" fmla="*/ 13 w 81"/>
                    <a:gd name="T41" fmla="*/ 5 h 63"/>
                    <a:gd name="T42" fmla="*/ 13 w 81"/>
                    <a:gd name="T43" fmla="*/ 0 h 63"/>
                    <a:gd name="T44" fmla="*/ 1 w 81"/>
                    <a:gd name="T45" fmla="*/ 4 h 63"/>
                    <a:gd name="T46" fmla="*/ 1 w 81"/>
                    <a:gd name="T47" fmla="*/ 4 h 63"/>
                    <a:gd name="T48" fmla="*/ 0 w 81"/>
                    <a:gd name="T49" fmla="*/ 6 h 63"/>
                    <a:gd name="T50" fmla="*/ 26 w 81"/>
                    <a:gd name="T51" fmla="*/ 57 h 63"/>
                    <a:gd name="T52" fmla="*/ 58 w 81"/>
                    <a:gd name="T53" fmla="*/ 48 h 63"/>
                    <a:gd name="T54" fmla="*/ 58 w 81"/>
                    <a:gd name="T55" fmla="*/ 48 h 63"/>
                    <a:gd name="T56" fmla="*/ 57 w 81"/>
                    <a:gd name="T57" fmla="*/ 45 h 63"/>
                    <a:gd name="T58" fmla="*/ 55 w 81"/>
                    <a:gd name="T59" fmla="*/ 46 h 63"/>
                    <a:gd name="T60" fmla="*/ 27 w 81"/>
                    <a:gd name="T61" fmla="*/ 53 h 63"/>
                    <a:gd name="T62" fmla="*/ 4 w 81"/>
                    <a:gd name="T63" fmla="*/ 13 h 63"/>
                    <a:gd name="T64" fmla="*/ 20 w 81"/>
                    <a:gd name="T65" fmla="*/ 30 h 63"/>
                    <a:gd name="T66" fmla="*/ 13 w 81"/>
                    <a:gd name="T67" fmla="*/ 34 h 63"/>
                    <a:gd name="T68" fmla="*/ 25 w 81"/>
                    <a:gd name="T69" fmla="*/ 33 h 63"/>
                    <a:gd name="T70" fmla="*/ 34 w 81"/>
                    <a:gd name="T71" fmla="*/ 37 h 63"/>
                    <a:gd name="T72" fmla="*/ 22 w 81"/>
                    <a:gd name="T73" fmla="*/ 45 h 63"/>
                    <a:gd name="T74" fmla="*/ 38 w 81"/>
                    <a:gd name="T75" fmla="*/ 40 h 63"/>
                    <a:gd name="T76" fmla="*/ 38 w 81"/>
                    <a:gd name="T77" fmla="*/ 39 h 63"/>
                    <a:gd name="T78" fmla="*/ 39 w 81"/>
                    <a:gd name="T79" fmla="*/ 39 h 63"/>
                    <a:gd name="T80" fmla="*/ 45 w 81"/>
                    <a:gd name="T81" fmla="*/ 41 h 63"/>
                    <a:gd name="T82" fmla="*/ 37 w 81"/>
                    <a:gd name="T83" fmla="*/ 49 h 63"/>
                    <a:gd name="T84" fmla="*/ 49 w 81"/>
                    <a:gd name="T85" fmla="*/ 4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1" h="63">
                      <a:moveTo>
                        <a:pt x="49" y="43"/>
                      </a:moveTo>
                      <a:cubicBezTo>
                        <a:pt x="65" y="46"/>
                        <a:pt x="78" y="45"/>
                        <a:pt x="79" y="45"/>
                      </a:cubicBezTo>
                      <a:cubicBezTo>
                        <a:pt x="80" y="45"/>
                        <a:pt x="81" y="44"/>
                        <a:pt x="81" y="44"/>
                      </a:cubicBezTo>
                      <a:cubicBezTo>
                        <a:pt x="81" y="43"/>
                        <a:pt x="81" y="43"/>
                        <a:pt x="81" y="43"/>
                      </a:cubicBezTo>
                      <a:cubicBezTo>
                        <a:pt x="80" y="42"/>
                        <a:pt x="80" y="41"/>
                        <a:pt x="79" y="41"/>
                      </a:cubicBezTo>
                      <a:cubicBezTo>
                        <a:pt x="78" y="41"/>
                        <a:pt x="65" y="42"/>
                        <a:pt x="50" y="38"/>
                      </a:cubicBezTo>
                      <a:cubicBezTo>
                        <a:pt x="43" y="22"/>
                        <a:pt x="43" y="22"/>
                        <a:pt x="43" y="22"/>
                      </a:cubicBezTo>
                      <a:cubicBezTo>
                        <a:pt x="46" y="37"/>
                        <a:pt x="46" y="37"/>
                        <a:pt x="46" y="37"/>
                      </a:cubicBezTo>
                      <a:cubicBezTo>
                        <a:pt x="44" y="37"/>
                        <a:pt x="41" y="36"/>
                        <a:pt x="38" y="35"/>
                      </a:cubicBezTo>
                      <a:cubicBezTo>
                        <a:pt x="34" y="21"/>
                        <a:pt x="34" y="21"/>
                        <a:pt x="34" y="21"/>
                      </a:cubicBezTo>
                      <a:cubicBezTo>
                        <a:pt x="33" y="21"/>
                        <a:pt x="33" y="21"/>
                        <a:pt x="33" y="21"/>
                      </a:cubicBezTo>
                      <a:cubicBezTo>
                        <a:pt x="35" y="33"/>
                        <a:pt x="35" y="33"/>
                        <a:pt x="35" y="33"/>
                      </a:cubicBezTo>
                      <a:cubicBezTo>
                        <a:pt x="32" y="32"/>
                        <a:pt x="29" y="31"/>
                        <a:pt x="26" y="29"/>
                      </a:cubicBezTo>
                      <a:cubicBezTo>
                        <a:pt x="24" y="22"/>
                        <a:pt x="24" y="22"/>
                        <a:pt x="24" y="22"/>
                      </a:cubicBezTo>
                      <a:cubicBezTo>
                        <a:pt x="23" y="21"/>
                        <a:pt x="23" y="21"/>
                        <a:pt x="22" y="21"/>
                      </a:cubicBezTo>
                      <a:cubicBezTo>
                        <a:pt x="22" y="27"/>
                        <a:pt x="22" y="27"/>
                        <a:pt x="22" y="27"/>
                      </a:cubicBezTo>
                      <a:cubicBezTo>
                        <a:pt x="20" y="25"/>
                        <a:pt x="17" y="23"/>
                        <a:pt x="15" y="21"/>
                      </a:cubicBez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0" y="16"/>
                        <a:pt x="7" y="12"/>
                        <a:pt x="5" y="7"/>
                      </a:cubicBezTo>
                      <a:cubicBezTo>
                        <a:pt x="6" y="7"/>
                        <a:pt x="9" y="6"/>
                        <a:pt x="13" y="5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6" y="2"/>
                        <a:pt x="2" y="4"/>
                        <a:pt x="1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0" y="4"/>
                        <a:pt x="0" y="5"/>
                        <a:pt x="0" y="6"/>
                      </a:cubicBezTo>
                      <a:cubicBezTo>
                        <a:pt x="2" y="42"/>
                        <a:pt x="17" y="54"/>
                        <a:pt x="26" y="57"/>
                      </a:cubicBezTo>
                      <a:cubicBezTo>
                        <a:pt x="40" y="63"/>
                        <a:pt x="55" y="57"/>
                        <a:pt x="58" y="48"/>
                      </a:cubicBezTo>
                      <a:cubicBezTo>
                        <a:pt x="58" y="48"/>
                        <a:pt x="58" y="48"/>
                        <a:pt x="58" y="48"/>
                      </a:cubicBezTo>
                      <a:cubicBezTo>
                        <a:pt x="58" y="47"/>
                        <a:pt x="58" y="46"/>
                        <a:pt x="57" y="45"/>
                      </a:cubicBezTo>
                      <a:cubicBezTo>
                        <a:pt x="57" y="45"/>
                        <a:pt x="56" y="45"/>
                        <a:pt x="55" y="46"/>
                      </a:cubicBezTo>
                      <a:cubicBezTo>
                        <a:pt x="52" y="52"/>
                        <a:pt x="39" y="58"/>
                        <a:pt x="27" y="53"/>
                      </a:cubicBezTo>
                      <a:cubicBezTo>
                        <a:pt x="18" y="49"/>
                        <a:pt x="7" y="39"/>
                        <a:pt x="4" y="13"/>
                      </a:cubicBezTo>
                      <a:cubicBezTo>
                        <a:pt x="8" y="20"/>
                        <a:pt x="14" y="26"/>
                        <a:pt x="20" y="30"/>
                      </a:cubicBezTo>
                      <a:cubicBezTo>
                        <a:pt x="13" y="34"/>
                        <a:pt x="13" y="34"/>
                        <a:pt x="13" y="34"/>
                      </a:cubicBezTo>
                      <a:cubicBezTo>
                        <a:pt x="25" y="33"/>
                        <a:pt x="25" y="33"/>
                        <a:pt x="25" y="33"/>
                      </a:cubicBezTo>
                      <a:cubicBezTo>
                        <a:pt x="28" y="35"/>
                        <a:pt x="31" y="36"/>
                        <a:pt x="34" y="37"/>
                      </a:cubicBezTo>
                      <a:cubicBezTo>
                        <a:pt x="22" y="45"/>
                        <a:pt x="22" y="45"/>
                        <a:pt x="22" y="45"/>
                      </a:cubicBezTo>
                      <a:cubicBezTo>
                        <a:pt x="38" y="40"/>
                        <a:pt x="38" y="40"/>
                        <a:pt x="38" y="40"/>
                      </a:cubicBezTo>
                      <a:cubicBezTo>
                        <a:pt x="38" y="40"/>
                        <a:pt x="38" y="40"/>
                        <a:pt x="38" y="39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41" y="40"/>
                        <a:pt x="43" y="41"/>
                        <a:pt x="45" y="41"/>
                      </a:cubicBezTo>
                      <a:cubicBezTo>
                        <a:pt x="37" y="49"/>
                        <a:pt x="37" y="49"/>
                        <a:pt x="37" y="49"/>
                      </a:cubicBezTo>
                      <a:lnTo>
                        <a:pt x="49" y="43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  <p:sp>
            <p:nvSpPr>
              <p:cNvPr id="32" name="TextBox 31"/>
              <p:cNvSpPr txBox="1"/>
              <p:nvPr/>
            </p:nvSpPr>
            <p:spPr>
              <a:xfrm>
                <a:off x="1492769" y="3005905"/>
                <a:ext cx="156823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4000" b="1" i="1" dirty="0" smtClean="0">
                    <a:solidFill>
                      <a:srgbClr val="A9D18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TEXT</a:t>
                </a:r>
                <a:endParaRPr lang="ko-KR" altLang="en-US" sz="4000" b="1" i="1" dirty="0">
                  <a:solidFill>
                    <a:srgbClr val="A9D18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925943" y="5145352"/>
              <a:ext cx="282962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endParaRP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endParaRPr>
            </a:p>
            <a:p>
              <a:pPr marL="171450" indent="-171450" latinLnBrk="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ko-KR" altLang="en-US" sz="1200" kern="0" dirty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이곳에</a:t>
              </a:r>
              <a:r>
                <a:rPr lang="en-US" altLang="ko-KR" sz="1200" kern="0" dirty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 </a:t>
              </a:r>
              <a:r>
                <a:rPr lang="ko-KR" altLang="en-US" sz="1200" kern="0" dirty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원하는 텍스트를 </a:t>
              </a:r>
              <a:r>
                <a:rPr lang="ko-KR" altLang="en-US" sz="1200" kern="0" dirty="0" smtClean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입력하세요</a:t>
              </a:r>
              <a:endParaRPr lang="en-US" altLang="ko-KR" sz="1200" kern="0" dirty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endParaRPr>
            </a:p>
          </p:txBody>
        </p:sp>
      </p:grpSp>
      <p:grpSp>
        <p:nvGrpSpPr>
          <p:cNvPr id="39" name="그룹 38"/>
          <p:cNvGrpSpPr/>
          <p:nvPr/>
        </p:nvGrpSpPr>
        <p:grpSpPr>
          <a:xfrm>
            <a:off x="8427355" y="1899473"/>
            <a:ext cx="3052334" cy="3949295"/>
            <a:chOff x="8354785" y="2032303"/>
            <a:chExt cx="3052334" cy="3949295"/>
          </a:xfrm>
        </p:grpSpPr>
        <p:grpSp>
          <p:nvGrpSpPr>
            <p:cNvPr id="35" name="그룹 34"/>
            <p:cNvGrpSpPr/>
            <p:nvPr/>
          </p:nvGrpSpPr>
          <p:grpSpPr>
            <a:xfrm>
              <a:off x="8354785" y="2032303"/>
              <a:ext cx="3052334" cy="2673918"/>
              <a:chOff x="8224157" y="2084851"/>
              <a:chExt cx="3052334" cy="2673918"/>
            </a:xfrm>
          </p:grpSpPr>
          <p:grpSp>
            <p:nvGrpSpPr>
              <p:cNvPr id="12" name="그룹 11"/>
              <p:cNvGrpSpPr/>
              <p:nvPr/>
            </p:nvGrpSpPr>
            <p:grpSpPr>
              <a:xfrm>
                <a:off x="8224157" y="2084851"/>
                <a:ext cx="3052334" cy="2673918"/>
                <a:chOff x="-2095501" y="2236787"/>
                <a:chExt cx="1357313" cy="1189039"/>
              </a:xfrm>
              <a:solidFill>
                <a:schemeClr val="tx1"/>
              </a:solidFill>
            </p:grpSpPr>
            <p:sp>
              <p:nvSpPr>
                <p:cNvPr id="9" name="Freeform 9"/>
                <p:cNvSpPr>
                  <a:spLocks/>
                </p:cNvSpPr>
                <p:nvPr/>
              </p:nvSpPr>
              <p:spPr bwMode="auto">
                <a:xfrm>
                  <a:off x="-1384301" y="2309813"/>
                  <a:ext cx="646113" cy="738188"/>
                </a:xfrm>
                <a:custGeom>
                  <a:avLst/>
                  <a:gdLst>
                    <a:gd name="T0" fmla="*/ 165 w 171"/>
                    <a:gd name="T1" fmla="*/ 159 h 195"/>
                    <a:gd name="T2" fmla="*/ 113 w 171"/>
                    <a:gd name="T3" fmla="*/ 193 h 195"/>
                    <a:gd name="T4" fmla="*/ 106 w 171"/>
                    <a:gd name="T5" fmla="*/ 194 h 195"/>
                    <a:gd name="T6" fmla="*/ 100 w 171"/>
                    <a:gd name="T7" fmla="*/ 190 h 195"/>
                    <a:gd name="T8" fmla="*/ 67 w 171"/>
                    <a:gd name="T9" fmla="*/ 138 h 195"/>
                    <a:gd name="T10" fmla="*/ 69 w 171"/>
                    <a:gd name="T11" fmla="*/ 125 h 195"/>
                    <a:gd name="T12" fmla="*/ 83 w 171"/>
                    <a:gd name="T13" fmla="*/ 128 h 195"/>
                    <a:gd name="T14" fmla="*/ 105 w 171"/>
                    <a:gd name="T15" fmla="*/ 163 h 195"/>
                    <a:gd name="T16" fmla="*/ 8 w 171"/>
                    <a:gd name="T17" fmla="*/ 20 h 195"/>
                    <a:gd name="T18" fmla="*/ 1 w 171"/>
                    <a:gd name="T19" fmla="*/ 9 h 195"/>
                    <a:gd name="T20" fmla="*/ 12 w 171"/>
                    <a:gd name="T21" fmla="*/ 2 h 195"/>
                    <a:gd name="T22" fmla="*/ 125 w 171"/>
                    <a:gd name="T23" fmla="*/ 163 h 195"/>
                    <a:gd name="T24" fmla="*/ 155 w 171"/>
                    <a:gd name="T25" fmla="*/ 143 h 195"/>
                    <a:gd name="T26" fmla="*/ 168 w 171"/>
                    <a:gd name="T27" fmla="*/ 146 h 195"/>
                    <a:gd name="T28" fmla="*/ 165 w 171"/>
                    <a:gd name="T29" fmla="*/ 159 h 1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71" h="195">
                      <a:moveTo>
                        <a:pt x="165" y="159"/>
                      </a:moveTo>
                      <a:cubicBezTo>
                        <a:pt x="113" y="193"/>
                        <a:pt x="113" y="193"/>
                        <a:pt x="113" y="193"/>
                      </a:cubicBezTo>
                      <a:cubicBezTo>
                        <a:pt x="111" y="194"/>
                        <a:pt x="109" y="195"/>
                        <a:pt x="106" y="194"/>
                      </a:cubicBezTo>
                      <a:cubicBezTo>
                        <a:pt x="104" y="194"/>
                        <a:pt x="101" y="192"/>
                        <a:pt x="100" y="190"/>
                      </a:cubicBezTo>
                      <a:cubicBezTo>
                        <a:pt x="67" y="138"/>
                        <a:pt x="67" y="138"/>
                        <a:pt x="67" y="138"/>
                      </a:cubicBezTo>
                      <a:cubicBezTo>
                        <a:pt x="64" y="134"/>
                        <a:pt x="65" y="128"/>
                        <a:pt x="69" y="125"/>
                      </a:cubicBezTo>
                      <a:cubicBezTo>
                        <a:pt x="74" y="122"/>
                        <a:pt x="80" y="123"/>
                        <a:pt x="83" y="128"/>
                      </a:cubicBezTo>
                      <a:cubicBezTo>
                        <a:pt x="105" y="163"/>
                        <a:pt x="105" y="163"/>
                        <a:pt x="105" y="163"/>
                      </a:cubicBezTo>
                      <a:cubicBezTo>
                        <a:pt x="116" y="97"/>
                        <a:pt x="74" y="34"/>
                        <a:pt x="8" y="20"/>
                      </a:cubicBezTo>
                      <a:cubicBezTo>
                        <a:pt x="3" y="19"/>
                        <a:pt x="0" y="14"/>
                        <a:pt x="1" y="9"/>
                      </a:cubicBezTo>
                      <a:cubicBezTo>
                        <a:pt x="2" y="4"/>
                        <a:pt x="7" y="0"/>
                        <a:pt x="12" y="2"/>
                      </a:cubicBezTo>
                      <a:cubicBezTo>
                        <a:pt x="87" y="17"/>
                        <a:pt x="135" y="88"/>
                        <a:pt x="125" y="163"/>
                      </a:cubicBezTo>
                      <a:cubicBezTo>
                        <a:pt x="155" y="143"/>
                        <a:pt x="155" y="143"/>
                        <a:pt x="155" y="143"/>
                      </a:cubicBezTo>
                      <a:cubicBezTo>
                        <a:pt x="159" y="140"/>
                        <a:pt x="165" y="142"/>
                        <a:pt x="168" y="146"/>
                      </a:cubicBezTo>
                      <a:cubicBezTo>
                        <a:pt x="171" y="150"/>
                        <a:pt x="169" y="156"/>
                        <a:pt x="165" y="1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0" name="Freeform 10"/>
                <p:cNvSpPr>
                  <a:spLocks/>
                </p:cNvSpPr>
                <p:nvPr/>
              </p:nvSpPr>
              <p:spPr bwMode="auto">
                <a:xfrm>
                  <a:off x="-1887538" y="3094038"/>
                  <a:ext cx="836613" cy="331788"/>
                </a:xfrm>
                <a:custGeom>
                  <a:avLst/>
                  <a:gdLst>
                    <a:gd name="T0" fmla="*/ 218 w 221"/>
                    <a:gd name="T1" fmla="*/ 23 h 88"/>
                    <a:gd name="T2" fmla="*/ 217 w 221"/>
                    <a:gd name="T3" fmla="*/ 36 h 88"/>
                    <a:gd name="T4" fmla="*/ 21 w 221"/>
                    <a:gd name="T5" fmla="*/ 36 h 88"/>
                    <a:gd name="T6" fmla="*/ 19 w 221"/>
                    <a:gd name="T7" fmla="*/ 71 h 88"/>
                    <a:gd name="T8" fmla="*/ 10 w 221"/>
                    <a:gd name="T9" fmla="*/ 80 h 88"/>
                    <a:gd name="T10" fmla="*/ 0 w 221"/>
                    <a:gd name="T11" fmla="*/ 70 h 88"/>
                    <a:gd name="T12" fmla="*/ 3 w 221"/>
                    <a:gd name="T13" fmla="*/ 9 h 88"/>
                    <a:gd name="T14" fmla="*/ 6 w 221"/>
                    <a:gd name="T15" fmla="*/ 2 h 88"/>
                    <a:gd name="T16" fmla="*/ 13 w 221"/>
                    <a:gd name="T17" fmla="*/ 0 h 88"/>
                    <a:gd name="T18" fmla="*/ 74 w 221"/>
                    <a:gd name="T19" fmla="*/ 2 h 88"/>
                    <a:gd name="T20" fmla="*/ 83 w 221"/>
                    <a:gd name="T21" fmla="*/ 12 h 88"/>
                    <a:gd name="T22" fmla="*/ 73 w 221"/>
                    <a:gd name="T23" fmla="*/ 21 h 88"/>
                    <a:gd name="T24" fmla="*/ 32 w 221"/>
                    <a:gd name="T25" fmla="*/ 20 h 88"/>
                    <a:gd name="T26" fmla="*/ 204 w 221"/>
                    <a:gd name="T27" fmla="*/ 22 h 88"/>
                    <a:gd name="T28" fmla="*/ 218 w 221"/>
                    <a:gd name="T29" fmla="*/ 2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21" h="88">
                      <a:moveTo>
                        <a:pt x="218" y="23"/>
                      </a:moveTo>
                      <a:cubicBezTo>
                        <a:pt x="221" y="27"/>
                        <a:pt x="221" y="33"/>
                        <a:pt x="217" y="36"/>
                      </a:cubicBezTo>
                      <a:cubicBezTo>
                        <a:pt x="161" y="88"/>
                        <a:pt x="75" y="87"/>
                        <a:pt x="21" y="36"/>
                      </a:cubicBezTo>
                      <a:cubicBezTo>
                        <a:pt x="19" y="71"/>
                        <a:pt x="19" y="71"/>
                        <a:pt x="19" y="71"/>
                      </a:cubicBezTo>
                      <a:cubicBezTo>
                        <a:pt x="19" y="76"/>
                        <a:pt x="15" y="81"/>
                        <a:pt x="10" y="80"/>
                      </a:cubicBezTo>
                      <a:cubicBezTo>
                        <a:pt x="4" y="80"/>
                        <a:pt x="0" y="76"/>
                        <a:pt x="0" y="70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3" y="6"/>
                        <a:pt x="4" y="4"/>
                        <a:pt x="6" y="2"/>
                      </a:cubicBezTo>
                      <a:cubicBezTo>
                        <a:pt x="8" y="1"/>
                        <a:pt x="10" y="0"/>
                        <a:pt x="13" y="0"/>
                      </a:cubicBezTo>
                      <a:cubicBezTo>
                        <a:pt x="74" y="2"/>
                        <a:pt x="74" y="2"/>
                        <a:pt x="74" y="2"/>
                      </a:cubicBezTo>
                      <a:cubicBezTo>
                        <a:pt x="79" y="2"/>
                        <a:pt x="83" y="7"/>
                        <a:pt x="83" y="12"/>
                      </a:cubicBezTo>
                      <a:cubicBezTo>
                        <a:pt x="83" y="17"/>
                        <a:pt x="79" y="21"/>
                        <a:pt x="73" y="21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79" y="66"/>
                        <a:pt x="155" y="68"/>
                        <a:pt x="204" y="22"/>
                      </a:cubicBezTo>
                      <a:cubicBezTo>
                        <a:pt x="208" y="19"/>
                        <a:pt x="214" y="19"/>
                        <a:pt x="218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1" name="Freeform 11"/>
                <p:cNvSpPr>
                  <a:spLocks/>
                </p:cNvSpPr>
                <p:nvPr/>
              </p:nvSpPr>
              <p:spPr bwMode="auto">
                <a:xfrm>
                  <a:off x="-2095501" y="2236787"/>
                  <a:ext cx="574675" cy="819150"/>
                </a:xfrm>
                <a:custGeom>
                  <a:avLst/>
                  <a:gdLst>
                    <a:gd name="T0" fmla="*/ 36 w 152"/>
                    <a:gd name="T1" fmla="*/ 203 h 216"/>
                    <a:gd name="T2" fmla="*/ 29 w 152"/>
                    <a:gd name="T3" fmla="*/ 215 h 216"/>
                    <a:gd name="T4" fmla="*/ 17 w 152"/>
                    <a:gd name="T5" fmla="*/ 208 h 216"/>
                    <a:gd name="T6" fmla="*/ 115 w 152"/>
                    <a:gd name="T7" fmla="*/ 37 h 216"/>
                    <a:gd name="T8" fmla="*/ 84 w 152"/>
                    <a:gd name="T9" fmla="*/ 19 h 216"/>
                    <a:gd name="T10" fmla="*/ 81 w 152"/>
                    <a:gd name="T11" fmla="*/ 5 h 216"/>
                    <a:gd name="T12" fmla="*/ 94 w 152"/>
                    <a:gd name="T13" fmla="*/ 2 h 216"/>
                    <a:gd name="T14" fmla="*/ 147 w 152"/>
                    <a:gd name="T15" fmla="*/ 35 h 216"/>
                    <a:gd name="T16" fmla="*/ 151 w 152"/>
                    <a:gd name="T17" fmla="*/ 41 h 216"/>
                    <a:gd name="T18" fmla="*/ 150 w 152"/>
                    <a:gd name="T19" fmla="*/ 48 h 216"/>
                    <a:gd name="T20" fmla="*/ 118 w 152"/>
                    <a:gd name="T21" fmla="*/ 100 h 216"/>
                    <a:gd name="T22" fmla="*/ 104 w 152"/>
                    <a:gd name="T23" fmla="*/ 103 h 216"/>
                    <a:gd name="T24" fmla="*/ 101 w 152"/>
                    <a:gd name="T25" fmla="*/ 90 h 216"/>
                    <a:gd name="T26" fmla="*/ 123 w 152"/>
                    <a:gd name="T27" fmla="*/ 55 h 216"/>
                    <a:gd name="T28" fmla="*/ 36 w 152"/>
                    <a:gd name="T29" fmla="*/ 203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2" h="216">
                      <a:moveTo>
                        <a:pt x="36" y="203"/>
                      </a:moveTo>
                      <a:cubicBezTo>
                        <a:pt x="37" y="209"/>
                        <a:pt x="34" y="214"/>
                        <a:pt x="29" y="215"/>
                      </a:cubicBezTo>
                      <a:cubicBezTo>
                        <a:pt x="24" y="216"/>
                        <a:pt x="18" y="213"/>
                        <a:pt x="17" y="208"/>
                      </a:cubicBezTo>
                      <a:cubicBezTo>
                        <a:pt x="0" y="134"/>
                        <a:pt x="43" y="59"/>
                        <a:pt x="115" y="37"/>
                      </a:cubicBezTo>
                      <a:cubicBezTo>
                        <a:pt x="84" y="19"/>
                        <a:pt x="84" y="19"/>
                        <a:pt x="84" y="19"/>
                      </a:cubicBezTo>
                      <a:cubicBezTo>
                        <a:pt x="80" y="16"/>
                        <a:pt x="78" y="10"/>
                        <a:pt x="81" y="5"/>
                      </a:cubicBezTo>
                      <a:cubicBezTo>
                        <a:pt x="84" y="1"/>
                        <a:pt x="90" y="0"/>
                        <a:pt x="94" y="2"/>
                      </a:cubicBezTo>
                      <a:cubicBezTo>
                        <a:pt x="147" y="35"/>
                        <a:pt x="147" y="35"/>
                        <a:pt x="147" y="35"/>
                      </a:cubicBezTo>
                      <a:cubicBezTo>
                        <a:pt x="149" y="36"/>
                        <a:pt x="151" y="38"/>
                        <a:pt x="151" y="41"/>
                      </a:cubicBezTo>
                      <a:cubicBezTo>
                        <a:pt x="152" y="43"/>
                        <a:pt x="151" y="46"/>
                        <a:pt x="150" y="48"/>
                      </a:cubicBezTo>
                      <a:cubicBezTo>
                        <a:pt x="118" y="100"/>
                        <a:pt x="118" y="100"/>
                        <a:pt x="118" y="100"/>
                      </a:cubicBezTo>
                      <a:cubicBezTo>
                        <a:pt x="115" y="105"/>
                        <a:pt x="109" y="106"/>
                        <a:pt x="104" y="103"/>
                      </a:cubicBezTo>
                      <a:cubicBezTo>
                        <a:pt x="100" y="101"/>
                        <a:pt x="99" y="95"/>
                        <a:pt x="101" y="90"/>
                      </a:cubicBezTo>
                      <a:cubicBezTo>
                        <a:pt x="123" y="55"/>
                        <a:pt x="123" y="55"/>
                        <a:pt x="123" y="55"/>
                      </a:cubicBezTo>
                      <a:cubicBezTo>
                        <a:pt x="59" y="73"/>
                        <a:pt x="20" y="138"/>
                        <a:pt x="36" y="2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  <p:sp>
            <p:nvSpPr>
              <p:cNvPr id="34" name="TextBox 33"/>
              <p:cNvSpPr txBox="1"/>
              <p:nvPr/>
            </p:nvSpPr>
            <p:spPr>
              <a:xfrm>
                <a:off x="8720854" y="3132660"/>
                <a:ext cx="156823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4000" b="1" i="1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TEXT</a:t>
                </a:r>
                <a:endParaRPr lang="ko-KR" altLang="en-US" sz="4000" b="1" i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8466142" y="5058268"/>
              <a:ext cx="282962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endParaRP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endParaRPr>
            </a:p>
            <a:p>
              <a:pPr marL="171450" indent="-171450" latinLnBrk="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ko-KR" altLang="en-US" sz="1200" kern="0" dirty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이곳에</a:t>
              </a:r>
              <a:r>
                <a:rPr lang="en-US" altLang="ko-KR" sz="1200" kern="0" dirty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 </a:t>
              </a:r>
              <a:r>
                <a:rPr lang="ko-KR" altLang="en-US" sz="1200" kern="0" dirty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원하는 텍스트를 </a:t>
              </a:r>
              <a:r>
                <a:rPr lang="ko-KR" altLang="en-US" sz="1200" kern="0" dirty="0" smtClean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입력하세요</a:t>
              </a:r>
              <a:endParaRPr lang="en-US" altLang="ko-KR" sz="1200" kern="0" dirty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67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그룹 24"/>
          <p:cNvGrpSpPr/>
          <p:nvPr/>
        </p:nvGrpSpPr>
        <p:grpSpPr>
          <a:xfrm>
            <a:off x="8972320" y="3142610"/>
            <a:ext cx="3029438" cy="3196066"/>
            <a:chOff x="3233716" y="1459683"/>
            <a:chExt cx="565844" cy="596967"/>
          </a:xfrm>
          <a:solidFill>
            <a:schemeClr val="accent6">
              <a:lumMod val="60000"/>
              <a:lumOff val="40000"/>
              <a:alpha val="30000"/>
            </a:schemeClr>
          </a:solidFill>
        </p:grpSpPr>
        <p:sp>
          <p:nvSpPr>
            <p:cNvPr id="26" name="Freeform 30"/>
            <p:cNvSpPr>
              <a:spLocks/>
            </p:cNvSpPr>
            <p:nvPr/>
          </p:nvSpPr>
          <p:spPr bwMode="auto">
            <a:xfrm>
              <a:off x="3284638" y="1541729"/>
              <a:ext cx="514922" cy="514921"/>
            </a:xfrm>
            <a:custGeom>
              <a:avLst/>
              <a:gdLst>
                <a:gd name="T0" fmla="*/ 140 w 281"/>
                <a:gd name="T1" fmla="*/ 281 h 281"/>
                <a:gd name="T2" fmla="*/ 0 w 281"/>
                <a:gd name="T3" fmla="*/ 141 h 281"/>
                <a:gd name="T4" fmla="*/ 140 w 281"/>
                <a:gd name="T5" fmla="*/ 0 h 281"/>
                <a:gd name="T6" fmla="*/ 281 w 281"/>
                <a:gd name="T7" fmla="*/ 141 h 281"/>
                <a:gd name="T8" fmla="*/ 140 w 281"/>
                <a:gd name="T9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81">
                  <a:moveTo>
                    <a:pt x="140" y="281"/>
                  </a:moveTo>
                  <a:cubicBezTo>
                    <a:pt x="120" y="281"/>
                    <a:pt x="0" y="160"/>
                    <a:pt x="0" y="141"/>
                  </a:cubicBezTo>
                  <a:cubicBezTo>
                    <a:pt x="0" y="121"/>
                    <a:pt x="121" y="0"/>
                    <a:pt x="140" y="0"/>
                  </a:cubicBezTo>
                  <a:cubicBezTo>
                    <a:pt x="160" y="0"/>
                    <a:pt x="281" y="121"/>
                    <a:pt x="281" y="141"/>
                  </a:cubicBezTo>
                  <a:cubicBezTo>
                    <a:pt x="281" y="160"/>
                    <a:pt x="160" y="281"/>
                    <a:pt x="140" y="28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Freeform 30"/>
            <p:cNvSpPr>
              <a:spLocks/>
            </p:cNvSpPr>
            <p:nvPr/>
          </p:nvSpPr>
          <p:spPr bwMode="auto">
            <a:xfrm>
              <a:off x="3233716" y="1459683"/>
              <a:ext cx="359797" cy="359796"/>
            </a:xfrm>
            <a:custGeom>
              <a:avLst/>
              <a:gdLst>
                <a:gd name="T0" fmla="*/ 140 w 281"/>
                <a:gd name="T1" fmla="*/ 281 h 281"/>
                <a:gd name="T2" fmla="*/ 0 w 281"/>
                <a:gd name="T3" fmla="*/ 141 h 281"/>
                <a:gd name="T4" fmla="*/ 140 w 281"/>
                <a:gd name="T5" fmla="*/ 0 h 281"/>
                <a:gd name="T6" fmla="*/ 281 w 281"/>
                <a:gd name="T7" fmla="*/ 141 h 281"/>
                <a:gd name="T8" fmla="*/ 140 w 281"/>
                <a:gd name="T9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81">
                  <a:moveTo>
                    <a:pt x="140" y="281"/>
                  </a:moveTo>
                  <a:cubicBezTo>
                    <a:pt x="120" y="281"/>
                    <a:pt x="0" y="160"/>
                    <a:pt x="0" y="141"/>
                  </a:cubicBezTo>
                  <a:cubicBezTo>
                    <a:pt x="0" y="121"/>
                    <a:pt x="121" y="0"/>
                    <a:pt x="140" y="0"/>
                  </a:cubicBezTo>
                  <a:cubicBezTo>
                    <a:pt x="160" y="0"/>
                    <a:pt x="281" y="121"/>
                    <a:pt x="281" y="141"/>
                  </a:cubicBezTo>
                  <a:cubicBezTo>
                    <a:pt x="281" y="160"/>
                    <a:pt x="160" y="281"/>
                    <a:pt x="140" y="281"/>
                  </a:cubicBez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6" name="제목 1"/>
          <p:cNvSpPr txBox="1">
            <a:spLocks/>
          </p:cNvSpPr>
          <p:nvPr/>
        </p:nvSpPr>
        <p:spPr>
          <a:xfrm>
            <a:off x="7317496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defRPr>
            </a:lvl1pPr>
          </a:lstStyle>
          <a:p>
            <a:r>
              <a:rPr lang="ko-KR" altLang="en-US" dirty="0"/>
              <a:t>학습정리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6106908" y="1502286"/>
            <a:ext cx="4860023" cy="4170152"/>
            <a:chOff x="6106908" y="1502286"/>
            <a:chExt cx="4860023" cy="4170152"/>
          </a:xfrm>
        </p:grpSpPr>
        <p:sp>
          <p:nvSpPr>
            <p:cNvPr id="60" name="TextBox 59"/>
            <p:cNvSpPr txBox="1"/>
            <p:nvPr/>
          </p:nvSpPr>
          <p:spPr>
            <a:xfrm>
              <a:off x="6826054" y="2671617"/>
              <a:ext cx="4140877" cy="3000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3429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이곳에 학습 </a:t>
              </a:r>
              <a:r>
                <a:rPr lang="ko-KR" altLang="en-US" dirty="0" smtClean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정리를 </a:t>
              </a:r>
              <a:r>
                <a: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적어 주십시오</a:t>
              </a:r>
              <a:r>
                <a:rPr lang="en-US" altLang="ko-KR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</a:p>
            <a:p>
              <a:pPr indent="-3429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이곳에 학습 정리를 적어 주십시오</a:t>
              </a:r>
              <a:r>
                <a:rPr lang="en-US" altLang="ko-KR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</a:p>
            <a:p>
              <a:pPr indent="-3429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이곳에 학습 정리를 적어 주십시오</a:t>
              </a:r>
              <a:r>
                <a:rPr lang="en-US" altLang="ko-KR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</a:p>
            <a:p>
              <a:pPr indent="-3429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이곳에 학습 정리를 적어 주십시오</a:t>
              </a:r>
              <a:r>
                <a:rPr lang="en-US" altLang="ko-KR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</a:p>
            <a:p>
              <a:pPr indent="-3429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이곳에 학습 정리를 적어 주십시오</a:t>
              </a:r>
              <a:r>
                <a:rPr lang="en-US" altLang="ko-KR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</a:p>
            <a:p>
              <a:pPr indent="-3429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이곳에 학습 정리를 적어 주십시오</a:t>
              </a:r>
              <a:r>
                <a:rPr lang="en-US" altLang="ko-KR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</a:p>
            <a:p>
              <a:pPr indent="-3429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이곳에 학습 정리를 적어 주십시오</a:t>
              </a:r>
              <a:r>
                <a:rPr lang="en-US" altLang="ko-KR" dirty="0" smtClean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  <a:endPara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cxnSp>
          <p:nvCxnSpPr>
            <p:cNvPr id="62" name="직선 연결선 61"/>
            <p:cNvCxnSpPr/>
            <p:nvPr/>
          </p:nvCxnSpPr>
          <p:spPr>
            <a:xfrm>
              <a:off x="6106908" y="2074409"/>
              <a:ext cx="1765093" cy="0"/>
            </a:xfrm>
            <a:prstGeom prst="line">
              <a:avLst/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6106908" y="1502286"/>
              <a:ext cx="1210588" cy="500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indent="-342900">
                <a:lnSpc>
                  <a:spcPct val="150000"/>
                </a:lnSpc>
                <a:buFont typeface="+mj-lt"/>
                <a:buAutoNum type="arabicPeriod"/>
                <a:defRPr>
                  <a:latin typeface="KBIZ한마음고딕 B" panose="02020503020101020101" pitchFamily="18" charset="-127"/>
                  <a:ea typeface="KBIZ한마음고딕 B" panose="02020503020101020101" pitchFamily="18" charset="-127"/>
                </a:defRPr>
              </a:lvl1pPr>
            </a:lstStyle>
            <a:p>
              <a:pPr indent="0">
                <a:buNone/>
              </a:pPr>
              <a:r>
                <a:rPr lang="ko-KR" altLang="en-US" sz="2000" b="1" dirty="0" smtClean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학습정리</a:t>
              </a:r>
              <a:endPara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6498538" y="135872"/>
            <a:ext cx="5250863" cy="726184"/>
            <a:chOff x="6498538" y="135872"/>
            <a:chExt cx="5250863" cy="726184"/>
          </a:xfrm>
        </p:grpSpPr>
        <p:cxnSp>
          <p:nvCxnSpPr>
            <p:cNvPr id="18" name="직선 연결선 17"/>
            <p:cNvCxnSpPr/>
            <p:nvPr/>
          </p:nvCxnSpPr>
          <p:spPr>
            <a:xfrm flipH="1">
              <a:off x="7392625" y="653728"/>
              <a:ext cx="4356776" cy="0"/>
            </a:xfrm>
            <a:prstGeom prst="line">
              <a:avLst/>
            </a:prstGeom>
            <a:ln w="38100">
              <a:solidFill>
                <a:schemeClr val="tx1">
                  <a:alpha val="6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그룹 18"/>
            <p:cNvGrpSpPr/>
            <p:nvPr/>
          </p:nvGrpSpPr>
          <p:grpSpPr>
            <a:xfrm>
              <a:off x="6498538" y="135872"/>
              <a:ext cx="908601" cy="726184"/>
              <a:chOff x="1484151" y="4317079"/>
              <a:chExt cx="1663239" cy="1329318"/>
            </a:xfrm>
          </p:grpSpPr>
          <p:sp>
            <p:nvSpPr>
              <p:cNvPr id="20" name="Freeform 30"/>
              <p:cNvSpPr>
                <a:spLocks/>
              </p:cNvSpPr>
              <p:nvPr/>
            </p:nvSpPr>
            <p:spPr bwMode="auto">
              <a:xfrm>
                <a:off x="1847588" y="4467269"/>
                <a:ext cx="942590" cy="942590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87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Freeform 30"/>
              <p:cNvSpPr>
                <a:spLocks/>
              </p:cNvSpPr>
              <p:nvPr/>
            </p:nvSpPr>
            <p:spPr bwMode="auto">
              <a:xfrm>
                <a:off x="1818679" y="4352002"/>
                <a:ext cx="1175014" cy="1175013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Freeform 30"/>
              <p:cNvSpPr>
                <a:spLocks/>
              </p:cNvSpPr>
              <p:nvPr/>
            </p:nvSpPr>
            <p:spPr bwMode="auto">
              <a:xfrm>
                <a:off x="2372733" y="4871740"/>
                <a:ext cx="774657" cy="774657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Freeform 30"/>
              <p:cNvSpPr>
                <a:spLocks/>
              </p:cNvSpPr>
              <p:nvPr/>
            </p:nvSpPr>
            <p:spPr bwMode="auto">
              <a:xfrm>
                <a:off x="1754373" y="4317079"/>
                <a:ext cx="658626" cy="658626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Freeform 30"/>
              <p:cNvSpPr>
                <a:spLocks/>
              </p:cNvSpPr>
              <p:nvPr/>
            </p:nvSpPr>
            <p:spPr bwMode="auto">
              <a:xfrm>
                <a:off x="1484151" y="5075808"/>
                <a:ext cx="306084" cy="306085"/>
              </a:xfrm>
              <a:custGeom>
                <a:avLst/>
                <a:gdLst>
                  <a:gd name="T0" fmla="*/ 140 w 281"/>
                  <a:gd name="T1" fmla="*/ 281 h 281"/>
                  <a:gd name="T2" fmla="*/ 0 w 281"/>
                  <a:gd name="T3" fmla="*/ 141 h 281"/>
                  <a:gd name="T4" fmla="*/ 140 w 281"/>
                  <a:gd name="T5" fmla="*/ 0 h 281"/>
                  <a:gd name="T6" fmla="*/ 281 w 281"/>
                  <a:gd name="T7" fmla="*/ 141 h 281"/>
                  <a:gd name="T8" fmla="*/ 140 w 281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81">
                    <a:moveTo>
                      <a:pt x="140" y="281"/>
                    </a:moveTo>
                    <a:cubicBezTo>
                      <a:pt x="120" y="281"/>
                      <a:pt x="0" y="160"/>
                      <a:pt x="0" y="141"/>
                    </a:cubicBezTo>
                    <a:cubicBezTo>
                      <a:pt x="0" y="121"/>
                      <a:pt x="121" y="0"/>
                      <a:pt x="140" y="0"/>
                    </a:cubicBezTo>
                    <a:cubicBezTo>
                      <a:pt x="160" y="0"/>
                      <a:pt x="281" y="121"/>
                      <a:pt x="281" y="141"/>
                    </a:cubicBezTo>
                    <a:cubicBezTo>
                      <a:pt x="281" y="160"/>
                      <a:pt x="160" y="281"/>
                      <a:pt x="140" y="281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8" name="Freeform 30"/>
          <p:cNvSpPr>
            <a:spLocks/>
          </p:cNvSpPr>
          <p:nvPr/>
        </p:nvSpPr>
        <p:spPr bwMode="auto">
          <a:xfrm>
            <a:off x="7246238" y="1846666"/>
            <a:ext cx="828492" cy="828490"/>
          </a:xfrm>
          <a:custGeom>
            <a:avLst/>
            <a:gdLst>
              <a:gd name="T0" fmla="*/ 140 w 281"/>
              <a:gd name="T1" fmla="*/ 281 h 281"/>
              <a:gd name="T2" fmla="*/ 0 w 281"/>
              <a:gd name="T3" fmla="*/ 141 h 281"/>
              <a:gd name="T4" fmla="*/ 140 w 281"/>
              <a:gd name="T5" fmla="*/ 0 h 281"/>
              <a:gd name="T6" fmla="*/ 281 w 281"/>
              <a:gd name="T7" fmla="*/ 141 h 281"/>
              <a:gd name="T8" fmla="*/ 140 w 281"/>
              <a:gd name="T9" fmla="*/ 281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1" h="281">
                <a:moveTo>
                  <a:pt x="140" y="281"/>
                </a:moveTo>
                <a:cubicBezTo>
                  <a:pt x="120" y="281"/>
                  <a:pt x="0" y="160"/>
                  <a:pt x="0" y="141"/>
                </a:cubicBezTo>
                <a:cubicBezTo>
                  <a:pt x="0" y="121"/>
                  <a:pt x="121" y="0"/>
                  <a:pt x="140" y="0"/>
                </a:cubicBezTo>
                <a:cubicBezTo>
                  <a:pt x="160" y="0"/>
                  <a:pt x="281" y="121"/>
                  <a:pt x="281" y="141"/>
                </a:cubicBezTo>
                <a:cubicBezTo>
                  <a:pt x="281" y="160"/>
                  <a:pt x="160" y="281"/>
                  <a:pt x="140" y="28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30000"/>
            </a:schemeClr>
          </a:solidFill>
          <a:ln w="25400"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3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6628" y="5820286"/>
            <a:ext cx="6957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본 </a:t>
            </a:r>
            <a:r>
              <a:rPr lang="en-US" altLang="ko-KR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PPT </a:t>
            </a:r>
            <a:r>
              <a:rPr lang="ko-KR" altLang="en-US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템플릿의 </a:t>
            </a:r>
            <a:r>
              <a:rPr lang="ko-KR" altLang="en-US" dirty="0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저작권은 </a:t>
            </a:r>
            <a:r>
              <a:rPr lang="en-US" altLang="ko-KR" dirty="0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</a:t>
            </a:r>
            <a:r>
              <a:rPr lang="en-US" altLang="ko-KR" dirty="0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dirty="0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재미에 </a:t>
            </a:r>
            <a:r>
              <a:rPr lang="ko-KR" altLang="en-US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있으며 </a:t>
            </a:r>
            <a:r>
              <a:rPr lang="ko-KR" altLang="en-US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재배포를</a:t>
            </a:r>
            <a:r>
              <a:rPr lang="ko-KR" altLang="en-US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금합니다</a:t>
            </a:r>
            <a:r>
              <a:rPr lang="en-US" altLang="ko-KR" dirty="0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en-US" altLang="ko-KR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ⓒ Copyright 2016 XEMI all right reserved</a:t>
            </a:r>
            <a:endParaRPr lang="ko-KR" altLang="ko-KR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886" y="29754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사용소스</a:t>
            </a:r>
          </a:p>
        </p:txBody>
      </p:sp>
      <p:grpSp>
        <p:nvGrpSpPr>
          <p:cNvPr id="7" name="그룹 6"/>
          <p:cNvGrpSpPr/>
          <p:nvPr/>
        </p:nvGrpSpPr>
        <p:grpSpPr>
          <a:xfrm>
            <a:off x="756031" y="1151963"/>
            <a:ext cx="1947313" cy="1823462"/>
            <a:chOff x="-1651000" y="8072438"/>
            <a:chExt cx="5316538" cy="4978400"/>
          </a:xfrm>
        </p:grpSpPr>
        <p:sp>
          <p:nvSpPr>
            <p:cNvPr id="9" name="Freeform 15"/>
            <p:cNvSpPr>
              <a:spLocks/>
            </p:cNvSpPr>
            <p:nvPr/>
          </p:nvSpPr>
          <p:spPr bwMode="auto">
            <a:xfrm>
              <a:off x="-1651000" y="8072438"/>
              <a:ext cx="2914650" cy="2765425"/>
            </a:xfrm>
            <a:custGeom>
              <a:avLst/>
              <a:gdLst>
                <a:gd name="T0" fmla="*/ 15 w 74"/>
                <a:gd name="T1" fmla="*/ 15 h 70"/>
                <a:gd name="T2" fmla="*/ 73 w 74"/>
                <a:gd name="T3" fmla="*/ 15 h 70"/>
                <a:gd name="T4" fmla="*/ 74 w 74"/>
                <a:gd name="T5" fmla="*/ 18 h 70"/>
                <a:gd name="T6" fmla="*/ 74 w 74"/>
                <a:gd name="T7" fmla="*/ 18 h 70"/>
                <a:gd name="T8" fmla="*/ 65 w 74"/>
                <a:gd name="T9" fmla="*/ 42 h 70"/>
                <a:gd name="T10" fmla="*/ 60 w 74"/>
                <a:gd name="T11" fmla="*/ 42 h 70"/>
                <a:gd name="T12" fmla="*/ 69 w 74"/>
                <a:gd name="T13" fmla="*/ 19 h 70"/>
                <a:gd name="T14" fmla="*/ 44 w 74"/>
                <a:gd name="T15" fmla="*/ 26 h 70"/>
                <a:gd name="T16" fmla="*/ 61 w 74"/>
                <a:gd name="T17" fmla="*/ 33 h 70"/>
                <a:gd name="T18" fmla="*/ 40 w 74"/>
                <a:gd name="T19" fmla="*/ 28 h 70"/>
                <a:gd name="T20" fmla="*/ 32 w 74"/>
                <a:gd name="T21" fmla="*/ 33 h 70"/>
                <a:gd name="T22" fmla="*/ 50 w 74"/>
                <a:gd name="T23" fmla="*/ 39 h 70"/>
                <a:gd name="T24" fmla="*/ 29 w 74"/>
                <a:gd name="T25" fmla="*/ 36 h 70"/>
                <a:gd name="T26" fmla="*/ 23 w 74"/>
                <a:gd name="T27" fmla="*/ 42 h 70"/>
                <a:gd name="T28" fmla="*/ 29 w 74"/>
                <a:gd name="T29" fmla="*/ 43 h 70"/>
                <a:gd name="T30" fmla="*/ 27 w 74"/>
                <a:gd name="T31" fmla="*/ 44 h 70"/>
                <a:gd name="T32" fmla="*/ 27 w 74"/>
                <a:gd name="T33" fmla="*/ 45 h 70"/>
                <a:gd name="T34" fmla="*/ 21 w 74"/>
                <a:gd name="T35" fmla="*/ 44 h 70"/>
                <a:gd name="T36" fmla="*/ 5 w 74"/>
                <a:gd name="T37" fmla="*/ 68 h 70"/>
                <a:gd name="T38" fmla="*/ 2 w 74"/>
                <a:gd name="T39" fmla="*/ 69 h 70"/>
                <a:gd name="T40" fmla="*/ 1 w 74"/>
                <a:gd name="T41" fmla="*/ 69 h 70"/>
                <a:gd name="T42" fmla="*/ 1 w 74"/>
                <a:gd name="T43" fmla="*/ 67 h 70"/>
                <a:gd name="T44" fmla="*/ 17 w 74"/>
                <a:gd name="T45" fmla="*/ 42 h 70"/>
                <a:gd name="T46" fmla="*/ 18 w 74"/>
                <a:gd name="T47" fmla="*/ 28 h 70"/>
                <a:gd name="T48" fmla="*/ 20 w 74"/>
                <a:gd name="T49" fmla="*/ 39 h 70"/>
                <a:gd name="T50" fmla="*/ 25 w 74"/>
                <a:gd name="T51" fmla="*/ 34 h 70"/>
                <a:gd name="T52" fmla="*/ 25 w 74"/>
                <a:gd name="T53" fmla="*/ 34 h 70"/>
                <a:gd name="T54" fmla="*/ 25 w 74"/>
                <a:gd name="T55" fmla="*/ 33 h 70"/>
                <a:gd name="T56" fmla="*/ 28 w 74"/>
                <a:gd name="T57" fmla="*/ 16 h 70"/>
                <a:gd name="T58" fmla="*/ 29 w 74"/>
                <a:gd name="T59" fmla="*/ 31 h 70"/>
                <a:gd name="T60" fmla="*/ 37 w 74"/>
                <a:gd name="T61" fmla="*/ 25 h 70"/>
                <a:gd name="T62" fmla="*/ 42 w 74"/>
                <a:gd name="T63" fmla="*/ 14 h 70"/>
                <a:gd name="T64" fmla="*/ 42 w 74"/>
                <a:gd name="T65" fmla="*/ 22 h 70"/>
                <a:gd name="T66" fmla="*/ 65 w 74"/>
                <a:gd name="T67" fmla="*/ 16 h 70"/>
                <a:gd name="T68" fmla="*/ 18 w 74"/>
                <a:gd name="T69" fmla="*/ 17 h 70"/>
                <a:gd name="T70" fmla="*/ 11 w 74"/>
                <a:gd name="T71" fmla="*/ 45 h 70"/>
                <a:gd name="T72" fmla="*/ 11 w 74"/>
                <a:gd name="T73" fmla="*/ 48 h 70"/>
                <a:gd name="T74" fmla="*/ 8 w 74"/>
                <a:gd name="T75" fmla="*/ 48 h 70"/>
                <a:gd name="T76" fmla="*/ 8 w 74"/>
                <a:gd name="T77" fmla="*/ 47 h 70"/>
                <a:gd name="T78" fmla="*/ 15 w 74"/>
                <a:gd name="T79" fmla="*/ 1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4" h="70">
                  <a:moveTo>
                    <a:pt x="15" y="15"/>
                  </a:moveTo>
                  <a:cubicBezTo>
                    <a:pt x="23" y="8"/>
                    <a:pt x="40" y="0"/>
                    <a:pt x="73" y="15"/>
                  </a:cubicBezTo>
                  <a:cubicBezTo>
                    <a:pt x="74" y="16"/>
                    <a:pt x="74" y="17"/>
                    <a:pt x="74" y="18"/>
                  </a:cubicBezTo>
                  <a:cubicBezTo>
                    <a:pt x="74" y="18"/>
                    <a:pt x="74" y="18"/>
                    <a:pt x="74" y="18"/>
                  </a:cubicBezTo>
                  <a:cubicBezTo>
                    <a:pt x="74" y="18"/>
                    <a:pt x="73" y="31"/>
                    <a:pt x="65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7" y="34"/>
                    <a:pt x="69" y="23"/>
                    <a:pt x="69" y="19"/>
                  </a:cubicBezTo>
                  <a:cubicBezTo>
                    <a:pt x="60" y="19"/>
                    <a:pt x="51" y="22"/>
                    <a:pt x="44" y="26"/>
                  </a:cubicBezTo>
                  <a:cubicBezTo>
                    <a:pt x="61" y="33"/>
                    <a:pt x="61" y="33"/>
                    <a:pt x="61" y="33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37" y="29"/>
                    <a:pt x="35" y="31"/>
                    <a:pt x="32" y="33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7" y="38"/>
                    <a:pt x="25" y="40"/>
                    <a:pt x="23" y="42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0" y="56"/>
                    <a:pt x="5" y="68"/>
                    <a:pt x="5" y="68"/>
                  </a:cubicBezTo>
                  <a:cubicBezTo>
                    <a:pt x="4" y="69"/>
                    <a:pt x="3" y="70"/>
                    <a:pt x="2" y="69"/>
                  </a:cubicBezTo>
                  <a:cubicBezTo>
                    <a:pt x="2" y="69"/>
                    <a:pt x="2" y="69"/>
                    <a:pt x="1" y="69"/>
                  </a:cubicBezTo>
                  <a:cubicBezTo>
                    <a:pt x="1" y="69"/>
                    <a:pt x="0" y="68"/>
                    <a:pt x="1" y="67"/>
                  </a:cubicBezTo>
                  <a:cubicBezTo>
                    <a:pt x="1" y="66"/>
                    <a:pt x="7" y="54"/>
                    <a:pt x="17" y="42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2" y="37"/>
                    <a:pt x="23" y="35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5" y="33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2" y="28"/>
                    <a:pt x="34" y="26"/>
                    <a:pt x="37" y="25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9" y="19"/>
                    <a:pt x="56" y="16"/>
                    <a:pt x="65" y="16"/>
                  </a:cubicBezTo>
                  <a:cubicBezTo>
                    <a:pt x="40" y="6"/>
                    <a:pt x="26" y="11"/>
                    <a:pt x="18" y="17"/>
                  </a:cubicBezTo>
                  <a:cubicBezTo>
                    <a:pt x="8" y="26"/>
                    <a:pt x="7" y="40"/>
                    <a:pt x="11" y="45"/>
                  </a:cubicBezTo>
                  <a:cubicBezTo>
                    <a:pt x="12" y="46"/>
                    <a:pt x="12" y="47"/>
                    <a:pt x="11" y="48"/>
                  </a:cubicBezTo>
                  <a:cubicBezTo>
                    <a:pt x="10" y="48"/>
                    <a:pt x="9" y="48"/>
                    <a:pt x="8" y="48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2" y="40"/>
                    <a:pt x="4" y="24"/>
                    <a:pt x="15" y="1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16"/>
            <p:cNvSpPr>
              <a:spLocks/>
            </p:cNvSpPr>
            <p:nvPr/>
          </p:nvSpPr>
          <p:spPr bwMode="auto">
            <a:xfrm>
              <a:off x="-1020763" y="10086976"/>
              <a:ext cx="431800" cy="238125"/>
            </a:xfrm>
            <a:custGeom>
              <a:avLst/>
              <a:gdLst>
                <a:gd name="T0" fmla="*/ 11 w 11"/>
                <a:gd name="T1" fmla="*/ 6 h 6"/>
                <a:gd name="T2" fmla="*/ 11 w 11"/>
                <a:gd name="T3" fmla="*/ 3 h 6"/>
                <a:gd name="T4" fmla="*/ 3 w 11"/>
                <a:gd name="T5" fmla="*/ 1 h 6"/>
                <a:gd name="T6" fmla="*/ 0 w 11"/>
                <a:gd name="T7" fmla="*/ 1 h 6"/>
                <a:gd name="T8" fmla="*/ 2 w 11"/>
                <a:gd name="T9" fmla="*/ 4 h 6"/>
                <a:gd name="T10" fmla="*/ 11 w 11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6">
                  <a:moveTo>
                    <a:pt x="11" y="6"/>
                  </a:moveTo>
                  <a:cubicBezTo>
                    <a:pt x="11" y="3"/>
                    <a:pt x="11" y="3"/>
                    <a:pt x="11" y="3"/>
                  </a:cubicBezTo>
                  <a:cubicBezTo>
                    <a:pt x="9" y="2"/>
                    <a:pt x="6" y="2"/>
                    <a:pt x="3" y="1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0" y="2"/>
                    <a:pt x="1" y="3"/>
                    <a:pt x="2" y="4"/>
                  </a:cubicBezTo>
                  <a:cubicBezTo>
                    <a:pt x="5" y="5"/>
                    <a:pt x="8" y="6"/>
                    <a:pt x="11" y="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" name="Freeform 17"/>
            <p:cNvSpPr>
              <a:spLocks/>
            </p:cNvSpPr>
            <p:nvPr/>
          </p:nvSpPr>
          <p:spPr bwMode="auto">
            <a:xfrm>
              <a:off x="1774825" y="9613901"/>
              <a:ext cx="236538" cy="196850"/>
            </a:xfrm>
            <a:custGeom>
              <a:avLst/>
              <a:gdLst>
                <a:gd name="T0" fmla="*/ 5 w 6"/>
                <a:gd name="T1" fmla="*/ 0 h 5"/>
                <a:gd name="T2" fmla="*/ 2 w 6"/>
                <a:gd name="T3" fmla="*/ 1 h 5"/>
                <a:gd name="T4" fmla="*/ 0 w 6"/>
                <a:gd name="T5" fmla="*/ 4 h 5"/>
                <a:gd name="T6" fmla="*/ 4 w 6"/>
                <a:gd name="T7" fmla="*/ 5 h 5"/>
                <a:gd name="T8" fmla="*/ 5 w 6"/>
                <a:gd name="T9" fmla="*/ 3 h 5"/>
                <a:gd name="T10" fmla="*/ 5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2" y="2"/>
                    <a:pt x="1" y="3"/>
                    <a:pt x="0" y="4"/>
                  </a:cubicBezTo>
                  <a:cubicBezTo>
                    <a:pt x="2" y="4"/>
                    <a:pt x="3" y="5"/>
                    <a:pt x="4" y="5"/>
                  </a:cubicBezTo>
                  <a:cubicBezTo>
                    <a:pt x="4" y="4"/>
                    <a:pt x="5" y="4"/>
                    <a:pt x="5" y="3"/>
                  </a:cubicBezTo>
                  <a:cubicBezTo>
                    <a:pt x="6" y="2"/>
                    <a:pt x="6" y="1"/>
                    <a:pt x="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auto">
            <a:xfrm>
              <a:off x="1460500" y="8823326"/>
              <a:ext cx="2205038" cy="3397250"/>
            </a:xfrm>
            <a:custGeom>
              <a:avLst/>
              <a:gdLst>
                <a:gd name="T0" fmla="*/ 21 w 56"/>
                <a:gd name="T1" fmla="*/ 14 h 86"/>
                <a:gd name="T2" fmla="*/ 20 w 56"/>
                <a:gd name="T3" fmla="*/ 14 h 86"/>
                <a:gd name="T4" fmla="*/ 19 w 56"/>
                <a:gd name="T5" fmla="*/ 16 h 86"/>
                <a:gd name="T6" fmla="*/ 21 w 56"/>
                <a:gd name="T7" fmla="*/ 17 h 86"/>
                <a:gd name="T8" fmla="*/ 46 w 56"/>
                <a:gd name="T9" fmla="*/ 32 h 86"/>
                <a:gd name="T10" fmla="*/ 34 w 56"/>
                <a:gd name="T11" fmla="*/ 77 h 86"/>
                <a:gd name="T12" fmla="*/ 35 w 56"/>
                <a:gd name="T13" fmla="*/ 53 h 86"/>
                <a:gd name="T14" fmla="*/ 43 w 56"/>
                <a:gd name="T15" fmla="*/ 56 h 86"/>
                <a:gd name="T16" fmla="*/ 34 w 56"/>
                <a:gd name="T17" fmla="*/ 48 h 86"/>
                <a:gd name="T18" fmla="*/ 30 w 56"/>
                <a:gd name="T19" fmla="*/ 39 h 86"/>
                <a:gd name="T20" fmla="*/ 44 w 56"/>
                <a:gd name="T21" fmla="*/ 41 h 86"/>
                <a:gd name="T22" fmla="*/ 29 w 56"/>
                <a:gd name="T23" fmla="*/ 34 h 86"/>
                <a:gd name="T24" fmla="*/ 28 w 56"/>
                <a:gd name="T25" fmla="*/ 34 h 86"/>
                <a:gd name="T26" fmla="*/ 28 w 56"/>
                <a:gd name="T27" fmla="*/ 34 h 86"/>
                <a:gd name="T28" fmla="*/ 25 w 56"/>
                <a:gd name="T29" fmla="*/ 28 h 86"/>
                <a:gd name="T30" fmla="*/ 36 w 56"/>
                <a:gd name="T31" fmla="*/ 28 h 86"/>
                <a:gd name="T32" fmla="*/ 23 w 56"/>
                <a:gd name="T33" fmla="*/ 24 h 86"/>
                <a:gd name="T34" fmla="*/ 4 w 56"/>
                <a:gd name="T35" fmla="*/ 1 h 86"/>
                <a:gd name="T36" fmla="*/ 1 w 56"/>
                <a:gd name="T37" fmla="*/ 1 h 86"/>
                <a:gd name="T38" fmla="*/ 1 w 56"/>
                <a:gd name="T39" fmla="*/ 2 h 86"/>
                <a:gd name="T40" fmla="*/ 1 w 56"/>
                <a:gd name="T41" fmla="*/ 4 h 86"/>
                <a:gd name="T42" fmla="*/ 20 w 56"/>
                <a:gd name="T43" fmla="*/ 27 h 86"/>
                <a:gd name="T44" fmla="*/ 18 w 56"/>
                <a:gd name="T45" fmla="*/ 31 h 86"/>
                <a:gd name="T46" fmla="*/ 19 w 56"/>
                <a:gd name="T47" fmla="*/ 33 h 86"/>
                <a:gd name="T48" fmla="*/ 21 w 56"/>
                <a:gd name="T49" fmla="*/ 30 h 86"/>
                <a:gd name="T50" fmla="*/ 25 w 56"/>
                <a:gd name="T51" fmla="*/ 37 h 86"/>
                <a:gd name="T52" fmla="*/ 22 w 56"/>
                <a:gd name="T53" fmla="*/ 44 h 86"/>
                <a:gd name="T54" fmla="*/ 22 w 56"/>
                <a:gd name="T55" fmla="*/ 48 h 86"/>
                <a:gd name="T56" fmla="*/ 27 w 56"/>
                <a:gd name="T57" fmla="*/ 41 h 86"/>
                <a:gd name="T58" fmla="*/ 30 w 56"/>
                <a:gd name="T59" fmla="*/ 50 h 86"/>
                <a:gd name="T60" fmla="*/ 19 w 56"/>
                <a:gd name="T61" fmla="*/ 68 h 86"/>
                <a:gd name="T62" fmla="*/ 31 w 56"/>
                <a:gd name="T63" fmla="*/ 54 h 86"/>
                <a:gd name="T64" fmla="*/ 30 w 56"/>
                <a:gd name="T65" fmla="*/ 80 h 86"/>
                <a:gd name="T66" fmla="*/ 9 w 56"/>
                <a:gd name="T67" fmla="*/ 64 h 86"/>
                <a:gd name="T68" fmla="*/ 5 w 56"/>
                <a:gd name="T69" fmla="*/ 65 h 86"/>
                <a:gd name="T70" fmla="*/ 30 w 56"/>
                <a:gd name="T71" fmla="*/ 85 h 86"/>
                <a:gd name="T72" fmla="*/ 30 w 56"/>
                <a:gd name="T73" fmla="*/ 85 h 86"/>
                <a:gd name="T74" fmla="*/ 32 w 56"/>
                <a:gd name="T75" fmla="*/ 85 h 86"/>
                <a:gd name="T76" fmla="*/ 50 w 56"/>
                <a:gd name="T77" fmla="*/ 30 h 86"/>
                <a:gd name="T78" fmla="*/ 21 w 56"/>
                <a:gd name="T79" fmla="*/ 1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6" h="86">
                  <a:moveTo>
                    <a:pt x="21" y="14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19" y="14"/>
                    <a:pt x="19" y="15"/>
                    <a:pt x="19" y="16"/>
                  </a:cubicBezTo>
                  <a:cubicBezTo>
                    <a:pt x="19" y="17"/>
                    <a:pt x="20" y="18"/>
                    <a:pt x="21" y="17"/>
                  </a:cubicBezTo>
                  <a:cubicBezTo>
                    <a:pt x="28" y="15"/>
                    <a:pt x="41" y="20"/>
                    <a:pt x="46" y="32"/>
                  </a:cubicBezTo>
                  <a:cubicBezTo>
                    <a:pt x="50" y="41"/>
                    <a:pt x="51" y="56"/>
                    <a:pt x="34" y="77"/>
                  </a:cubicBezTo>
                  <a:cubicBezTo>
                    <a:pt x="36" y="69"/>
                    <a:pt x="36" y="61"/>
                    <a:pt x="35" y="53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34" y="48"/>
                    <a:pt x="34" y="48"/>
                    <a:pt x="34" y="48"/>
                  </a:cubicBezTo>
                  <a:cubicBezTo>
                    <a:pt x="33" y="45"/>
                    <a:pt x="32" y="42"/>
                    <a:pt x="30" y="39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4"/>
                    <a:pt x="28" y="34"/>
                    <a:pt x="28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7" y="32"/>
                    <a:pt x="26" y="30"/>
                    <a:pt x="25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14" y="10"/>
                    <a:pt x="4" y="2"/>
                    <a:pt x="4" y="1"/>
                  </a:cubicBezTo>
                  <a:cubicBezTo>
                    <a:pt x="3" y="0"/>
                    <a:pt x="2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4"/>
                    <a:pt x="1" y="4"/>
                  </a:cubicBezTo>
                  <a:cubicBezTo>
                    <a:pt x="1" y="5"/>
                    <a:pt x="11" y="13"/>
                    <a:pt x="20" y="2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2"/>
                    <a:pt x="19" y="32"/>
                    <a:pt x="19" y="33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3" y="32"/>
                    <a:pt x="24" y="35"/>
                    <a:pt x="25" y="37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2" y="46"/>
                    <a:pt x="22" y="47"/>
                    <a:pt x="22" y="48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8" y="44"/>
                    <a:pt x="29" y="47"/>
                    <a:pt x="30" y="50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2" y="62"/>
                    <a:pt x="32" y="71"/>
                    <a:pt x="30" y="80"/>
                  </a:cubicBezTo>
                  <a:cubicBezTo>
                    <a:pt x="26" y="79"/>
                    <a:pt x="16" y="73"/>
                    <a:pt x="9" y="64"/>
                  </a:cubicBezTo>
                  <a:cubicBezTo>
                    <a:pt x="8" y="65"/>
                    <a:pt x="6" y="65"/>
                    <a:pt x="5" y="65"/>
                  </a:cubicBezTo>
                  <a:cubicBezTo>
                    <a:pt x="13" y="79"/>
                    <a:pt x="29" y="85"/>
                    <a:pt x="30" y="85"/>
                  </a:cubicBezTo>
                  <a:cubicBezTo>
                    <a:pt x="30" y="85"/>
                    <a:pt x="30" y="85"/>
                    <a:pt x="30" y="85"/>
                  </a:cubicBezTo>
                  <a:cubicBezTo>
                    <a:pt x="30" y="86"/>
                    <a:pt x="31" y="86"/>
                    <a:pt x="32" y="85"/>
                  </a:cubicBezTo>
                  <a:cubicBezTo>
                    <a:pt x="56" y="58"/>
                    <a:pt x="53" y="39"/>
                    <a:pt x="50" y="30"/>
                  </a:cubicBezTo>
                  <a:cubicBezTo>
                    <a:pt x="44" y="17"/>
                    <a:pt x="29" y="10"/>
                    <a:pt x="21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19"/>
            <p:cNvSpPr>
              <a:spLocks/>
            </p:cNvSpPr>
            <p:nvPr/>
          </p:nvSpPr>
          <p:spPr bwMode="auto">
            <a:xfrm>
              <a:off x="947737" y="11233151"/>
              <a:ext cx="315913" cy="830263"/>
            </a:xfrm>
            <a:custGeom>
              <a:avLst/>
              <a:gdLst>
                <a:gd name="T0" fmla="*/ 7 w 8"/>
                <a:gd name="T1" fmla="*/ 21 h 21"/>
                <a:gd name="T2" fmla="*/ 8 w 8"/>
                <a:gd name="T3" fmla="*/ 19 h 21"/>
                <a:gd name="T4" fmla="*/ 2 w 8"/>
                <a:gd name="T5" fmla="*/ 1 h 21"/>
                <a:gd name="T6" fmla="*/ 2 w 8"/>
                <a:gd name="T7" fmla="*/ 0 h 21"/>
                <a:gd name="T8" fmla="*/ 2 w 8"/>
                <a:gd name="T9" fmla="*/ 4 h 21"/>
                <a:gd name="T10" fmla="*/ 0 w 8"/>
                <a:gd name="T11" fmla="*/ 4 h 21"/>
                <a:gd name="T12" fmla="*/ 5 w 8"/>
                <a:gd name="T13" fmla="*/ 19 h 21"/>
                <a:gd name="T14" fmla="*/ 7 w 8"/>
                <a:gd name="T1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1">
                  <a:moveTo>
                    <a:pt x="7" y="21"/>
                  </a:moveTo>
                  <a:cubicBezTo>
                    <a:pt x="8" y="21"/>
                    <a:pt x="8" y="20"/>
                    <a:pt x="8" y="19"/>
                  </a:cubicBezTo>
                  <a:cubicBezTo>
                    <a:pt x="7" y="12"/>
                    <a:pt x="5" y="6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8"/>
                    <a:pt x="4" y="13"/>
                    <a:pt x="5" y="19"/>
                  </a:cubicBezTo>
                  <a:cubicBezTo>
                    <a:pt x="5" y="20"/>
                    <a:pt x="6" y="21"/>
                    <a:pt x="7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Freeform 20"/>
            <p:cNvSpPr>
              <a:spLocks/>
            </p:cNvSpPr>
            <p:nvPr/>
          </p:nvSpPr>
          <p:spPr bwMode="auto">
            <a:xfrm>
              <a:off x="-1100138" y="10561638"/>
              <a:ext cx="3190875" cy="2489200"/>
            </a:xfrm>
            <a:custGeom>
              <a:avLst/>
              <a:gdLst>
                <a:gd name="T0" fmla="*/ 49 w 81"/>
                <a:gd name="T1" fmla="*/ 43 h 63"/>
                <a:gd name="T2" fmla="*/ 79 w 81"/>
                <a:gd name="T3" fmla="*/ 45 h 63"/>
                <a:gd name="T4" fmla="*/ 81 w 81"/>
                <a:gd name="T5" fmla="*/ 44 h 63"/>
                <a:gd name="T6" fmla="*/ 81 w 81"/>
                <a:gd name="T7" fmla="*/ 43 h 63"/>
                <a:gd name="T8" fmla="*/ 79 w 81"/>
                <a:gd name="T9" fmla="*/ 41 h 63"/>
                <a:gd name="T10" fmla="*/ 50 w 81"/>
                <a:gd name="T11" fmla="*/ 38 h 63"/>
                <a:gd name="T12" fmla="*/ 43 w 81"/>
                <a:gd name="T13" fmla="*/ 22 h 63"/>
                <a:gd name="T14" fmla="*/ 46 w 81"/>
                <a:gd name="T15" fmla="*/ 37 h 63"/>
                <a:gd name="T16" fmla="*/ 38 w 81"/>
                <a:gd name="T17" fmla="*/ 35 h 63"/>
                <a:gd name="T18" fmla="*/ 34 w 81"/>
                <a:gd name="T19" fmla="*/ 21 h 63"/>
                <a:gd name="T20" fmla="*/ 33 w 81"/>
                <a:gd name="T21" fmla="*/ 21 h 63"/>
                <a:gd name="T22" fmla="*/ 35 w 81"/>
                <a:gd name="T23" fmla="*/ 33 h 63"/>
                <a:gd name="T24" fmla="*/ 26 w 81"/>
                <a:gd name="T25" fmla="*/ 29 h 63"/>
                <a:gd name="T26" fmla="*/ 24 w 81"/>
                <a:gd name="T27" fmla="*/ 22 h 63"/>
                <a:gd name="T28" fmla="*/ 22 w 81"/>
                <a:gd name="T29" fmla="*/ 21 h 63"/>
                <a:gd name="T30" fmla="*/ 22 w 81"/>
                <a:gd name="T31" fmla="*/ 27 h 63"/>
                <a:gd name="T32" fmla="*/ 15 w 81"/>
                <a:gd name="T33" fmla="*/ 21 h 63"/>
                <a:gd name="T34" fmla="*/ 13 w 81"/>
                <a:gd name="T35" fmla="*/ 21 h 63"/>
                <a:gd name="T36" fmla="*/ 13 w 81"/>
                <a:gd name="T37" fmla="*/ 19 h 63"/>
                <a:gd name="T38" fmla="*/ 5 w 81"/>
                <a:gd name="T39" fmla="*/ 7 h 63"/>
                <a:gd name="T40" fmla="*/ 13 w 81"/>
                <a:gd name="T41" fmla="*/ 5 h 63"/>
                <a:gd name="T42" fmla="*/ 13 w 81"/>
                <a:gd name="T43" fmla="*/ 0 h 63"/>
                <a:gd name="T44" fmla="*/ 1 w 81"/>
                <a:gd name="T45" fmla="*/ 4 h 63"/>
                <a:gd name="T46" fmla="*/ 1 w 81"/>
                <a:gd name="T47" fmla="*/ 4 h 63"/>
                <a:gd name="T48" fmla="*/ 0 w 81"/>
                <a:gd name="T49" fmla="*/ 6 h 63"/>
                <a:gd name="T50" fmla="*/ 26 w 81"/>
                <a:gd name="T51" fmla="*/ 57 h 63"/>
                <a:gd name="T52" fmla="*/ 58 w 81"/>
                <a:gd name="T53" fmla="*/ 48 h 63"/>
                <a:gd name="T54" fmla="*/ 58 w 81"/>
                <a:gd name="T55" fmla="*/ 48 h 63"/>
                <a:gd name="T56" fmla="*/ 57 w 81"/>
                <a:gd name="T57" fmla="*/ 45 h 63"/>
                <a:gd name="T58" fmla="*/ 55 w 81"/>
                <a:gd name="T59" fmla="*/ 46 h 63"/>
                <a:gd name="T60" fmla="*/ 27 w 81"/>
                <a:gd name="T61" fmla="*/ 53 h 63"/>
                <a:gd name="T62" fmla="*/ 4 w 81"/>
                <a:gd name="T63" fmla="*/ 13 h 63"/>
                <a:gd name="T64" fmla="*/ 20 w 81"/>
                <a:gd name="T65" fmla="*/ 30 h 63"/>
                <a:gd name="T66" fmla="*/ 13 w 81"/>
                <a:gd name="T67" fmla="*/ 34 h 63"/>
                <a:gd name="T68" fmla="*/ 25 w 81"/>
                <a:gd name="T69" fmla="*/ 33 h 63"/>
                <a:gd name="T70" fmla="*/ 34 w 81"/>
                <a:gd name="T71" fmla="*/ 37 h 63"/>
                <a:gd name="T72" fmla="*/ 22 w 81"/>
                <a:gd name="T73" fmla="*/ 45 h 63"/>
                <a:gd name="T74" fmla="*/ 38 w 81"/>
                <a:gd name="T75" fmla="*/ 40 h 63"/>
                <a:gd name="T76" fmla="*/ 38 w 81"/>
                <a:gd name="T77" fmla="*/ 39 h 63"/>
                <a:gd name="T78" fmla="*/ 39 w 81"/>
                <a:gd name="T79" fmla="*/ 39 h 63"/>
                <a:gd name="T80" fmla="*/ 45 w 81"/>
                <a:gd name="T81" fmla="*/ 41 h 63"/>
                <a:gd name="T82" fmla="*/ 37 w 81"/>
                <a:gd name="T83" fmla="*/ 49 h 63"/>
                <a:gd name="T84" fmla="*/ 49 w 81"/>
                <a:gd name="T85" fmla="*/ 4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" h="63">
                  <a:moveTo>
                    <a:pt x="49" y="43"/>
                  </a:moveTo>
                  <a:cubicBezTo>
                    <a:pt x="65" y="46"/>
                    <a:pt x="78" y="45"/>
                    <a:pt x="79" y="45"/>
                  </a:cubicBezTo>
                  <a:cubicBezTo>
                    <a:pt x="80" y="45"/>
                    <a:pt x="81" y="44"/>
                    <a:pt x="81" y="44"/>
                  </a:cubicBezTo>
                  <a:cubicBezTo>
                    <a:pt x="81" y="43"/>
                    <a:pt x="81" y="43"/>
                    <a:pt x="81" y="43"/>
                  </a:cubicBezTo>
                  <a:cubicBezTo>
                    <a:pt x="80" y="42"/>
                    <a:pt x="80" y="41"/>
                    <a:pt x="79" y="41"/>
                  </a:cubicBezTo>
                  <a:cubicBezTo>
                    <a:pt x="78" y="41"/>
                    <a:pt x="65" y="42"/>
                    <a:pt x="50" y="38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4" y="37"/>
                    <a:pt x="41" y="36"/>
                    <a:pt x="38" y="35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2" y="32"/>
                    <a:pt x="29" y="31"/>
                    <a:pt x="26" y="29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3" y="21"/>
                    <a:pt x="23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5"/>
                    <a:pt x="17" y="23"/>
                    <a:pt x="15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0" y="16"/>
                    <a:pt x="7" y="12"/>
                    <a:pt x="5" y="7"/>
                  </a:cubicBezTo>
                  <a:cubicBezTo>
                    <a:pt x="6" y="7"/>
                    <a:pt x="9" y="6"/>
                    <a:pt x="13" y="5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2"/>
                    <a:pt x="2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2" y="42"/>
                    <a:pt x="17" y="54"/>
                    <a:pt x="26" y="57"/>
                  </a:cubicBezTo>
                  <a:cubicBezTo>
                    <a:pt x="40" y="63"/>
                    <a:pt x="55" y="57"/>
                    <a:pt x="58" y="48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8" y="47"/>
                    <a:pt x="58" y="46"/>
                    <a:pt x="57" y="45"/>
                  </a:cubicBezTo>
                  <a:cubicBezTo>
                    <a:pt x="57" y="45"/>
                    <a:pt x="56" y="45"/>
                    <a:pt x="55" y="46"/>
                  </a:cubicBezTo>
                  <a:cubicBezTo>
                    <a:pt x="52" y="52"/>
                    <a:pt x="39" y="58"/>
                    <a:pt x="27" y="53"/>
                  </a:cubicBezTo>
                  <a:cubicBezTo>
                    <a:pt x="18" y="49"/>
                    <a:pt x="7" y="39"/>
                    <a:pt x="4" y="13"/>
                  </a:cubicBezTo>
                  <a:cubicBezTo>
                    <a:pt x="8" y="20"/>
                    <a:pt x="14" y="26"/>
                    <a:pt x="20" y="30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8" y="35"/>
                    <a:pt x="31" y="36"/>
                    <a:pt x="34" y="37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8" y="40"/>
                    <a:pt x="38" y="39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41" y="40"/>
                    <a:pt x="43" y="41"/>
                    <a:pt x="45" y="41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49" y="4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3064432" y="1279345"/>
            <a:ext cx="1790702" cy="1568698"/>
            <a:chOff x="-2095501" y="2236787"/>
            <a:chExt cx="1357313" cy="1189039"/>
          </a:xfrm>
          <a:solidFill>
            <a:schemeClr val="tx1"/>
          </a:solidFill>
        </p:grpSpPr>
        <p:sp>
          <p:nvSpPr>
            <p:cNvPr id="20" name="Freeform 9"/>
            <p:cNvSpPr>
              <a:spLocks/>
            </p:cNvSpPr>
            <p:nvPr/>
          </p:nvSpPr>
          <p:spPr bwMode="auto">
            <a:xfrm>
              <a:off x="-1384301" y="2309813"/>
              <a:ext cx="646113" cy="738188"/>
            </a:xfrm>
            <a:custGeom>
              <a:avLst/>
              <a:gdLst>
                <a:gd name="T0" fmla="*/ 165 w 171"/>
                <a:gd name="T1" fmla="*/ 159 h 195"/>
                <a:gd name="T2" fmla="*/ 113 w 171"/>
                <a:gd name="T3" fmla="*/ 193 h 195"/>
                <a:gd name="T4" fmla="*/ 106 w 171"/>
                <a:gd name="T5" fmla="*/ 194 h 195"/>
                <a:gd name="T6" fmla="*/ 100 w 171"/>
                <a:gd name="T7" fmla="*/ 190 h 195"/>
                <a:gd name="T8" fmla="*/ 67 w 171"/>
                <a:gd name="T9" fmla="*/ 138 h 195"/>
                <a:gd name="T10" fmla="*/ 69 w 171"/>
                <a:gd name="T11" fmla="*/ 125 h 195"/>
                <a:gd name="T12" fmla="*/ 83 w 171"/>
                <a:gd name="T13" fmla="*/ 128 h 195"/>
                <a:gd name="T14" fmla="*/ 105 w 171"/>
                <a:gd name="T15" fmla="*/ 163 h 195"/>
                <a:gd name="T16" fmla="*/ 8 w 171"/>
                <a:gd name="T17" fmla="*/ 20 h 195"/>
                <a:gd name="T18" fmla="*/ 1 w 171"/>
                <a:gd name="T19" fmla="*/ 9 h 195"/>
                <a:gd name="T20" fmla="*/ 12 w 171"/>
                <a:gd name="T21" fmla="*/ 2 h 195"/>
                <a:gd name="T22" fmla="*/ 125 w 171"/>
                <a:gd name="T23" fmla="*/ 163 h 195"/>
                <a:gd name="T24" fmla="*/ 155 w 171"/>
                <a:gd name="T25" fmla="*/ 143 h 195"/>
                <a:gd name="T26" fmla="*/ 168 w 171"/>
                <a:gd name="T27" fmla="*/ 146 h 195"/>
                <a:gd name="T28" fmla="*/ 165 w 171"/>
                <a:gd name="T29" fmla="*/ 159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1" h="195">
                  <a:moveTo>
                    <a:pt x="165" y="159"/>
                  </a:moveTo>
                  <a:cubicBezTo>
                    <a:pt x="113" y="193"/>
                    <a:pt x="113" y="193"/>
                    <a:pt x="113" y="193"/>
                  </a:cubicBezTo>
                  <a:cubicBezTo>
                    <a:pt x="111" y="194"/>
                    <a:pt x="109" y="195"/>
                    <a:pt x="106" y="194"/>
                  </a:cubicBezTo>
                  <a:cubicBezTo>
                    <a:pt x="104" y="194"/>
                    <a:pt x="101" y="192"/>
                    <a:pt x="100" y="190"/>
                  </a:cubicBezTo>
                  <a:cubicBezTo>
                    <a:pt x="67" y="138"/>
                    <a:pt x="67" y="138"/>
                    <a:pt x="67" y="138"/>
                  </a:cubicBezTo>
                  <a:cubicBezTo>
                    <a:pt x="64" y="134"/>
                    <a:pt x="65" y="128"/>
                    <a:pt x="69" y="125"/>
                  </a:cubicBezTo>
                  <a:cubicBezTo>
                    <a:pt x="74" y="122"/>
                    <a:pt x="80" y="123"/>
                    <a:pt x="83" y="128"/>
                  </a:cubicBezTo>
                  <a:cubicBezTo>
                    <a:pt x="105" y="163"/>
                    <a:pt x="105" y="163"/>
                    <a:pt x="105" y="163"/>
                  </a:cubicBezTo>
                  <a:cubicBezTo>
                    <a:pt x="116" y="97"/>
                    <a:pt x="74" y="34"/>
                    <a:pt x="8" y="20"/>
                  </a:cubicBezTo>
                  <a:cubicBezTo>
                    <a:pt x="3" y="19"/>
                    <a:pt x="0" y="14"/>
                    <a:pt x="1" y="9"/>
                  </a:cubicBezTo>
                  <a:cubicBezTo>
                    <a:pt x="2" y="4"/>
                    <a:pt x="7" y="0"/>
                    <a:pt x="12" y="2"/>
                  </a:cubicBezTo>
                  <a:cubicBezTo>
                    <a:pt x="87" y="17"/>
                    <a:pt x="135" y="88"/>
                    <a:pt x="125" y="163"/>
                  </a:cubicBezTo>
                  <a:cubicBezTo>
                    <a:pt x="155" y="143"/>
                    <a:pt x="155" y="143"/>
                    <a:pt x="155" y="143"/>
                  </a:cubicBezTo>
                  <a:cubicBezTo>
                    <a:pt x="159" y="140"/>
                    <a:pt x="165" y="142"/>
                    <a:pt x="168" y="146"/>
                  </a:cubicBezTo>
                  <a:cubicBezTo>
                    <a:pt x="171" y="150"/>
                    <a:pt x="169" y="156"/>
                    <a:pt x="165" y="1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0"/>
            <p:cNvSpPr>
              <a:spLocks/>
            </p:cNvSpPr>
            <p:nvPr/>
          </p:nvSpPr>
          <p:spPr bwMode="auto">
            <a:xfrm>
              <a:off x="-1887538" y="3094038"/>
              <a:ext cx="836613" cy="331788"/>
            </a:xfrm>
            <a:custGeom>
              <a:avLst/>
              <a:gdLst>
                <a:gd name="T0" fmla="*/ 218 w 221"/>
                <a:gd name="T1" fmla="*/ 23 h 88"/>
                <a:gd name="T2" fmla="*/ 217 w 221"/>
                <a:gd name="T3" fmla="*/ 36 h 88"/>
                <a:gd name="T4" fmla="*/ 21 w 221"/>
                <a:gd name="T5" fmla="*/ 36 h 88"/>
                <a:gd name="T6" fmla="*/ 19 w 221"/>
                <a:gd name="T7" fmla="*/ 71 h 88"/>
                <a:gd name="T8" fmla="*/ 10 w 221"/>
                <a:gd name="T9" fmla="*/ 80 h 88"/>
                <a:gd name="T10" fmla="*/ 0 w 221"/>
                <a:gd name="T11" fmla="*/ 70 h 88"/>
                <a:gd name="T12" fmla="*/ 3 w 221"/>
                <a:gd name="T13" fmla="*/ 9 h 88"/>
                <a:gd name="T14" fmla="*/ 6 w 221"/>
                <a:gd name="T15" fmla="*/ 2 h 88"/>
                <a:gd name="T16" fmla="*/ 13 w 221"/>
                <a:gd name="T17" fmla="*/ 0 h 88"/>
                <a:gd name="T18" fmla="*/ 74 w 221"/>
                <a:gd name="T19" fmla="*/ 2 h 88"/>
                <a:gd name="T20" fmla="*/ 83 w 221"/>
                <a:gd name="T21" fmla="*/ 12 h 88"/>
                <a:gd name="T22" fmla="*/ 73 w 221"/>
                <a:gd name="T23" fmla="*/ 21 h 88"/>
                <a:gd name="T24" fmla="*/ 32 w 221"/>
                <a:gd name="T25" fmla="*/ 20 h 88"/>
                <a:gd name="T26" fmla="*/ 204 w 221"/>
                <a:gd name="T27" fmla="*/ 22 h 88"/>
                <a:gd name="T28" fmla="*/ 218 w 221"/>
                <a:gd name="T29" fmla="*/ 2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1" h="88">
                  <a:moveTo>
                    <a:pt x="218" y="23"/>
                  </a:moveTo>
                  <a:cubicBezTo>
                    <a:pt x="221" y="27"/>
                    <a:pt x="221" y="33"/>
                    <a:pt x="217" y="36"/>
                  </a:cubicBezTo>
                  <a:cubicBezTo>
                    <a:pt x="161" y="88"/>
                    <a:pt x="75" y="87"/>
                    <a:pt x="21" y="36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19" y="76"/>
                    <a:pt x="15" y="81"/>
                    <a:pt x="10" y="80"/>
                  </a:cubicBezTo>
                  <a:cubicBezTo>
                    <a:pt x="4" y="80"/>
                    <a:pt x="0" y="76"/>
                    <a:pt x="0" y="7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6"/>
                    <a:pt x="4" y="4"/>
                    <a:pt x="6" y="2"/>
                  </a:cubicBezTo>
                  <a:cubicBezTo>
                    <a:pt x="8" y="1"/>
                    <a:pt x="10" y="0"/>
                    <a:pt x="13" y="0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9" y="2"/>
                    <a:pt x="83" y="7"/>
                    <a:pt x="83" y="12"/>
                  </a:cubicBezTo>
                  <a:cubicBezTo>
                    <a:pt x="83" y="17"/>
                    <a:pt x="79" y="21"/>
                    <a:pt x="73" y="21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79" y="66"/>
                    <a:pt x="155" y="68"/>
                    <a:pt x="204" y="22"/>
                  </a:cubicBezTo>
                  <a:cubicBezTo>
                    <a:pt x="208" y="19"/>
                    <a:pt x="214" y="19"/>
                    <a:pt x="218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1"/>
            <p:cNvSpPr>
              <a:spLocks/>
            </p:cNvSpPr>
            <p:nvPr/>
          </p:nvSpPr>
          <p:spPr bwMode="auto">
            <a:xfrm>
              <a:off x="-2095501" y="2236787"/>
              <a:ext cx="574675" cy="819150"/>
            </a:xfrm>
            <a:custGeom>
              <a:avLst/>
              <a:gdLst>
                <a:gd name="T0" fmla="*/ 36 w 152"/>
                <a:gd name="T1" fmla="*/ 203 h 216"/>
                <a:gd name="T2" fmla="*/ 29 w 152"/>
                <a:gd name="T3" fmla="*/ 215 h 216"/>
                <a:gd name="T4" fmla="*/ 17 w 152"/>
                <a:gd name="T5" fmla="*/ 208 h 216"/>
                <a:gd name="T6" fmla="*/ 115 w 152"/>
                <a:gd name="T7" fmla="*/ 37 h 216"/>
                <a:gd name="T8" fmla="*/ 84 w 152"/>
                <a:gd name="T9" fmla="*/ 19 h 216"/>
                <a:gd name="T10" fmla="*/ 81 w 152"/>
                <a:gd name="T11" fmla="*/ 5 h 216"/>
                <a:gd name="T12" fmla="*/ 94 w 152"/>
                <a:gd name="T13" fmla="*/ 2 h 216"/>
                <a:gd name="T14" fmla="*/ 147 w 152"/>
                <a:gd name="T15" fmla="*/ 35 h 216"/>
                <a:gd name="T16" fmla="*/ 151 w 152"/>
                <a:gd name="T17" fmla="*/ 41 h 216"/>
                <a:gd name="T18" fmla="*/ 150 w 152"/>
                <a:gd name="T19" fmla="*/ 48 h 216"/>
                <a:gd name="T20" fmla="*/ 118 w 152"/>
                <a:gd name="T21" fmla="*/ 100 h 216"/>
                <a:gd name="T22" fmla="*/ 104 w 152"/>
                <a:gd name="T23" fmla="*/ 103 h 216"/>
                <a:gd name="T24" fmla="*/ 101 w 152"/>
                <a:gd name="T25" fmla="*/ 90 h 216"/>
                <a:gd name="T26" fmla="*/ 123 w 152"/>
                <a:gd name="T27" fmla="*/ 55 h 216"/>
                <a:gd name="T28" fmla="*/ 36 w 152"/>
                <a:gd name="T29" fmla="*/ 20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2" h="216">
                  <a:moveTo>
                    <a:pt x="36" y="203"/>
                  </a:moveTo>
                  <a:cubicBezTo>
                    <a:pt x="37" y="209"/>
                    <a:pt x="34" y="214"/>
                    <a:pt x="29" y="215"/>
                  </a:cubicBezTo>
                  <a:cubicBezTo>
                    <a:pt x="24" y="216"/>
                    <a:pt x="18" y="213"/>
                    <a:pt x="17" y="208"/>
                  </a:cubicBezTo>
                  <a:cubicBezTo>
                    <a:pt x="0" y="134"/>
                    <a:pt x="43" y="59"/>
                    <a:pt x="115" y="37"/>
                  </a:cubicBezTo>
                  <a:cubicBezTo>
                    <a:pt x="84" y="19"/>
                    <a:pt x="84" y="19"/>
                    <a:pt x="84" y="19"/>
                  </a:cubicBezTo>
                  <a:cubicBezTo>
                    <a:pt x="80" y="16"/>
                    <a:pt x="78" y="10"/>
                    <a:pt x="81" y="5"/>
                  </a:cubicBezTo>
                  <a:cubicBezTo>
                    <a:pt x="84" y="1"/>
                    <a:pt x="90" y="0"/>
                    <a:pt x="94" y="2"/>
                  </a:cubicBezTo>
                  <a:cubicBezTo>
                    <a:pt x="147" y="35"/>
                    <a:pt x="147" y="35"/>
                    <a:pt x="147" y="35"/>
                  </a:cubicBezTo>
                  <a:cubicBezTo>
                    <a:pt x="149" y="36"/>
                    <a:pt x="151" y="38"/>
                    <a:pt x="151" y="41"/>
                  </a:cubicBezTo>
                  <a:cubicBezTo>
                    <a:pt x="152" y="43"/>
                    <a:pt x="151" y="46"/>
                    <a:pt x="150" y="48"/>
                  </a:cubicBezTo>
                  <a:cubicBezTo>
                    <a:pt x="118" y="100"/>
                    <a:pt x="118" y="100"/>
                    <a:pt x="118" y="100"/>
                  </a:cubicBezTo>
                  <a:cubicBezTo>
                    <a:pt x="115" y="105"/>
                    <a:pt x="109" y="106"/>
                    <a:pt x="104" y="103"/>
                  </a:cubicBezTo>
                  <a:cubicBezTo>
                    <a:pt x="100" y="101"/>
                    <a:pt x="99" y="95"/>
                    <a:pt x="101" y="90"/>
                  </a:cubicBezTo>
                  <a:cubicBezTo>
                    <a:pt x="123" y="55"/>
                    <a:pt x="123" y="55"/>
                    <a:pt x="123" y="55"/>
                  </a:cubicBezTo>
                  <a:cubicBezTo>
                    <a:pt x="59" y="73"/>
                    <a:pt x="20" y="138"/>
                    <a:pt x="36" y="2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cxnSp>
        <p:nvCxnSpPr>
          <p:cNvPr id="23" name="직선 연결선 22"/>
          <p:cNvCxnSpPr/>
          <p:nvPr/>
        </p:nvCxnSpPr>
        <p:spPr>
          <a:xfrm>
            <a:off x="5254690" y="1426994"/>
            <a:ext cx="4509292" cy="0"/>
          </a:xfrm>
          <a:prstGeom prst="line">
            <a:avLst/>
          </a:prstGeom>
          <a:ln w="50800">
            <a:solidFill>
              <a:srgbClr val="A9D18E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30"/>
          <p:cNvSpPr>
            <a:spLocks/>
          </p:cNvSpPr>
          <p:nvPr/>
        </p:nvSpPr>
        <p:spPr bwMode="auto">
          <a:xfrm>
            <a:off x="756031" y="3219985"/>
            <a:ext cx="1479326" cy="1479322"/>
          </a:xfrm>
          <a:custGeom>
            <a:avLst/>
            <a:gdLst>
              <a:gd name="T0" fmla="*/ 140 w 281"/>
              <a:gd name="T1" fmla="*/ 281 h 281"/>
              <a:gd name="T2" fmla="*/ 0 w 281"/>
              <a:gd name="T3" fmla="*/ 141 h 281"/>
              <a:gd name="T4" fmla="*/ 140 w 281"/>
              <a:gd name="T5" fmla="*/ 0 h 281"/>
              <a:gd name="T6" fmla="*/ 281 w 281"/>
              <a:gd name="T7" fmla="*/ 141 h 281"/>
              <a:gd name="T8" fmla="*/ 140 w 281"/>
              <a:gd name="T9" fmla="*/ 281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1" h="281">
                <a:moveTo>
                  <a:pt x="140" y="281"/>
                </a:moveTo>
                <a:cubicBezTo>
                  <a:pt x="120" y="281"/>
                  <a:pt x="0" y="160"/>
                  <a:pt x="0" y="141"/>
                </a:cubicBezTo>
                <a:cubicBezTo>
                  <a:pt x="0" y="121"/>
                  <a:pt x="121" y="0"/>
                  <a:pt x="140" y="0"/>
                </a:cubicBezTo>
                <a:cubicBezTo>
                  <a:pt x="160" y="0"/>
                  <a:pt x="281" y="121"/>
                  <a:pt x="281" y="141"/>
                </a:cubicBezTo>
                <a:cubicBezTo>
                  <a:pt x="281" y="160"/>
                  <a:pt x="160" y="281"/>
                  <a:pt x="140" y="281"/>
                </a:cubicBezTo>
                <a:close/>
              </a:path>
            </a:pathLst>
          </a:custGeom>
          <a:noFill/>
          <a:ln w="25400">
            <a:solidFill>
              <a:srgbClr val="A9D18E"/>
            </a:solidFill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8560989" y="2309652"/>
            <a:ext cx="3029438" cy="3196066"/>
            <a:chOff x="3233716" y="1459683"/>
            <a:chExt cx="565844" cy="596967"/>
          </a:xfrm>
          <a:solidFill>
            <a:schemeClr val="accent6">
              <a:lumMod val="60000"/>
              <a:lumOff val="40000"/>
              <a:alpha val="30000"/>
            </a:schemeClr>
          </a:solidFill>
        </p:grpSpPr>
        <p:sp>
          <p:nvSpPr>
            <p:cNvPr id="26" name="Freeform 30"/>
            <p:cNvSpPr>
              <a:spLocks/>
            </p:cNvSpPr>
            <p:nvPr/>
          </p:nvSpPr>
          <p:spPr bwMode="auto">
            <a:xfrm>
              <a:off x="3284638" y="1541729"/>
              <a:ext cx="514922" cy="514921"/>
            </a:xfrm>
            <a:custGeom>
              <a:avLst/>
              <a:gdLst>
                <a:gd name="T0" fmla="*/ 140 w 281"/>
                <a:gd name="T1" fmla="*/ 281 h 281"/>
                <a:gd name="T2" fmla="*/ 0 w 281"/>
                <a:gd name="T3" fmla="*/ 141 h 281"/>
                <a:gd name="T4" fmla="*/ 140 w 281"/>
                <a:gd name="T5" fmla="*/ 0 h 281"/>
                <a:gd name="T6" fmla="*/ 281 w 281"/>
                <a:gd name="T7" fmla="*/ 141 h 281"/>
                <a:gd name="T8" fmla="*/ 140 w 281"/>
                <a:gd name="T9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81">
                  <a:moveTo>
                    <a:pt x="140" y="281"/>
                  </a:moveTo>
                  <a:cubicBezTo>
                    <a:pt x="120" y="281"/>
                    <a:pt x="0" y="160"/>
                    <a:pt x="0" y="141"/>
                  </a:cubicBezTo>
                  <a:cubicBezTo>
                    <a:pt x="0" y="121"/>
                    <a:pt x="121" y="0"/>
                    <a:pt x="140" y="0"/>
                  </a:cubicBezTo>
                  <a:cubicBezTo>
                    <a:pt x="160" y="0"/>
                    <a:pt x="281" y="121"/>
                    <a:pt x="281" y="141"/>
                  </a:cubicBezTo>
                  <a:cubicBezTo>
                    <a:pt x="281" y="160"/>
                    <a:pt x="160" y="281"/>
                    <a:pt x="140" y="28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Freeform 30"/>
            <p:cNvSpPr>
              <a:spLocks/>
            </p:cNvSpPr>
            <p:nvPr/>
          </p:nvSpPr>
          <p:spPr bwMode="auto">
            <a:xfrm>
              <a:off x="3233716" y="1459683"/>
              <a:ext cx="359797" cy="359796"/>
            </a:xfrm>
            <a:custGeom>
              <a:avLst/>
              <a:gdLst>
                <a:gd name="T0" fmla="*/ 140 w 281"/>
                <a:gd name="T1" fmla="*/ 281 h 281"/>
                <a:gd name="T2" fmla="*/ 0 w 281"/>
                <a:gd name="T3" fmla="*/ 141 h 281"/>
                <a:gd name="T4" fmla="*/ 140 w 281"/>
                <a:gd name="T5" fmla="*/ 0 h 281"/>
                <a:gd name="T6" fmla="*/ 281 w 281"/>
                <a:gd name="T7" fmla="*/ 141 h 281"/>
                <a:gd name="T8" fmla="*/ 140 w 281"/>
                <a:gd name="T9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81">
                  <a:moveTo>
                    <a:pt x="140" y="281"/>
                  </a:moveTo>
                  <a:cubicBezTo>
                    <a:pt x="120" y="281"/>
                    <a:pt x="0" y="160"/>
                    <a:pt x="0" y="141"/>
                  </a:cubicBezTo>
                  <a:cubicBezTo>
                    <a:pt x="0" y="121"/>
                    <a:pt x="121" y="0"/>
                    <a:pt x="140" y="0"/>
                  </a:cubicBezTo>
                  <a:cubicBezTo>
                    <a:pt x="160" y="0"/>
                    <a:pt x="281" y="121"/>
                    <a:pt x="281" y="141"/>
                  </a:cubicBezTo>
                  <a:cubicBezTo>
                    <a:pt x="281" y="160"/>
                    <a:pt x="160" y="281"/>
                    <a:pt x="140" y="281"/>
                  </a:cubicBez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2578747" y="3323689"/>
            <a:ext cx="2032419" cy="1371763"/>
            <a:chOff x="1114971" y="4274634"/>
            <a:chExt cx="2032419" cy="1371763"/>
          </a:xfrm>
        </p:grpSpPr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1847588" y="4467269"/>
              <a:ext cx="942590" cy="942590"/>
            </a:xfrm>
            <a:custGeom>
              <a:avLst/>
              <a:gdLst>
                <a:gd name="T0" fmla="*/ 140 w 281"/>
                <a:gd name="T1" fmla="*/ 281 h 281"/>
                <a:gd name="T2" fmla="*/ 0 w 281"/>
                <a:gd name="T3" fmla="*/ 141 h 281"/>
                <a:gd name="T4" fmla="*/ 140 w 281"/>
                <a:gd name="T5" fmla="*/ 0 h 281"/>
                <a:gd name="T6" fmla="*/ 281 w 281"/>
                <a:gd name="T7" fmla="*/ 141 h 281"/>
                <a:gd name="T8" fmla="*/ 140 w 281"/>
                <a:gd name="T9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81">
                  <a:moveTo>
                    <a:pt x="140" y="281"/>
                  </a:moveTo>
                  <a:cubicBezTo>
                    <a:pt x="120" y="281"/>
                    <a:pt x="0" y="160"/>
                    <a:pt x="0" y="141"/>
                  </a:cubicBezTo>
                  <a:cubicBezTo>
                    <a:pt x="0" y="121"/>
                    <a:pt x="121" y="0"/>
                    <a:pt x="140" y="0"/>
                  </a:cubicBezTo>
                  <a:cubicBezTo>
                    <a:pt x="160" y="0"/>
                    <a:pt x="281" y="121"/>
                    <a:pt x="281" y="141"/>
                  </a:cubicBezTo>
                  <a:cubicBezTo>
                    <a:pt x="281" y="160"/>
                    <a:pt x="160" y="281"/>
                    <a:pt x="140" y="28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87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1898386" y="4325434"/>
              <a:ext cx="1175014" cy="1175014"/>
            </a:xfrm>
            <a:custGeom>
              <a:avLst/>
              <a:gdLst>
                <a:gd name="T0" fmla="*/ 140 w 281"/>
                <a:gd name="T1" fmla="*/ 281 h 281"/>
                <a:gd name="T2" fmla="*/ 0 w 281"/>
                <a:gd name="T3" fmla="*/ 141 h 281"/>
                <a:gd name="T4" fmla="*/ 140 w 281"/>
                <a:gd name="T5" fmla="*/ 0 h 281"/>
                <a:gd name="T6" fmla="*/ 281 w 281"/>
                <a:gd name="T7" fmla="*/ 141 h 281"/>
                <a:gd name="T8" fmla="*/ 140 w 281"/>
                <a:gd name="T9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81">
                  <a:moveTo>
                    <a:pt x="140" y="281"/>
                  </a:moveTo>
                  <a:cubicBezTo>
                    <a:pt x="120" y="281"/>
                    <a:pt x="0" y="160"/>
                    <a:pt x="0" y="141"/>
                  </a:cubicBezTo>
                  <a:cubicBezTo>
                    <a:pt x="0" y="121"/>
                    <a:pt x="121" y="0"/>
                    <a:pt x="140" y="0"/>
                  </a:cubicBezTo>
                  <a:cubicBezTo>
                    <a:pt x="160" y="0"/>
                    <a:pt x="281" y="121"/>
                    <a:pt x="281" y="141"/>
                  </a:cubicBezTo>
                  <a:cubicBezTo>
                    <a:pt x="281" y="160"/>
                    <a:pt x="160" y="281"/>
                    <a:pt x="140" y="281"/>
                  </a:cubicBezTo>
                  <a:close/>
                </a:path>
              </a:pathLst>
            </a:custGeom>
            <a:noFill/>
            <a:ln w="25400">
              <a:solidFill>
                <a:srgbClr val="A9D18E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1694153" y="4274634"/>
              <a:ext cx="1254969" cy="1254969"/>
            </a:xfrm>
            <a:custGeom>
              <a:avLst/>
              <a:gdLst>
                <a:gd name="T0" fmla="*/ 140 w 281"/>
                <a:gd name="T1" fmla="*/ 281 h 281"/>
                <a:gd name="T2" fmla="*/ 0 w 281"/>
                <a:gd name="T3" fmla="*/ 141 h 281"/>
                <a:gd name="T4" fmla="*/ 140 w 281"/>
                <a:gd name="T5" fmla="*/ 0 h 281"/>
                <a:gd name="T6" fmla="*/ 281 w 281"/>
                <a:gd name="T7" fmla="*/ 141 h 281"/>
                <a:gd name="T8" fmla="*/ 140 w 281"/>
                <a:gd name="T9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81">
                  <a:moveTo>
                    <a:pt x="140" y="281"/>
                  </a:moveTo>
                  <a:cubicBezTo>
                    <a:pt x="120" y="281"/>
                    <a:pt x="0" y="160"/>
                    <a:pt x="0" y="141"/>
                  </a:cubicBezTo>
                  <a:cubicBezTo>
                    <a:pt x="0" y="121"/>
                    <a:pt x="121" y="0"/>
                    <a:pt x="140" y="0"/>
                  </a:cubicBezTo>
                  <a:cubicBezTo>
                    <a:pt x="160" y="0"/>
                    <a:pt x="281" y="121"/>
                    <a:pt x="281" y="141"/>
                  </a:cubicBezTo>
                  <a:cubicBezTo>
                    <a:pt x="281" y="160"/>
                    <a:pt x="160" y="281"/>
                    <a:pt x="140" y="281"/>
                  </a:cubicBezTo>
                  <a:close/>
                </a:path>
              </a:pathLst>
            </a:custGeom>
            <a:noFill/>
            <a:ln w="25400">
              <a:solidFill>
                <a:srgbClr val="A9D18E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auto">
            <a:xfrm>
              <a:off x="2372733" y="4871740"/>
              <a:ext cx="774657" cy="774657"/>
            </a:xfrm>
            <a:custGeom>
              <a:avLst/>
              <a:gdLst>
                <a:gd name="T0" fmla="*/ 140 w 281"/>
                <a:gd name="T1" fmla="*/ 281 h 281"/>
                <a:gd name="T2" fmla="*/ 0 w 281"/>
                <a:gd name="T3" fmla="*/ 141 h 281"/>
                <a:gd name="T4" fmla="*/ 140 w 281"/>
                <a:gd name="T5" fmla="*/ 0 h 281"/>
                <a:gd name="T6" fmla="*/ 281 w 281"/>
                <a:gd name="T7" fmla="*/ 141 h 281"/>
                <a:gd name="T8" fmla="*/ 140 w 281"/>
                <a:gd name="T9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81">
                  <a:moveTo>
                    <a:pt x="140" y="281"/>
                  </a:moveTo>
                  <a:cubicBezTo>
                    <a:pt x="120" y="281"/>
                    <a:pt x="0" y="160"/>
                    <a:pt x="0" y="141"/>
                  </a:cubicBezTo>
                  <a:cubicBezTo>
                    <a:pt x="0" y="121"/>
                    <a:pt x="121" y="0"/>
                    <a:pt x="140" y="0"/>
                  </a:cubicBezTo>
                  <a:cubicBezTo>
                    <a:pt x="160" y="0"/>
                    <a:pt x="281" y="121"/>
                    <a:pt x="281" y="141"/>
                  </a:cubicBezTo>
                  <a:cubicBezTo>
                    <a:pt x="281" y="160"/>
                    <a:pt x="160" y="281"/>
                    <a:pt x="140" y="281"/>
                  </a:cubicBezTo>
                  <a:close/>
                </a:path>
              </a:pathLst>
            </a:custGeom>
            <a:noFill/>
            <a:ln w="25400">
              <a:solidFill>
                <a:srgbClr val="A9D18E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1754373" y="4317079"/>
              <a:ext cx="658626" cy="658626"/>
            </a:xfrm>
            <a:custGeom>
              <a:avLst/>
              <a:gdLst>
                <a:gd name="T0" fmla="*/ 140 w 281"/>
                <a:gd name="T1" fmla="*/ 281 h 281"/>
                <a:gd name="T2" fmla="*/ 0 w 281"/>
                <a:gd name="T3" fmla="*/ 141 h 281"/>
                <a:gd name="T4" fmla="*/ 140 w 281"/>
                <a:gd name="T5" fmla="*/ 0 h 281"/>
                <a:gd name="T6" fmla="*/ 281 w 281"/>
                <a:gd name="T7" fmla="*/ 141 h 281"/>
                <a:gd name="T8" fmla="*/ 140 w 281"/>
                <a:gd name="T9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81">
                  <a:moveTo>
                    <a:pt x="140" y="281"/>
                  </a:moveTo>
                  <a:cubicBezTo>
                    <a:pt x="120" y="281"/>
                    <a:pt x="0" y="160"/>
                    <a:pt x="0" y="141"/>
                  </a:cubicBezTo>
                  <a:cubicBezTo>
                    <a:pt x="0" y="121"/>
                    <a:pt x="121" y="0"/>
                    <a:pt x="140" y="0"/>
                  </a:cubicBezTo>
                  <a:cubicBezTo>
                    <a:pt x="160" y="0"/>
                    <a:pt x="281" y="121"/>
                    <a:pt x="281" y="141"/>
                  </a:cubicBezTo>
                  <a:cubicBezTo>
                    <a:pt x="281" y="160"/>
                    <a:pt x="160" y="281"/>
                    <a:pt x="140" y="281"/>
                  </a:cubicBezTo>
                  <a:close/>
                </a:path>
              </a:pathLst>
            </a:custGeom>
            <a:noFill/>
            <a:ln w="25400">
              <a:solidFill>
                <a:srgbClr val="A9D18E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Freeform 30"/>
            <p:cNvSpPr>
              <a:spLocks/>
            </p:cNvSpPr>
            <p:nvPr/>
          </p:nvSpPr>
          <p:spPr bwMode="auto">
            <a:xfrm>
              <a:off x="1114971" y="4975704"/>
              <a:ext cx="512467" cy="512467"/>
            </a:xfrm>
            <a:custGeom>
              <a:avLst/>
              <a:gdLst>
                <a:gd name="T0" fmla="*/ 140 w 281"/>
                <a:gd name="T1" fmla="*/ 281 h 281"/>
                <a:gd name="T2" fmla="*/ 0 w 281"/>
                <a:gd name="T3" fmla="*/ 141 h 281"/>
                <a:gd name="T4" fmla="*/ 140 w 281"/>
                <a:gd name="T5" fmla="*/ 0 h 281"/>
                <a:gd name="T6" fmla="*/ 281 w 281"/>
                <a:gd name="T7" fmla="*/ 141 h 281"/>
                <a:gd name="T8" fmla="*/ 140 w 281"/>
                <a:gd name="T9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81">
                  <a:moveTo>
                    <a:pt x="140" y="281"/>
                  </a:moveTo>
                  <a:cubicBezTo>
                    <a:pt x="120" y="281"/>
                    <a:pt x="0" y="160"/>
                    <a:pt x="0" y="141"/>
                  </a:cubicBezTo>
                  <a:cubicBezTo>
                    <a:pt x="0" y="121"/>
                    <a:pt x="121" y="0"/>
                    <a:pt x="140" y="0"/>
                  </a:cubicBezTo>
                  <a:cubicBezTo>
                    <a:pt x="160" y="0"/>
                    <a:pt x="281" y="121"/>
                    <a:pt x="281" y="141"/>
                  </a:cubicBezTo>
                  <a:cubicBezTo>
                    <a:pt x="281" y="160"/>
                    <a:pt x="160" y="281"/>
                    <a:pt x="140" y="281"/>
                  </a:cubicBezTo>
                  <a:close/>
                </a:path>
              </a:pathLst>
            </a:custGeom>
            <a:noFill/>
            <a:ln w="25400">
              <a:solidFill>
                <a:srgbClr val="A9D18E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2" name="그림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693" y="2309652"/>
            <a:ext cx="3612769" cy="310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5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</TotalTime>
  <Words>313</Words>
  <Application>Microsoft Office PowerPoint</Application>
  <PresentationFormat>와이드스크린</PresentationFormat>
  <Paragraphs>80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5" baseType="lpstr">
      <vt:lpstr>맑은 고딕</vt:lpstr>
      <vt:lpstr>조선일보명조</vt:lpstr>
      <vt:lpstr>Arial</vt:lpstr>
      <vt:lpstr>Calibri</vt:lpstr>
      <vt:lpstr>Wingdings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김자령</dc:creator>
  <cp:lastModifiedBy>김자령</cp:lastModifiedBy>
  <cp:revision>71</cp:revision>
  <dcterms:created xsi:type="dcterms:W3CDTF">2016-07-12T03:47:17Z</dcterms:created>
  <dcterms:modified xsi:type="dcterms:W3CDTF">2016-09-01T01:28:17Z</dcterms:modified>
</cp:coreProperties>
</file>