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handoutMasterIdLst>
    <p:handoutMasterId r:id="rId13"/>
  </p:handoutMasterIdLst>
  <p:sldIdLst>
    <p:sldId id="264" r:id="rId2"/>
    <p:sldId id="276" r:id="rId3"/>
    <p:sldId id="265" r:id="rId4"/>
    <p:sldId id="274" r:id="rId5"/>
    <p:sldId id="270" r:id="rId6"/>
    <p:sldId id="271" r:id="rId7"/>
    <p:sldId id="272" r:id="rId8"/>
    <p:sldId id="268" r:id="rId9"/>
    <p:sldId id="277" r:id="rId10"/>
    <p:sldId id="269" r:id="rId11"/>
    <p:sldId id="275" r:id="rId12"/>
  </p:sldIdLst>
  <p:sldSz cx="12192000" cy="6858000"/>
  <p:notesSz cx="6858000" cy="9144000"/>
  <p:embeddedFontLst>
    <p:embeddedFont>
      <p:font typeface="한컴 윤체 M" panose="02020603020101020101" pitchFamily="18" charset="-127"/>
      <p:regular r:id="rId14"/>
    </p:embeddedFont>
    <p:embeddedFont>
      <p:font typeface="KBIZ한마음고딕 M" panose="02020503020101020101" pitchFamily="18" charset="-127"/>
      <p:regular r:id="rId15"/>
    </p:embeddedFont>
    <p:embeddedFont>
      <p:font typeface="조선일보명조" panose="020B0600000101010101" charset="-127"/>
      <p:regular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orient="horz" pos="2183" userDrawn="1">
          <p15:clr>
            <a:srgbClr val="A4A3A4"/>
          </p15:clr>
        </p15:guide>
        <p15:guide id="3" pos="36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FC0"/>
    <a:srgbClr val="949494"/>
    <a:srgbClr val="E4E4E4"/>
    <a:srgbClr val="C2ECF0"/>
    <a:srgbClr val="2DBAAE"/>
    <a:srgbClr val="BAA1FC"/>
    <a:srgbClr val="499FC5"/>
    <a:srgbClr val="548BFA"/>
    <a:srgbClr val="31B5C4"/>
    <a:srgbClr val="62B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5" autoAdjust="0"/>
    <p:restoredTop sz="96582" autoAdjust="0"/>
  </p:normalViewPr>
  <p:slideViewPr>
    <p:cSldViewPr snapToGrid="0" showGuides="1">
      <p:cViewPr varScale="1">
        <p:scale>
          <a:sx n="112" d="100"/>
          <a:sy n="112" d="100"/>
        </p:scale>
        <p:origin x="78" y="102"/>
      </p:cViewPr>
      <p:guideLst>
        <p:guide orient="horz" pos="2137"/>
        <p:guide orient="horz" pos="2183"/>
        <p:guide pos="365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6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95AD-B682-4DB8-9842-4EF195328260}" type="datetimeFigureOut">
              <a:rPr lang="ko-KR" altLang="en-US" smtClean="0">
                <a:latin typeface="한컴 윤체 M" panose="02020603020101020101" pitchFamily="18" charset="-127"/>
                <a:ea typeface="한컴 윤체 M" panose="02020603020101020101" pitchFamily="18" charset="-127"/>
              </a:rPr>
              <a:t>2016-07-15</a:t>
            </a:fld>
            <a:endParaRPr lang="ko-KR" altLang="en-US" dirty="0"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7C18-3B54-44CB-9E98-3979DA88A48C}" type="slidenum">
              <a:rPr lang="ko-KR" altLang="en-US" smtClean="0">
                <a:latin typeface="한컴 윤체 M" panose="02020603020101020101" pitchFamily="18" charset="-127"/>
                <a:ea typeface="한컴 윤체 M" panose="02020603020101020101" pitchFamily="18" charset="-127"/>
              </a:rPr>
              <a:t>‹#›</a:t>
            </a:fld>
            <a:endParaRPr lang="ko-KR" altLang="en-US" dirty="0"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776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6"/>
          <a:stretch/>
        </p:blipFill>
        <p:spPr>
          <a:xfrm flipH="1">
            <a:off x="0" y="-15972"/>
            <a:ext cx="18249899" cy="6866359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 userDrawn="1"/>
        </p:nvSpPr>
        <p:spPr>
          <a:xfrm>
            <a:off x="0" y="3752850"/>
            <a:ext cx="12192000" cy="3098761"/>
          </a:xfrm>
          <a:prstGeom prst="roundRect">
            <a:avLst>
              <a:gd name="adj" fmla="val 0"/>
            </a:avLst>
          </a:prstGeom>
          <a:solidFill>
            <a:schemeClr val="bg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윤체 M" panose="02020603020101020101" pitchFamily="18" charset="-127"/>
              <a:ea typeface="한컴 윤체 M" panose="02020603020101020101" pitchFamily="18" charset="-127"/>
              <a:cs typeface="+mn-cs"/>
            </a:endParaRP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ysClr val="windowText" lastClr="000000">
                  <a:alpha val="0"/>
                </a:sysClr>
              </a:gs>
              <a:gs pos="100000">
                <a:sysClr val="windowText" lastClr="000000">
                  <a:alpha val="30000"/>
                </a:sysClr>
              </a:gs>
              <a:gs pos="32000">
                <a:srgbClr val="000000"/>
              </a:gs>
              <a:gs pos="0">
                <a:sysClr val="windowText" lastClr="000000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윤체 M" panose="02020603020101020101" pitchFamily="18" charset="-127"/>
              <a:ea typeface="한컴 윤체 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0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48906 -0.00232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학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t="74722"/>
          <a:stretch/>
        </p:blipFill>
        <p:spPr>
          <a:xfrm>
            <a:off x="-38100" y="-38100"/>
            <a:ext cx="12230100" cy="6896100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ysClr val="windowText" lastClr="000000">
                  <a:alpha val="0"/>
                </a:sysClr>
              </a:gs>
              <a:gs pos="100000">
                <a:sysClr val="windowText" lastClr="000000">
                  <a:alpha val="0"/>
                </a:sysClr>
              </a:gs>
              <a:gs pos="32000">
                <a:srgbClr val="000000">
                  <a:alpha val="92000"/>
                </a:srgbClr>
              </a:gs>
              <a:gs pos="0">
                <a:sysClr val="windowText" lastClr="000000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윤체 M" panose="02020603020101020101" pitchFamily="18" charset="-127"/>
              <a:ea typeface="한컴 윤체 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41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내용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5" r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>
                  <a:alpha val="24000"/>
                </a:srgbClr>
              </a:gs>
              <a:gs pos="39000">
                <a:srgbClr val="000000">
                  <a:alpha val="87000"/>
                </a:srgbClr>
              </a:gs>
              <a:gs pos="0">
                <a:sysClr val="windowText" lastClr="000000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윤체 M" panose="02020603020101020101" pitchFamily="18" charset="-127"/>
              <a:ea typeface="한컴 윤체 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96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">
    <p:bg>
      <p:bgPr>
        <a:gradFill>
          <a:gsLst>
            <a:gs pos="0">
              <a:schemeClr val="bg1">
                <a:lumMod val="65000"/>
                <a:lumOff val="35000"/>
              </a:schemeClr>
            </a:gs>
            <a:gs pos="82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01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학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76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179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82" r:id="rId3"/>
    <p:sldLayoutId id="2147483683" r:id="rId4"/>
    <p:sldLayoutId id="214748369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BIZ한마음고딕 M" panose="02020503020101020101" pitchFamily="18" charset="-127"/>
          <a:ea typeface="KBIZ한마음고딕 M" panose="0202050302010102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  <a:lumOff val="35000"/>
              </a:schemeClr>
            </a:gs>
            <a:gs pos="82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TextBox 1278"/>
          <p:cNvSpPr txBox="1"/>
          <p:nvPr/>
        </p:nvSpPr>
        <p:spPr>
          <a:xfrm>
            <a:off x="10454706" y="224618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>
                <a:solidFill>
                  <a:prstClr val="white">
                    <a:lumMod val="50000"/>
                    <a:lumOff val="50000"/>
                  </a:prstClr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XEMI</a:t>
            </a:r>
          </a:p>
          <a:p>
            <a:pPr algn="r"/>
            <a:r>
              <a:rPr lang="ko-KR" altLang="en-US" sz="1400" dirty="0" smtClean="0">
                <a:solidFill>
                  <a:prstClr val="white">
                    <a:lumMod val="50000"/>
                    <a:lumOff val="50000"/>
                  </a:prstClr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블랙스튜디오 템플릿</a:t>
            </a:r>
            <a:endParaRPr lang="en-US" altLang="ko-KR" sz="1400" dirty="0" smtClean="0">
              <a:solidFill>
                <a:prstClr val="white">
                  <a:lumMod val="50000"/>
                  <a:lumOff val="50000"/>
                </a:prstClr>
              </a:solidFill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sp>
        <p:nvSpPr>
          <p:cNvPr id="21" name="부제목 2"/>
          <p:cNvSpPr txBox="1">
            <a:spLocks/>
          </p:cNvSpPr>
          <p:nvPr/>
        </p:nvSpPr>
        <p:spPr>
          <a:xfrm>
            <a:off x="6692101" y="2887928"/>
            <a:ext cx="5251958" cy="862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기계공학</a:t>
            </a:r>
            <a:r>
              <a:rPr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_</a:t>
            </a:r>
            <a:r>
              <a:rPr lang="ko-KR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톱니</a:t>
            </a:r>
            <a:r>
              <a:rPr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,</a:t>
            </a:r>
            <a:r>
              <a:rPr lang="ko-KR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반복</a:t>
            </a:r>
            <a:r>
              <a:rPr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,</a:t>
            </a:r>
            <a:r>
              <a:rPr lang="ko-KR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패</a:t>
            </a:r>
            <a:r>
              <a:rPr lang="ko-KR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턴</a:t>
            </a:r>
            <a:endParaRPr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6695932" y="3727656"/>
            <a:ext cx="5337415" cy="0"/>
          </a:xfrm>
          <a:prstGeom prst="line">
            <a:avLst/>
          </a:prstGeom>
          <a:noFill/>
          <a:ln w="53975" cap="flat" cmpd="sng" algn="ctr">
            <a:solidFill>
              <a:srgbClr val="62B0CC"/>
            </a:solidFill>
            <a:prstDash val="solid"/>
            <a:miter lim="800000"/>
          </a:ln>
          <a:effectLst/>
        </p:spPr>
      </p:cxnSp>
      <p:sp>
        <p:nvSpPr>
          <p:cNvPr id="25" name="직사각형 24"/>
          <p:cNvSpPr/>
          <p:nvPr/>
        </p:nvSpPr>
        <p:spPr>
          <a:xfrm>
            <a:off x="8870393" y="3720682"/>
            <a:ext cx="734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62B0CC"/>
                </a:solidFill>
                <a:latin typeface="한컴 윤체 M" panose="02020603020101020101" pitchFamily="18" charset="-127"/>
                <a:ea typeface="한컴 윤체 M" panose="02020603020101020101" pitchFamily="18" charset="-127"/>
                <a:cs typeface="조선일보명조" panose="02030304000000000000" pitchFamily="18" charset="-127"/>
              </a:rPr>
              <a:t>1</a:t>
            </a:r>
            <a:r>
              <a:rPr lang="ko-KR" altLang="en-US" sz="2800" dirty="0" smtClean="0">
                <a:solidFill>
                  <a:srgbClr val="62B0CC"/>
                </a:solidFill>
                <a:latin typeface="한컴 윤체 M" panose="02020603020101020101" pitchFamily="18" charset="-127"/>
                <a:ea typeface="한컴 윤체 M" panose="02020603020101020101" pitchFamily="18" charset="-127"/>
                <a:cs typeface="조선일보명조" panose="02030304000000000000" pitchFamily="18" charset="-127"/>
              </a:rPr>
              <a:t>강</a:t>
            </a:r>
            <a:r>
              <a:rPr lang="en-US" altLang="ko-KR" sz="2800" dirty="0" smtClean="0">
                <a:solidFill>
                  <a:srgbClr val="62B0CC"/>
                </a:solidFill>
                <a:latin typeface="한컴 윤체 M" panose="02020603020101020101" pitchFamily="18" charset="-127"/>
                <a:ea typeface="한컴 윤체 M" panose="02020603020101020101" pitchFamily="18" charset="-127"/>
                <a:cs typeface="조선일보명조" panose="02030304000000000000" pitchFamily="18" charset="-127"/>
              </a:rPr>
              <a:t>.</a:t>
            </a:r>
            <a:endParaRPr lang="ko-KR" altLang="en-US" sz="2800" dirty="0">
              <a:solidFill>
                <a:srgbClr val="62B0CC"/>
              </a:solidFill>
              <a:latin typeface="한컴 윤체 M" panose="02020603020101020101" pitchFamily="18" charset="-127"/>
              <a:ea typeface="한컴 윤체 M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747" y="3942363"/>
            <a:ext cx="1066892" cy="1072989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148" y="2716960"/>
            <a:ext cx="1761897" cy="17618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0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5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24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26" dur="5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9" grpId="0"/>
      <p:bldP spid="21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>
            <a:off x="6156760" y="2864474"/>
            <a:ext cx="1692743" cy="1692744"/>
          </a:xfrm>
          <a:custGeom>
            <a:avLst/>
            <a:gdLst>
              <a:gd name="T0" fmla="*/ 36 w 37"/>
              <a:gd name="T1" fmla="*/ 25 h 37"/>
              <a:gd name="T2" fmla="*/ 33 w 37"/>
              <a:gd name="T3" fmla="*/ 21 h 37"/>
              <a:gd name="T4" fmla="*/ 29 w 37"/>
              <a:gd name="T5" fmla="*/ 19 h 37"/>
              <a:gd name="T6" fmla="*/ 25 w 37"/>
              <a:gd name="T7" fmla="*/ 23 h 37"/>
              <a:gd name="T8" fmla="*/ 20 w 37"/>
              <a:gd name="T9" fmla="*/ 25 h 37"/>
              <a:gd name="T10" fmla="*/ 20 w 37"/>
              <a:gd name="T11" fmla="*/ 31 h 37"/>
              <a:gd name="T12" fmla="*/ 22 w 37"/>
              <a:gd name="T13" fmla="*/ 34 h 37"/>
              <a:gd name="T14" fmla="*/ 27 w 37"/>
              <a:gd name="T15" fmla="*/ 34 h 37"/>
              <a:gd name="T16" fmla="*/ 32 w 37"/>
              <a:gd name="T17" fmla="*/ 34 h 37"/>
              <a:gd name="T18" fmla="*/ 36 w 37"/>
              <a:gd name="T19" fmla="*/ 32 h 37"/>
              <a:gd name="T20" fmla="*/ 34 w 37"/>
              <a:gd name="T21" fmla="*/ 32 h 37"/>
              <a:gd name="T22" fmla="*/ 30 w 37"/>
              <a:gd name="T23" fmla="*/ 33 h 37"/>
              <a:gd name="T24" fmla="*/ 27 w 37"/>
              <a:gd name="T25" fmla="*/ 33 h 37"/>
              <a:gd name="T26" fmla="*/ 25 w 37"/>
              <a:gd name="T27" fmla="*/ 31 h 37"/>
              <a:gd name="T28" fmla="*/ 21 w 37"/>
              <a:gd name="T29" fmla="*/ 29 h 37"/>
              <a:gd name="T30" fmla="*/ 22 w 37"/>
              <a:gd name="T31" fmla="*/ 24 h 37"/>
              <a:gd name="T32" fmla="*/ 26 w 37"/>
              <a:gd name="T33" fmla="*/ 24 h 37"/>
              <a:gd name="T34" fmla="*/ 29 w 37"/>
              <a:gd name="T35" fmla="*/ 23 h 37"/>
              <a:gd name="T36" fmla="*/ 33 w 37"/>
              <a:gd name="T37" fmla="*/ 22 h 37"/>
              <a:gd name="T38" fmla="*/ 35 w 37"/>
              <a:gd name="T39" fmla="*/ 26 h 37"/>
              <a:gd name="T40" fmla="*/ 33 w 37"/>
              <a:gd name="T41" fmla="*/ 30 h 37"/>
              <a:gd name="T42" fmla="*/ 23 w 37"/>
              <a:gd name="T43" fmla="*/ 20 h 37"/>
              <a:gd name="T44" fmla="*/ 25 w 37"/>
              <a:gd name="T45" fmla="*/ 16 h 37"/>
              <a:gd name="T46" fmla="*/ 22 w 37"/>
              <a:gd name="T47" fmla="*/ 11 h 37"/>
              <a:gd name="T48" fmla="*/ 23 w 37"/>
              <a:gd name="T49" fmla="*/ 6 h 37"/>
              <a:gd name="T50" fmla="*/ 20 w 37"/>
              <a:gd name="T51" fmla="*/ 3 h 37"/>
              <a:gd name="T52" fmla="*/ 16 w 37"/>
              <a:gd name="T53" fmla="*/ 1 h 37"/>
              <a:gd name="T54" fmla="*/ 11 w 37"/>
              <a:gd name="T55" fmla="*/ 3 h 37"/>
              <a:gd name="T56" fmla="*/ 6 w 37"/>
              <a:gd name="T57" fmla="*/ 2 h 37"/>
              <a:gd name="T58" fmla="*/ 2 w 37"/>
              <a:gd name="T59" fmla="*/ 5 h 37"/>
              <a:gd name="T60" fmla="*/ 1 w 37"/>
              <a:gd name="T61" fmla="*/ 10 h 37"/>
              <a:gd name="T62" fmla="*/ 3 w 37"/>
              <a:gd name="T63" fmla="*/ 14 h 37"/>
              <a:gd name="T64" fmla="*/ 2 w 37"/>
              <a:gd name="T65" fmla="*/ 20 h 37"/>
              <a:gd name="T66" fmla="*/ 5 w 37"/>
              <a:gd name="T67" fmla="*/ 23 h 37"/>
              <a:gd name="T68" fmla="*/ 10 w 37"/>
              <a:gd name="T69" fmla="*/ 25 h 37"/>
              <a:gd name="T70" fmla="*/ 14 w 37"/>
              <a:gd name="T71" fmla="*/ 22 h 37"/>
              <a:gd name="T72" fmla="*/ 20 w 37"/>
              <a:gd name="T73" fmla="*/ 23 h 37"/>
              <a:gd name="T74" fmla="*/ 17 w 37"/>
              <a:gd name="T75" fmla="*/ 20 h 37"/>
              <a:gd name="T76" fmla="*/ 14 w 37"/>
              <a:gd name="T77" fmla="*/ 21 h 37"/>
              <a:gd name="T78" fmla="*/ 10 w 37"/>
              <a:gd name="T79" fmla="*/ 21 h 37"/>
              <a:gd name="T80" fmla="*/ 6 w 37"/>
              <a:gd name="T81" fmla="*/ 21 h 37"/>
              <a:gd name="T82" fmla="*/ 3 w 37"/>
              <a:gd name="T83" fmla="*/ 18 h 37"/>
              <a:gd name="T84" fmla="*/ 4 w 37"/>
              <a:gd name="T85" fmla="*/ 13 h 37"/>
              <a:gd name="T86" fmla="*/ 5 w 37"/>
              <a:gd name="T87" fmla="*/ 9 h 37"/>
              <a:gd name="T88" fmla="*/ 7 w 37"/>
              <a:gd name="T89" fmla="*/ 7 h 37"/>
              <a:gd name="T90" fmla="*/ 9 w 37"/>
              <a:gd name="T91" fmla="*/ 3 h 37"/>
              <a:gd name="T92" fmla="*/ 13 w 37"/>
              <a:gd name="T93" fmla="*/ 2 h 37"/>
              <a:gd name="T94" fmla="*/ 16 w 37"/>
              <a:gd name="T95" fmla="*/ 5 h 37"/>
              <a:gd name="T96" fmla="*/ 19 w 37"/>
              <a:gd name="T97" fmla="*/ 7 h 37"/>
              <a:gd name="T98" fmla="*/ 21 w 37"/>
              <a:gd name="T99" fmla="*/ 10 h 37"/>
              <a:gd name="T100" fmla="*/ 23 w 37"/>
              <a:gd name="T101" fmla="*/ 14 h 37"/>
              <a:gd name="T102" fmla="*/ 22 w 37"/>
              <a:gd name="T103" fmla="*/ 19 h 37"/>
              <a:gd name="T104" fmla="*/ 13 w 37"/>
              <a:gd name="T105" fmla="*/ 8 h 37"/>
              <a:gd name="T106" fmla="*/ 13 w 37"/>
              <a:gd name="T107" fmla="*/ 1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" h="37">
                <a:moveTo>
                  <a:pt x="35" y="29"/>
                </a:moveTo>
                <a:cubicBezTo>
                  <a:pt x="37" y="28"/>
                  <a:pt x="37" y="28"/>
                  <a:pt x="37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7"/>
                  <a:pt x="37" y="26"/>
                  <a:pt x="37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4"/>
                  <a:pt x="34" y="24"/>
                </a:cubicBezTo>
                <a:cubicBezTo>
                  <a:pt x="35" y="22"/>
                  <a:pt x="35" y="22"/>
                  <a:pt x="3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4" y="21"/>
                  <a:pt x="33" y="21"/>
                </a:cubicBezTo>
                <a:cubicBezTo>
                  <a:pt x="33" y="21"/>
                  <a:pt x="33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7" y="19"/>
                  <a:pt x="26" y="19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3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1" y="23"/>
                </a:cubicBezTo>
                <a:cubicBezTo>
                  <a:pt x="21" y="23"/>
                  <a:pt x="21" y="24"/>
                  <a:pt x="21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7"/>
                  <a:pt x="22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20" y="30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2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3" y="34"/>
                  <a:pt x="23" y="35"/>
                  <a:pt x="23" y="35"/>
                </a:cubicBezTo>
                <a:cubicBezTo>
                  <a:pt x="24" y="35"/>
                  <a:pt x="24" y="35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7"/>
                  <a:pt x="28" y="37"/>
                  <a:pt x="28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30" y="36"/>
                  <a:pt x="31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3"/>
                  <a:pt x="32" y="33"/>
                </a:cubicBezTo>
                <a:cubicBezTo>
                  <a:pt x="34" y="34"/>
                  <a:pt x="34" y="34"/>
                  <a:pt x="34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5" y="33"/>
                  <a:pt x="35" y="33"/>
                </a:cubicBezTo>
                <a:cubicBezTo>
                  <a:pt x="36" y="33"/>
                  <a:pt x="36" y="32"/>
                  <a:pt x="36" y="32"/>
                </a:cubicBezTo>
                <a:cubicBezTo>
                  <a:pt x="36" y="31"/>
                  <a:pt x="36" y="31"/>
                  <a:pt x="36" y="31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29"/>
                  <a:pt x="35" y="29"/>
                  <a:pt x="35" y="29"/>
                </a:cubicBezTo>
                <a:close/>
                <a:moveTo>
                  <a:pt x="34" y="32"/>
                </a:move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29" y="35"/>
                  <a:pt x="29" y="35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4" y="34"/>
                  <a:pt x="24" y="34"/>
                </a:cubicBezTo>
                <a:cubicBezTo>
                  <a:pt x="24" y="34"/>
                  <a:pt x="24" y="33"/>
                  <a:pt x="24" y="33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7"/>
                  <a:pt x="23" y="27"/>
                  <a:pt x="23" y="27"/>
                </a:cubicBezTo>
                <a:cubicBezTo>
                  <a:pt x="24" y="27"/>
                  <a:pt x="24" y="27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3" y="24"/>
                  <a:pt x="23" y="24"/>
                </a:cubicBezTo>
                <a:cubicBezTo>
                  <a:pt x="23" y="24"/>
                  <a:pt x="23" y="24"/>
                  <a:pt x="23" y="23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8" y="21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3" y="25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7"/>
                  <a:pt x="35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30"/>
                </a:cubicBezTo>
                <a:cubicBezTo>
                  <a:pt x="33" y="30"/>
                  <a:pt x="33" y="30"/>
                  <a:pt x="33" y="30"/>
                </a:cubicBezTo>
                <a:lnTo>
                  <a:pt x="34" y="32"/>
                </a:lnTo>
                <a:close/>
                <a:moveTo>
                  <a:pt x="19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3" y="20"/>
                  <a:pt x="23" y="20"/>
                </a:cubicBezTo>
                <a:cubicBezTo>
                  <a:pt x="23" y="20"/>
                  <a:pt x="23" y="19"/>
                  <a:pt x="24" y="19"/>
                </a:cubicBezTo>
                <a:cubicBezTo>
                  <a:pt x="24" y="18"/>
                  <a:pt x="24" y="18"/>
                  <a:pt x="24" y="18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2"/>
                  <a:pt x="25" y="12"/>
                  <a:pt x="25" y="12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8"/>
                  <a:pt x="24" y="7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0" y="3"/>
                  <a:pt x="20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2" y="5"/>
                </a:cubicBezTo>
                <a:cubicBezTo>
                  <a:pt x="2" y="6"/>
                  <a:pt x="2" y="6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2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3"/>
                  <a:pt x="5" y="23"/>
                </a:cubicBezTo>
                <a:cubicBezTo>
                  <a:pt x="6" y="23"/>
                  <a:pt x="6" y="23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5"/>
                  <a:pt x="12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4"/>
                  <a:pt x="18" y="24"/>
                  <a:pt x="19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18" y="19"/>
                </a:moveTo>
                <a:cubicBezTo>
                  <a:pt x="18" y="19"/>
                  <a:pt x="18" y="19"/>
                  <a:pt x="17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3"/>
                  <a:pt x="17" y="23"/>
                  <a:pt x="17" y="23"/>
                </a:cubicBezTo>
                <a:cubicBezTo>
                  <a:pt x="15" y="21"/>
                  <a:pt x="15" y="21"/>
                  <a:pt x="15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3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0"/>
                  <a:pt x="10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2" y="17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1"/>
                  <a:pt x="2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2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4" y="2"/>
                  <a:pt x="14" y="2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3" y="8"/>
                  <a:pt x="23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4"/>
                  <a:pt x="23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6"/>
                  <a:pt x="20" y="16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1" y="19"/>
                  <a:pt x="21" y="19"/>
                  <a:pt x="21" y="20"/>
                </a:cubicBezTo>
                <a:cubicBezTo>
                  <a:pt x="19" y="18"/>
                  <a:pt x="19" y="18"/>
                  <a:pt x="19" y="18"/>
                </a:cubicBezTo>
                <a:lnTo>
                  <a:pt x="18" y="19"/>
                </a:ln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5"/>
                  <a:pt x="10" y="17"/>
                  <a:pt x="13" y="17"/>
                </a:cubicBezTo>
                <a:cubicBezTo>
                  <a:pt x="15" y="17"/>
                  <a:pt x="17" y="15"/>
                  <a:pt x="17" y="13"/>
                </a:cubicBezTo>
                <a:cubicBezTo>
                  <a:pt x="17" y="10"/>
                  <a:pt x="15" y="8"/>
                  <a:pt x="13" y="8"/>
                </a:cubicBezTo>
                <a:close/>
                <a:moveTo>
                  <a:pt x="13" y="15"/>
                </a:moveTo>
                <a:cubicBezTo>
                  <a:pt x="11" y="15"/>
                  <a:pt x="10" y="14"/>
                  <a:pt x="10" y="13"/>
                </a:cubicBezTo>
                <a:cubicBezTo>
                  <a:pt x="10" y="11"/>
                  <a:pt x="11" y="10"/>
                  <a:pt x="13" y="10"/>
                </a:cubicBezTo>
                <a:cubicBezTo>
                  <a:pt x="14" y="10"/>
                  <a:pt x="15" y="11"/>
                  <a:pt x="15" y="13"/>
                </a:cubicBezTo>
                <a:cubicBezTo>
                  <a:pt x="15" y="14"/>
                  <a:pt x="14" y="15"/>
                  <a:pt x="13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90" name="그룹 189"/>
          <p:cNvGrpSpPr/>
          <p:nvPr/>
        </p:nvGrpSpPr>
        <p:grpSpPr>
          <a:xfrm>
            <a:off x="3979026" y="667439"/>
            <a:ext cx="1801813" cy="1620837"/>
            <a:chOff x="-4643438" y="16521113"/>
            <a:chExt cx="1801813" cy="1620837"/>
          </a:xfrm>
        </p:grpSpPr>
        <p:sp>
          <p:nvSpPr>
            <p:cNvPr id="165" name="Rectangle 144"/>
            <p:cNvSpPr>
              <a:spLocks noChangeArrowheads="1"/>
            </p:cNvSpPr>
            <p:nvPr/>
          </p:nvSpPr>
          <p:spPr bwMode="auto">
            <a:xfrm>
              <a:off x="-4295775" y="17060863"/>
              <a:ext cx="1081088" cy="539750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Rectangle 145"/>
            <p:cNvSpPr>
              <a:spLocks noChangeArrowheads="1"/>
            </p:cNvSpPr>
            <p:nvPr/>
          </p:nvSpPr>
          <p:spPr bwMode="auto">
            <a:xfrm>
              <a:off x="-4643438" y="16521113"/>
              <a:ext cx="360363" cy="360362"/>
            </a:xfrm>
            <a:prstGeom prst="rect">
              <a:avLst/>
            </a:prstGeom>
            <a:solidFill>
              <a:srgbClr val="3F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Rectangle 146"/>
            <p:cNvSpPr>
              <a:spLocks noChangeArrowheads="1"/>
            </p:cNvSpPr>
            <p:nvPr/>
          </p:nvSpPr>
          <p:spPr bwMode="auto">
            <a:xfrm>
              <a:off x="-3922713" y="16521113"/>
              <a:ext cx="360363" cy="360362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Rectangle 147"/>
            <p:cNvSpPr>
              <a:spLocks noChangeArrowheads="1"/>
            </p:cNvSpPr>
            <p:nvPr/>
          </p:nvSpPr>
          <p:spPr bwMode="auto">
            <a:xfrm>
              <a:off x="-3201988" y="16521113"/>
              <a:ext cx="360363" cy="360362"/>
            </a:xfrm>
            <a:prstGeom prst="rect">
              <a:avLst/>
            </a:prstGeom>
            <a:solidFill>
              <a:srgbClr val="3F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Rectangle 148"/>
            <p:cNvSpPr>
              <a:spLocks noChangeArrowheads="1"/>
            </p:cNvSpPr>
            <p:nvPr/>
          </p:nvSpPr>
          <p:spPr bwMode="auto">
            <a:xfrm>
              <a:off x="-4643438" y="17781588"/>
              <a:ext cx="360363" cy="360362"/>
            </a:xfrm>
            <a:prstGeom prst="rect">
              <a:avLst/>
            </a:prstGeom>
            <a:solidFill>
              <a:srgbClr val="3F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Rectangle 149"/>
            <p:cNvSpPr>
              <a:spLocks noChangeArrowheads="1"/>
            </p:cNvSpPr>
            <p:nvPr/>
          </p:nvSpPr>
          <p:spPr bwMode="auto">
            <a:xfrm>
              <a:off x="-3922713" y="17781588"/>
              <a:ext cx="360363" cy="360362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Rectangle 150"/>
            <p:cNvSpPr>
              <a:spLocks noChangeArrowheads="1"/>
            </p:cNvSpPr>
            <p:nvPr/>
          </p:nvSpPr>
          <p:spPr bwMode="auto">
            <a:xfrm>
              <a:off x="-3201988" y="17781588"/>
              <a:ext cx="360363" cy="360362"/>
            </a:xfrm>
            <a:prstGeom prst="rect">
              <a:avLst/>
            </a:prstGeom>
            <a:solidFill>
              <a:srgbClr val="3F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151"/>
            <p:cNvSpPr>
              <a:spLocks/>
            </p:cNvSpPr>
            <p:nvPr/>
          </p:nvSpPr>
          <p:spPr bwMode="auto">
            <a:xfrm>
              <a:off x="-3803650" y="16700500"/>
              <a:ext cx="120650" cy="104775"/>
            </a:xfrm>
            <a:custGeom>
              <a:avLst/>
              <a:gdLst>
                <a:gd name="T0" fmla="*/ 0 w 76"/>
                <a:gd name="T1" fmla="*/ 66 h 66"/>
                <a:gd name="T2" fmla="*/ 38 w 76"/>
                <a:gd name="T3" fmla="*/ 0 h 66"/>
                <a:gd name="T4" fmla="*/ 76 w 76"/>
                <a:gd name="T5" fmla="*/ 66 h 66"/>
                <a:gd name="T6" fmla="*/ 0 w 76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6">
                  <a:moveTo>
                    <a:pt x="0" y="66"/>
                  </a:moveTo>
                  <a:lnTo>
                    <a:pt x="38" y="0"/>
                  </a:lnTo>
                  <a:lnTo>
                    <a:pt x="76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3F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Rectangle 152"/>
            <p:cNvSpPr>
              <a:spLocks noChangeArrowheads="1"/>
            </p:cNvSpPr>
            <p:nvPr/>
          </p:nvSpPr>
          <p:spPr bwMode="auto">
            <a:xfrm>
              <a:off x="-3765550" y="16798925"/>
              <a:ext cx="44450" cy="261937"/>
            </a:xfrm>
            <a:prstGeom prst="rect">
              <a:avLst/>
            </a:prstGeom>
            <a:solidFill>
              <a:srgbClr val="3F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153"/>
            <p:cNvSpPr>
              <a:spLocks/>
            </p:cNvSpPr>
            <p:nvPr/>
          </p:nvSpPr>
          <p:spPr bwMode="auto">
            <a:xfrm>
              <a:off x="-3803650" y="17856200"/>
              <a:ext cx="120650" cy="104775"/>
            </a:xfrm>
            <a:custGeom>
              <a:avLst/>
              <a:gdLst>
                <a:gd name="T0" fmla="*/ 76 w 76"/>
                <a:gd name="T1" fmla="*/ 0 h 66"/>
                <a:gd name="T2" fmla="*/ 38 w 76"/>
                <a:gd name="T3" fmla="*/ 66 h 66"/>
                <a:gd name="T4" fmla="*/ 0 w 76"/>
                <a:gd name="T5" fmla="*/ 0 h 66"/>
                <a:gd name="T6" fmla="*/ 76 w 76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6">
                  <a:moveTo>
                    <a:pt x="76" y="0"/>
                  </a:moveTo>
                  <a:lnTo>
                    <a:pt x="38" y="66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3F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Rectangle 154"/>
            <p:cNvSpPr>
              <a:spLocks noChangeArrowheads="1"/>
            </p:cNvSpPr>
            <p:nvPr/>
          </p:nvSpPr>
          <p:spPr bwMode="auto">
            <a:xfrm>
              <a:off x="-3765550" y="17600613"/>
              <a:ext cx="44450" cy="255587"/>
            </a:xfrm>
            <a:prstGeom prst="rect">
              <a:avLst/>
            </a:prstGeom>
            <a:solidFill>
              <a:srgbClr val="3F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155"/>
            <p:cNvSpPr>
              <a:spLocks/>
            </p:cNvSpPr>
            <p:nvPr/>
          </p:nvSpPr>
          <p:spPr bwMode="auto">
            <a:xfrm>
              <a:off x="-4524375" y="16881475"/>
              <a:ext cx="120650" cy="104775"/>
            </a:xfrm>
            <a:custGeom>
              <a:avLst/>
              <a:gdLst>
                <a:gd name="T0" fmla="*/ 0 w 76"/>
                <a:gd name="T1" fmla="*/ 66 h 66"/>
                <a:gd name="T2" fmla="*/ 38 w 76"/>
                <a:gd name="T3" fmla="*/ 0 h 66"/>
                <a:gd name="T4" fmla="*/ 76 w 76"/>
                <a:gd name="T5" fmla="*/ 66 h 66"/>
                <a:gd name="T6" fmla="*/ 0 w 76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6">
                  <a:moveTo>
                    <a:pt x="0" y="66"/>
                  </a:moveTo>
                  <a:lnTo>
                    <a:pt x="38" y="0"/>
                  </a:lnTo>
                  <a:lnTo>
                    <a:pt x="76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56"/>
            <p:cNvSpPr>
              <a:spLocks/>
            </p:cNvSpPr>
            <p:nvPr/>
          </p:nvSpPr>
          <p:spPr bwMode="auto">
            <a:xfrm>
              <a:off x="-4486275" y="16986250"/>
              <a:ext cx="203200" cy="277812"/>
            </a:xfrm>
            <a:custGeom>
              <a:avLst/>
              <a:gdLst>
                <a:gd name="T0" fmla="*/ 54 w 54"/>
                <a:gd name="T1" fmla="*/ 74 h 74"/>
                <a:gd name="T2" fmla="*/ 46 w 54"/>
                <a:gd name="T3" fmla="*/ 74 h 74"/>
                <a:gd name="T4" fmla="*/ 14 w 54"/>
                <a:gd name="T5" fmla="*/ 60 h 74"/>
                <a:gd name="T6" fmla="*/ 0 w 54"/>
                <a:gd name="T7" fmla="*/ 28 h 74"/>
                <a:gd name="T8" fmla="*/ 0 w 54"/>
                <a:gd name="T9" fmla="*/ 0 h 74"/>
                <a:gd name="T10" fmla="*/ 12 w 54"/>
                <a:gd name="T11" fmla="*/ 0 h 74"/>
                <a:gd name="T12" fmla="*/ 12 w 54"/>
                <a:gd name="T13" fmla="*/ 28 h 74"/>
                <a:gd name="T14" fmla="*/ 22 w 54"/>
                <a:gd name="T15" fmla="*/ 52 h 74"/>
                <a:gd name="T16" fmla="*/ 46 w 54"/>
                <a:gd name="T17" fmla="*/ 62 h 74"/>
                <a:gd name="T18" fmla="*/ 54 w 54"/>
                <a:gd name="T19" fmla="*/ 62 h 74"/>
                <a:gd name="T20" fmla="*/ 54 w 54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74">
                  <a:moveTo>
                    <a:pt x="54" y="74"/>
                  </a:moveTo>
                  <a:cubicBezTo>
                    <a:pt x="46" y="74"/>
                    <a:pt x="46" y="74"/>
                    <a:pt x="46" y="74"/>
                  </a:cubicBezTo>
                  <a:cubicBezTo>
                    <a:pt x="33" y="74"/>
                    <a:pt x="22" y="69"/>
                    <a:pt x="14" y="60"/>
                  </a:cubicBezTo>
                  <a:cubicBezTo>
                    <a:pt x="5" y="52"/>
                    <a:pt x="0" y="40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7"/>
                    <a:pt x="15" y="46"/>
                    <a:pt x="22" y="52"/>
                  </a:cubicBezTo>
                  <a:cubicBezTo>
                    <a:pt x="28" y="59"/>
                    <a:pt x="36" y="62"/>
                    <a:pt x="46" y="62"/>
                  </a:cubicBezTo>
                  <a:cubicBezTo>
                    <a:pt x="54" y="62"/>
                    <a:pt x="54" y="62"/>
                    <a:pt x="54" y="62"/>
                  </a:cubicBezTo>
                  <a:lnTo>
                    <a:pt x="54" y="74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157"/>
            <p:cNvSpPr>
              <a:spLocks/>
            </p:cNvSpPr>
            <p:nvPr/>
          </p:nvSpPr>
          <p:spPr bwMode="auto">
            <a:xfrm>
              <a:off x="-4524375" y="17676813"/>
              <a:ext cx="120650" cy="104775"/>
            </a:xfrm>
            <a:custGeom>
              <a:avLst/>
              <a:gdLst>
                <a:gd name="T0" fmla="*/ 0 w 76"/>
                <a:gd name="T1" fmla="*/ 0 h 66"/>
                <a:gd name="T2" fmla="*/ 38 w 76"/>
                <a:gd name="T3" fmla="*/ 66 h 66"/>
                <a:gd name="T4" fmla="*/ 76 w 76"/>
                <a:gd name="T5" fmla="*/ 0 h 66"/>
                <a:gd name="T6" fmla="*/ 0 w 76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6">
                  <a:moveTo>
                    <a:pt x="0" y="0"/>
                  </a:moveTo>
                  <a:lnTo>
                    <a:pt x="38" y="6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158"/>
            <p:cNvSpPr>
              <a:spLocks/>
            </p:cNvSpPr>
            <p:nvPr/>
          </p:nvSpPr>
          <p:spPr bwMode="auto">
            <a:xfrm>
              <a:off x="-4486275" y="17399000"/>
              <a:ext cx="203200" cy="277812"/>
            </a:xfrm>
            <a:custGeom>
              <a:avLst/>
              <a:gdLst>
                <a:gd name="T0" fmla="*/ 12 w 54"/>
                <a:gd name="T1" fmla="*/ 74 h 74"/>
                <a:gd name="T2" fmla="*/ 0 w 54"/>
                <a:gd name="T3" fmla="*/ 74 h 74"/>
                <a:gd name="T4" fmla="*/ 0 w 54"/>
                <a:gd name="T5" fmla="*/ 45 h 74"/>
                <a:gd name="T6" fmla="*/ 14 w 54"/>
                <a:gd name="T7" fmla="*/ 13 h 74"/>
                <a:gd name="T8" fmla="*/ 46 w 54"/>
                <a:gd name="T9" fmla="*/ 0 h 74"/>
                <a:gd name="T10" fmla="*/ 54 w 54"/>
                <a:gd name="T11" fmla="*/ 0 h 74"/>
                <a:gd name="T12" fmla="*/ 54 w 54"/>
                <a:gd name="T13" fmla="*/ 12 h 74"/>
                <a:gd name="T14" fmla="*/ 46 w 54"/>
                <a:gd name="T15" fmla="*/ 12 h 74"/>
                <a:gd name="T16" fmla="*/ 22 w 54"/>
                <a:gd name="T17" fmla="*/ 21 h 74"/>
                <a:gd name="T18" fmla="*/ 12 w 54"/>
                <a:gd name="T19" fmla="*/ 45 h 74"/>
                <a:gd name="T20" fmla="*/ 12 w 54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74">
                  <a:moveTo>
                    <a:pt x="12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3"/>
                    <a:pt x="5" y="22"/>
                    <a:pt x="14" y="13"/>
                  </a:cubicBezTo>
                  <a:cubicBezTo>
                    <a:pt x="22" y="5"/>
                    <a:pt x="33" y="0"/>
                    <a:pt x="4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6" y="12"/>
                    <a:pt x="28" y="15"/>
                    <a:pt x="22" y="21"/>
                  </a:cubicBezTo>
                  <a:cubicBezTo>
                    <a:pt x="15" y="28"/>
                    <a:pt x="12" y="36"/>
                    <a:pt x="12" y="45"/>
                  </a:cubicBezTo>
                  <a:lnTo>
                    <a:pt x="12" y="74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159"/>
            <p:cNvSpPr>
              <a:spLocks/>
            </p:cNvSpPr>
            <p:nvPr/>
          </p:nvSpPr>
          <p:spPr bwMode="auto">
            <a:xfrm>
              <a:off x="-3082925" y="16881475"/>
              <a:ext cx="120650" cy="104775"/>
            </a:xfrm>
            <a:custGeom>
              <a:avLst/>
              <a:gdLst>
                <a:gd name="T0" fmla="*/ 76 w 76"/>
                <a:gd name="T1" fmla="*/ 66 h 66"/>
                <a:gd name="T2" fmla="*/ 38 w 76"/>
                <a:gd name="T3" fmla="*/ 0 h 66"/>
                <a:gd name="T4" fmla="*/ 0 w 76"/>
                <a:gd name="T5" fmla="*/ 66 h 66"/>
                <a:gd name="T6" fmla="*/ 76 w 76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6">
                  <a:moveTo>
                    <a:pt x="76" y="66"/>
                  </a:moveTo>
                  <a:lnTo>
                    <a:pt x="38" y="0"/>
                  </a:lnTo>
                  <a:lnTo>
                    <a:pt x="0" y="66"/>
                  </a:lnTo>
                  <a:lnTo>
                    <a:pt x="76" y="66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160"/>
            <p:cNvSpPr>
              <a:spLocks/>
            </p:cNvSpPr>
            <p:nvPr/>
          </p:nvSpPr>
          <p:spPr bwMode="auto">
            <a:xfrm>
              <a:off x="-3201988" y="16986250"/>
              <a:ext cx="201613" cy="277812"/>
            </a:xfrm>
            <a:custGeom>
              <a:avLst/>
              <a:gdLst>
                <a:gd name="T0" fmla="*/ 8 w 54"/>
                <a:gd name="T1" fmla="*/ 74 h 74"/>
                <a:gd name="T2" fmla="*/ 0 w 54"/>
                <a:gd name="T3" fmla="*/ 74 h 74"/>
                <a:gd name="T4" fmla="*/ 0 w 54"/>
                <a:gd name="T5" fmla="*/ 62 h 74"/>
                <a:gd name="T6" fmla="*/ 8 w 54"/>
                <a:gd name="T7" fmla="*/ 62 h 74"/>
                <a:gd name="T8" fmla="*/ 32 w 54"/>
                <a:gd name="T9" fmla="*/ 52 h 74"/>
                <a:gd name="T10" fmla="*/ 42 w 54"/>
                <a:gd name="T11" fmla="*/ 28 h 74"/>
                <a:gd name="T12" fmla="*/ 42 w 54"/>
                <a:gd name="T13" fmla="*/ 0 h 74"/>
                <a:gd name="T14" fmla="*/ 54 w 54"/>
                <a:gd name="T15" fmla="*/ 0 h 74"/>
                <a:gd name="T16" fmla="*/ 54 w 54"/>
                <a:gd name="T17" fmla="*/ 28 h 74"/>
                <a:gd name="T18" fmla="*/ 40 w 54"/>
                <a:gd name="T19" fmla="*/ 60 h 74"/>
                <a:gd name="T20" fmla="*/ 8 w 54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74">
                  <a:moveTo>
                    <a:pt x="8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18" y="62"/>
                    <a:pt x="26" y="59"/>
                    <a:pt x="32" y="52"/>
                  </a:cubicBezTo>
                  <a:cubicBezTo>
                    <a:pt x="39" y="46"/>
                    <a:pt x="42" y="37"/>
                    <a:pt x="42" y="2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40"/>
                    <a:pt x="49" y="52"/>
                    <a:pt x="40" y="60"/>
                  </a:cubicBezTo>
                  <a:cubicBezTo>
                    <a:pt x="32" y="69"/>
                    <a:pt x="21" y="74"/>
                    <a:pt x="8" y="74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161"/>
            <p:cNvSpPr>
              <a:spLocks/>
            </p:cNvSpPr>
            <p:nvPr/>
          </p:nvSpPr>
          <p:spPr bwMode="auto">
            <a:xfrm>
              <a:off x="-3082925" y="17676813"/>
              <a:ext cx="120650" cy="104775"/>
            </a:xfrm>
            <a:custGeom>
              <a:avLst/>
              <a:gdLst>
                <a:gd name="T0" fmla="*/ 76 w 76"/>
                <a:gd name="T1" fmla="*/ 0 h 66"/>
                <a:gd name="T2" fmla="*/ 38 w 76"/>
                <a:gd name="T3" fmla="*/ 66 h 66"/>
                <a:gd name="T4" fmla="*/ 0 w 76"/>
                <a:gd name="T5" fmla="*/ 0 h 66"/>
                <a:gd name="T6" fmla="*/ 76 w 76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6">
                  <a:moveTo>
                    <a:pt x="76" y="0"/>
                  </a:moveTo>
                  <a:lnTo>
                    <a:pt x="38" y="66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162"/>
            <p:cNvSpPr>
              <a:spLocks/>
            </p:cNvSpPr>
            <p:nvPr/>
          </p:nvSpPr>
          <p:spPr bwMode="auto">
            <a:xfrm>
              <a:off x="-3201988" y="17399000"/>
              <a:ext cx="201613" cy="277812"/>
            </a:xfrm>
            <a:custGeom>
              <a:avLst/>
              <a:gdLst>
                <a:gd name="T0" fmla="*/ 54 w 54"/>
                <a:gd name="T1" fmla="*/ 74 h 74"/>
                <a:gd name="T2" fmla="*/ 42 w 54"/>
                <a:gd name="T3" fmla="*/ 74 h 74"/>
                <a:gd name="T4" fmla="*/ 42 w 54"/>
                <a:gd name="T5" fmla="*/ 45 h 74"/>
                <a:gd name="T6" fmla="*/ 32 w 54"/>
                <a:gd name="T7" fmla="*/ 21 h 74"/>
                <a:gd name="T8" fmla="*/ 8 w 54"/>
                <a:gd name="T9" fmla="*/ 12 h 74"/>
                <a:gd name="T10" fmla="*/ 0 w 54"/>
                <a:gd name="T11" fmla="*/ 12 h 74"/>
                <a:gd name="T12" fmla="*/ 0 w 54"/>
                <a:gd name="T13" fmla="*/ 0 h 74"/>
                <a:gd name="T14" fmla="*/ 8 w 54"/>
                <a:gd name="T15" fmla="*/ 0 h 74"/>
                <a:gd name="T16" fmla="*/ 40 w 54"/>
                <a:gd name="T17" fmla="*/ 13 h 74"/>
                <a:gd name="T18" fmla="*/ 54 w 54"/>
                <a:gd name="T19" fmla="*/ 45 h 74"/>
                <a:gd name="T20" fmla="*/ 54 w 54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74">
                  <a:moveTo>
                    <a:pt x="54" y="74"/>
                  </a:moveTo>
                  <a:cubicBezTo>
                    <a:pt x="42" y="74"/>
                    <a:pt x="42" y="74"/>
                    <a:pt x="42" y="74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36"/>
                    <a:pt x="39" y="28"/>
                    <a:pt x="32" y="21"/>
                  </a:cubicBezTo>
                  <a:cubicBezTo>
                    <a:pt x="26" y="15"/>
                    <a:pt x="1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1" y="0"/>
                    <a:pt x="32" y="5"/>
                    <a:pt x="40" y="13"/>
                  </a:cubicBezTo>
                  <a:cubicBezTo>
                    <a:pt x="49" y="22"/>
                    <a:pt x="54" y="33"/>
                    <a:pt x="54" y="45"/>
                  </a:cubicBezTo>
                  <a:lnTo>
                    <a:pt x="54" y="74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95" name="그림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958" y="3118080"/>
            <a:ext cx="3218967" cy="3212870"/>
          </a:xfrm>
          <a:prstGeom prst="rect">
            <a:avLst/>
          </a:prstGeom>
        </p:spPr>
      </p:pic>
      <p:grpSp>
        <p:nvGrpSpPr>
          <p:cNvPr id="224" name="그룹 223"/>
          <p:cNvGrpSpPr/>
          <p:nvPr/>
        </p:nvGrpSpPr>
        <p:grpSpPr>
          <a:xfrm>
            <a:off x="5107900" y="5657171"/>
            <a:ext cx="863278" cy="597712"/>
            <a:chOff x="2667000" y="4370388"/>
            <a:chExt cx="1811338" cy="1254125"/>
          </a:xfrm>
        </p:grpSpPr>
        <p:sp>
          <p:nvSpPr>
            <p:cNvPr id="225" name="Freeform 5"/>
            <p:cNvSpPr>
              <a:spLocks/>
            </p:cNvSpPr>
            <p:nvPr/>
          </p:nvSpPr>
          <p:spPr bwMode="auto">
            <a:xfrm>
              <a:off x="2667000" y="4370388"/>
              <a:ext cx="1811338" cy="1254125"/>
            </a:xfrm>
            <a:custGeom>
              <a:avLst/>
              <a:gdLst>
                <a:gd name="T0" fmla="*/ 480 w 480"/>
                <a:gd name="T1" fmla="*/ 314 h 331"/>
                <a:gd name="T2" fmla="*/ 475 w 480"/>
                <a:gd name="T3" fmla="*/ 326 h 331"/>
                <a:gd name="T4" fmla="*/ 463 w 480"/>
                <a:gd name="T5" fmla="*/ 331 h 331"/>
                <a:gd name="T6" fmla="*/ 17 w 480"/>
                <a:gd name="T7" fmla="*/ 331 h 331"/>
                <a:gd name="T8" fmla="*/ 5 w 480"/>
                <a:gd name="T9" fmla="*/ 326 h 331"/>
                <a:gd name="T10" fmla="*/ 0 w 480"/>
                <a:gd name="T11" fmla="*/ 314 h 331"/>
                <a:gd name="T12" fmla="*/ 0 w 480"/>
                <a:gd name="T13" fmla="*/ 17 h 331"/>
                <a:gd name="T14" fmla="*/ 5 w 480"/>
                <a:gd name="T15" fmla="*/ 5 h 331"/>
                <a:gd name="T16" fmla="*/ 17 w 480"/>
                <a:gd name="T17" fmla="*/ 0 h 331"/>
                <a:gd name="T18" fmla="*/ 463 w 480"/>
                <a:gd name="T19" fmla="*/ 0 h 331"/>
                <a:gd name="T20" fmla="*/ 475 w 480"/>
                <a:gd name="T21" fmla="*/ 5 h 331"/>
                <a:gd name="T22" fmla="*/ 480 w 480"/>
                <a:gd name="T23" fmla="*/ 17 h 331"/>
                <a:gd name="T24" fmla="*/ 480 w 480"/>
                <a:gd name="T25" fmla="*/ 31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0" h="331">
                  <a:moveTo>
                    <a:pt x="480" y="314"/>
                  </a:moveTo>
                  <a:cubicBezTo>
                    <a:pt x="480" y="319"/>
                    <a:pt x="478" y="323"/>
                    <a:pt x="475" y="326"/>
                  </a:cubicBezTo>
                  <a:cubicBezTo>
                    <a:pt x="472" y="330"/>
                    <a:pt x="467" y="331"/>
                    <a:pt x="463" y="331"/>
                  </a:cubicBezTo>
                  <a:cubicBezTo>
                    <a:pt x="17" y="331"/>
                    <a:pt x="17" y="331"/>
                    <a:pt x="17" y="331"/>
                  </a:cubicBezTo>
                  <a:cubicBezTo>
                    <a:pt x="13" y="331"/>
                    <a:pt x="8" y="330"/>
                    <a:pt x="5" y="326"/>
                  </a:cubicBezTo>
                  <a:cubicBezTo>
                    <a:pt x="2" y="323"/>
                    <a:pt x="0" y="319"/>
                    <a:pt x="0" y="3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2" y="9"/>
                    <a:pt x="5" y="5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467" y="0"/>
                    <a:pt x="472" y="2"/>
                    <a:pt x="475" y="5"/>
                  </a:cubicBezTo>
                  <a:cubicBezTo>
                    <a:pt x="478" y="9"/>
                    <a:pt x="480" y="13"/>
                    <a:pt x="480" y="17"/>
                  </a:cubicBezTo>
                  <a:lnTo>
                    <a:pt x="480" y="314"/>
                  </a:lnTo>
                  <a:close/>
                </a:path>
              </a:pathLst>
            </a:custGeom>
            <a:solidFill>
              <a:srgbClr val="3E9F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6" name="Freeform 6"/>
            <p:cNvSpPr>
              <a:spLocks/>
            </p:cNvSpPr>
            <p:nvPr/>
          </p:nvSpPr>
          <p:spPr bwMode="auto">
            <a:xfrm>
              <a:off x="4360863" y="4908551"/>
              <a:ext cx="41275" cy="180975"/>
            </a:xfrm>
            <a:custGeom>
              <a:avLst/>
              <a:gdLst>
                <a:gd name="T0" fmla="*/ 11 w 11"/>
                <a:gd name="T1" fmla="*/ 43 h 48"/>
                <a:gd name="T2" fmla="*/ 6 w 11"/>
                <a:gd name="T3" fmla="*/ 48 h 48"/>
                <a:gd name="T4" fmla="*/ 5 w 11"/>
                <a:gd name="T5" fmla="*/ 48 h 48"/>
                <a:gd name="T6" fmla="*/ 0 w 11"/>
                <a:gd name="T7" fmla="*/ 43 h 48"/>
                <a:gd name="T8" fmla="*/ 0 w 11"/>
                <a:gd name="T9" fmla="*/ 5 h 48"/>
                <a:gd name="T10" fmla="*/ 5 w 11"/>
                <a:gd name="T11" fmla="*/ 0 h 48"/>
                <a:gd name="T12" fmla="*/ 6 w 11"/>
                <a:gd name="T13" fmla="*/ 0 h 48"/>
                <a:gd name="T14" fmla="*/ 11 w 11"/>
                <a:gd name="T15" fmla="*/ 5 h 48"/>
                <a:gd name="T16" fmla="*/ 11 w 11"/>
                <a:gd name="T17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8">
                  <a:moveTo>
                    <a:pt x="11" y="43"/>
                  </a:moveTo>
                  <a:cubicBezTo>
                    <a:pt x="11" y="46"/>
                    <a:pt x="9" y="48"/>
                    <a:pt x="6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0" y="46"/>
                    <a:pt x="0" y="4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7" name="Oval 7"/>
            <p:cNvSpPr>
              <a:spLocks noChangeArrowheads="1"/>
            </p:cNvSpPr>
            <p:nvPr/>
          </p:nvSpPr>
          <p:spPr bwMode="auto">
            <a:xfrm>
              <a:off x="2735263" y="4968876"/>
              <a:ext cx="55563" cy="571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8" name="Oval 8"/>
            <p:cNvSpPr>
              <a:spLocks noChangeArrowheads="1"/>
            </p:cNvSpPr>
            <p:nvPr/>
          </p:nvSpPr>
          <p:spPr bwMode="auto">
            <a:xfrm>
              <a:off x="2754313" y="4987926"/>
              <a:ext cx="19050" cy="190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9" name="Rectangle 9"/>
            <p:cNvSpPr>
              <a:spLocks noChangeArrowheads="1"/>
            </p:cNvSpPr>
            <p:nvPr/>
          </p:nvSpPr>
          <p:spPr bwMode="auto">
            <a:xfrm>
              <a:off x="2859088" y="4473576"/>
              <a:ext cx="1427163" cy="1047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0" name="Rectangle 10"/>
            <p:cNvSpPr>
              <a:spLocks noChangeArrowheads="1"/>
            </p:cNvSpPr>
            <p:nvPr/>
          </p:nvSpPr>
          <p:spPr bwMode="auto">
            <a:xfrm>
              <a:off x="2943225" y="4556126"/>
              <a:ext cx="1258888" cy="882650"/>
            </a:xfrm>
            <a:prstGeom prst="rect">
              <a:avLst/>
            </a:prstGeom>
            <a:solidFill>
              <a:srgbClr val="3E9F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1" name="Rectangle 11"/>
            <p:cNvSpPr>
              <a:spLocks noChangeArrowheads="1"/>
            </p:cNvSpPr>
            <p:nvPr/>
          </p:nvSpPr>
          <p:spPr bwMode="auto">
            <a:xfrm>
              <a:off x="3421063" y="4856163"/>
              <a:ext cx="303213" cy="196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2" name="Freeform 12"/>
            <p:cNvSpPr>
              <a:spLocks/>
            </p:cNvSpPr>
            <p:nvPr/>
          </p:nvSpPr>
          <p:spPr bwMode="auto">
            <a:xfrm>
              <a:off x="3541713" y="4911726"/>
              <a:ext cx="73025" cy="84138"/>
            </a:xfrm>
            <a:custGeom>
              <a:avLst/>
              <a:gdLst>
                <a:gd name="T0" fmla="*/ 0 w 46"/>
                <a:gd name="T1" fmla="*/ 0 h 53"/>
                <a:gd name="T2" fmla="*/ 46 w 46"/>
                <a:gd name="T3" fmla="*/ 27 h 53"/>
                <a:gd name="T4" fmla="*/ 0 w 46"/>
                <a:gd name="T5" fmla="*/ 53 h 53"/>
                <a:gd name="T6" fmla="*/ 0 w 46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3">
                  <a:moveTo>
                    <a:pt x="0" y="0"/>
                  </a:moveTo>
                  <a:lnTo>
                    <a:pt x="46" y="27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3" name="Rectangle 13"/>
            <p:cNvSpPr>
              <a:spLocks noChangeArrowheads="1"/>
            </p:cNvSpPr>
            <p:nvPr/>
          </p:nvSpPr>
          <p:spPr bwMode="auto">
            <a:xfrm>
              <a:off x="2943225" y="5329238"/>
              <a:ext cx="477838" cy="41275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4" name="Rectangle 14"/>
            <p:cNvSpPr>
              <a:spLocks noChangeArrowheads="1"/>
            </p:cNvSpPr>
            <p:nvPr/>
          </p:nvSpPr>
          <p:spPr bwMode="auto">
            <a:xfrm>
              <a:off x="3421063" y="5329238"/>
              <a:ext cx="781050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5" name="Oval 15"/>
            <p:cNvSpPr>
              <a:spLocks noChangeArrowheads="1"/>
            </p:cNvSpPr>
            <p:nvPr/>
          </p:nvSpPr>
          <p:spPr bwMode="auto">
            <a:xfrm>
              <a:off x="3384550" y="5310188"/>
              <a:ext cx="79375" cy="79375"/>
            </a:xfrm>
            <a:prstGeom prst="ellipse">
              <a:avLst/>
            </a:prstGeom>
            <a:solidFill>
              <a:srgbClr val="3F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36" name="그룹 235"/>
          <p:cNvGrpSpPr/>
          <p:nvPr/>
        </p:nvGrpSpPr>
        <p:grpSpPr>
          <a:xfrm>
            <a:off x="7366287" y="5479435"/>
            <a:ext cx="888097" cy="851515"/>
            <a:chOff x="2725738" y="3644900"/>
            <a:chExt cx="1811337" cy="1736726"/>
          </a:xfrm>
        </p:grpSpPr>
        <p:sp>
          <p:nvSpPr>
            <p:cNvPr id="237" name="Freeform 21"/>
            <p:cNvSpPr>
              <a:spLocks/>
            </p:cNvSpPr>
            <p:nvPr/>
          </p:nvSpPr>
          <p:spPr bwMode="auto">
            <a:xfrm>
              <a:off x="2725738" y="3644900"/>
              <a:ext cx="1811337" cy="1227138"/>
            </a:xfrm>
            <a:custGeom>
              <a:avLst/>
              <a:gdLst>
                <a:gd name="T0" fmla="*/ 0 w 480"/>
                <a:gd name="T1" fmla="*/ 325 h 325"/>
                <a:gd name="T2" fmla="*/ 0 w 480"/>
                <a:gd name="T3" fmla="*/ 17 h 325"/>
                <a:gd name="T4" fmla="*/ 5 w 480"/>
                <a:gd name="T5" fmla="*/ 5 h 325"/>
                <a:gd name="T6" fmla="*/ 17 w 480"/>
                <a:gd name="T7" fmla="*/ 0 h 325"/>
                <a:gd name="T8" fmla="*/ 463 w 480"/>
                <a:gd name="T9" fmla="*/ 0 h 325"/>
                <a:gd name="T10" fmla="*/ 475 w 480"/>
                <a:gd name="T11" fmla="*/ 5 h 325"/>
                <a:gd name="T12" fmla="*/ 480 w 480"/>
                <a:gd name="T13" fmla="*/ 17 h 325"/>
                <a:gd name="T14" fmla="*/ 480 w 480"/>
                <a:gd name="T15" fmla="*/ 325 h 325"/>
                <a:gd name="T16" fmla="*/ 0 w 480"/>
                <a:gd name="T1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325">
                  <a:moveTo>
                    <a:pt x="0" y="325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8" y="1"/>
                    <a:pt x="13" y="0"/>
                    <a:pt x="17" y="0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467" y="0"/>
                    <a:pt x="472" y="1"/>
                    <a:pt x="475" y="5"/>
                  </a:cubicBezTo>
                  <a:cubicBezTo>
                    <a:pt x="478" y="8"/>
                    <a:pt x="480" y="12"/>
                    <a:pt x="480" y="17"/>
                  </a:cubicBezTo>
                  <a:cubicBezTo>
                    <a:pt x="480" y="325"/>
                    <a:pt x="480" y="325"/>
                    <a:pt x="480" y="325"/>
                  </a:cubicBezTo>
                  <a:lnTo>
                    <a:pt x="0" y="325"/>
                  </a:lnTo>
                  <a:close/>
                </a:path>
              </a:pathLst>
            </a:custGeom>
            <a:solidFill>
              <a:srgbClr val="3E9F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8" name="Rectangle 22"/>
            <p:cNvSpPr>
              <a:spLocks noChangeArrowheads="1"/>
            </p:cNvSpPr>
            <p:nvPr/>
          </p:nvSpPr>
          <p:spPr bwMode="auto">
            <a:xfrm>
              <a:off x="2843213" y="3760788"/>
              <a:ext cx="1576387" cy="993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39" name="그룹 238"/>
            <p:cNvGrpSpPr/>
            <p:nvPr/>
          </p:nvGrpSpPr>
          <p:grpSpPr>
            <a:xfrm>
              <a:off x="2937931" y="3851535"/>
              <a:ext cx="1391951" cy="815151"/>
              <a:chOff x="2952011" y="4535088"/>
              <a:chExt cx="1258888" cy="882650"/>
            </a:xfrm>
          </p:grpSpPr>
          <p:sp>
            <p:nvSpPr>
              <p:cNvPr id="245" name="Rectangle 10"/>
              <p:cNvSpPr>
                <a:spLocks noChangeArrowheads="1"/>
              </p:cNvSpPr>
              <p:nvPr/>
            </p:nvSpPr>
            <p:spPr bwMode="auto">
              <a:xfrm>
                <a:off x="2952011" y="4535088"/>
                <a:ext cx="1258888" cy="882650"/>
              </a:xfrm>
              <a:prstGeom prst="rect">
                <a:avLst/>
              </a:prstGeom>
              <a:solidFill>
                <a:srgbClr val="3E9F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6" name="Rectangle 11"/>
              <p:cNvSpPr>
                <a:spLocks noChangeArrowheads="1"/>
              </p:cNvSpPr>
              <p:nvPr/>
            </p:nvSpPr>
            <p:spPr bwMode="auto">
              <a:xfrm>
                <a:off x="3429849" y="4835125"/>
                <a:ext cx="303214" cy="1968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7" name="Freeform 12"/>
              <p:cNvSpPr>
                <a:spLocks/>
              </p:cNvSpPr>
              <p:nvPr/>
            </p:nvSpPr>
            <p:spPr bwMode="auto">
              <a:xfrm>
                <a:off x="3541713" y="4911726"/>
                <a:ext cx="73025" cy="84138"/>
              </a:xfrm>
              <a:custGeom>
                <a:avLst/>
                <a:gdLst>
                  <a:gd name="T0" fmla="*/ 0 w 46"/>
                  <a:gd name="T1" fmla="*/ 0 h 53"/>
                  <a:gd name="T2" fmla="*/ 46 w 46"/>
                  <a:gd name="T3" fmla="*/ 27 h 53"/>
                  <a:gd name="T4" fmla="*/ 0 w 46"/>
                  <a:gd name="T5" fmla="*/ 53 h 53"/>
                  <a:gd name="T6" fmla="*/ 0 w 4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53">
                    <a:moveTo>
                      <a:pt x="0" y="0"/>
                    </a:moveTo>
                    <a:lnTo>
                      <a:pt x="46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8" name="Rectangle 13"/>
              <p:cNvSpPr>
                <a:spLocks noChangeArrowheads="1"/>
              </p:cNvSpPr>
              <p:nvPr/>
            </p:nvSpPr>
            <p:spPr bwMode="auto">
              <a:xfrm>
                <a:off x="2952011" y="5308201"/>
                <a:ext cx="477838" cy="41276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9" name="Rectangle 14"/>
              <p:cNvSpPr>
                <a:spLocks noChangeArrowheads="1"/>
              </p:cNvSpPr>
              <p:nvPr/>
            </p:nvSpPr>
            <p:spPr bwMode="auto">
              <a:xfrm>
                <a:off x="3429849" y="5308201"/>
                <a:ext cx="781050" cy="412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0" name="Oval 15"/>
              <p:cNvSpPr>
                <a:spLocks noChangeArrowheads="1"/>
              </p:cNvSpPr>
              <p:nvPr/>
            </p:nvSpPr>
            <p:spPr bwMode="auto">
              <a:xfrm>
                <a:off x="3393335" y="5283892"/>
                <a:ext cx="84333" cy="100968"/>
              </a:xfrm>
              <a:prstGeom prst="ellipse">
                <a:avLst/>
              </a:prstGeom>
              <a:solidFill>
                <a:srgbClr val="3F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40" name="Rectangle 19"/>
            <p:cNvSpPr>
              <a:spLocks noChangeArrowheads="1"/>
            </p:cNvSpPr>
            <p:nvPr/>
          </p:nvSpPr>
          <p:spPr bwMode="auto">
            <a:xfrm>
              <a:off x="3363913" y="5083175"/>
              <a:ext cx="534987" cy="233363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" name="Rectangle 20"/>
            <p:cNvSpPr>
              <a:spLocks noChangeArrowheads="1"/>
            </p:cNvSpPr>
            <p:nvPr/>
          </p:nvSpPr>
          <p:spPr bwMode="auto">
            <a:xfrm>
              <a:off x="3238500" y="5316538"/>
              <a:ext cx="785812" cy="65088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" name="Freeform 23"/>
            <p:cNvSpPr>
              <a:spLocks/>
            </p:cNvSpPr>
            <p:nvPr/>
          </p:nvSpPr>
          <p:spPr bwMode="auto">
            <a:xfrm>
              <a:off x="2725738" y="4872038"/>
              <a:ext cx="1811337" cy="211138"/>
            </a:xfrm>
            <a:custGeom>
              <a:avLst/>
              <a:gdLst>
                <a:gd name="T0" fmla="*/ 480 w 480"/>
                <a:gd name="T1" fmla="*/ 39 h 56"/>
                <a:gd name="T2" fmla="*/ 475 w 480"/>
                <a:gd name="T3" fmla="*/ 51 h 56"/>
                <a:gd name="T4" fmla="*/ 463 w 480"/>
                <a:gd name="T5" fmla="*/ 56 h 56"/>
                <a:gd name="T6" fmla="*/ 17 w 480"/>
                <a:gd name="T7" fmla="*/ 56 h 56"/>
                <a:gd name="T8" fmla="*/ 5 w 480"/>
                <a:gd name="T9" fmla="*/ 51 h 56"/>
                <a:gd name="T10" fmla="*/ 0 w 480"/>
                <a:gd name="T11" fmla="*/ 39 h 56"/>
                <a:gd name="T12" fmla="*/ 0 w 480"/>
                <a:gd name="T13" fmla="*/ 0 h 56"/>
                <a:gd name="T14" fmla="*/ 480 w 480"/>
                <a:gd name="T15" fmla="*/ 0 h 56"/>
                <a:gd name="T16" fmla="*/ 480 w 480"/>
                <a:gd name="T1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56">
                  <a:moveTo>
                    <a:pt x="480" y="39"/>
                  </a:moveTo>
                  <a:cubicBezTo>
                    <a:pt x="480" y="44"/>
                    <a:pt x="478" y="48"/>
                    <a:pt x="475" y="51"/>
                  </a:cubicBezTo>
                  <a:cubicBezTo>
                    <a:pt x="472" y="55"/>
                    <a:pt x="467" y="56"/>
                    <a:pt x="463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3" y="56"/>
                    <a:pt x="8" y="55"/>
                    <a:pt x="5" y="51"/>
                  </a:cubicBezTo>
                  <a:cubicBezTo>
                    <a:pt x="2" y="48"/>
                    <a:pt x="0" y="44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0" y="0"/>
                    <a:pt x="480" y="0"/>
                    <a:pt x="480" y="0"/>
                  </a:cubicBezTo>
                  <a:lnTo>
                    <a:pt x="480" y="39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3" name="Freeform 35"/>
            <p:cNvSpPr>
              <a:spLocks/>
            </p:cNvSpPr>
            <p:nvPr/>
          </p:nvSpPr>
          <p:spPr bwMode="auto">
            <a:xfrm>
              <a:off x="3758652" y="4220375"/>
              <a:ext cx="207963" cy="206374"/>
            </a:xfrm>
            <a:custGeom>
              <a:avLst/>
              <a:gdLst>
                <a:gd name="T0" fmla="*/ 52 w 131"/>
                <a:gd name="T1" fmla="*/ 130 h 130"/>
                <a:gd name="T2" fmla="*/ 0 w 131"/>
                <a:gd name="T3" fmla="*/ 0 h 130"/>
                <a:gd name="T4" fmla="*/ 131 w 131"/>
                <a:gd name="T5" fmla="*/ 52 h 130"/>
                <a:gd name="T6" fmla="*/ 79 w 131"/>
                <a:gd name="T7" fmla="*/ 81 h 130"/>
                <a:gd name="T8" fmla="*/ 52 w 131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0">
                  <a:moveTo>
                    <a:pt x="52" y="130"/>
                  </a:moveTo>
                  <a:lnTo>
                    <a:pt x="0" y="0"/>
                  </a:lnTo>
                  <a:lnTo>
                    <a:pt x="131" y="52"/>
                  </a:lnTo>
                  <a:lnTo>
                    <a:pt x="79" y="81"/>
                  </a:lnTo>
                  <a:lnTo>
                    <a:pt x="52" y="130"/>
                  </a:lnTo>
                  <a:close/>
                </a:path>
              </a:pathLst>
            </a:custGeom>
            <a:solidFill>
              <a:srgbClr val="3F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4" name="Freeform 36"/>
            <p:cNvSpPr>
              <a:spLocks/>
            </p:cNvSpPr>
            <p:nvPr/>
          </p:nvSpPr>
          <p:spPr bwMode="auto">
            <a:xfrm>
              <a:off x="3865016" y="4325150"/>
              <a:ext cx="93661" cy="95250"/>
            </a:xfrm>
            <a:custGeom>
              <a:avLst/>
              <a:gdLst>
                <a:gd name="T0" fmla="*/ 14 w 59"/>
                <a:gd name="T1" fmla="*/ 0 h 60"/>
                <a:gd name="T2" fmla="*/ 0 w 59"/>
                <a:gd name="T3" fmla="*/ 17 h 60"/>
                <a:gd name="T4" fmla="*/ 42 w 59"/>
                <a:gd name="T5" fmla="*/ 60 h 60"/>
                <a:gd name="T6" fmla="*/ 59 w 59"/>
                <a:gd name="T7" fmla="*/ 45 h 60"/>
                <a:gd name="T8" fmla="*/ 14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14" y="0"/>
                  </a:moveTo>
                  <a:lnTo>
                    <a:pt x="0" y="17"/>
                  </a:lnTo>
                  <a:lnTo>
                    <a:pt x="42" y="60"/>
                  </a:lnTo>
                  <a:lnTo>
                    <a:pt x="59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F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51" name="그룹 250"/>
          <p:cNvGrpSpPr/>
          <p:nvPr/>
        </p:nvGrpSpPr>
        <p:grpSpPr>
          <a:xfrm>
            <a:off x="3984435" y="5668350"/>
            <a:ext cx="876861" cy="607058"/>
            <a:chOff x="4027488" y="5826126"/>
            <a:chExt cx="763588" cy="528638"/>
          </a:xfrm>
        </p:grpSpPr>
        <p:sp>
          <p:nvSpPr>
            <p:cNvPr id="252" name="Freeform 40"/>
            <p:cNvSpPr>
              <a:spLocks noEditPoints="1"/>
            </p:cNvSpPr>
            <p:nvPr/>
          </p:nvSpPr>
          <p:spPr bwMode="auto">
            <a:xfrm>
              <a:off x="4027488" y="5930901"/>
              <a:ext cx="638175" cy="423863"/>
            </a:xfrm>
            <a:custGeom>
              <a:avLst/>
              <a:gdLst>
                <a:gd name="T0" fmla="*/ 13 w 168"/>
                <a:gd name="T1" fmla="*/ 111 h 111"/>
                <a:gd name="T2" fmla="*/ 0 w 168"/>
                <a:gd name="T3" fmla="*/ 99 h 111"/>
                <a:gd name="T4" fmla="*/ 0 w 168"/>
                <a:gd name="T5" fmla="*/ 13 h 111"/>
                <a:gd name="T6" fmla="*/ 13 w 168"/>
                <a:gd name="T7" fmla="*/ 0 h 111"/>
                <a:gd name="T8" fmla="*/ 155 w 168"/>
                <a:gd name="T9" fmla="*/ 0 h 111"/>
                <a:gd name="T10" fmla="*/ 168 w 168"/>
                <a:gd name="T11" fmla="*/ 13 h 111"/>
                <a:gd name="T12" fmla="*/ 168 w 168"/>
                <a:gd name="T13" fmla="*/ 99 h 111"/>
                <a:gd name="T14" fmla="*/ 155 w 168"/>
                <a:gd name="T15" fmla="*/ 111 h 111"/>
                <a:gd name="T16" fmla="*/ 13 w 168"/>
                <a:gd name="T17" fmla="*/ 111 h 111"/>
                <a:gd name="T18" fmla="*/ 4 w 168"/>
                <a:gd name="T19" fmla="*/ 13 h 111"/>
                <a:gd name="T20" fmla="*/ 4 w 168"/>
                <a:gd name="T21" fmla="*/ 99 h 111"/>
                <a:gd name="T22" fmla="*/ 13 w 168"/>
                <a:gd name="T23" fmla="*/ 107 h 111"/>
                <a:gd name="T24" fmla="*/ 155 w 168"/>
                <a:gd name="T25" fmla="*/ 107 h 111"/>
                <a:gd name="T26" fmla="*/ 164 w 168"/>
                <a:gd name="T27" fmla="*/ 99 h 111"/>
                <a:gd name="T28" fmla="*/ 164 w 168"/>
                <a:gd name="T29" fmla="*/ 13 h 111"/>
                <a:gd name="T30" fmla="*/ 155 w 168"/>
                <a:gd name="T31" fmla="*/ 4 h 111"/>
                <a:gd name="T32" fmla="*/ 13 w 168"/>
                <a:gd name="T33" fmla="*/ 4 h 111"/>
                <a:gd name="T34" fmla="*/ 4 w 168"/>
                <a:gd name="T35" fmla="*/ 1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111">
                  <a:moveTo>
                    <a:pt x="13" y="111"/>
                  </a:moveTo>
                  <a:cubicBezTo>
                    <a:pt x="6" y="111"/>
                    <a:pt x="0" y="106"/>
                    <a:pt x="0" y="9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2" y="0"/>
                    <a:pt x="168" y="6"/>
                    <a:pt x="168" y="13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106"/>
                    <a:pt x="162" y="111"/>
                    <a:pt x="155" y="111"/>
                  </a:cubicBezTo>
                  <a:lnTo>
                    <a:pt x="13" y="111"/>
                  </a:lnTo>
                  <a:close/>
                  <a:moveTo>
                    <a:pt x="4" y="13"/>
                  </a:moveTo>
                  <a:cubicBezTo>
                    <a:pt x="4" y="99"/>
                    <a:pt x="4" y="99"/>
                    <a:pt x="4" y="99"/>
                  </a:cubicBezTo>
                  <a:cubicBezTo>
                    <a:pt x="4" y="104"/>
                    <a:pt x="8" y="107"/>
                    <a:pt x="13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60" y="107"/>
                    <a:pt x="164" y="104"/>
                    <a:pt x="164" y="99"/>
                  </a:cubicBezTo>
                  <a:cubicBezTo>
                    <a:pt x="164" y="13"/>
                    <a:pt x="164" y="13"/>
                    <a:pt x="164" y="13"/>
                  </a:cubicBezTo>
                  <a:cubicBezTo>
                    <a:pt x="164" y="8"/>
                    <a:pt x="160" y="4"/>
                    <a:pt x="155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4"/>
                    <a:pt x="4" y="8"/>
                    <a:pt x="4" y="13"/>
                  </a:cubicBezTo>
                  <a:close/>
                </a:path>
              </a:pathLst>
            </a:custGeom>
            <a:solidFill>
              <a:srgbClr val="3E9FC0"/>
            </a:solidFill>
            <a:ln w="25400">
              <a:solidFill>
                <a:srgbClr val="3E9FC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Rectangle 41"/>
            <p:cNvSpPr>
              <a:spLocks noChangeArrowheads="1"/>
            </p:cNvSpPr>
            <p:nvPr/>
          </p:nvSpPr>
          <p:spPr bwMode="auto">
            <a:xfrm>
              <a:off x="4103688" y="6237288"/>
              <a:ext cx="306388" cy="38100"/>
            </a:xfrm>
            <a:prstGeom prst="rect">
              <a:avLst/>
            </a:prstGeom>
            <a:solidFill>
              <a:srgbClr val="3E9F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42"/>
            <p:cNvSpPr>
              <a:spLocks/>
            </p:cNvSpPr>
            <p:nvPr/>
          </p:nvSpPr>
          <p:spPr bwMode="auto">
            <a:xfrm>
              <a:off x="4452938" y="5826126"/>
              <a:ext cx="338138" cy="341313"/>
            </a:xfrm>
            <a:custGeom>
              <a:avLst/>
              <a:gdLst>
                <a:gd name="T0" fmla="*/ 31 w 89"/>
                <a:gd name="T1" fmla="*/ 89 h 89"/>
                <a:gd name="T2" fmla="*/ 33 w 89"/>
                <a:gd name="T3" fmla="*/ 87 h 89"/>
                <a:gd name="T4" fmla="*/ 77 w 89"/>
                <a:gd name="T5" fmla="*/ 43 h 89"/>
                <a:gd name="T6" fmla="*/ 86 w 89"/>
                <a:gd name="T7" fmla="*/ 34 h 89"/>
                <a:gd name="T8" fmla="*/ 86 w 89"/>
                <a:gd name="T9" fmla="*/ 22 h 89"/>
                <a:gd name="T10" fmla="*/ 67 w 89"/>
                <a:gd name="T11" fmla="*/ 4 h 89"/>
                <a:gd name="T12" fmla="*/ 55 w 89"/>
                <a:gd name="T13" fmla="*/ 4 h 89"/>
                <a:gd name="T14" fmla="*/ 47 w 89"/>
                <a:gd name="T15" fmla="*/ 12 h 89"/>
                <a:gd name="T16" fmla="*/ 2 w 89"/>
                <a:gd name="T17" fmla="*/ 57 h 89"/>
                <a:gd name="T18" fmla="*/ 0 w 89"/>
                <a:gd name="T19" fmla="*/ 59 h 89"/>
                <a:gd name="T20" fmla="*/ 21 w 89"/>
                <a:gd name="T21" fmla="*/ 70 h 89"/>
                <a:gd name="T22" fmla="*/ 31 w 89"/>
                <a:gd name="T2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89">
                  <a:moveTo>
                    <a:pt x="31" y="89"/>
                  </a:moveTo>
                  <a:cubicBezTo>
                    <a:pt x="32" y="88"/>
                    <a:pt x="32" y="88"/>
                    <a:pt x="33" y="87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9" y="31"/>
                    <a:pt x="89" y="26"/>
                    <a:pt x="86" y="22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0"/>
                    <a:pt x="58" y="0"/>
                    <a:pt x="55" y="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8"/>
                    <a:pt x="0" y="59"/>
                  </a:cubicBezTo>
                  <a:cubicBezTo>
                    <a:pt x="8" y="61"/>
                    <a:pt x="15" y="64"/>
                    <a:pt x="21" y="70"/>
                  </a:cubicBezTo>
                  <a:cubicBezTo>
                    <a:pt x="26" y="75"/>
                    <a:pt x="29" y="82"/>
                    <a:pt x="31" y="89"/>
                  </a:cubicBezTo>
                  <a:close/>
                </a:path>
              </a:pathLst>
            </a:custGeom>
            <a:solidFill>
              <a:srgbClr val="3E9F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43"/>
            <p:cNvSpPr>
              <a:spLocks/>
            </p:cNvSpPr>
            <p:nvPr/>
          </p:nvSpPr>
          <p:spPr bwMode="auto">
            <a:xfrm>
              <a:off x="4570413" y="5930901"/>
              <a:ext cx="190500" cy="195263"/>
            </a:xfrm>
            <a:custGeom>
              <a:avLst/>
              <a:gdLst>
                <a:gd name="T0" fmla="*/ 49 w 50"/>
                <a:gd name="T1" fmla="*/ 2 h 51"/>
                <a:gd name="T2" fmla="*/ 49 w 50"/>
                <a:gd name="T3" fmla="*/ 7 h 51"/>
                <a:gd name="T4" fmla="*/ 6 w 50"/>
                <a:gd name="T5" fmla="*/ 50 h 51"/>
                <a:gd name="T6" fmla="*/ 1 w 50"/>
                <a:gd name="T7" fmla="*/ 50 h 51"/>
                <a:gd name="T8" fmla="*/ 1 w 50"/>
                <a:gd name="T9" fmla="*/ 45 h 51"/>
                <a:gd name="T10" fmla="*/ 44 w 50"/>
                <a:gd name="T11" fmla="*/ 2 h 51"/>
                <a:gd name="T12" fmla="*/ 49 w 50"/>
                <a:gd name="T1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49" y="2"/>
                  </a:moveTo>
                  <a:cubicBezTo>
                    <a:pt x="50" y="3"/>
                    <a:pt x="50" y="6"/>
                    <a:pt x="49" y="7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1"/>
                    <a:pt x="2" y="51"/>
                    <a:pt x="1" y="50"/>
                  </a:cubicBezTo>
                  <a:cubicBezTo>
                    <a:pt x="0" y="48"/>
                    <a:pt x="0" y="46"/>
                    <a:pt x="1" y="45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0"/>
                    <a:pt x="48" y="0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Freeform 44"/>
            <p:cNvSpPr>
              <a:spLocks/>
            </p:cNvSpPr>
            <p:nvPr/>
          </p:nvSpPr>
          <p:spPr bwMode="auto">
            <a:xfrm>
              <a:off x="4573588" y="5895976"/>
              <a:ext cx="152400" cy="152400"/>
            </a:xfrm>
            <a:custGeom>
              <a:avLst/>
              <a:gdLst>
                <a:gd name="T0" fmla="*/ 38 w 40"/>
                <a:gd name="T1" fmla="*/ 2 h 40"/>
                <a:gd name="T2" fmla="*/ 39 w 40"/>
                <a:gd name="T3" fmla="*/ 7 h 40"/>
                <a:gd name="T4" fmla="*/ 6 w 40"/>
                <a:gd name="T5" fmla="*/ 39 h 40"/>
                <a:gd name="T6" fmla="*/ 1 w 40"/>
                <a:gd name="T7" fmla="*/ 38 h 40"/>
                <a:gd name="T8" fmla="*/ 1 w 40"/>
                <a:gd name="T9" fmla="*/ 34 h 40"/>
                <a:gd name="T10" fmla="*/ 33 w 40"/>
                <a:gd name="T11" fmla="*/ 1 h 40"/>
                <a:gd name="T12" fmla="*/ 38 w 40"/>
                <a:gd name="T1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38" y="2"/>
                  </a:moveTo>
                  <a:cubicBezTo>
                    <a:pt x="39" y="3"/>
                    <a:pt x="40" y="6"/>
                    <a:pt x="39" y="7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40"/>
                    <a:pt x="3" y="40"/>
                    <a:pt x="1" y="38"/>
                  </a:cubicBezTo>
                  <a:cubicBezTo>
                    <a:pt x="0" y="37"/>
                    <a:pt x="0" y="35"/>
                    <a:pt x="1" y="3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7" y="0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Freeform 45"/>
            <p:cNvSpPr>
              <a:spLocks/>
            </p:cNvSpPr>
            <p:nvPr/>
          </p:nvSpPr>
          <p:spPr bwMode="auto">
            <a:xfrm>
              <a:off x="4498975" y="5857876"/>
              <a:ext cx="188913" cy="195263"/>
            </a:xfrm>
            <a:custGeom>
              <a:avLst/>
              <a:gdLst>
                <a:gd name="T0" fmla="*/ 1 w 50"/>
                <a:gd name="T1" fmla="*/ 50 h 51"/>
                <a:gd name="T2" fmla="*/ 1 w 50"/>
                <a:gd name="T3" fmla="*/ 45 h 51"/>
                <a:gd name="T4" fmla="*/ 44 w 50"/>
                <a:gd name="T5" fmla="*/ 2 h 51"/>
                <a:gd name="T6" fmla="*/ 49 w 50"/>
                <a:gd name="T7" fmla="*/ 2 h 51"/>
                <a:gd name="T8" fmla="*/ 49 w 50"/>
                <a:gd name="T9" fmla="*/ 7 h 51"/>
                <a:gd name="T10" fmla="*/ 6 w 50"/>
                <a:gd name="T11" fmla="*/ 50 h 51"/>
                <a:gd name="T12" fmla="*/ 1 w 50"/>
                <a:gd name="T13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1" y="50"/>
                  </a:moveTo>
                  <a:cubicBezTo>
                    <a:pt x="0" y="48"/>
                    <a:pt x="0" y="46"/>
                    <a:pt x="1" y="45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0"/>
                    <a:pt x="48" y="0"/>
                    <a:pt x="49" y="2"/>
                  </a:cubicBezTo>
                  <a:cubicBezTo>
                    <a:pt x="50" y="3"/>
                    <a:pt x="50" y="6"/>
                    <a:pt x="49" y="7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1"/>
                    <a:pt x="2" y="51"/>
                    <a:pt x="1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Freeform 46"/>
            <p:cNvSpPr>
              <a:spLocks/>
            </p:cNvSpPr>
            <p:nvPr/>
          </p:nvSpPr>
          <p:spPr bwMode="auto">
            <a:xfrm>
              <a:off x="4418013" y="6064251"/>
              <a:ext cx="141288" cy="138113"/>
            </a:xfrm>
            <a:custGeom>
              <a:avLst/>
              <a:gdLst>
                <a:gd name="T0" fmla="*/ 10 w 37"/>
                <a:gd name="T1" fmla="*/ 35 h 36"/>
                <a:gd name="T2" fmla="*/ 34 w 37"/>
                <a:gd name="T3" fmla="*/ 30 h 36"/>
                <a:gd name="T4" fmla="*/ 35 w 37"/>
                <a:gd name="T5" fmla="*/ 30 h 36"/>
                <a:gd name="T6" fmla="*/ 37 w 37"/>
                <a:gd name="T7" fmla="*/ 29 h 36"/>
                <a:gd name="T8" fmla="*/ 27 w 37"/>
                <a:gd name="T9" fmla="*/ 11 h 36"/>
                <a:gd name="T10" fmla="*/ 7 w 37"/>
                <a:gd name="T11" fmla="*/ 0 h 36"/>
                <a:gd name="T12" fmla="*/ 6 w 37"/>
                <a:gd name="T13" fmla="*/ 1 h 36"/>
                <a:gd name="T14" fmla="*/ 6 w 37"/>
                <a:gd name="T15" fmla="*/ 2 h 36"/>
                <a:gd name="T16" fmla="*/ 2 w 37"/>
                <a:gd name="T17" fmla="*/ 25 h 36"/>
                <a:gd name="T18" fmla="*/ 10 w 37"/>
                <a:gd name="T1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10" y="35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5" y="30"/>
                    <a:pt x="35" y="30"/>
                  </a:cubicBezTo>
                  <a:cubicBezTo>
                    <a:pt x="36" y="30"/>
                    <a:pt x="37" y="30"/>
                    <a:pt x="37" y="29"/>
                  </a:cubicBezTo>
                  <a:cubicBezTo>
                    <a:pt x="36" y="22"/>
                    <a:pt x="32" y="16"/>
                    <a:pt x="27" y="11"/>
                  </a:cubicBezTo>
                  <a:cubicBezTo>
                    <a:pt x="21" y="5"/>
                    <a:pt x="14" y="1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32"/>
                    <a:pt x="4" y="36"/>
                    <a:pt x="10" y="35"/>
                  </a:cubicBezTo>
                  <a:close/>
                </a:path>
              </a:pathLst>
            </a:custGeom>
            <a:solidFill>
              <a:srgbClr val="3E9F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59" name="그룹 258"/>
          <p:cNvGrpSpPr/>
          <p:nvPr/>
        </p:nvGrpSpPr>
        <p:grpSpPr>
          <a:xfrm>
            <a:off x="6464126" y="5519871"/>
            <a:ext cx="431800" cy="735012"/>
            <a:chOff x="9871170" y="4774398"/>
            <a:chExt cx="431800" cy="735012"/>
          </a:xfrm>
        </p:grpSpPr>
        <p:sp>
          <p:nvSpPr>
            <p:cNvPr id="260" name="Freeform 41"/>
            <p:cNvSpPr>
              <a:spLocks noEditPoints="1"/>
            </p:cNvSpPr>
            <p:nvPr/>
          </p:nvSpPr>
          <p:spPr bwMode="auto">
            <a:xfrm>
              <a:off x="9871170" y="4774398"/>
              <a:ext cx="431800" cy="735012"/>
            </a:xfrm>
            <a:custGeom>
              <a:avLst/>
              <a:gdLst>
                <a:gd name="T0" fmla="*/ 82 w 112"/>
                <a:gd name="T1" fmla="*/ 0 h 193"/>
                <a:gd name="T2" fmla="*/ 30 w 112"/>
                <a:gd name="T3" fmla="*/ 0 h 193"/>
                <a:gd name="T4" fmla="*/ 0 w 112"/>
                <a:gd name="T5" fmla="*/ 30 h 193"/>
                <a:gd name="T6" fmla="*/ 0 w 112"/>
                <a:gd name="T7" fmla="*/ 163 h 193"/>
                <a:gd name="T8" fmla="*/ 30 w 112"/>
                <a:gd name="T9" fmla="*/ 193 h 193"/>
                <a:gd name="T10" fmla="*/ 82 w 112"/>
                <a:gd name="T11" fmla="*/ 193 h 193"/>
                <a:gd name="T12" fmla="*/ 112 w 112"/>
                <a:gd name="T13" fmla="*/ 163 h 193"/>
                <a:gd name="T14" fmla="*/ 112 w 112"/>
                <a:gd name="T15" fmla="*/ 30 h 193"/>
                <a:gd name="T16" fmla="*/ 82 w 112"/>
                <a:gd name="T17" fmla="*/ 0 h 193"/>
                <a:gd name="T18" fmla="*/ 71 w 112"/>
                <a:gd name="T19" fmla="*/ 12 h 193"/>
                <a:gd name="T20" fmla="*/ 76 w 112"/>
                <a:gd name="T21" fmla="*/ 17 h 193"/>
                <a:gd name="T22" fmla="*/ 71 w 112"/>
                <a:gd name="T23" fmla="*/ 21 h 193"/>
                <a:gd name="T24" fmla="*/ 67 w 112"/>
                <a:gd name="T25" fmla="*/ 17 h 193"/>
                <a:gd name="T26" fmla="*/ 71 w 112"/>
                <a:gd name="T27" fmla="*/ 12 h 193"/>
                <a:gd name="T28" fmla="*/ 56 w 112"/>
                <a:gd name="T29" fmla="*/ 12 h 193"/>
                <a:gd name="T30" fmla="*/ 60 w 112"/>
                <a:gd name="T31" fmla="*/ 17 h 193"/>
                <a:gd name="T32" fmla="*/ 56 w 112"/>
                <a:gd name="T33" fmla="*/ 21 h 193"/>
                <a:gd name="T34" fmla="*/ 52 w 112"/>
                <a:gd name="T35" fmla="*/ 17 h 193"/>
                <a:gd name="T36" fmla="*/ 56 w 112"/>
                <a:gd name="T37" fmla="*/ 12 h 193"/>
                <a:gd name="T38" fmla="*/ 40 w 112"/>
                <a:gd name="T39" fmla="*/ 12 h 193"/>
                <a:gd name="T40" fmla="*/ 45 w 112"/>
                <a:gd name="T41" fmla="*/ 17 h 193"/>
                <a:gd name="T42" fmla="*/ 40 w 112"/>
                <a:gd name="T43" fmla="*/ 21 h 193"/>
                <a:gd name="T44" fmla="*/ 36 w 112"/>
                <a:gd name="T45" fmla="*/ 17 h 193"/>
                <a:gd name="T46" fmla="*/ 40 w 112"/>
                <a:gd name="T47" fmla="*/ 12 h 193"/>
                <a:gd name="T48" fmla="*/ 70 w 112"/>
                <a:gd name="T49" fmla="*/ 177 h 193"/>
                <a:gd name="T50" fmla="*/ 41 w 112"/>
                <a:gd name="T51" fmla="*/ 177 h 193"/>
                <a:gd name="T52" fmla="*/ 37 w 112"/>
                <a:gd name="T53" fmla="*/ 173 h 193"/>
                <a:gd name="T54" fmla="*/ 41 w 112"/>
                <a:gd name="T55" fmla="*/ 169 h 193"/>
                <a:gd name="T56" fmla="*/ 70 w 112"/>
                <a:gd name="T57" fmla="*/ 169 h 193"/>
                <a:gd name="T58" fmla="*/ 75 w 112"/>
                <a:gd name="T59" fmla="*/ 173 h 193"/>
                <a:gd name="T60" fmla="*/ 70 w 112"/>
                <a:gd name="T61" fmla="*/ 177 h 193"/>
                <a:gd name="T62" fmla="*/ 101 w 112"/>
                <a:gd name="T63" fmla="*/ 156 h 193"/>
                <a:gd name="T64" fmla="*/ 10 w 112"/>
                <a:gd name="T65" fmla="*/ 156 h 193"/>
                <a:gd name="T66" fmla="*/ 10 w 112"/>
                <a:gd name="T67" fmla="*/ 32 h 193"/>
                <a:gd name="T68" fmla="*/ 101 w 112"/>
                <a:gd name="T69" fmla="*/ 32 h 193"/>
                <a:gd name="T70" fmla="*/ 101 w 112"/>
                <a:gd name="T71" fmla="*/ 15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193">
                  <a:moveTo>
                    <a:pt x="82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79"/>
                    <a:pt x="14" y="193"/>
                    <a:pt x="30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98" y="193"/>
                    <a:pt x="112" y="179"/>
                    <a:pt x="112" y="163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14"/>
                    <a:pt x="98" y="0"/>
                    <a:pt x="82" y="0"/>
                  </a:cubicBezTo>
                  <a:close/>
                  <a:moveTo>
                    <a:pt x="71" y="12"/>
                  </a:moveTo>
                  <a:cubicBezTo>
                    <a:pt x="74" y="12"/>
                    <a:pt x="76" y="14"/>
                    <a:pt x="76" y="17"/>
                  </a:cubicBezTo>
                  <a:cubicBezTo>
                    <a:pt x="76" y="19"/>
                    <a:pt x="74" y="21"/>
                    <a:pt x="71" y="21"/>
                  </a:cubicBezTo>
                  <a:cubicBezTo>
                    <a:pt x="69" y="21"/>
                    <a:pt x="67" y="19"/>
                    <a:pt x="67" y="17"/>
                  </a:cubicBezTo>
                  <a:cubicBezTo>
                    <a:pt x="67" y="14"/>
                    <a:pt x="69" y="12"/>
                    <a:pt x="71" y="12"/>
                  </a:cubicBezTo>
                  <a:close/>
                  <a:moveTo>
                    <a:pt x="56" y="12"/>
                  </a:moveTo>
                  <a:cubicBezTo>
                    <a:pt x="58" y="12"/>
                    <a:pt x="60" y="14"/>
                    <a:pt x="60" y="17"/>
                  </a:cubicBezTo>
                  <a:cubicBezTo>
                    <a:pt x="60" y="19"/>
                    <a:pt x="58" y="21"/>
                    <a:pt x="56" y="21"/>
                  </a:cubicBezTo>
                  <a:cubicBezTo>
                    <a:pt x="54" y="21"/>
                    <a:pt x="52" y="19"/>
                    <a:pt x="52" y="17"/>
                  </a:cubicBezTo>
                  <a:cubicBezTo>
                    <a:pt x="52" y="14"/>
                    <a:pt x="54" y="12"/>
                    <a:pt x="56" y="12"/>
                  </a:cubicBezTo>
                  <a:close/>
                  <a:moveTo>
                    <a:pt x="40" y="12"/>
                  </a:moveTo>
                  <a:cubicBezTo>
                    <a:pt x="43" y="12"/>
                    <a:pt x="45" y="14"/>
                    <a:pt x="45" y="17"/>
                  </a:cubicBezTo>
                  <a:cubicBezTo>
                    <a:pt x="45" y="19"/>
                    <a:pt x="43" y="21"/>
                    <a:pt x="40" y="21"/>
                  </a:cubicBezTo>
                  <a:cubicBezTo>
                    <a:pt x="38" y="21"/>
                    <a:pt x="36" y="19"/>
                    <a:pt x="36" y="17"/>
                  </a:cubicBezTo>
                  <a:cubicBezTo>
                    <a:pt x="36" y="14"/>
                    <a:pt x="38" y="12"/>
                    <a:pt x="40" y="12"/>
                  </a:cubicBezTo>
                  <a:close/>
                  <a:moveTo>
                    <a:pt x="70" y="177"/>
                  </a:moveTo>
                  <a:cubicBezTo>
                    <a:pt x="41" y="177"/>
                    <a:pt x="41" y="177"/>
                    <a:pt x="41" y="177"/>
                  </a:cubicBezTo>
                  <a:cubicBezTo>
                    <a:pt x="39" y="177"/>
                    <a:pt x="37" y="175"/>
                    <a:pt x="37" y="173"/>
                  </a:cubicBezTo>
                  <a:cubicBezTo>
                    <a:pt x="37" y="171"/>
                    <a:pt x="39" y="169"/>
                    <a:pt x="41" y="169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3" y="169"/>
                    <a:pt x="75" y="171"/>
                    <a:pt x="75" y="173"/>
                  </a:cubicBezTo>
                  <a:cubicBezTo>
                    <a:pt x="75" y="175"/>
                    <a:pt x="73" y="177"/>
                    <a:pt x="70" y="177"/>
                  </a:cubicBezTo>
                  <a:close/>
                  <a:moveTo>
                    <a:pt x="101" y="156"/>
                  </a:moveTo>
                  <a:cubicBezTo>
                    <a:pt x="10" y="156"/>
                    <a:pt x="10" y="156"/>
                    <a:pt x="10" y="15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1" y="32"/>
                    <a:pt x="101" y="32"/>
                    <a:pt x="101" y="32"/>
                  </a:cubicBezTo>
                  <a:lnTo>
                    <a:pt x="101" y="156"/>
                  </a:lnTo>
                  <a:close/>
                </a:path>
              </a:pathLst>
            </a:custGeom>
            <a:solidFill>
              <a:srgbClr val="3E9F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n-ea"/>
              </a:endParaRPr>
            </a:p>
          </p:txBody>
        </p:sp>
        <p:grpSp>
          <p:nvGrpSpPr>
            <p:cNvPr id="261" name="그룹 260"/>
            <p:cNvGrpSpPr/>
            <p:nvPr/>
          </p:nvGrpSpPr>
          <p:grpSpPr>
            <a:xfrm>
              <a:off x="9959544" y="5024867"/>
              <a:ext cx="266701" cy="247650"/>
              <a:chOff x="3035300" y="5387975"/>
              <a:chExt cx="266701" cy="247650"/>
            </a:xfrm>
          </p:grpSpPr>
          <p:sp>
            <p:nvSpPr>
              <p:cNvPr id="262" name="Freeform 50"/>
              <p:cNvSpPr>
                <a:spLocks/>
              </p:cNvSpPr>
              <p:nvPr/>
            </p:nvSpPr>
            <p:spPr bwMode="auto">
              <a:xfrm>
                <a:off x="3035300" y="5387975"/>
                <a:ext cx="71438" cy="247650"/>
              </a:xfrm>
              <a:custGeom>
                <a:avLst/>
                <a:gdLst>
                  <a:gd name="T0" fmla="*/ 11 w 18"/>
                  <a:gd name="T1" fmla="*/ 1 h 63"/>
                  <a:gd name="T2" fmla="*/ 0 w 18"/>
                  <a:gd name="T3" fmla="*/ 30 h 63"/>
                  <a:gd name="T4" fmla="*/ 13 w 18"/>
                  <a:gd name="T5" fmla="*/ 62 h 63"/>
                  <a:gd name="T6" fmla="*/ 17 w 18"/>
                  <a:gd name="T7" fmla="*/ 62 h 63"/>
                  <a:gd name="T8" fmla="*/ 17 w 18"/>
                  <a:gd name="T9" fmla="*/ 58 h 63"/>
                  <a:gd name="T10" fmla="*/ 5 w 18"/>
                  <a:gd name="T11" fmla="*/ 30 h 63"/>
                  <a:gd name="T12" fmla="*/ 15 w 18"/>
                  <a:gd name="T13" fmla="*/ 5 h 63"/>
                  <a:gd name="T14" fmla="*/ 15 w 18"/>
                  <a:gd name="T15" fmla="*/ 1 h 63"/>
                  <a:gd name="T16" fmla="*/ 11 w 18"/>
                  <a:gd name="T17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3">
                    <a:moveTo>
                      <a:pt x="11" y="1"/>
                    </a:moveTo>
                    <a:cubicBezTo>
                      <a:pt x="4" y="9"/>
                      <a:pt x="0" y="19"/>
                      <a:pt x="0" y="30"/>
                    </a:cubicBezTo>
                    <a:cubicBezTo>
                      <a:pt x="0" y="41"/>
                      <a:pt x="4" y="53"/>
                      <a:pt x="13" y="62"/>
                    </a:cubicBezTo>
                    <a:cubicBezTo>
                      <a:pt x="14" y="63"/>
                      <a:pt x="16" y="63"/>
                      <a:pt x="17" y="62"/>
                    </a:cubicBezTo>
                    <a:cubicBezTo>
                      <a:pt x="18" y="61"/>
                      <a:pt x="18" y="59"/>
                      <a:pt x="17" y="58"/>
                    </a:cubicBezTo>
                    <a:cubicBezTo>
                      <a:pt x="9" y="50"/>
                      <a:pt x="5" y="40"/>
                      <a:pt x="5" y="30"/>
                    </a:cubicBezTo>
                    <a:cubicBezTo>
                      <a:pt x="5" y="20"/>
                      <a:pt x="8" y="11"/>
                      <a:pt x="15" y="5"/>
                    </a:cubicBezTo>
                    <a:cubicBezTo>
                      <a:pt x="16" y="4"/>
                      <a:pt x="16" y="2"/>
                      <a:pt x="15" y="1"/>
                    </a:cubicBezTo>
                    <a:cubicBezTo>
                      <a:pt x="14" y="0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3E9FC0"/>
              </a:solidFill>
              <a:ln>
                <a:solidFill>
                  <a:srgbClr val="3E9FC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3" name="Freeform 51"/>
              <p:cNvSpPr>
                <a:spLocks/>
              </p:cNvSpPr>
              <p:nvPr/>
            </p:nvSpPr>
            <p:spPr bwMode="auto">
              <a:xfrm>
                <a:off x="3098800" y="5407025"/>
                <a:ext cx="61913" cy="209550"/>
              </a:xfrm>
              <a:custGeom>
                <a:avLst/>
                <a:gdLst>
                  <a:gd name="T0" fmla="*/ 10 w 16"/>
                  <a:gd name="T1" fmla="*/ 1 h 53"/>
                  <a:gd name="T2" fmla="*/ 0 w 16"/>
                  <a:gd name="T3" fmla="*/ 25 h 53"/>
                  <a:gd name="T4" fmla="*/ 11 w 16"/>
                  <a:gd name="T5" fmla="*/ 52 h 53"/>
                  <a:gd name="T6" fmla="*/ 15 w 16"/>
                  <a:gd name="T7" fmla="*/ 52 h 53"/>
                  <a:gd name="T8" fmla="*/ 15 w 16"/>
                  <a:gd name="T9" fmla="*/ 49 h 53"/>
                  <a:gd name="T10" fmla="*/ 5 w 16"/>
                  <a:gd name="T11" fmla="*/ 25 h 53"/>
                  <a:gd name="T12" fmla="*/ 14 w 16"/>
                  <a:gd name="T13" fmla="*/ 4 h 53"/>
                  <a:gd name="T14" fmla="*/ 14 w 16"/>
                  <a:gd name="T15" fmla="*/ 1 h 53"/>
                  <a:gd name="T16" fmla="*/ 10 w 16"/>
                  <a:gd name="T17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0" y="1"/>
                    </a:moveTo>
                    <a:cubicBezTo>
                      <a:pt x="3" y="7"/>
                      <a:pt x="0" y="16"/>
                      <a:pt x="0" y="25"/>
                    </a:cubicBezTo>
                    <a:cubicBezTo>
                      <a:pt x="0" y="35"/>
                      <a:pt x="4" y="45"/>
                      <a:pt x="11" y="52"/>
                    </a:cubicBezTo>
                    <a:cubicBezTo>
                      <a:pt x="13" y="53"/>
                      <a:pt x="14" y="53"/>
                      <a:pt x="15" y="52"/>
                    </a:cubicBezTo>
                    <a:cubicBezTo>
                      <a:pt x="16" y="51"/>
                      <a:pt x="16" y="50"/>
                      <a:pt x="15" y="49"/>
                    </a:cubicBezTo>
                    <a:cubicBezTo>
                      <a:pt x="9" y="42"/>
                      <a:pt x="5" y="33"/>
                      <a:pt x="5" y="25"/>
                    </a:cubicBezTo>
                    <a:cubicBezTo>
                      <a:pt x="5" y="17"/>
                      <a:pt x="8" y="10"/>
                      <a:pt x="14" y="4"/>
                    </a:cubicBezTo>
                    <a:cubicBezTo>
                      <a:pt x="15" y="3"/>
                      <a:pt x="15" y="2"/>
                      <a:pt x="14" y="1"/>
                    </a:cubicBezTo>
                    <a:cubicBezTo>
                      <a:pt x="13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3E9FC0"/>
              </a:solidFill>
              <a:ln>
                <a:solidFill>
                  <a:srgbClr val="3E9FC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4" name="Freeform 52"/>
              <p:cNvSpPr>
                <a:spLocks/>
              </p:cNvSpPr>
              <p:nvPr/>
            </p:nvSpPr>
            <p:spPr bwMode="auto">
              <a:xfrm>
                <a:off x="3160713" y="5422900"/>
                <a:ext cx="58738" cy="177800"/>
              </a:xfrm>
              <a:custGeom>
                <a:avLst/>
                <a:gdLst>
                  <a:gd name="T0" fmla="*/ 8 w 15"/>
                  <a:gd name="T1" fmla="*/ 1 h 45"/>
                  <a:gd name="T2" fmla="*/ 0 w 15"/>
                  <a:gd name="T3" fmla="*/ 21 h 45"/>
                  <a:gd name="T4" fmla="*/ 10 w 15"/>
                  <a:gd name="T5" fmla="*/ 44 h 45"/>
                  <a:gd name="T6" fmla="*/ 13 w 15"/>
                  <a:gd name="T7" fmla="*/ 44 h 45"/>
                  <a:gd name="T8" fmla="*/ 13 w 15"/>
                  <a:gd name="T9" fmla="*/ 40 h 45"/>
                  <a:gd name="T10" fmla="*/ 6 w 15"/>
                  <a:gd name="T11" fmla="*/ 21 h 45"/>
                  <a:gd name="T12" fmla="*/ 12 w 15"/>
                  <a:gd name="T13" fmla="*/ 5 h 45"/>
                  <a:gd name="T14" fmla="*/ 12 w 15"/>
                  <a:gd name="T15" fmla="*/ 1 h 45"/>
                  <a:gd name="T16" fmla="*/ 8 w 15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5">
                    <a:moveTo>
                      <a:pt x="8" y="1"/>
                    </a:moveTo>
                    <a:cubicBezTo>
                      <a:pt x="3" y="7"/>
                      <a:pt x="0" y="14"/>
                      <a:pt x="0" y="21"/>
                    </a:cubicBezTo>
                    <a:cubicBezTo>
                      <a:pt x="0" y="29"/>
                      <a:pt x="3" y="37"/>
                      <a:pt x="10" y="44"/>
                    </a:cubicBezTo>
                    <a:cubicBezTo>
                      <a:pt x="11" y="45"/>
                      <a:pt x="12" y="45"/>
                      <a:pt x="13" y="44"/>
                    </a:cubicBezTo>
                    <a:cubicBezTo>
                      <a:pt x="15" y="43"/>
                      <a:pt x="15" y="41"/>
                      <a:pt x="13" y="40"/>
                    </a:cubicBezTo>
                    <a:cubicBezTo>
                      <a:pt x="8" y="35"/>
                      <a:pt x="6" y="28"/>
                      <a:pt x="6" y="21"/>
                    </a:cubicBezTo>
                    <a:cubicBezTo>
                      <a:pt x="6" y="15"/>
                      <a:pt x="8" y="10"/>
                      <a:pt x="12" y="5"/>
                    </a:cubicBezTo>
                    <a:cubicBezTo>
                      <a:pt x="13" y="4"/>
                      <a:pt x="13" y="2"/>
                      <a:pt x="12" y="1"/>
                    </a:cubicBezTo>
                    <a:cubicBezTo>
                      <a:pt x="11" y="0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3E9FC0"/>
              </a:solidFill>
              <a:ln>
                <a:solidFill>
                  <a:srgbClr val="3E9FC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5" name="Oval 53"/>
              <p:cNvSpPr>
                <a:spLocks noChangeArrowheads="1"/>
              </p:cNvSpPr>
              <p:nvPr/>
            </p:nvSpPr>
            <p:spPr bwMode="auto">
              <a:xfrm>
                <a:off x="3224213" y="5475288"/>
                <a:ext cx="77788" cy="74613"/>
              </a:xfrm>
              <a:prstGeom prst="ellipse">
                <a:avLst/>
              </a:prstGeom>
              <a:solidFill>
                <a:srgbClr val="3E9FC0"/>
              </a:solidFill>
              <a:ln>
                <a:solidFill>
                  <a:srgbClr val="3E9FC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66" name="그룹 265"/>
          <p:cNvGrpSpPr/>
          <p:nvPr/>
        </p:nvGrpSpPr>
        <p:grpSpPr>
          <a:xfrm>
            <a:off x="5539539" y="4250862"/>
            <a:ext cx="1035812" cy="1023035"/>
            <a:chOff x="-7421563" y="8108950"/>
            <a:chExt cx="1801813" cy="1779588"/>
          </a:xfrm>
        </p:grpSpPr>
        <p:sp>
          <p:nvSpPr>
            <p:cNvPr id="267" name="Freeform 38"/>
            <p:cNvSpPr>
              <a:spLocks/>
            </p:cNvSpPr>
            <p:nvPr/>
          </p:nvSpPr>
          <p:spPr bwMode="auto">
            <a:xfrm>
              <a:off x="-7421563" y="8226425"/>
              <a:ext cx="1801813" cy="1312862"/>
            </a:xfrm>
            <a:custGeom>
              <a:avLst/>
              <a:gdLst>
                <a:gd name="T0" fmla="*/ 480 w 480"/>
                <a:gd name="T1" fmla="*/ 0 h 350"/>
                <a:gd name="T2" fmla="*/ 480 w 480"/>
                <a:gd name="T3" fmla="*/ 319 h 350"/>
                <a:gd name="T4" fmla="*/ 449 w 480"/>
                <a:gd name="T5" fmla="*/ 350 h 350"/>
                <a:gd name="T6" fmla="*/ 31 w 480"/>
                <a:gd name="T7" fmla="*/ 350 h 350"/>
                <a:gd name="T8" fmla="*/ 0 w 480"/>
                <a:gd name="T9" fmla="*/ 319 h 350"/>
                <a:gd name="T10" fmla="*/ 0 w 480"/>
                <a:gd name="T11" fmla="*/ 0 h 350"/>
                <a:gd name="T12" fmla="*/ 480 w 480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0" h="350">
                  <a:moveTo>
                    <a:pt x="480" y="0"/>
                  </a:moveTo>
                  <a:cubicBezTo>
                    <a:pt x="480" y="319"/>
                    <a:pt x="480" y="319"/>
                    <a:pt x="480" y="319"/>
                  </a:cubicBezTo>
                  <a:cubicBezTo>
                    <a:pt x="480" y="336"/>
                    <a:pt x="466" y="350"/>
                    <a:pt x="449" y="350"/>
                  </a:cubicBezTo>
                  <a:cubicBezTo>
                    <a:pt x="31" y="350"/>
                    <a:pt x="31" y="350"/>
                    <a:pt x="31" y="350"/>
                  </a:cubicBezTo>
                  <a:cubicBezTo>
                    <a:pt x="14" y="350"/>
                    <a:pt x="0" y="336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8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Freeform 39"/>
            <p:cNvSpPr>
              <a:spLocks/>
            </p:cNvSpPr>
            <p:nvPr/>
          </p:nvSpPr>
          <p:spPr bwMode="auto">
            <a:xfrm>
              <a:off x="-5851525" y="8108950"/>
              <a:ext cx="231775" cy="1314450"/>
            </a:xfrm>
            <a:custGeom>
              <a:avLst/>
              <a:gdLst>
                <a:gd name="T0" fmla="*/ 31 w 62"/>
                <a:gd name="T1" fmla="*/ 0 h 350"/>
                <a:gd name="T2" fmla="*/ 0 w 62"/>
                <a:gd name="T3" fmla="*/ 31 h 350"/>
                <a:gd name="T4" fmla="*/ 0 w 62"/>
                <a:gd name="T5" fmla="*/ 350 h 350"/>
                <a:gd name="T6" fmla="*/ 31 w 62"/>
                <a:gd name="T7" fmla="*/ 319 h 350"/>
                <a:gd name="T8" fmla="*/ 62 w 62"/>
                <a:gd name="T9" fmla="*/ 350 h 350"/>
                <a:gd name="T10" fmla="*/ 62 w 62"/>
                <a:gd name="T11" fmla="*/ 31 h 350"/>
                <a:gd name="T12" fmla="*/ 31 w 62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0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0" y="333"/>
                    <a:pt x="14" y="319"/>
                    <a:pt x="31" y="319"/>
                  </a:cubicBezTo>
                  <a:cubicBezTo>
                    <a:pt x="48" y="319"/>
                    <a:pt x="62" y="333"/>
                    <a:pt x="62" y="350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40"/>
            <p:cNvSpPr>
              <a:spLocks/>
            </p:cNvSpPr>
            <p:nvPr/>
          </p:nvSpPr>
          <p:spPr bwMode="auto">
            <a:xfrm>
              <a:off x="-7421563" y="8108950"/>
              <a:ext cx="233363" cy="1314450"/>
            </a:xfrm>
            <a:custGeom>
              <a:avLst/>
              <a:gdLst>
                <a:gd name="T0" fmla="*/ 31 w 62"/>
                <a:gd name="T1" fmla="*/ 0 h 350"/>
                <a:gd name="T2" fmla="*/ 62 w 62"/>
                <a:gd name="T3" fmla="*/ 31 h 350"/>
                <a:gd name="T4" fmla="*/ 62 w 62"/>
                <a:gd name="T5" fmla="*/ 350 h 350"/>
                <a:gd name="T6" fmla="*/ 31 w 62"/>
                <a:gd name="T7" fmla="*/ 319 h 350"/>
                <a:gd name="T8" fmla="*/ 0 w 62"/>
                <a:gd name="T9" fmla="*/ 350 h 350"/>
                <a:gd name="T10" fmla="*/ 0 w 62"/>
                <a:gd name="T11" fmla="*/ 31 h 350"/>
                <a:gd name="T12" fmla="*/ 31 w 62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0">
                  <a:moveTo>
                    <a:pt x="31" y="0"/>
                  </a:moveTo>
                  <a:cubicBezTo>
                    <a:pt x="48" y="0"/>
                    <a:pt x="62" y="14"/>
                    <a:pt x="62" y="31"/>
                  </a:cubicBezTo>
                  <a:cubicBezTo>
                    <a:pt x="62" y="350"/>
                    <a:pt x="62" y="350"/>
                    <a:pt x="62" y="350"/>
                  </a:cubicBezTo>
                  <a:cubicBezTo>
                    <a:pt x="62" y="333"/>
                    <a:pt x="48" y="319"/>
                    <a:pt x="31" y="319"/>
                  </a:cubicBezTo>
                  <a:cubicBezTo>
                    <a:pt x="14" y="319"/>
                    <a:pt x="0" y="333"/>
                    <a:pt x="0" y="35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41"/>
            <p:cNvSpPr>
              <a:spLocks noEditPoints="1"/>
            </p:cNvSpPr>
            <p:nvPr/>
          </p:nvSpPr>
          <p:spPr bwMode="auto">
            <a:xfrm>
              <a:off x="-6932613" y="8469313"/>
              <a:ext cx="825500" cy="825500"/>
            </a:xfrm>
            <a:custGeom>
              <a:avLst/>
              <a:gdLst>
                <a:gd name="T0" fmla="*/ 93 w 220"/>
                <a:gd name="T1" fmla="*/ 196 h 220"/>
                <a:gd name="T2" fmla="*/ 44 w 220"/>
                <a:gd name="T3" fmla="*/ 199 h 220"/>
                <a:gd name="T4" fmla="*/ 21 w 220"/>
                <a:gd name="T5" fmla="*/ 176 h 220"/>
                <a:gd name="T6" fmla="*/ 23 w 220"/>
                <a:gd name="T7" fmla="*/ 127 h 220"/>
                <a:gd name="T8" fmla="*/ 23 w 220"/>
                <a:gd name="T9" fmla="*/ 93 h 220"/>
                <a:gd name="T10" fmla="*/ 21 w 220"/>
                <a:gd name="T11" fmla="*/ 44 h 220"/>
                <a:gd name="T12" fmla="*/ 44 w 220"/>
                <a:gd name="T13" fmla="*/ 21 h 220"/>
                <a:gd name="T14" fmla="*/ 93 w 220"/>
                <a:gd name="T15" fmla="*/ 23 h 220"/>
                <a:gd name="T16" fmla="*/ 127 w 220"/>
                <a:gd name="T17" fmla="*/ 23 h 220"/>
                <a:gd name="T18" fmla="*/ 176 w 220"/>
                <a:gd name="T19" fmla="*/ 21 h 220"/>
                <a:gd name="T20" fmla="*/ 199 w 220"/>
                <a:gd name="T21" fmla="*/ 44 h 220"/>
                <a:gd name="T22" fmla="*/ 197 w 220"/>
                <a:gd name="T23" fmla="*/ 93 h 220"/>
                <a:gd name="T24" fmla="*/ 197 w 220"/>
                <a:gd name="T25" fmla="*/ 127 h 220"/>
                <a:gd name="T26" fmla="*/ 199 w 220"/>
                <a:gd name="T27" fmla="*/ 176 h 220"/>
                <a:gd name="T28" fmla="*/ 176 w 220"/>
                <a:gd name="T29" fmla="*/ 199 h 220"/>
                <a:gd name="T30" fmla="*/ 127 w 220"/>
                <a:gd name="T31" fmla="*/ 196 h 220"/>
                <a:gd name="T32" fmla="*/ 113 w 220"/>
                <a:gd name="T33" fmla="*/ 209 h 220"/>
                <a:gd name="T34" fmla="*/ 138 w 220"/>
                <a:gd name="T35" fmla="*/ 182 h 220"/>
                <a:gd name="T36" fmla="*/ 162 w 220"/>
                <a:gd name="T37" fmla="*/ 194 h 220"/>
                <a:gd name="T38" fmla="*/ 170 w 220"/>
                <a:gd name="T39" fmla="*/ 158 h 220"/>
                <a:gd name="T40" fmla="*/ 197 w 220"/>
                <a:gd name="T41" fmla="*/ 156 h 220"/>
                <a:gd name="T42" fmla="*/ 186 w 220"/>
                <a:gd name="T43" fmla="*/ 121 h 220"/>
                <a:gd name="T44" fmla="*/ 209 w 220"/>
                <a:gd name="T45" fmla="*/ 107 h 220"/>
                <a:gd name="T46" fmla="*/ 182 w 220"/>
                <a:gd name="T47" fmla="*/ 82 h 220"/>
                <a:gd name="T48" fmla="*/ 194 w 220"/>
                <a:gd name="T49" fmla="*/ 58 h 220"/>
                <a:gd name="T50" fmla="*/ 158 w 220"/>
                <a:gd name="T51" fmla="*/ 50 h 220"/>
                <a:gd name="T52" fmla="*/ 157 w 220"/>
                <a:gd name="T53" fmla="*/ 23 h 220"/>
                <a:gd name="T54" fmla="*/ 122 w 220"/>
                <a:gd name="T55" fmla="*/ 34 h 220"/>
                <a:gd name="T56" fmla="*/ 107 w 220"/>
                <a:gd name="T57" fmla="*/ 11 h 220"/>
                <a:gd name="T58" fmla="*/ 82 w 220"/>
                <a:gd name="T59" fmla="*/ 38 h 220"/>
                <a:gd name="T60" fmla="*/ 58 w 220"/>
                <a:gd name="T61" fmla="*/ 26 h 220"/>
                <a:gd name="T62" fmla="*/ 50 w 220"/>
                <a:gd name="T63" fmla="*/ 62 h 220"/>
                <a:gd name="T64" fmla="*/ 23 w 220"/>
                <a:gd name="T65" fmla="*/ 63 h 220"/>
                <a:gd name="T66" fmla="*/ 34 w 220"/>
                <a:gd name="T67" fmla="*/ 98 h 220"/>
                <a:gd name="T68" fmla="*/ 11 w 220"/>
                <a:gd name="T69" fmla="*/ 113 h 220"/>
                <a:gd name="T70" fmla="*/ 38 w 220"/>
                <a:gd name="T71" fmla="*/ 138 h 220"/>
                <a:gd name="T72" fmla="*/ 26 w 220"/>
                <a:gd name="T73" fmla="*/ 162 h 220"/>
                <a:gd name="T74" fmla="*/ 62 w 220"/>
                <a:gd name="T75" fmla="*/ 170 h 220"/>
                <a:gd name="T76" fmla="*/ 63 w 220"/>
                <a:gd name="T77" fmla="*/ 197 h 220"/>
                <a:gd name="T78" fmla="*/ 98 w 220"/>
                <a:gd name="T79" fmla="*/ 186 h 220"/>
                <a:gd name="T80" fmla="*/ 110 w 220"/>
                <a:gd name="T81" fmla="*/ 158 h 220"/>
                <a:gd name="T82" fmla="*/ 158 w 220"/>
                <a:gd name="T83" fmla="*/ 110 h 220"/>
                <a:gd name="T84" fmla="*/ 73 w 220"/>
                <a:gd name="T85" fmla="*/ 110 h 220"/>
                <a:gd name="T86" fmla="*/ 110 w 220"/>
                <a:gd name="T87" fmla="*/ 7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" h="220">
                  <a:moveTo>
                    <a:pt x="123" y="220"/>
                  </a:moveTo>
                  <a:cubicBezTo>
                    <a:pt x="97" y="220"/>
                    <a:pt x="97" y="220"/>
                    <a:pt x="97" y="220"/>
                  </a:cubicBezTo>
                  <a:cubicBezTo>
                    <a:pt x="93" y="196"/>
                    <a:pt x="93" y="196"/>
                    <a:pt x="93" y="196"/>
                  </a:cubicBezTo>
                  <a:cubicBezTo>
                    <a:pt x="89" y="196"/>
                    <a:pt x="85" y="195"/>
                    <a:pt x="82" y="193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52" y="176"/>
                    <a:pt x="52" y="176"/>
                    <a:pt x="52" y="176"/>
                  </a:cubicBezTo>
                  <a:cubicBezTo>
                    <a:pt x="49" y="174"/>
                    <a:pt x="46" y="171"/>
                    <a:pt x="44" y="168"/>
                  </a:cubicBezTo>
                  <a:cubicBezTo>
                    <a:pt x="21" y="176"/>
                    <a:pt x="21" y="176"/>
                    <a:pt x="21" y="176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5" y="135"/>
                    <a:pt x="24" y="131"/>
                    <a:pt x="23" y="127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4" y="89"/>
                    <a:pt x="25" y="85"/>
                    <a:pt x="26" y="8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49"/>
                    <a:pt x="49" y="46"/>
                    <a:pt x="52" y="4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5" y="25"/>
                    <a:pt x="89" y="24"/>
                    <a:pt x="93" y="2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31" y="24"/>
                    <a:pt x="135" y="25"/>
                    <a:pt x="138" y="26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71" y="46"/>
                    <a:pt x="174" y="49"/>
                    <a:pt x="176" y="52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12" y="66"/>
                    <a:pt x="212" y="66"/>
                    <a:pt x="212" y="66"/>
                  </a:cubicBezTo>
                  <a:cubicBezTo>
                    <a:pt x="194" y="81"/>
                    <a:pt x="194" y="81"/>
                    <a:pt x="194" y="81"/>
                  </a:cubicBezTo>
                  <a:cubicBezTo>
                    <a:pt x="195" y="85"/>
                    <a:pt x="196" y="89"/>
                    <a:pt x="197" y="93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20" y="122"/>
                    <a:pt x="220" y="122"/>
                    <a:pt x="220" y="122"/>
                  </a:cubicBezTo>
                  <a:cubicBezTo>
                    <a:pt x="197" y="127"/>
                    <a:pt x="197" y="127"/>
                    <a:pt x="197" y="127"/>
                  </a:cubicBezTo>
                  <a:cubicBezTo>
                    <a:pt x="196" y="131"/>
                    <a:pt x="195" y="135"/>
                    <a:pt x="194" y="138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199" y="176"/>
                    <a:pt x="199" y="176"/>
                    <a:pt x="199" y="176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4" y="171"/>
                    <a:pt x="171" y="174"/>
                    <a:pt x="168" y="176"/>
                  </a:cubicBezTo>
                  <a:cubicBezTo>
                    <a:pt x="176" y="199"/>
                    <a:pt x="176" y="199"/>
                    <a:pt x="176" y="199"/>
                  </a:cubicBezTo>
                  <a:cubicBezTo>
                    <a:pt x="154" y="211"/>
                    <a:pt x="154" y="211"/>
                    <a:pt x="154" y="211"/>
                  </a:cubicBezTo>
                  <a:cubicBezTo>
                    <a:pt x="138" y="193"/>
                    <a:pt x="138" y="193"/>
                    <a:pt x="138" y="193"/>
                  </a:cubicBezTo>
                  <a:cubicBezTo>
                    <a:pt x="135" y="195"/>
                    <a:pt x="131" y="196"/>
                    <a:pt x="127" y="196"/>
                  </a:cubicBezTo>
                  <a:lnTo>
                    <a:pt x="123" y="220"/>
                  </a:lnTo>
                  <a:close/>
                  <a:moveTo>
                    <a:pt x="107" y="209"/>
                  </a:moveTo>
                  <a:cubicBezTo>
                    <a:pt x="113" y="209"/>
                    <a:pt x="113" y="209"/>
                    <a:pt x="113" y="209"/>
                  </a:cubicBezTo>
                  <a:cubicBezTo>
                    <a:pt x="118" y="186"/>
                    <a:pt x="118" y="186"/>
                    <a:pt x="118" y="186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7" y="185"/>
                    <a:pt x="133" y="184"/>
                    <a:pt x="138" y="182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57" y="197"/>
                    <a:pt x="157" y="197"/>
                    <a:pt x="157" y="197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55" y="172"/>
                    <a:pt x="155" y="172"/>
                    <a:pt x="155" y="172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63" y="166"/>
                    <a:pt x="167" y="162"/>
                    <a:pt x="170" y="158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94" y="162"/>
                    <a:pt x="194" y="162"/>
                    <a:pt x="194" y="162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4" y="133"/>
                    <a:pt x="185" y="127"/>
                    <a:pt x="186" y="121"/>
                  </a:cubicBezTo>
                  <a:cubicBezTo>
                    <a:pt x="187" y="118"/>
                    <a:pt x="187" y="118"/>
                    <a:pt x="187" y="118"/>
                  </a:cubicBezTo>
                  <a:cubicBezTo>
                    <a:pt x="209" y="113"/>
                    <a:pt x="209" y="113"/>
                    <a:pt x="209" y="113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187" y="102"/>
                    <a:pt x="187" y="102"/>
                    <a:pt x="187" y="102"/>
                  </a:cubicBezTo>
                  <a:cubicBezTo>
                    <a:pt x="186" y="98"/>
                    <a:pt x="186" y="98"/>
                    <a:pt x="186" y="98"/>
                  </a:cubicBezTo>
                  <a:cubicBezTo>
                    <a:pt x="185" y="92"/>
                    <a:pt x="184" y="87"/>
                    <a:pt x="182" y="82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97" y="63"/>
                    <a:pt x="197" y="63"/>
                    <a:pt x="197" y="63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0" y="62"/>
                    <a:pt x="170" y="62"/>
                    <a:pt x="170" y="62"/>
                  </a:cubicBezTo>
                  <a:cubicBezTo>
                    <a:pt x="167" y="57"/>
                    <a:pt x="163" y="53"/>
                    <a:pt x="158" y="50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3" y="36"/>
                    <a:pt x="127" y="35"/>
                    <a:pt x="122" y="34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3" y="35"/>
                    <a:pt x="87" y="36"/>
                    <a:pt x="82" y="38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57" y="53"/>
                    <a:pt x="53" y="57"/>
                    <a:pt x="50" y="62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6" y="87"/>
                    <a:pt x="35" y="92"/>
                    <a:pt x="34" y="9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5" y="127"/>
                    <a:pt x="36" y="133"/>
                    <a:pt x="38" y="138"/>
                  </a:cubicBezTo>
                  <a:cubicBezTo>
                    <a:pt x="40" y="141"/>
                    <a:pt x="40" y="141"/>
                    <a:pt x="40" y="141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3" y="162"/>
                    <a:pt x="57" y="166"/>
                    <a:pt x="62" y="170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58" y="194"/>
                    <a:pt x="58" y="194"/>
                    <a:pt x="58" y="194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82" y="182"/>
                    <a:pt x="82" y="182"/>
                    <a:pt x="82" y="182"/>
                  </a:cubicBezTo>
                  <a:cubicBezTo>
                    <a:pt x="87" y="184"/>
                    <a:pt x="93" y="185"/>
                    <a:pt x="98" y="186"/>
                  </a:cubicBezTo>
                  <a:cubicBezTo>
                    <a:pt x="102" y="186"/>
                    <a:pt x="102" y="186"/>
                    <a:pt x="102" y="186"/>
                  </a:cubicBezTo>
                  <a:lnTo>
                    <a:pt x="107" y="209"/>
                  </a:lnTo>
                  <a:close/>
                  <a:moveTo>
                    <a:pt x="110" y="158"/>
                  </a:moveTo>
                  <a:cubicBezTo>
                    <a:pt x="84" y="158"/>
                    <a:pt x="62" y="136"/>
                    <a:pt x="62" y="110"/>
                  </a:cubicBezTo>
                  <a:cubicBezTo>
                    <a:pt x="62" y="83"/>
                    <a:pt x="84" y="62"/>
                    <a:pt x="110" y="62"/>
                  </a:cubicBezTo>
                  <a:cubicBezTo>
                    <a:pt x="136" y="62"/>
                    <a:pt x="158" y="83"/>
                    <a:pt x="158" y="110"/>
                  </a:cubicBezTo>
                  <a:cubicBezTo>
                    <a:pt x="158" y="136"/>
                    <a:pt x="136" y="158"/>
                    <a:pt x="110" y="158"/>
                  </a:cubicBezTo>
                  <a:close/>
                  <a:moveTo>
                    <a:pt x="110" y="73"/>
                  </a:moveTo>
                  <a:cubicBezTo>
                    <a:pt x="90" y="73"/>
                    <a:pt x="73" y="90"/>
                    <a:pt x="73" y="110"/>
                  </a:cubicBezTo>
                  <a:cubicBezTo>
                    <a:pt x="73" y="130"/>
                    <a:pt x="90" y="146"/>
                    <a:pt x="110" y="146"/>
                  </a:cubicBezTo>
                  <a:cubicBezTo>
                    <a:pt x="130" y="146"/>
                    <a:pt x="147" y="130"/>
                    <a:pt x="147" y="110"/>
                  </a:cubicBezTo>
                  <a:cubicBezTo>
                    <a:pt x="147" y="90"/>
                    <a:pt x="130" y="73"/>
                    <a:pt x="110" y="73"/>
                  </a:cubicBezTo>
                  <a:close/>
                </a:path>
              </a:pathLst>
            </a:custGeom>
            <a:solidFill>
              <a:srgbClr val="3E9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Freeform 42"/>
            <p:cNvSpPr>
              <a:spLocks noEditPoints="1"/>
            </p:cNvSpPr>
            <p:nvPr/>
          </p:nvSpPr>
          <p:spPr bwMode="auto">
            <a:xfrm>
              <a:off x="-6607175" y="8796338"/>
              <a:ext cx="169863" cy="168275"/>
            </a:xfrm>
            <a:custGeom>
              <a:avLst/>
              <a:gdLst>
                <a:gd name="T0" fmla="*/ 23 w 45"/>
                <a:gd name="T1" fmla="*/ 45 h 45"/>
                <a:gd name="T2" fmla="*/ 0 w 45"/>
                <a:gd name="T3" fmla="*/ 23 h 45"/>
                <a:gd name="T4" fmla="*/ 23 w 45"/>
                <a:gd name="T5" fmla="*/ 0 h 45"/>
                <a:gd name="T6" fmla="*/ 45 w 45"/>
                <a:gd name="T7" fmla="*/ 23 h 45"/>
                <a:gd name="T8" fmla="*/ 23 w 45"/>
                <a:gd name="T9" fmla="*/ 45 h 45"/>
                <a:gd name="T10" fmla="*/ 23 w 45"/>
                <a:gd name="T11" fmla="*/ 12 h 45"/>
                <a:gd name="T12" fmla="*/ 12 w 45"/>
                <a:gd name="T13" fmla="*/ 23 h 45"/>
                <a:gd name="T14" fmla="*/ 23 w 45"/>
                <a:gd name="T15" fmla="*/ 34 h 45"/>
                <a:gd name="T16" fmla="*/ 34 w 45"/>
                <a:gd name="T17" fmla="*/ 23 h 45"/>
                <a:gd name="T18" fmla="*/ 23 w 45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5"/>
                    <a:pt x="35" y="45"/>
                    <a:pt x="23" y="45"/>
                  </a:cubicBezTo>
                  <a:close/>
                  <a:moveTo>
                    <a:pt x="23" y="12"/>
                  </a:moveTo>
                  <a:cubicBezTo>
                    <a:pt x="17" y="12"/>
                    <a:pt x="12" y="17"/>
                    <a:pt x="12" y="23"/>
                  </a:cubicBezTo>
                  <a:cubicBezTo>
                    <a:pt x="12" y="29"/>
                    <a:pt x="17" y="34"/>
                    <a:pt x="23" y="34"/>
                  </a:cubicBezTo>
                  <a:cubicBezTo>
                    <a:pt x="29" y="34"/>
                    <a:pt x="34" y="29"/>
                    <a:pt x="34" y="23"/>
                  </a:cubicBezTo>
                  <a:cubicBezTo>
                    <a:pt x="34" y="17"/>
                    <a:pt x="29" y="12"/>
                    <a:pt x="23" y="12"/>
                  </a:cubicBezTo>
                  <a:close/>
                </a:path>
              </a:pathLst>
            </a:custGeom>
            <a:solidFill>
              <a:srgbClr val="3E9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Rectangle 43"/>
            <p:cNvSpPr>
              <a:spLocks noChangeArrowheads="1"/>
            </p:cNvSpPr>
            <p:nvPr/>
          </p:nvSpPr>
          <p:spPr bwMode="auto">
            <a:xfrm>
              <a:off x="-7421563" y="9613900"/>
              <a:ext cx="1801813" cy="274637"/>
            </a:xfrm>
            <a:prstGeom prst="rect">
              <a:avLst/>
            </a:prstGeom>
            <a:solidFill>
              <a:srgbClr val="3E9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Rectangle 44"/>
            <p:cNvSpPr>
              <a:spLocks noChangeArrowheads="1"/>
            </p:cNvSpPr>
            <p:nvPr/>
          </p:nvSpPr>
          <p:spPr bwMode="auto">
            <a:xfrm>
              <a:off x="-7421563" y="9802813"/>
              <a:ext cx="1801813" cy="85725"/>
            </a:xfrm>
            <a:prstGeom prst="rect">
              <a:avLst/>
            </a:prstGeom>
            <a:solidFill>
              <a:srgbClr val="3E9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Rectangle 45"/>
            <p:cNvSpPr>
              <a:spLocks noChangeArrowheads="1"/>
            </p:cNvSpPr>
            <p:nvPr/>
          </p:nvSpPr>
          <p:spPr bwMode="auto">
            <a:xfrm>
              <a:off x="-7342188" y="9613900"/>
              <a:ext cx="41275" cy="82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5" name="Rectangle 46"/>
            <p:cNvSpPr>
              <a:spLocks noChangeArrowheads="1"/>
            </p:cNvSpPr>
            <p:nvPr/>
          </p:nvSpPr>
          <p:spPr bwMode="auto">
            <a:xfrm>
              <a:off x="-7240588" y="9613900"/>
              <a:ext cx="41275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6" name="Rectangle 47"/>
            <p:cNvSpPr>
              <a:spLocks noChangeArrowheads="1"/>
            </p:cNvSpPr>
            <p:nvPr/>
          </p:nvSpPr>
          <p:spPr bwMode="auto">
            <a:xfrm>
              <a:off x="-7143750" y="9613900"/>
              <a:ext cx="46038" cy="82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Rectangle 48"/>
            <p:cNvSpPr>
              <a:spLocks noChangeArrowheads="1"/>
            </p:cNvSpPr>
            <p:nvPr/>
          </p:nvSpPr>
          <p:spPr bwMode="auto">
            <a:xfrm>
              <a:off x="-7042150" y="9613900"/>
              <a:ext cx="41275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8" name="Rectangle 49"/>
            <p:cNvSpPr>
              <a:spLocks noChangeArrowheads="1"/>
            </p:cNvSpPr>
            <p:nvPr/>
          </p:nvSpPr>
          <p:spPr bwMode="auto">
            <a:xfrm>
              <a:off x="-6940550" y="9613900"/>
              <a:ext cx="41275" cy="82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9" name="Rectangle 50"/>
            <p:cNvSpPr>
              <a:spLocks noChangeArrowheads="1"/>
            </p:cNvSpPr>
            <p:nvPr/>
          </p:nvSpPr>
          <p:spPr bwMode="auto">
            <a:xfrm>
              <a:off x="-6843713" y="9613900"/>
              <a:ext cx="46038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0" name="Rectangle 51"/>
            <p:cNvSpPr>
              <a:spLocks noChangeArrowheads="1"/>
            </p:cNvSpPr>
            <p:nvPr/>
          </p:nvSpPr>
          <p:spPr bwMode="auto">
            <a:xfrm>
              <a:off x="-6742113" y="9613900"/>
              <a:ext cx="41275" cy="82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1" name="Rectangle 52"/>
            <p:cNvSpPr>
              <a:spLocks noChangeArrowheads="1"/>
            </p:cNvSpPr>
            <p:nvPr/>
          </p:nvSpPr>
          <p:spPr bwMode="auto">
            <a:xfrm>
              <a:off x="-6640513" y="9613900"/>
              <a:ext cx="41275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2" name="Rectangle 53"/>
            <p:cNvSpPr>
              <a:spLocks noChangeArrowheads="1"/>
            </p:cNvSpPr>
            <p:nvPr/>
          </p:nvSpPr>
          <p:spPr bwMode="auto">
            <a:xfrm>
              <a:off x="-6542088" y="9613900"/>
              <a:ext cx="44450" cy="82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3" name="Rectangle 54"/>
            <p:cNvSpPr>
              <a:spLocks noChangeArrowheads="1"/>
            </p:cNvSpPr>
            <p:nvPr/>
          </p:nvSpPr>
          <p:spPr bwMode="auto">
            <a:xfrm>
              <a:off x="-6442075" y="9613900"/>
              <a:ext cx="41275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4" name="Rectangle 55"/>
            <p:cNvSpPr>
              <a:spLocks noChangeArrowheads="1"/>
            </p:cNvSpPr>
            <p:nvPr/>
          </p:nvSpPr>
          <p:spPr bwMode="auto">
            <a:xfrm>
              <a:off x="-6340475" y="9613900"/>
              <a:ext cx="41275" cy="82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5" name="Rectangle 56"/>
            <p:cNvSpPr>
              <a:spLocks noChangeArrowheads="1"/>
            </p:cNvSpPr>
            <p:nvPr/>
          </p:nvSpPr>
          <p:spPr bwMode="auto">
            <a:xfrm>
              <a:off x="-6242050" y="9613900"/>
              <a:ext cx="44450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6" name="Rectangle 57"/>
            <p:cNvSpPr>
              <a:spLocks noChangeArrowheads="1"/>
            </p:cNvSpPr>
            <p:nvPr/>
          </p:nvSpPr>
          <p:spPr bwMode="auto">
            <a:xfrm>
              <a:off x="-6140450" y="9613900"/>
              <a:ext cx="41275" cy="82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7" name="Rectangle 58"/>
            <p:cNvSpPr>
              <a:spLocks noChangeArrowheads="1"/>
            </p:cNvSpPr>
            <p:nvPr/>
          </p:nvSpPr>
          <p:spPr bwMode="auto">
            <a:xfrm>
              <a:off x="-6040438" y="9613900"/>
              <a:ext cx="41275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8" name="Rectangle 59"/>
            <p:cNvSpPr>
              <a:spLocks noChangeArrowheads="1"/>
            </p:cNvSpPr>
            <p:nvPr/>
          </p:nvSpPr>
          <p:spPr bwMode="auto">
            <a:xfrm>
              <a:off x="-5942013" y="9613900"/>
              <a:ext cx="44450" cy="82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Rectangle 60"/>
            <p:cNvSpPr>
              <a:spLocks noChangeArrowheads="1"/>
            </p:cNvSpPr>
            <p:nvPr/>
          </p:nvSpPr>
          <p:spPr bwMode="auto">
            <a:xfrm>
              <a:off x="-5840413" y="9613900"/>
              <a:ext cx="41275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Rectangle 61"/>
            <p:cNvSpPr>
              <a:spLocks noChangeArrowheads="1"/>
            </p:cNvSpPr>
            <p:nvPr/>
          </p:nvSpPr>
          <p:spPr bwMode="auto">
            <a:xfrm>
              <a:off x="-5738813" y="9613900"/>
              <a:ext cx="41275" cy="82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91" name="부제목 2"/>
          <p:cNvSpPr txBox="1">
            <a:spLocks/>
          </p:cNvSpPr>
          <p:nvPr/>
        </p:nvSpPr>
        <p:spPr>
          <a:xfrm>
            <a:off x="-422404" y="4692574"/>
            <a:ext cx="5251958" cy="862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400" smtClean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사용 소스</a:t>
            </a:r>
            <a:endParaRPr lang="en-US" altLang="ko-KR" sz="4400" dirty="0">
              <a:solidFill>
                <a:prstClr val="white"/>
              </a:solidFill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pic>
        <p:nvPicPr>
          <p:cNvPr id="292" name="그림 2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184" y="667439"/>
            <a:ext cx="1993565" cy="1987468"/>
          </a:xfrm>
          <a:prstGeom prst="rect">
            <a:avLst/>
          </a:prstGeom>
        </p:spPr>
      </p:pic>
      <p:pic>
        <p:nvPicPr>
          <p:cNvPr id="298" name="그림 2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482" y="376758"/>
            <a:ext cx="2554445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  <a:lumOff val="35000"/>
              </a:schemeClr>
            </a:gs>
            <a:gs pos="82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부제목 2"/>
          <p:cNvSpPr txBox="1">
            <a:spLocks/>
          </p:cNvSpPr>
          <p:nvPr/>
        </p:nvSpPr>
        <p:spPr>
          <a:xfrm>
            <a:off x="3787294" y="2723372"/>
            <a:ext cx="5251958" cy="862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800" dirty="0" smtClean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Thank You</a:t>
            </a:r>
            <a:endParaRPr lang="en-US" altLang="ko-KR" sz="4800" dirty="0">
              <a:solidFill>
                <a:prstClr val="white"/>
              </a:solidFill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3766337" y="3549856"/>
            <a:ext cx="5337415" cy="0"/>
          </a:xfrm>
          <a:prstGeom prst="line">
            <a:avLst/>
          </a:prstGeom>
          <a:noFill/>
          <a:ln w="53975" cap="flat" cmpd="sng" algn="ctr">
            <a:solidFill>
              <a:srgbClr val="62B0CC"/>
            </a:solidFill>
            <a:prstDash val="solid"/>
            <a:miter lim="800000"/>
          </a:ln>
          <a:effectLst/>
        </p:spPr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866" y="3192342"/>
            <a:ext cx="621470" cy="625022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033" y="2501635"/>
            <a:ext cx="1026315" cy="1026315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126740" y="3766430"/>
            <a:ext cx="6500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3E9FC0"/>
                </a:solidFill>
                <a:latin typeface="+mn-ea"/>
              </a:rPr>
              <a:t>본</a:t>
            </a:r>
            <a:r>
              <a:rPr lang="en-US" altLang="ko-KR" dirty="0" smtClean="0">
                <a:solidFill>
                  <a:srgbClr val="3E9FC0"/>
                </a:solidFill>
                <a:latin typeface="+mn-ea"/>
              </a:rPr>
              <a:t> PPT </a:t>
            </a:r>
            <a:r>
              <a:rPr lang="ko-KR" altLang="ko-KR" dirty="0" smtClean="0">
                <a:solidFill>
                  <a:srgbClr val="3E9FC0"/>
                </a:solidFill>
                <a:latin typeface="+mn-ea"/>
              </a:rPr>
              <a:t>템플릿은 </a:t>
            </a:r>
            <a:r>
              <a:rPr lang="ko-KR" altLang="ko-KR" dirty="0">
                <a:solidFill>
                  <a:srgbClr val="3E9FC0"/>
                </a:solidFill>
                <a:latin typeface="+mn-ea"/>
              </a:rPr>
              <a:t>㈜ 재미의 소유이며</a:t>
            </a:r>
            <a:r>
              <a:rPr lang="en-US" altLang="ko-KR" dirty="0">
                <a:solidFill>
                  <a:srgbClr val="3E9FC0"/>
                </a:solidFill>
                <a:latin typeface="+mn-ea"/>
              </a:rPr>
              <a:t> </a:t>
            </a:r>
            <a:r>
              <a:rPr lang="ko-KR" altLang="ko-KR" dirty="0">
                <a:solidFill>
                  <a:srgbClr val="3E9FC0"/>
                </a:solidFill>
                <a:latin typeface="+mn-ea"/>
              </a:rPr>
              <a:t>타 용도로 사용하실 수 없습니다</a:t>
            </a:r>
            <a:r>
              <a:rPr lang="en-US" altLang="ko-KR" dirty="0">
                <a:solidFill>
                  <a:srgbClr val="3E9FC0"/>
                </a:solidFill>
                <a:latin typeface="+mn-ea"/>
              </a:rPr>
              <a:t>.</a:t>
            </a:r>
            <a:endParaRPr lang="ko-KR" altLang="ko-KR" dirty="0">
              <a:solidFill>
                <a:srgbClr val="3E9FC0"/>
              </a:solidFill>
              <a:latin typeface="+mn-ea"/>
            </a:endParaRPr>
          </a:p>
          <a:p>
            <a:pPr algn="ctr"/>
            <a:r>
              <a:rPr lang="ko-KR" altLang="ko-KR" dirty="0">
                <a:solidFill>
                  <a:srgbClr val="3E9FC0"/>
                </a:solidFill>
                <a:latin typeface="+mn-ea"/>
              </a:rPr>
              <a:t>ⓒ </a:t>
            </a:r>
            <a:r>
              <a:rPr lang="en-US" altLang="ko-KR" dirty="0" smtClean="0">
                <a:solidFill>
                  <a:srgbClr val="3E9FC0"/>
                </a:solidFill>
                <a:latin typeface="+mn-ea"/>
              </a:rPr>
              <a:t>Copyright 2016 </a:t>
            </a:r>
            <a:r>
              <a:rPr lang="en-US" altLang="ko-KR" dirty="0">
                <a:solidFill>
                  <a:srgbClr val="3E9FC0"/>
                </a:solidFill>
                <a:latin typeface="+mn-ea"/>
              </a:rPr>
              <a:t>XEMI all right reserved</a:t>
            </a:r>
            <a:endParaRPr lang="ko-KR" altLang="ko-KR" dirty="0">
              <a:solidFill>
                <a:srgbClr val="3E9F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135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/>
          <p:cNvGrpSpPr/>
          <p:nvPr/>
        </p:nvGrpSpPr>
        <p:grpSpPr>
          <a:xfrm>
            <a:off x="5847783" y="4382673"/>
            <a:ext cx="5879529" cy="1597148"/>
            <a:chOff x="3245007" y="2114323"/>
            <a:chExt cx="5879529" cy="1597148"/>
          </a:xfrm>
        </p:grpSpPr>
        <p:sp>
          <p:nvSpPr>
            <p:cNvPr id="66" name="직사각형 65"/>
            <p:cNvSpPr/>
            <p:nvPr/>
          </p:nvSpPr>
          <p:spPr bwMode="auto">
            <a:xfrm>
              <a:off x="3245007" y="2114323"/>
              <a:ext cx="5879529" cy="1597148"/>
            </a:xfrm>
            <a:prstGeom prst="rect">
              <a:avLst/>
            </a:prstGeom>
            <a:solidFill>
              <a:srgbClr val="3E9FC0"/>
            </a:solidFill>
            <a:ln w="19050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3345819" y="2176824"/>
              <a:ext cx="130629" cy="130629"/>
            </a:xfrm>
            <a:prstGeom prst="ellipse">
              <a:avLst/>
            </a:prstGeom>
            <a:solidFill>
              <a:srgbClr val="C2ECF0"/>
            </a:solidFill>
            <a:ln w="57150"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68" name="타원 67"/>
            <p:cNvSpPr/>
            <p:nvPr/>
          </p:nvSpPr>
          <p:spPr>
            <a:xfrm>
              <a:off x="8893614" y="3488248"/>
              <a:ext cx="130629" cy="130629"/>
            </a:xfrm>
            <a:prstGeom prst="ellipse">
              <a:avLst/>
            </a:prstGeom>
            <a:solidFill>
              <a:srgbClr val="C2ECF0"/>
            </a:solidFill>
            <a:ln w="57150"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69" name="모서리가 둥근 직사각형 68"/>
          <p:cNvSpPr/>
          <p:nvPr/>
        </p:nvSpPr>
        <p:spPr>
          <a:xfrm rot="21145809">
            <a:off x="6122267" y="4207217"/>
            <a:ext cx="1468705" cy="500066"/>
          </a:xfrm>
          <a:prstGeom prst="roundRect">
            <a:avLst>
              <a:gd name="adj" fmla="val 12858"/>
            </a:avLst>
          </a:prstGeom>
          <a:solidFill>
            <a:sysClr val="window" lastClr="FFFFFF"/>
          </a:solidFill>
          <a:ln w="38100" cap="flat" cmpd="sng" algn="ctr">
            <a:solidFill>
              <a:srgbClr val="3E9FC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45320" y="4889527"/>
            <a:ext cx="546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+mn-ea"/>
              </a:rPr>
              <a:t>이곳에 학습 목표를 적어 주십시오</a:t>
            </a:r>
            <a:r>
              <a:rPr lang="en-US" altLang="ko-KR" sz="1400" dirty="0" smtClean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45320" y="5316910"/>
            <a:ext cx="546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+mn-ea"/>
              </a:rPr>
              <a:t>이곳에 학습 목표를 적어 주십시오</a:t>
            </a:r>
            <a:r>
              <a:rPr lang="en-US" altLang="ko-KR" sz="1400" dirty="0" smtClean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5847783" y="2090492"/>
            <a:ext cx="5879529" cy="1597148"/>
            <a:chOff x="3245007" y="2114323"/>
            <a:chExt cx="5879529" cy="1597148"/>
          </a:xfrm>
        </p:grpSpPr>
        <p:sp>
          <p:nvSpPr>
            <p:cNvPr id="62" name="직사각형 61"/>
            <p:cNvSpPr/>
            <p:nvPr/>
          </p:nvSpPr>
          <p:spPr bwMode="auto">
            <a:xfrm>
              <a:off x="3245007" y="2114323"/>
              <a:ext cx="5879529" cy="1597148"/>
            </a:xfrm>
            <a:prstGeom prst="rect">
              <a:avLst/>
            </a:prstGeom>
            <a:solidFill>
              <a:srgbClr val="3E9FC0"/>
            </a:solidFill>
            <a:ln w="19050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3345819" y="2176824"/>
              <a:ext cx="130629" cy="130629"/>
            </a:xfrm>
            <a:prstGeom prst="ellipse">
              <a:avLst/>
            </a:prstGeom>
            <a:solidFill>
              <a:srgbClr val="C2ECF0"/>
            </a:solidFill>
            <a:ln w="57150"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64" name="타원 63"/>
            <p:cNvSpPr/>
            <p:nvPr/>
          </p:nvSpPr>
          <p:spPr>
            <a:xfrm>
              <a:off x="8893614" y="3488248"/>
              <a:ext cx="130629" cy="130629"/>
            </a:xfrm>
            <a:prstGeom prst="ellipse">
              <a:avLst/>
            </a:prstGeom>
            <a:solidFill>
              <a:srgbClr val="C2ECF0"/>
            </a:solidFill>
            <a:ln w="57150"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56" name="모서리가 둥근 직사각형 55"/>
          <p:cNvSpPr/>
          <p:nvPr/>
        </p:nvSpPr>
        <p:spPr>
          <a:xfrm rot="20950786">
            <a:off x="6122267" y="1915036"/>
            <a:ext cx="1468705" cy="500066"/>
          </a:xfrm>
          <a:prstGeom prst="roundRect">
            <a:avLst>
              <a:gd name="adj" fmla="val 12858"/>
            </a:avLst>
          </a:prstGeom>
          <a:solidFill>
            <a:sysClr val="window" lastClr="FFFFFF"/>
          </a:solidFill>
          <a:ln w="38100" cap="flat" cmpd="sng" algn="ctr">
            <a:solidFill>
              <a:srgbClr val="3E9FC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2245" y="1947269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3E9FC0"/>
                </a:solidFill>
                <a:latin typeface="+mn-ea"/>
              </a:rPr>
              <a:t>학습 목표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5320" y="2597346"/>
            <a:ext cx="546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+mn-ea"/>
              </a:rPr>
              <a:t>이곳에 학습 목표를 적어 주십시오</a:t>
            </a:r>
            <a:r>
              <a:rPr lang="en-US" altLang="ko-KR" sz="1400" dirty="0" smtClean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5320" y="3024729"/>
            <a:ext cx="546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+mn-ea"/>
              </a:rPr>
              <a:t>이곳에 학습 목표를 적어 주십시오</a:t>
            </a:r>
            <a:r>
              <a:rPr lang="en-US" altLang="ko-KR" sz="1400" dirty="0" smtClean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3087" y="4230867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3E9FC0"/>
                </a:solidFill>
                <a:latin typeface="+mn-ea"/>
              </a:rPr>
              <a:t>학습 내용</a:t>
            </a:r>
            <a:endParaRPr lang="ko-KR" altLang="en-US" sz="2000" b="1" dirty="0">
              <a:solidFill>
                <a:srgbClr val="3E9FC0"/>
              </a:solidFill>
              <a:latin typeface="+mn-ea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9232685" y="692147"/>
            <a:ext cx="2593062" cy="0"/>
          </a:xfrm>
          <a:prstGeom prst="line">
            <a:avLst/>
          </a:prstGeom>
          <a:ln w="38100">
            <a:solidFill>
              <a:srgbClr val="62B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부제목 2"/>
          <p:cNvSpPr txBox="1">
            <a:spLocks/>
          </p:cNvSpPr>
          <p:nvPr/>
        </p:nvSpPr>
        <p:spPr>
          <a:xfrm>
            <a:off x="9537485" y="115904"/>
            <a:ext cx="1958905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solidFill>
                  <a:prstClr val="white"/>
                </a:solidFill>
                <a:latin typeface="+mn-ea"/>
              </a:rPr>
              <a:t>학습목표 및 내용</a:t>
            </a:r>
            <a:endParaRPr lang="ko-KR" altLang="en-US" sz="1800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24363" y="179637"/>
            <a:ext cx="755656" cy="7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12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/>
      <p:bldP spid="56" grpId="0" animBg="1"/>
      <p:bldP spid="10" grpId="0"/>
      <p:bldP spid="11" grpId="0"/>
      <p:bldP spid="1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부제목 2"/>
          <p:cNvSpPr txBox="1">
            <a:spLocks/>
          </p:cNvSpPr>
          <p:nvPr/>
        </p:nvSpPr>
        <p:spPr>
          <a:xfrm>
            <a:off x="9537485" y="115904"/>
            <a:ext cx="1958905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solidFill>
                  <a:prstClr val="white"/>
                </a:solidFill>
                <a:latin typeface="+mn-ea"/>
              </a:rPr>
              <a:t>기계공학</a:t>
            </a:r>
            <a:endParaRPr lang="ko-KR" altLang="en-US" sz="18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10189302" y="689425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62B0CC"/>
                </a:solidFill>
                <a:latin typeface="+mn-ea"/>
                <a:cs typeface="조선일보명조" panose="02030304000000000000" pitchFamily="18" charset="-127"/>
              </a:rPr>
              <a:t>1. </a:t>
            </a:r>
            <a:r>
              <a:rPr lang="ko-KR" altLang="en-US" sz="1400" dirty="0" smtClean="0">
                <a:solidFill>
                  <a:srgbClr val="62B0CC"/>
                </a:solidFill>
                <a:latin typeface="+mn-ea"/>
                <a:cs typeface="조선일보명조" panose="02030304000000000000" pitchFamily="18" charset="-127"/>
              </a:rPr>
              <a:t>내용</a:t>
            </a:r>
            <a:endParaRPr lang="ko-KR" altLang="en-US" sz="1400" dirty="0">
              <a:solidFill>
                <a:srgbClr val="62B0CC"/>
              </a:solidFill>
              <a:latin typeface="+mn-ea"/>
              <a:cs typeface="조선일보명조" panose="02030304000000000000" pitchFamily="18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5390312" y="3304621"/>
            <a:ext cx="6467475" cy="711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dirty="0" smtClean="0">
                <a:solidFill>
                  <a:srgbClr val="3E9FC0"/>
                </a:solidFill>
                <a:latin typeface="+mn-ea"/>
              </a:rPr>
              <a:t>Mechanical</a:t>
            </a:r>
            <a:r>
              <a:rPr lang="en-US" altLang="ko-KR" sz="4000" dirty="0" smtClean="0">
                <a:solidFill>
                  <a:prstClr val="white"/>
                </a:solidFill>
                <a:latin typeface="+mn-ea"/>
              </a:rPr>
              <a:t> </a:t>
            </a:r>
            <a:r>
              <a:rPr lang="en-US" altLang="ko-KR" sz="4000" dirty="0">
                <a:solidFill>
                  <a:prstClr val="white"/>
                </a:solidFill>
                <a:latin typeface="+mn-ea"/>
              </a:rPr>
              <a:t>E</a:t>
            </a:r>
            <a:r>
              <a:rPr lang="en-US" altLang="ko-KR" sz="4000" dirty="0" smtClean="0">
                <a:solidFill>
                  <a:prstClr val="white"/>
                </a:solidFill>
                <a:latin typeface="+mn-ea"/>
              </a:rPr>
              <a:t>ngineering</a:t>
            </a:r>
            <a:endParaRPr lang="ko-KR" altLang="en-US" sz="4000" dirty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354907" y="2279329"/>
            <a:ext cx="1617230" cy="949815"/>
            <a:chOff x="6342207" y="2402699"/>
            <a:chExt cx="1617230" cy="949815"/>
          </a:xfrm>
        </p:grpSpPr>
        <p:sp>
          <p:nvSpPr>
            <p:cNvPr id="7" name="부제목 2"/>
            <p:cNvSpPr txBox="1">
              <a:spLocks/>
            </p:cNvSpPr>
            <p:nvPr/>
          </p:nvSpPr>
          <p:spPr>
            <a:xfrm>
              <a:off x="6342207" y="2402699"/>
              <a:ext cx="1565275" cy="4926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2800" dirty="0" smtClean="0">
                  <a:solidFill>
                    <a:srgbClr val="3E9FC0"/>
                  </a:solidFill>
                  <a:latin typeface="+mn-ea"/>
                </a:rPr>
                <a:t>역학</a:t>
              </a:r>
              <a:endParaRPr lang="ko-KR" altLang="en-US" sz="2800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" name="이등변 삼각형 1"/>
            <p:cNvSpPr/>
            <p:nvPr/>
          </p:nvSpPr>
          <p:spPr>
            <a:xfrm>
              <a:off x="6387234" y="3047714"/>
              <a:ext cx="1572203" cy="304800"/>
            </a:xfrm>
            <a:prstGeom prst="triangle">
              <a:avLst/>
            </a:prstGeom>
            <a:solidFill>
              <a:srgbClr val="3E9FC0"/>
            </a:solidFill>
            <a:ln w="57150">
              <a:solidFill>
                <a:srgbClr val="3E9F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289078" y="4153885"/>
            <a:ext cx="1572203" cy="1013119"/>
            <a:chOff x="9289078" y="4226455"/>
            <a:chExt cx="1572203" cy="1013119"/>
          </a:xfrm>
        </p:grpSpPr>
        <p:sp>
          <p:nvSpPr>
            <p:cNvPr id="8" name="부제목 2"/>
            <p:cNvSpPr txBox="1">
              <a:spLocks/>
            </p:cNvSpPr>
            <p:nvPr/>
          </p:nvSpPr>
          <p:spPr>
            <a:xfrm>
              <a:off x="9296006" y="4746959"/>
              <a:ext cx="1565275" cy="4926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2800" dirty="0" smtClean="0">
                  <a:latin typeface="+mn-ea"/>
                </a:rPr>
                <a:t>기술</a:t>
              </a:r>
              <a:endParaRPr lang="ko-KR" altLang="en-US" sz="2800" dirty="0">
                <a:latin typeface="+mn-ea"/>
              </a:endParaRPr>
            </a:p>
          </p:txBody>
        </p:sp>
        <p:sp>
          <p:nvSpPr>
            <p:cNvPr id="10" name="이등변 삼각형 9"/>
            <p:cNvSpPr/>
            <p:nvPr/>
          </p:nvSpPr>
          <p:spPr>
            <a:xfrm flipV="1">
              <a:off x="9289078" y="4226455"/>
              <a:ext cx="1572203" cy="315445"/>
            </a:xfrm>
            <a:prstGeom prst="triangl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cxnSp>
        <p:nvCxnSpPr>
          <p:cNvPr id="13" name="직선 연결선 12"/>
          <p:cNvCxnSpPr/>
          <p:nvPr/>
        </p:nvCxnSpPr>
        <p:spPr>
          <a:xfrm>
            <a:off x="9232685" y="692147"/>
            <a:ext cx="2593062" cy="0"/>
          </a:xfrm>
          <a:prstGeom prst="line">
            <a:avLst/>
          </a:prstGeom>
          <a:ln w="38100">
            <a:solidFill>
              <a:srgbClr val="62B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24363" y="179637"/>
            <a:ext cx="755656" cy="7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12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>
          <a:xfrm flipH="1">
            <a:off x="315796" y="1468124"/>
            <a:ext cx="5721350" cy="3848727"/>
          </a:xfrm>
          <a:prstGeom prst="rect">
            <a:avLst/>
          </a:prstGeom>
          <a:blipFill dpi="0" rotWithShape="0">
            <a:blip r:embed="rId2">
              <a:alphaModFix amt="50000"/>
            </a:blip>
            <a:srcRect/>
            <a:stretch>
              <a:fillRect l="-8000" t="-15000" r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4" name="그룹 83"/>
          <p:cNvGrpSpPr/>
          <p:nvPr/>
        </p:nvGrpSpPr>
        <p:grpSpPr>
          <a:xfrm>
            <a:off x="280448" y="1394126"/>
            <a:ext cx="5928147" cy="3992697"/>
            <a:chOff x="1129238" y="1284889"/>
            <a:chExt cx="6463862" cy="4382814"/>
          </a:xfrm>
        </p:grpSpPr>
        <p:sp>
          <p:nvSpPr>
            <p:cNvPr id="85" name="직사각형 84"/>
            <p:cNvSpPr/>
            <p:nvPr/>
          </p:nvSpPr>
          <p:spPr>
            <a:xfrm>
              <a:off x="1129238" y="1284889"/>
              <a:ext cx="6463862" cy="4382814"/>
            </a:xfrm>
            <a:prstGeom prst="rect">
              <a:avLst/>
            </a:prstGeom>
            <a:gradFill>
              <a:gsLst>
                <a:gs pos="0">
                  <a:sysClr val="windowText" lastClr="000000"/>
                </a:gs>
                <a:gs pos="100000">
                  <a:srgbClr val="000000"/>
                </a:gs>
                <a:gs pos="76000">
                  <a:sysClr val="windowText" lastClr="000000">
                    <a:alpha val="0"/>
                  </a:sysClr>
                </a:gs>
                <a:gs pos="31000">
                  <a:sysClr val="windowText" lastClr="000000">
                    <a:alpha val="0"/>
                  </a:sys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1129238" y="1284889"/>
              <a:ext cx="6463862" cy="4382814"/>
            </a:xfrm>
            <a:prstGeom prst="rect">
              <a:avLst/>
            </a:prstGeom>
            <a:gradFill flip="none" rotWithShape="1">
              <a:gsLst>
                <a:gs pos="0">
                  <a:sysClr val="windowText" lastClr="000000"/>
                </a:gs>
                <a:gs pos="100000">
                  <a:srgbClr val="000000"/>
                </a:gs>
                <a:gs pos="76000">
                  <a:sysClr val="windowText" lastClr="000000">
                    <a:alpha val="0"/>
                  </a:sysClr>
                </a:gs>
                <a:gs pos="31000">
                  <a:sysClr val="windowText" lastClr="000000">
                    <a:alpha val="0"/>
                  </a:sys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913597" y="4029547"/>
            <a:ext cx="5648607" cy="2266643"/>
            <a:chOff x="3245007" y="2114322"/>
            <a:chExt cx="5648607" cy="2266643"/>
          </a:xfrm>
        </p:grpSpPr>
        <p:sp>
          <p:nvSpPr>
            <p:cNvPr id="96" name="직사각형 95"/>
            <p:cNvSpPr/>
            <p:nvPr/>
          </p:nvSpPr>
          <p:spPr bwMode="auto">
            <a:xfrm>
              <a:off x="3245007" y="2114322"/>
              <a:ext cx="5648607" cy="2266643"/>
            </a:xfrm>
            <a:prstGeom prst="rect">
              <a:avLst/>
            </a:prstGeom>
            <a:solidFill>
              <a:schemeClr val="tx1">
                <a:lumMod val="65000"/>
                <a:alpha val="56000"/>
              </a:schemeClr>
            </a:solidFill>
            <a:ln w="19050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97" name="타원 96"/>
            <p:cNvSpPr/>
            <p:nvPr/>
          </p:nvSpPr>
          <p:spPr>
            <a:xfrm>
              <a:off x="3345819" y="2176824"/>
              <a:ext cx="130629" cy="130629"/>
            </a:xfrm>
            <a:prstGeom prst="ellipse">
              <a:avLst/>
            </a:prstGeom>
            <a:solidFill>
              <a:srgbClr val="C2ECF0"/>
            </a:solidFill>
            <a:ln w="57150"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98" name="타원 97"/>
            <p:cNvSpPr/>
            <p:nvPr/>
          </p:nvSpPr>
          <p:spPr>
            <a:xfrm>
              <a:off x="8661829" y="4208239"/>
              <a:ext cx="130629" cy="130629"/>
            </a:xfrm>
            <a:prstGeom prst="ellipse">
              <a:avLst/>
            </a:prstGeom>
            <a:solidFill>
              <a:srgbClr val="C2ECF0"/>
            </a:solidFill>
            <a:ln w="57150"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9232685" y="692147"/>
            <a:ext cx="2593062" cy="0"/>
          </a:xfrm>
          <a:prstGeom prst="line">
            <a:avLst/>
          </a:prstGeom>
          <a:ln w="38100">
            <a:solidFill>
              <a:srgbClr val="62B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부제목 2"/>
          <p:cNvSpPr txBox="1">
            <a:spLocks/>
          </p:cNvSpPr>
          <p:nvPr/>
        </p:nvSpPr>
        <p:spPr>
          <a:xfrm>
            <a:off x="9537485" y="115904"/>
            <a:ext cx="1958905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기계공학</a:t>
            </a:r>
            <a:endParaRPr lang="ko-KR" altLang="en-US" sz="1800" dirty="0">
              <a:solidFill>
                <a:prstClr val="white"/>
              </a:solidFill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24363" y="179637"/>
            <a:ext cx="755656" cy="755656"/>
          </a:xfrm>
          <a:prstGeom prst="rect">
            <a:avLst/>
          </a:prstGeom>
        </p:spPr>
      </p:pic>
      <p:sp>
        <p:nvSpPr>
          <p:cNvPr id="79" name="직사각형 78"/>
          <p:cNvSpPr/>
          <p:nvPr/>
        </p:nvSpPr>
        <p:spPr>
          <a:xfrm>
            <a:off x="10189302" y="689425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62B0CC"/>
                </a:solidFill>
                <a:latin typeface="한컴 윤체 M" panose="02020603020101020101" pitchFamily="18" charset="-127"/>
                <a:ea typeface="한컴 윤체 M" panose="02020603020101020101" pitchFamily="18" charset="-127"/>
                <a:cs typeface="조선일보명조" panose="02030304000000000000" pitchFamily="18" charset="-127"/>
              </a:rPr>
              <a:t>1. </a:t>
            </a:r>
            <a:r>
              <a:rPr lang="ko-KR" altLang="en-US" sz="1400" dirty="0" smtClean="0">
                <a:solidFill>
                  <a:srgbClr val="62B0CC"/>
                </a:solidFill>
                <a:latin typeface="한컴 윤체 M" panose="02020603020101020101" pitchFamily="18" charset="-127"/>
                <a:ea typeface="한컴 윤체 M" panose="02020603020101020101" pitchFamily="18" charset="-127"/>
                <a:cs typeface="조선일보명조" panose="02030304000000000000" pitchFamily="18" charset="-127"/>
              </a:rPr>
              <a:t>내용</a:t>
            </a:r>
            <a:endParaRPr lang="ko-KR" altLang="en-US" sz="1400" dirty="0">
              <a:solidFill>
                <a:srgbClr val="62B0CC"/>
              </a:solidFill>
              <a:latin typeface="한컴 윤체 M" panose="02020603020101020101" pitchFamily="18" charset="-127"/>
              <a:ea typeface="한컴 윤체 M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8" name="부제목 2"/>
          <p:cNvSpPr txBox="1">
            <a:spLocks/>
          </p:cNvSpPr>
          <p:nvPr/>
        </p:nvSpPr>
        <p:spPr>
          <a:xfrm>
            <a:off x="6188608" y="2969608"/>
            <a:ext cx="886664" cy="714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5400" dirty="0" smtClean="0">
                <a:latin typeface="한컴 윤체 M" panose="02020603020101020101" pitchFamily="18" charset="-127"/>
                <a:ea typeface="한컴 윤체 M" panose="02020603020101020101" pitchFamily="18" charset="-127"/>
              </a:rPr>
              <a:t>?</a:t>
            </a:r>
            <a:endParaRPr lang="ko-KR" altLang="en-US" sz="5400" dirty="0"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sp>
        <p:nvSpPr>
          <p:cNvPr id="89" name="부제목 2"/>
          <p:cNvSpPr txBox="1">
            <a:spLocks/>
          </p:cNvSpPr>
          <p:nvPr/>
        </p:nvSpPr>
        <p:spPr>
          <a:xfrm>
            <a:off x="21061" y="4472896"/>
            <a:ext cx="7201454" cy="711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한컴 윤체 M" panose="02020603020101020101" pitchFamily="18" charset="-127"/>
                <a:ea typeface="한컴 윤체 M" panose="02020603020101020101" pitchFamily="18" charset="-127"/>
              </a:rPr>
              <a:t>기계공학의 목표는 </a:t>
            </a:r>
            <a:r>
              <a:rPr lang="ko-KR" altLang="en-US" sz="2800" dirty="0" smtClean="0">
                <a:solidFill>
                  <a:srgbClr val="3E9FC0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설계</a:t>
            </a:r>
            <a:r>
              <a:rPr lang="ko-KR" altLang="en-US" sz="1800" dirty="0" smtClean="0">
                <a:latin typeface="한컴 윤체 M" panose="02020603020101020101" pitchFamily="18" charset="-127"/>
                <a:ea typeface="한컴 윤체 M" panose="02020603020101020101" pitchFamily="18" charset="-127"/>
              </a:rPr>
              <a:t>와</a:t>
            </a:r>
            <a:r>
              <a:rPr lang="ko-KR" altLang="en-US" sz="2800" dirty="0" smtClean="0">
                <a:solidFill>
                  <a:srgbClr val="3E9FC0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 시스템 구현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479021" y="5220767"/>
            <a:ext cx="6372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1600" dirty="0">
                <a:latin typeface="한컴 윤체 M" panose="02020603020101020101" pitchFamily="18" charset="-127"/>
                <a:ea typeface="한컴 윤체 M" panose="02020603020101020101" pitchFamily="18" charset="-127"/>
              </a:rPr>
              <a:t>기계가 뜻한 대로 성능을 발휘하려면 어떻게 </a:t>
            </a:r>
            <a:r>
              <a:rPr lang="ko-KR" altLang="en-US" sz="1600" dirty="0" smtClean="0">
                <a:latin typeface="한컴 윤체 M" panose="02020603020101020101" pitchFamily="18" charset="-127"/>
                <a:ea typeface="한컴 윤체 M" panose="02020603020101020101" pitchFamily="18" charset="-127"/>
              </a:rPr>
              <a:t>제작</a:t>
            </a:r>
            <a:endParaRPr lang="en-US" altLang="ko-KR" sz="1600" dirty="0" smtClean="0"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  <a:p>
            <a:pPr lvl="0" algn="ctr"/>
            <a:r>
              <a:rPr lang="ko-KR" altLang="en-US" sz="1600" dirty="0" smtClean="0">
                <a:latin typeface="한컴 윤체 M" panose="02020603020101020101" pitchFamily="18" charset="-127"/>
                <a:ea typeface="한컴 윤체 M" panose="02020603020101020101" pitchFamily="18" charset="-127"/>
              </a:rPr>
              <a:t>하는 </a:t>
            </a:r>
            <a:r>
              <a:rPr lang="ko-KR" altLang="en-US" sz="1600" dirty="0">
                <a:latin typeface="한컴 윤체 M" panose="02020603020101020101" pitchFamily="18" charset="-127"/>
                <a:ea typeface="한컴 윤체 M" panose="02020603020101020101" pitchFamily="18" charset="-127"/>
              </a:rPr>
              <a:t>것이 좋은가</a:t>
            </a:r>
            <a:r>
              <a:rPr lang="en-US" altLang="ko-KR" sz="1600" dirty="0">
                <a:latin typeface="한컴 윤체 M" panose="02020603020101020101" pitchFamily="18" charset="-127"/>
                <a:ea typeface="한컴 윤체 M" panose="02020603020101020101" pitchFamily="18" charset="-127"/>
              </a:rPr>
              <a:t>?</a:t>
            </a:r>
            <a:endParaRPr lang="ko-KR" altLang="en-US" sz="1600" dirty="0"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sp>
        <p:nvSpPr>
          <p:cNvPr id="94" name="부제목 2"/>
          <p:cNvSpPr txBox="1">
            <a:spLocks/>
          </p:cNvSpPr>
          <p:nvPr/>
        </p:nvSpPr>
        <p:spPr>
          <a:xfrm>
            <a:off x="5390625" y="3304499"/>
            <a:ext cx="6467475" cy="711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dirty="0" smtClean="0">
                <a:solidFill>
                  <a:srgbClr val="3E9FC0"/>
                </a:solidFill>
                <a:latin typeface="한컴 윤체 M"/>
                <a:ea typeface="한컴 윤체 M"/>
              </a:rPr>
              <a:t>Mechanical</a:t>
            </a:r>
            <a:r>
              <a:rPr lang="en-US" altLang="ko-KR" sz="4000" dirty="0" smtClean="0">
                <a:solidFill>
                  <a:prstClr val="white"/>
                </a:solidFill>
                <a:latin typeface="한컴 윤체 M"/>
                <a:ea typeface="한컴 윤체 M"/>
              </a:rPr>
              <a:t> </a:t>
            </a:r>
            <a:r>
              <a:rPr lang="en-US" altLang="ko-KR" sz="4000" dirty="0">
                <a:solidFill>
                  <a:prstClr val="white"/>
                </a:solidFill>
                <a:latin typeface="한컴 윤체 M"/>
                <a:ea typeface="한컴 윤체 M"/>
              </a:rPr>
              <a:t>E</a:t>
            </a:r>
            <a:r>
              <a:rPr lang="en-US" altLang="ko-KR" sz="4000" dirty="0" smtClean="0">
                <a:solidFill>
                  <a:prstClr val="white"/>
                </a:solidFill>
                <a:latin typeface="한컴 윤체 M"/>
                <a:ea typeface="한컴 윤체 M"/>
              </a:rPr>
              <a:t>ngineering</a:t>
            </a:r>
            <a:endParaRPr lang="ko-KR" altLang="en-US" sz="4000" dirty="0">
              <a:solidFill>
                <a:prstClr val="white"/>
              </a:solidFill>
              <a:latin typeface="한컴 윤체 M"/>
              <a:ea typeface="한컴 윤체 M"/>
            </a:endParaRPr>
          </a:p>
        </p:txBody>
      </p:sp>
    </p:spTree>
    <p:extLst>
      <p:ext uri="{BB962C8B-B14F-4D97-AF65-F5344CB8AC3E}">
        <p14:creationId xmlns:p14="http://schemas.microsoft.com/office/powerpoint/2010/main" val="40544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41875 -0.06204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88" grpId="0"/>
      <p:bldP spid="89" grpId="0"/>
      <p:bldP spid="90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>
            <a:off x="9232685" y="692147"/>
            <a:ext cx="2593062" cy="0"/>
          </a:xfrm>
          <a:prstGeom prst="line">
            <a:avLst/>
          </a:prstGeom>
          <a:ln w="38100">
            <a:solidFill>
              <a:srgbClr val="62B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부제목 2"/>
          <p:cNvSpPr txBox="1">
            <a:spLocks/>
          </p:cNvSpPr>
          <p:nvPr/>
        </p:nvSpPr>
        <p:spPr>
          <a:xfrm>
            <a:off x="9537485" y="115904"/>
            <a:ext cx="1958905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solidFill>
                  <a:prstClr val="white"/>
                </a:solidFill>
                <a:latin typeface="+mn-ea"/>
              </a:rPr>
              <a:t>기계공학</a:t>
            </a:r>
            <a:endParaRPr lang="ko-KR" altLang="en-US" sz="1800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24363" y="179637"/>
            <a:ext cx="755656" cy="755656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9813399" y="689425"/>
            <a:ext cx="1423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solidFill>
                  <a:srgbClr val="62B0CC"/>
                </a:solidFill>
                <a:latin typeface="+mn-ea"/>
                <a:cs typeface="조선일보명조" panose="02030304000000000000" pitchFamily="18" charset="-127"/>
              </a:rPr>
              <a:t>2</a:t>
            </a:r>
            <a:r>
              <a:rPr lang="en-US" altLang="ko-KR" sz="1400" dirty="0" smtClean="0">
                <a:solidFill>
                  <a:srgbClr val="62B0CC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srgbClr val="62B0CC"/>
                </a:solidFill>
                <a:latin typeface="+mn-ea"/>
                <a:cs typeface="조선일보명조" panose="02030304000000000000" pitchFamily="18" charset="-127"/>
              </a:rPr>
              <a:t>소스 적용 내용</a:t>
            </a:r>
            <a:endParaRPr lang="ko-KR" altLang="en-US" sz="1400" dirty="0">
              <a:solidFill>
                <a:srgbClr val="62B0CC"/>
              </a:solidFill>
              <a:latin typeface="+mn-ea"/>
              <a:cs typeface="조선일보명조" panose="02030304000000000000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295977" y="1126876"/>
            <a:ext cx="5547302" cy="5458979"/>
            <a:chOff x="6295977" y="1126876"/>
            <a:chExt cx="5547302" cy="5458979"/>
          </a:xfrm>
        </p:grpSpPr>
        <p:grpSp>
          <p:nvGrpSpPr>
            <p:cNvPr id="12" name="그룹 11"/>
            <p:cNvGrpSpPr/>
            <p:nvPr/>
          </p:nvGrpSpPr>
          <p:grpSpPr>
            <a:xfrm>
              <a:off x="6801669" y="1638116"/>
              <a:ext cx="4506271" cy="4506271"/>
              <a:chOff x="6750869" y="1625416"/>
              <a:chExt cx="4506271" cy="4506271"/>
            </a:xfrm>
          </p:grpSpPr>
          <p:grpSp>
            <p:nvGrpSpPr>
              <p:cNvPr id="2" name="그룹 1"/>
              <p:cNvGrpSpPr/>
              <p:nvPr/>
            </p:nvGrpSpPr>
            <p:grpSpPr>
              <a:xfrm>
                <a:off x="6750869" y="1625416"/>
                <a:ext cx="4506271" cy="4506271"/>
                <a:chOff x="6754498" y="1581872"/>
                <a:chExt cx="4506271" cy="4506271"/>
              </a:xfrm>
            </p:grpSpPr>
            <p:sp>
              <p:nvSpPr>
                <p:cNvPr id="10" name="타원 9"/>
                <p:cNvSpPr/>
                <p:nvPr/>
              </p:nvSpPr>
              <p:spPr>
                <a:xfrm>
                  <a:off x="6754498" y="1581872"/>
                  <a:ext cx="4506271" cy="4506271"/>
                </a:xfrm>
                <a:prstGeom prst="ellipse">
                  <a:avLst/>
                </a:prstGeom>
                <a:solidFill>
                  <a:srgbClr val="3E9F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  <a:cs typeface="+mn-cs"/>
                    </a:rPr>
                    <a:t>0</a:t>
                  </a: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13" name="타원 12"/>
                <p:cNvSpPr/>
                <p:nvPr/>
              </p:nvSpPr>
              <p:spPr>
                <a:xfrm>
                  <a:off x="8209445" y="3006110"/>
                  <a:ext cx="1664436" cy="1664436"/>
                </a:xfrm>
                <a:prstGeom prst="ellipse">
                  <a:avLst/>
                </a:prstGeom>
                <a:gradFill flip="none" rotWithShape="1">
                  <a:gsLst>
                    <a:gs pos="43000">
                      <a:schemeClr val="tx1"/>
                    </a:gs>
                    <a:gs pos="100000">
                      <a:srgbClr val="2DBAAE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90" name="직사각형 89"/>
              <p:cNvSpPr/>
              <p:nvPr/>
            </p:nvSpPr>
            <p:spPr>
              <a:xfrm>
                <a:off x="8530439" y="3705711"/>
                <a:ext cx="9829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000" dirty="0" smtClean="0">
                    <a:solidFill>
                      <a:srgbClr val="3E9FC0"/>
                    </a:solidFill>
                    <a:latin typeface="+mn-ea"/>
                    <a:cs typeface="조선일보명조" panose="02030304000000000000" pitchFamily="18" charset="-127"/>
                  </a:rPr>
                  <a:t>5</a:t>
                </a:r>
                <a:r>
                  <a:rPr lang="ko-KR" altLang="en-US" sz="2000" dirty="0" err="1" smtClean="0">
                    <a:solidFill>
                      <a:srgbClr val="3E9FC0"/>
                    </a:solidFill>
                    <a:latin typeface="+mn-ea"/>
                    <a:cs typeface="조선일보명조" panose="02030304000000000000" pitchFamily="18" charset="-127"/>
                  </a:rPr>
                  <a:t>대역학</a:t>
                </a:r>
                <a:endParaRPr lang="ko-KR" altLang="en-US" sz="2000" dirty="0">
                  <a:solidFill>
                    <a:srgbClr val="3E9FC0"/>
                  </a:solidFill>
                  <a:latin typeface="+mn-ea"/>
                  <a:cs typeface="조선일보명조" panose="02030304000000000000" pitchFamily="18" charset="-127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9893853" y="3078842"/>
              <a:ext cx="1115046" cy="1102713"/>
              <a:chOff x="9766876" y="2645390"/>
              <a:chExt cx="1115046" cy="1102713"/>
            </a:xfrm>
          </p:grpSpPr>
          <p:grpSp>
            <p:nvGrpSpPr>
              <p:cNvPr id="35" name="그룹 34"/>
              <p:cNvGrpSpPr/>
              <p:nvPr/>
            </p:nvGrpSpPr>
            <p:grpSpPr>
              <a:xfrm flipH="1" flipV="1">
                <a:off x="9766876" y="2645390"/>
                <a:ext cx="1115046" cy="1102713"/>
                <a:chOff x="7309042" y="4268152"/>
                <a:chExt cx="1029777" cy="1049213"/>
              </a:xfrm>
            </p:grpSpPr>
            <p:sp>
              <p:nvSpPr>
                <p:cNvPr id="36" name="눈물 방울 35"/>
                <p:cNvSpPr/>
                <p:nvPr/>
              </p:nvSpPr>
              <p:spPr>
                <a:xfrm rot="1383332">
                  <a:off x="7309042" y="4268152"/>
                  <a:ext cx="1029777" cy="1049213"/>
                </a:xfrm>
                <a:prstGeom prst="teardrop">
                  <a:avLst/>
                </a:prstGeom>
                <a:solidFill>
                  <a:srgbClr val="3E9FC0"/>
                </a:solidFill>
                <a:ln w="4127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0" h="0" prst="artDeco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37" name="타원 36"/>
                <p:cNvSpPr/>
                <p:nvPr/>
              </p:nvSpPr>
              <p:spPr>
                <a:xfrm>
                  <a:off x="7391322" y="4360150"/>
                  <a:ext cx="865216" cy="865216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91" name="직사각형 90"/>
              <p:cNvSpPr/>
              <p:nvPr/>
            </p:nvSpPr>
            <p:spPr>
              <a:xfrm>
                <a:off x="9947512" y="3013783"/>
                <a:ext cx="7713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dirty="0" smtClean="0">
                    <a:solidFill>
                      <a:srgbClr val="3E9FC0"/>
                    </a:solidFill>
                    <a:latin typeface="+mn-ea"/>
                    <a:cs typeface="조선일보명조" panose="02030304000000000000" pitchFamily="18" charset="-127"/>
                  </a:rPr>
                  <a:t>정역학</a:t>
                </a:r>
                <a:endParaRPr lang="ko-KR" altLang="en-US" dirty="0">
                  <a:solidFill>
                    <a:srgbClr val="3E9FC0"/>
                  </a:solidFill>
                  <a:latin typeface="+mn-ea"/>
                  <a:cs typeface="조선일보명조" panose="02030304000000000000" pitchFamily="18" charset="-127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9468294" y="4441345"/>
              <a:ext cx="1060948" cy="1049213"/>
              <a:chOff x="9671453" y="4119201"/>
              <a:chExt cx="1060948" cy="1049213"/>
            </a:xfrm>
          </p:grpSpPr>
          <p:grpSp>
            <p:nvGrpSpPr>
              <p:cNvPr id="24" name="그룹 23"/>
              <p:cNvGrpSpPr/>
              <p:nvPr/>
            </p:nvGrpSpPr>
            <p:grpSpPr>
              <a:xfrm flipH="1">
                <a:off x="9671453" y="4119201"/>
                <a:ext cx="1060948" cy="1049213"/>
                <a:chOff x="7356556" y="4306252"/>
                <a:chExt cx="1029777" cy="1049213"/>
              </a:xfrm>
            </p:grpSpPr>
            <p:sp>
              <p:nvSpPr>
                <p:cNvPr id="25" name="눈물 방울 24"/>
                <p:cNvSpPr/>
                <p:nvPr/>
              </p:nvSpPr>
              <p:spPr>
                <a:xfrm>
                  <a:off x="7356556" y="4306252"/>
                  <a:ext cx="1029777" cy="1049213"/>
                </a:xfrm>
                <a:prstGeom prst="teardrop">
                  <a:avLst/>
                </a:prstGeom>
                <a:solidFill>
                  <a:srgbClr val="3E9FC0"/>
                </a:solidFill>
                <a:ln w="4127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0" h="0" prst="artDeco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6" name="타원 25"/>
                <p:cNvSpPr/>
                <p:nvPr/>
              </p:nvSpPr>
              <p:spPr>
                <a:xfrm>
                  <a:off x="7438833" y="4398250"/>
                  <a:ext cx="865216" cy="865216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92" name="직사각형 91"/>
              <p:cNvSpPr/>
              <p:nvPr/>
            </p:nvSpPr>
            <p:spPr>
              <a:xfrm>
                <a:off x="9713703" y="4458874"/>
                <a:ext cx="9669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dirty="0" smtClean="0">
                    <a:solidFill>
                      <a:srgbClr val="3E9FC0"/>
                    </a:solidFill>
                    <a:latin typeface="+mn-ea"/>
                    <a:cs typeface="조선일보명조" panose="02030304000000000000" pitchFamily="18" charset="-127"/>
                  </a:rPr>
                  <a:t>재료역학</a:t>
                </a:r>
                <a:endParaRPr lang="ko-KR" altLang="en-US" dirty="0">
                  <a:solidFill>
                    <a:srgbClr val="3E9FC0"/>
                  </a:solidFill>
                  <a:latin typeface="+mn-ea"/>
                  <a:cs typeface="조선일보명조" panose="02030304000000000000" pitchFamily="18" charset="-127"/>
                </a:endParaRPr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>
              <a:off x="8595790" y="2008084"/>
              <a:ext cx="1029777" cy="1049213"/>
              <a:chOff x="8575834" y="2197602"/>
              <a:chExt cx="1029777" cy="1049213"/>
            </a:xfrm>
          </p:grpSpPr>
          <p:grpSp>
            <p:nvGrpSpPr>
              <p:cNvPr id="21" name="그룹 20"/>
              <p:cNvGrpSpPr/>
              <p:nvPr/>
            </p:nvGrpSpPr>
            <p:grpSpPr>
              <a:xfrm rot="18943143">
                <a:off x="8575834" y="2197602"/>
                <a:ext cx="1029777" cy="1049213"/>
                <a:chOff x="7344229" y="4268152"/>
                <a:chExt cx="1029777" cy="1049213"/>
              </a:xfrm>
            </p:grpSpPr>
            <p:sp>
              <p:nvSpPr>
                <p:cNvPr id="22" name="눈물 방울 21"/>
                <p:cNvSpPr/>
                <p:nvPr/>
              </p:nvSpPr>
              <p:spPr>
                <a:xfrm rot="10846263">
                  <a:off x="7344229" y="4268152"/>
                  <a:ext cx="1029777" cy="1049213"/>
                </a:xfrm>
                <a:prstGeom prst="teardrop">
                  <a:avLst/>
                </a:prstGeom>
                <a:solidFill>
                  <a:srgbClr val="3E9FC0"/>
                </a:solidFill>
                <a:ln w="4127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0" h="0" prst="artDeco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3" name="타원 22"/>
                <p:cNvSpPr/>
                <p:nvPr/>
              </p:nvSpPr>
              <p:spPr>
                <a:xfrm>
                  <a:off x="7426509" y="4360150"/>
                  <a:ext cx="865216" cy="865216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93" name="직사각형 92"/>
              <p:cNvSpPr/>
              <p:nvPr/>
            </p:nvSpPr>
            <p:spPr>
              <a:xfrm>
                <a:off x="8705039" y="2535740"/>
                <a:ext cx="7713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rgbClr val="3E9FC0"/>
                    </a:solidFill>
                    <a:latin typeface="+mn-ea"/>
                    <a:cs typeface="조선일보명조" panose="02030304000000000000" pitchFamily="18" charset="-127"/>
                  </a:rPr>
                  <a:t>동</a:t>
                </a:r>
                <a:r>
                  <a:rPr lang="ko-KR" altLang="en-US" dirty="0" smtClean="0">
                    <a:solidFill>
                      <a:srgbClr val="3E9FC0"/>
                    </a:solidFill>
                    <a:latin typeface="+mn-ea"/>
                    <a:cs typeface="조선일보명조" panose="02030304000000000000" pitchFamily="18" charset="-127"/>
                  </a:rPr>
                  <a:t>역학</a:t>
                </a:r>
                <a:endParaRPr lang="ko-KR" altLang="en-US" dirty="0">
                  <a:solidFill>
                    <a:srgbClr val="3E9FC0"/>
                  </a:solidFill>
                  <a:latin typeface="+mn-ea"/>
                  <a:cs typeface="조선일보명조" panose="02030304000000000000" pitchFamily="18" charset="-127"/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7642412" y="4418990"/>
              <a:ext cx="1029777" cy="1049213"/>
              <a:chOff x="7331294" y="4077652"/>
              <a:chExt cx="1029777" cy="1049213"/>
            </a:xfrm>
          </p:grpSpPr>
          <p:grpSp>
            <p:nvGrpSpPr>
              <p:cNvPr id="3" name="그룹 2"/>
              <p:cNvGrpSpPr/>
              <p:nvPr/>
            </p:nvGrpSpPr>
            <p:grpSpPr>
              <a:xfrm>
                <a:off x="7331294" y="4077652"/>
                <a:ext cx="1029777" cy="1049213"/>
                <a:chOff x="7306129" y="4280852"/>
                <a:chExt cx="1029777" cy="1049213"/>
              </a:xfrm>
            </p:grpSpPr>
            <p:sp>
              <p:nvSpPr>
                <p:cNvPr id="18" name="눈물 방울 17"/>
                <p:cNvSpPr/>
                <p:nvPr/>
              </p:nvSpPr>
              <p:spPr>
                <a:xfrm>
                  <a:off x="7306129" y="4280852"/>
                  <a:ext cx="1029777" cy="1049213"/>
                </a:xfrm>
                <a:prstGeom prst="teardrop">
                  <a:avLst/>
                </a:prstGeom>
                <a:solidFill>
                  <a:srgbClr val="3E9FC0"/>
                </a:solidFill>
                <a:ln w="4127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0" h="0" prst="artDeco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0" name="타원 19"/>
                <p:cNvSpPr/>
                <p:nvPr/>
              </p:nvSpPr>
              <p:spPr>
                <a:xfrm>
                  <a:off x="7388409" y="4372850"/>
                  <a:ext cx="865216" cy="865216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94" name="직사각형 93"/>
              <p:cNvSpPr/>
              <p:nvPr/>
            </p:nvSpPr>
            <p:spPr>
              <a:xfrm>
                <a:off x="7363291" y="4397184"/>
                <a:ext cx="9669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dirty="0" smtClean="0">
                    <a:solidFill>
                      <a:srgbClr val="3E9FC0"/>
                    </a:solidFill>
                    <a:latin typeface="+mn-ea"/>
                    <a:cs typeface="조선일보명조" panose="02030304000000000000" pitchFamily="18" charset="-127"/>
                  </a:rPr>
                  <a:t>유체역학</a:t>
                </a:r>
                <a:endParaRPr lang="ko-KR" altLang="en-US" dirty="0">
                  <a:solidFill>
                    <a:srgbClr val="3E9FC0"/>
                  </a:solidFill>
                  <a:latin typeface="+mn-ea"/>
                  <a:cs typeface="조선일보명조" panose="02030304000000000000" pitchFamily="18" charset="-127"/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7245216" y="3062322"/>
              <a:ext cx="1082286" cy="1102713"/>
              <a:chOff x="7326859" y="2570649"/>
              <a:chExt cx="1082286" cy="1102713"/>
            </a:xfrm>
          </p:grpSpPr>
          <p:grpSp>
            <p:nvGrpSpPr>
              <p:cNvPr id="27" name="그룹 26"/>
              <p:cNvGrpSpPr/>
              <p:nvPr/>
            </p:nvGrpSpPr>
            <p:grpSpPr>
              <a:xfrm flipV="1">
                <a:off x="7326859" y="2570649"/>
                <a:ext cx="1082286" cy="1102713"/>
                <a:chOff x="7307977" y="4268152"/>
                <a:chExt cx="1029777" cy="1049213"/>
              </a:xfrm>
            </p:grpSpPr>
            <p:sp>
              <p:nvSpPr>
                <p:cNvPr id="28" name="눈물 방울 27"/>
                <p:cNvSpPr/>
                <p:nvPr/>
              </p:nvSpPr>
              <p:spPr>
                <a:xfrm rot="1104828">
                  <a:off x="7307977" y="4268152"/>
                  <a:ext cx="1029777" cy="1049213"/>
                </a:xfrm>
                <a:prstGeom prst="teardrop">
                  <a:avLst/>
                </a:prstGeom>
                <a:solidFill>
                  <a:srgbClr val="3E9FC0"/>
                </a:solidFill>
                <a:ln w="4127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0" h="0" prst="artDeco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9" name="타원 28"/>
                <p:cNvSpPr/>
                <p:nvPr/>
              </p:nvSpPr>
              <p:spPr>
                <a:xfrm>
                  <a:off x="7390257" y="4360150"/>
                  <a:ext cx="865216" cy="865216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95" name="직사각형 94"/>
              <p:cNvSpPr/>
              <p:nvPr/>
            </p:nvSpPr>
            <p:spPr>
              <a:xfrm>
                <a:off x="7473415" y="2938297"/>
                <a:ext cx="7713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rgbClr val="3E9FC0"/>
                    </a:solidFill>
                    <a:latin typeface="+mn-ea"/>
                    <a:cs typeface="조선일보명조" panose="02030304000000000000" pitchFamily="18" charset="-127"/>
                  </a:rPr>
                  <a:t>열</a:t>
                </a:r>
                <a:r>
                  <a:rPr lang="ko-KR" altLang="en-US" dirty="0" smtClean="0">
                    <a:solidFill>
                      <a:srgbClr val="3E9FC0"/>
                    </a:solidFill>
                    <a:latin typeface="+mn-ea"/>
                    <a:cs typeface="조선일보명조" panose="02030304000000000000" pitchFamily="18" charset="-127"/>
                  </a:rPr>
                  <a:t>역학</a:t>
                </a:r>
                <a:endParaRPr lang="ko-KR" altLang="en-US" dirty="0">
                  <a:solidFill>
                    <a:srgbClr val="3E9FC0"/>
                  </a:solidFill>
                  <a:latin typeface="+mn-ea"/>
                  <a:cs typeface="조선일보명조" panose="02030304000000000000" pitchFamily="18" charset="-127"/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6295977" y="1126876"/>
              <a:ext cx="5547302" cy="5458979"/>
              <a:chOff x="6039146" y="891649"/>
              <a:chExt cx="6092381" cy="5995379"/>
            </a:xfrm>
          </p:grpSpPr>
          <p:sp>
            <p:nvSpPr>
              <p:cNvPr id="97" name="타원 96"/>
              <p:cNvSpPr/>
              <p:nvPr/>
            </p:nvSpPr>
            <p:spPr>
              <a:xfrm>
                <a:off x="6418929" y="1312221"/>
                <a:ext cx="5306860" cy="5222365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6217445" y="1094947"/>
                <a:ext cx="5723027" cy="5631907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99" name="타원 98"/>
              <p:cNvSpPr/>
              <p:nvPr/>
            </p:nvSpPr>
            <p:spPr>
              <a:xfrm>
                <a:off x="6039146" y="891649"/>
                <a:ext cx="6092381" cy="599537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70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002" y="1063090"/>
            <a:ext cx="541595" cy="539939"/>
          </a:xfrm>
          <a:prstGeom prst="rect">
            <a:avLst/>
          </a:prstGeom>
        </p:spPr>
      </p:pic>
      <p:cxnSp>
        <p:nvCxnSpPr>
          <p:cNvPr id="32" name="직선 연결선 31"/>
          <p:cNvCxnSpPr/>
          <p:nvPr/>
        </p:nvCxnSpPr>
        <p:spPr>
          <a:xfrm>
            <a:off x="9232685" y="692147"/>
            <a:ext cx="2593062" cy="0"/>
          </a:xfrm>
          <a:prstGeom prst="line">
            <a:avLst/>
          </a:prstGeom>
          <a:ln w="38100">
            <a:solidFill>
              <a:srgbClr val="62B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부제목 2"/>
          <p:cNvSpPr txBox="1">
            <a:spLocks/>
          </p:cNvSpPr>
          <p:nvPr/>
        </p:nvSpPr>
        <p:spPr>
          <a:xfrm>
            <a:off x="9537485" y="115904"/>
            <a:ext cx="1958905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solidFill>
                  <a:prstClr val="white"/>
                </a:solidFill>
                <a:latin typeface="+mn-ea"/>
              </a:rPr>
              <a:t>기계공학</a:t>
            </a:r>
            <a:endParaRPr lang="ko-KR" altLang="en-US" sz="1800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24363" y="179637"/>
            <a:ext cx="755656" cy="755656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9813399" y="689425"/>
            <a:ext cx="1423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solidFill>
                  <a:srgbClr val="62B0CC"/>
                </a:solidFill>
                <a:latin typeface="+mn-ea"/>
                <a:cs typeface="조선일보명조" panose="02030304000000000000" pitchFamily="18" charset="-127"/>
              </a:rPr>
              <a:t>2</a:t>
            </a:r>
            <a:r>
              <a:rPr lang="en-US" altLang="ko-KR" sz="1400" dirty="0" smtClean="0">
                <a:solidFill>
                  <a:srgbClr val="62B0CC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srgbClr val="62B0CC"/>
                </a:solidFill>
                <a:latin typeface="+mn-ea"/>
                <a:cs typeface="조선일보명조" panose="02030304000000000000" pitchFamily="18" charset="-127"/>
              </a:rPr>
              <a:t>소스 적용 내용</a:t>
            </a:r>
            <a:endParaRPr lang="ko-KR" altLang="en-US" sz="1400" dirty="0">
              <a:solidFill>
                <a:srgbClr val="62B0CC"/>
              </a:solidFill>
              <a:latin typeface="+mn-ea"/>
              <a:cs typeface="조선일보명조" panose="02030304000000000000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819897" y="1910721"/>
            <a:ext cx="5653614" cy="862905"/>
            <a:chOff x="5819897" y="1810935"/>
            <a:chExt cx="5653614" cy="862905"/>
          </a:xfrm>
        </p:grpSpPr>
        <p:grpSp>
          <p:nvGrpSpPr>
            <p:cNvPr id="92" name="그룹 91"/>
            <p:cNvGrpSpPr/>
            <p:nvPr/>
          </p:nvGrpSpPr>
          <p:grpSpPr>
            <a:xfrm>
              <a:off x="5819897" y="1810935"/>
              <a:ext cx="5653614" cy="862905"/>
              <a:chOff x="5800847" y="1966057"/>
              <a:chExt cx="5653614" cy="862905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6549921" y="2054942"/>
                <a:ext cx="4904540" cy="690757"/>
                <a:chOff x="3245008" y="2114323"/>
                <a:chExt cx="4904540" cy="690757"/>
              </a:xfrm>
            </p:grpSpPr>
            <p:sp>
              <p:nvSpPr>
                <p:cNvPr id="41" name="직사각형 40"/>
                <p:cNvSpPr/>
                <p:nvPr/>
              </p:nvSpPr>
              <p:spPr bwMode="auto">
                <a:xfrm>
                  <a:off x="3245008" y="2114323"/>
                  <a:ext cx="4904540" cy="690757"/>
                </a:xfrm>
                <a:prstGeom prst="rect">
                  <a:avLst/>
                </a:prstGeom>
                <a:solidFill>
                  <a:srgbClr val="3E9FC0"/>
                </a:solidFill>
                <a:ln w="19050"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  <a:latin typeface="+mn-ea"/>
                  </a:endParaRPr>
                </a:p>
              </p:txBody>
            </p:sp>
            <p:sp>
              <p:nvSpPr>
                <p:cNvPr id="38" name="타원 37"/>
                <p:cNvSpPr/>
                <p:nvPr/>
              </p:nvSpPr>
              <p:spPr>
                <a:xfrm>
                  <a:off x="3345819" y="2176824"/>
                  <a:ext cx="130629" cy="130629"/>
                </a:xfrm>
                <a:prstGeom prst="ellipse">
                  <a:avLst/>
                </a:prstGeom>
                <a:solidFill>
                  <a:srgbClr val="C2ECF0"/>
                </a:solidFill>
                <a:ln w="571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43" name="타원 42"/>
                <p:cNvSpPr/>
                <p:nvPr/>
              </p:nvSpPr>
              <p:spPr>
                <a:xfrm>
                  <a:off x="7946847" y="2585946"/>
                  <a:ext cx="130629" cy="130629"/>
                </a:xfrm>
                <a:prstGeom prst="ellipse">
                  <a:avLst/>
                </a:prstGeom>
                <a:solidFill>
                  <a:srgbClr val="C2ECF0"/>
                </a:solidFill>
                <a:ln w="571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</p:grpSp>
          <p:sp>
            <p:nvSpPr>
              <p:cNvPr id="81" name="부제목 2"/>
              <p:cNvSpPr txBox="1">
                <a:spLocks/>
              </p:cNvSpPr>
              <p:nvPr/>
            </p:nvSpPr>
            <p:spPr>
              <a:xfrm>
                <a:off x="5800847" y="1966057"/>
                <a:ext cx="1024056" cy="8629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ctr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5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1.</a:t>
                </a:r>
                <a:endParaRPr lang="ko-KR" altLang="en-US" sz="5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0" name="직사각형 29"/>
            <p:cNvSpPr/>
            <p:nvPr/>
          </p:nvSpPr>
          <p:spPr>
            <a:xfrm>
              <a:off x="7113693" y="2042332"/>
              <a:ext cx="37769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 smtClean="0">
                  <a:latin typeface="+mn-ea"/>
                  <a:cs typeface="조선일보명조" panose="02030304000000000000" pitchFamily="18" charset="-127"/>
                </a:rPr>
                <a:t>이곳에 원하는 텍스트를 입력하세요</a:t>
              </a:r>
              <a:r>
                <a:rPr lang="en-US" altLang="ko-KR" sz="2000" dirty="0" smtClean="0">
                  <a:latin typeface="+mn-ea"/>
                  <a:cs typeface="조선일보명조" panose="02030304000000000000" pitchFamily="18" charset="-127"/>
                </a:rPr>
                <a:t>.</a:t>
              </a:r>
              <a:endParaRPr lang="ko-KR" altLang="en-US" sz="2000" dirty="0">
                <a:latin typeface="+mn-ea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819897" y="3124692"/>
            <a:ext cx="5653614" cy="862905"/>
            <a:chOff x="5819897" y="2981364"/>
            <a:chExt cx="5653614" cy="862905"/>
          </a:xfrm>
        </p:grpSpPr>
        <p:grpSp>
          <p:nvGrpSpPr>
            <p:cNvPr id="89" name="그룹 88"/>
            <p:cNvGrpSpPr/>
            <p:nvPr/>
          </p:nvGrpSpPr>
          <p:grpSpPr>
            <a:xfrm>
              <a:off x="5819897" y="2981364"/>
              <a:ext cx="5653614" cy="862905"/>
              <a:chOff x="5800847" y="2991346"/>
              <a:chExt cx="5653614" cy="862905"/>
            </a:xfrm>
          </p:grpSpPr>
          <p:grpSp>
            <p:nvGrpSpPr>
              <p:cNvPr id="69" name="그룹 68"/>
              <p:cNvGrpSpPr/>
              <p:nvPr/>
            </p:nvGrpSpPr>
            <p:grpSpPr>
              <a:xfrm>
                <a:off x="6549921" y="3058692"/>
                <a:ext cx="4904540" cy="690757"/>
                <a:chOff x="3245008" y="2114323"/>
                <a:chExt cx="4904540" cy="690757"/>
              </a:xfrm>
            </p:grpSpPr>
            <p:sp>
              <p:nvSpPr>
                <p:cNvPr id="70" name="직사각형 69"/>
                <p:cNvSpPr/>
                <p:nvPr/>
              </p:nvSpPr>
              <p:spPr bwMode="auto">
                <a:xfrm>
                  <a:off x="3245008" y="2114323"/>
                  <a:ext cx="4904540" cy="690757"/>
                </a:xfrm>
                <a:prstGeom prst="rect">
                  <a:avLst/>
                </a:prstGeom>
                <a:solidFill>
                  <a:srgbClr val="3E9FC0"/>
                </a:solidFill>
                <a:ln w="19050"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  <a:latin typeface="+mn-ea"/>
                  </a:endParaRPr>
                </a:p>
              </p:txBody>
            </p:sp>
            <p:sp>
              <p:nvSpPr>
                <p:cNvPr id="71" name="타원 70"/>
                <p:cNvSpPr/>
                <p:nvPr/>
              </p:nvSpPr>
              <p:spPr>
                <a:xfrm>
                  <a:off x="3345819" y="2176824"/>
                  <a:ext cx="130629" cy="130629"/>
                </a:xfrm>
                <a:prstGeom prst="ellipse">
                  <a:avLst/>
                </a:prstGeom>
                <a:solidFill>
                  <a:srgbClr val="C2ECF0"/>
                </a:solidFill>
                <a:ln w="571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72" name="타원 71"/>
                <p:cNvSpPr/>
                <p:nvPr/>
              </p:nvSpPr>
              <p:spPr>
                <a:xfrm>
                  <a:off x="7946847" y="2585946"/>
                  <a:ext cx="130629" cy="130629"/>
                </a:xfrm>
                <a:prstGeom prst="ellipse">
                  <a:avLst/>
                </a:prstGeom>
                <a:solidFill>
                  <a:srgbClr val="C2ECF0"/>
                </a:solidFill>
                <a:ln w="571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</p:grpSp>
          <p:sp>
            <p:nvSpPr>
              <p:cNvPr id="86" name="부제목 2"/>
              <p:cNvSpPr txBox="1">
                <a:spLocks/>
              </p:cNvSpPr>
              <p:nvPr/>
            </p:nvSpPr>
            <p:spPr>
              <a:xfrm>
                <a:off x="5800847" y="2991346"/>
                <a:ext cx="1024056" cy="8629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ctr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5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2</a:t>
                </a:r>
                <a:r>
                  <a:rPr lang="en-US" altLang="ko-KR" sz="5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.</a:t>
                </a:r>
                <a:endParaRPr lang="ko-KR" altLang="en-US" sz="5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1" name="직사각형 30"/>
            <p:cNvSpPr/>
            <p:nvPr/>
          </p:nvSpPr>
          <p:spPr>
            <a:xfrm>
              <a:off x="7113693" y="3195686"/>
              <a:ext cx="37769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 smtClean="0">
                  <a:latin typeface="+mn-ea"/>
                  <a:cs typeface="조선일보명조" panose="02030304000000000000" pitchFamily="18" charset="-127"/>
                </a:rPr>
                <a:t>이곳에 원하는 텍스트를 입력하세요</a:t>
              </a:r>
              <a:r>
                <a:rPr lang="en-US" altLang="ko-KR" sz="2000" dirty="0" smtClean="0">
                  <a:latin typeface="+mn-ea"/>
                  <a:cs typeface="조선일보명조" panose="02030304000000000000" pitchFamily="18" charset="-127"/>
                </a:rPr>
                <a:t>.</a:t>
              </a:r>
              <a:endParaRPr lang="ko-KR" altLang="en-US" sz="2000" dirty="0">
                <a:latin typeface="+mn-ea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819897" y="4270639"/>
            <a:ext cx="5653614" cy="862905"/>
            <a:chOff x="5819897" y="4083769"/>
            <a:chExt cx="5653614" cy="862905"/>
          </a:xfrm>
        </p:grpSpPr>
        <p:grpSp>
          <p:nvGrpSpPr>
            <p:cNvPr id="90" name="그룹 89"/>
            <p:cNvGrpSpPr/>
            <p:nvPr/>
          </p:nvGrpSpPr>
          <p:grpSpPr>
            <a:xfrm>
              <a:off x="5819897" y="4083769"/>
              <a:ext cx="5653614" cy="862905"/>
              <a:chOff x="5800847" y="3948611"/>
              <a:chExt cx="5653614" cy="862905"/>
            </a:xfrm>
          </p:grpSpPr>
          <p:grpSp>
            <p:nvGrpSpPr>
              <p:cNvPr id="73" name="그룹 72"/>
              <p:cNvGrpSpPr/>
              <p:nvPr/>
            </p:nvGrpSpPr>
            <p:grpSpPr>
              <a:xfrm>
                <a:off x="6549921" y="4045664"/>
                <a:ext cx="4904540" cy="690757"/>
                <a:chOff x="3245008" y="2114323"/>
                <a:chExt cx="4904540" cy="690757"/>
              </a:xfrm>
            </p:grpSpPr>
            <p:sp>
              <p:nvSpPr>
                <p:cNvPr id="74" name="직사각형 73"/>
                <p:cNvSpPr/>
                <p:nvPr/>
              </p:nvSpPr>
              <p:spPr bwMode="auto">
                <a:xfrm>
                  <a:off x="3245008" y="2114323"/>
                  <a:ext cx="4904540" cy="690757"/>
                </a:xfrm>
                <a:prstGeom prst="rect">
                  <a:avLst/>
                </a:prstGeom>
                <a:solidFill>
                  <a:srgbClr val="3E9FC0"/>
                </a:solidFill>
                <a:ln w="19050"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  <a:latin typeface="+mn-ea"/>
                  </a:endParaRPr>
                </a:p>
              </p:txBody>
            </p:sp>
            <p:sp>
              <p:nvSpPr>
                <p:cNvPr id="75" name="타원 74"/>
                <p:cNvSpPr/>
                <p:nvPr/>
              </p:nvSpPr>
              <p:spPr>
                <a:xfrm>
                  <a:off x="3345819" y="2176824"/>
                  <a:ext cx="130629" cy="130629"/>
                </a:xfrm>
                <a:prstGeom prst="ellipse">
                  <a:avLst/>
                </a:prstGeom>
                <a:solidFill>
                  <a:srgbClr val="C2ECF0"/>
                </a:solidFill>
                <a:ln w="571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76" name="타원 75"/>
                <p:cNvSpPr/>
                <p:nvPr/>
              </p:nvSpPr>
              <p:spPr>
                <a:xfrm>
                  <a:off x="7946847" y="2585946"/>
                  <a:ext cx="130629" cy="130629"/>
                </a:xfrm>
                <a:prstGeom prst="ellipse">
                  <a:avLst/>
                </a:prstGeom>
                <a:solidFill>
                  <a:srgbClr val="C2ECF0"/>
                </a:solidFill>
                <a:ln w="571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</p:grpSp>
          <p:sp>
            <p:nvSpPr>
              <p:cNvPr id="87" name="부제목 2"/>
              <p:cNvSpPr txBox="1">
                <a:spLocks/>
              </p:cNvSpPr>
              <p:nvPr/>
            </p:nvSpPr>
            <p:spPr>
              <a:xfrm>
                <a:off x="5800847" y="3948611"/>
                <a:ext cx="1024056" cy="8629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ctr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5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3</a:t>
                </a:r>
                <a:r>
                  <a:rPr lang="en-US" altLang="ko-KR" sz="5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.</a:t>
                </a:r>
                <a:endParaRPr lang="ko-KR" altLang="en-US" sz="5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6" name="직사각형 35"/>
            <p:cNvSpPr/>
            <p:nvPr/>
          </p:nvSpPr>
          <p:spPr>
            <a:xfrm>
              <a:off x="7113693" y="4326145"/>
              <a:ext cx="37769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 smtClean="0">
                  <a:latin typeface="+mn-ea"/>
                  <a:cs typeface="조선일보명조" panose="02030304000000000000" pitchFamily="18" charset="-127"/>
                </a:rPr>
                <a:t>이곳에 원하는 텍스트를 입력하세요</a:t>
              </a:r>
              <a:r>
                <a:rPr lang="en-US" altLang="ko-KR" sz="2000" dirty="0" smtClean="0">
                  <a:latin typeface="+mn-ea"/>
                  <a:cs typeface="조선일보명조" panose="02030304000000000000" pitchFamily="18" charset="-127"/>
                </a:rPr>
                <a:t>.</a:t>
              </a:r>
              <a:endParaRPr lang="ko-KR" altLang="en-US" sz="2000" dirty="0">
                <a:latin typeface="+mn-ea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819897" y="5471785"/>
            <a:ext cx="5653614" cy="862905"/>
            <a:chOff x="5819897" y="5241373"/>
            <a:chExt cx="5653614" cy="862905"/>
          </a:xfrm>
        </p:grpSpPr>
        <p:grpSp>
          <p:nvGrpSpPr>
            <p:cNvPr id="91" name="그룹 90"/>
            <p:cNvGrpSpPr/>
            <p:nvPr/>
          </p:nvGrpSpPr>
          <p:grpSpPr>
            <a:xfrm>
              <a:off x="5819897" y="5241373"/>
              <a:ext cx="5653614" cy="862905"/>
              <a:chOff x="5800847" y="4961075"/>
              <a:chExt cx="5653614" cy="862905"/>
            </a:xfrm>
          </p:grpSpPr>
          <p:grpSp>
            <p:nvGrpSpPr>
              <p:cNvPr id="77" name="그룹 76"/>
              <p:cNvGrpSpPr/>
              <p:nvPr/>
            </p:nvGrpSpPr>
            <p:grpSpPr>
              <a:xfrm>
                <a:off x="6549921" y="5047150"/>
                <a:ext cx="4904540" cy="690757"/>
                <a:chOff x="3245008" y="2114323"/>
                <a:chExt cx="4904540" cy="690757"/>
              </a:xfrm>
            </p:grpSpPr>
            <p:sp>
              <p:nvSpPr>
                <p:cNvPr id="78" name="직사각형 77"/>
                <p:cNvSpPr/>
                <p:nvPr/>
              </p:nvSpPr>
              <p:spPr bwMode="auto">
                <a:xfrm>
                  <a:off x="3245008" y="2114323"/>
                  <a:ext cx="4904540" cy="690757"/>
                </a:xfrm>
                <a:prstGeom prst="rect">
                  <a:avLst/>
                </a:prstGeom>
                <a:solidFill>
                  <a:srgbClr val="3E9FC0"/>
                </a:solidFill>
                <a:ln w="19050"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  <a:latin typeface="+mn-ea"/>
                  </a:endParaRPr>
                </a:p>
              </p:txBody>
            </p:sp>
            <p:sp>
              <p:nvSpPr>
                <p:cNvPr id="79" name="타원 78"/>
                <p:cNvSpPr/>
                <p:nvPr/>
              </p:nvSpPr>
              <p:spPr>
                <a:xfrm>
                  <a:off x="3345819" y="2176824"/>
                  <a:ext cx="130629" cy="130629"/>
                </a:xfrm>
                <a:prstGeom prst="ellipse">
                  <a:avLst/>
                </a:prstGeom>
                <a:solidFill>
                  <a:srgbClr val="C2ECF0"/>
                </a:solidFill>
                <a:ln w="571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80" name="타원 79"/>
                <p:cNvSpPr/>
                <p:nvPr/>
              </p:nvSpPr>
              <p:spPr>
                <a:xfrm>
                  <a:off x="7946847" y="2585946"/>
                  <a:ext cx="130629" cy="130629"/>
                </a:xfrm>
                <a:prstGeom prst="ellipse">
                  <a:avLst/>
                </a:prstGeom>
                <a:solidFill>
                  <a:srgbClr val="C2ECF0"/>
                </a:solidFill>
                <a:ln w="571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</p:grpSp>
          <p:sp>
            <p:nvSpPr>
              <p:cNvPr id="88" name="부제목 2"/>
              <p:cNvSpPr txBox="1">
                <a:spLocks/>
              </p:cNvSpPr>
              <p:nvPr/>
            </p:nvSpPr>
            <p:spPr>
              <a:xfrm>
                <a:off x="5800847" y="4961075"/>
                <a:ext cx="1024056" cy="8629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ctr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5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4</a:t>
                </a:r>
                <a:r>
                  <a:rPr lang="en-US" altLang="ko-KR" sz="5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.</a:t>
                </a:r>
                <a:endParaRPr lang="ko-KR" altLang="en-US" sz="5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7" name="직사각형 36"/>
            <p:cNvSpPr/>
            <p:nvPr/>
          </p:nvSpPr>
          <p:spPr>
            <a:xfrm>
              <a:off x="7113693" y="5472770"/>
              <a:ext cx="37769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 smtClean="0">
                  <a:latin typeface="+mn-ea"/>
                  <a:cs typeface="조선일보명조" panose="02030304000000000000" pitchFamily="18" charset="-127"/>
                </a:rPr>
                <a:t>이곳에 원하는 텍스트를 입력하세요</a:t>
              </a:r>
              <a:r>
                <a:rPr lang="en-US" altLang="ko-KR" sz="2000" dirty="0" smtClean="0">
                  <a:latin typeface="+mn-ea"/>
                  <a:cs typeface="조선일보명조" panose="02030304000000000000" pitchFamily="18" charset="-127"/>
                </a:rPr>
                <a:t>.</a:t>
              </a:r>
              <a:endParaRPr lang="ko-KR" altLang="en-US" sz="2000" dirty="0">
                <a:latin typeface="+mn-ea"/>
                <a:cs typeface="조선일보명조" panose="02030304000000000000" pitchFamily="18" charset="-127"/>
              </a:endParaRPr>
            </a:p>
          </p:txBody>
        </p:sp>
      </p:grpSp>
      <p:sp>
        <p:nvSpPr>
          <p:cNvPr id="39" name="부제목 2"/>
          <p:cNvSpPr txBox="1">
            <a:spLocks/>
          </p:cNvSpPr>
          <p:nvPr/>
        </p:nvSpPr>
        <p:spPr>
          <a:xfrm>
            <a:off x="5298780" y="1018542"/>
            <a:ext cx="2040890" cy="711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prstClr val="white"/>
                </a:solidFill>
                <a:latin typeface="+mn-ea"/>
              </a:rPr>
              <a:t>1. Text 4</a:t>
            </a:r>
            <a:r>
              <a:rPr lang="ko-KR" altLang="en-US" dirty="0" smtClean="0">
                <a:solidFill>
                  <a:prstClr val="white"/>
                </a:solidFill>
                <a:latin typeface="+mn-ea"/>
              </a:rPr>
              <a:t>가지</a:t>
            </a:r>
            <a:endParaRPr lang="ko-KR" altLang="en-US" dirty="0">
              <a:solidFill>
                <a:prstClr val="white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02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타원 41"/>
          <p:cNvSpPr/>
          <p:nvPr/>
        </p:nvSpPr>
        <p:spPr>
          <a:xfrm>
            <a:off x="5684935" y="1357058"/>
            <a:ext cx="7095500" cy="7095500"/>
          </a:xfrm>
          <a:prstGeom prst="ellipse">
            <a:avLst/>
          </a:prstGeom>
          <a:solidFill>
            <a:srgbClr val="3E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9243974" y="692147"/>
            <a:ext cx="2593062" cy="0"/>
          </a:xfrm>
          <a:prstGeom prst="line">
            <a:avLst/>
          </a:prstGeom>
          <a:ln w="38100">
            <a:solidFill>
              <a:srgbClr val="62B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부제목 2"/>
          <p:cNvSpPr txBox="1">
            <a:spLocks/>
          </p:cNvSpPr>
          <p:nvPr/>
        </p:nvSpPr>
        <p:spPr>
          <a:xfrm>
            <a:off x="9537485" y="115904"/>
            <a:ext cx="1958905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solidFill>
                  <a:prstClr val="white"/>
                </a:solidFill>
                <a:latin typeface="+mn-ea"/>
              </a:rPr>
              <a:t>기계공학</a:t>
            </a:r>
            <a:endParaRPr lang="ko-KR" altLang="en-US" sz="1800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24363" y="179637"/>
            <a:ext cx="755656" cy="755656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>
            <a:off x="9813399" y="689425"/>
            <a:ext cx="1423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solidFill>
                  <a:srgbClr val="62B0CC"/>
                </a:solidFill>
                <a:latin typeface="+mn-ea"/>
                <a:cs typeface="조선일보명조" panose="02030304000000000000" pitchFamily="18" charset="-127"/>
              </a:rPr>
              <a:t>2</a:t>
            </a:r>
            <a:r>
              <a:rPr lang="en-US" altLang="ko-KR" sz="1400" dirty="0" smtClean="0">
                <a:solidFill>
                  <a:srgbClr val="62B0CC"/>
                </a:solidFill>
                <a:latin typeface="+mn-ea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srgbClr val="62B0CC"/>
                </a:solidFill>
                <a:latin typeface="+mn-ea"/>
                <a:cs typeface="조선일보명조" panose="02030304000000000000" pitchFamily="18" charset="-127"/>
              </a:rPr>
              <a:t>소스 적용 내용</a:t>
            </a:r>
            <a:endParaRPr lang="ko-KR" altLang="en-US" sz="1400" dirty="0">
              <a:solidFill>
                <a:srgbClr val="62B0CC"/>
              </a:solidFill>
              <a:latin typeface="+mn-ea"/>
              <a:cs typeface="조선일보명조" panose="02030304000000000000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7281822" y="6092533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 smtClean="0">
                <a:latin typeface="+mn-ea"/>
                <a:cs typeface="조선일보명조" panose="02030304000000000000" pitchFamily="18" charset="-127"/>
              </a:rPr>
              <a:t>이곳에 원하는 텍스트를 입력하세요</a:t>
            </a:r>
            <a:r>
              <a:rPr lang="en-US" altLang="ko-KR" sz="2000" dirty="0" smtClean="0">
                <a:latin typeface="+mn-ea"/>
                <a:cs typeface="조선일보명조" panose="02030304000000000000" pitchFamily="18" charset="-127"/>
              </a:rPr>
              <a:t>.</a:t>
            </a:r>
            <a:endParaRPr lang="ko-KR" altLang="en-US" sz="2000" dirty="0">
              <a:latin typeface="+mn-ea"/>
              <a:cs typeface="조선일보명조" panose="02030304000000000000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0754395" y="2362947"/>
            <a:ext cx="803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+mn-ea"/>
                <a:cs typeface="조선일보명조" panose="02030304000000000000" pitchFamily="18" charset="-127"/>
              </a:rPr>
              <a:t>100%</a:t>
            </a:r>
            <a:endParaRPr lang="ko-KR" altLang="en-US" sz="1400" dirty="0">
              <a:latin typeface="+mn-ea"/>
              <a:cs typeface="조선일보명조" panose="02030304000000000000" pitchFamily="18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9609604" y="3072158"/>
            <a:ext cx="803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+mn-ea"/>
                <a:cs typeface="조선일보명조" panose="02030304000000000000" pitchFamily="18" charset="-127"/>
              </a:rPr>
              <a:t>80%</a:t>
            </a:r>
            <a:endParaRPr lang="ko-KR" altLang="en-US" sz="1400" dirty="0">
              <a:latin typeface="+mn-ea"/>
              <a:cs typeface="조선일보명조" panose="02030304000000000000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8472686" y="3667470"/>
            <a:ext cx="803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+mn-ea"/>
                <a:cs typeface="조선일보명조" panose="02030304000000000000" pitchFamily="18" charset="-127"/>
              </a:rPr>
              <a:t>6</a:t>
            </a:r>
            <a:r>
              <a:rPr lang="en-US" altLang="ko-KR" sz="1400" dirty="0" smtClean="0">
                <a:latin typeface="+mn-ea"/>
                <a:cs typeface="조선일보명조" panose="02030304000000000000" pitchFamily="18" charset="-127"/>
              </a:rPr>
              <a:t>0%</a:t>
            </a:r>
            <a:endParaRPr lang="ko-KR" altLang="en-US" sz="1400" dirty="0">
              <a:latin typeface="+mn-ea"/>
              <a:cs typeface="조선일보명조" panose="02030304000000000000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357181" y="4016465"/>
            <a:ext cx="803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+mn-ea"/>
                <a:cs typeface="조선일보명조" panose="02030304000000000000" pitchFamily="18" charset="-127"/>
              </a:rPr>
              <a:t>40%</a:t>
            </a:r>
            <a:endParaRPr lang="ko-KR" altLang="en-US" sz="1400" dirty="0">
              <a:latin typeface="+mn-ea"/>
              <a:cs typeface="조선일보명조" panose="02030304000000000000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220263" y="4290116"/>
            <a:ext cx="803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+mn-ea"/>
                <a:cs typeface="조선일보명조" panose="02030304000000000000" pitchFamily="18" charset="-127"/>
              </a:rPr>
              <a:t>2</a:t>
            </a:r>
            <a:r>
              <a:rPr lang="en-US" altLang="ko-KR" sz="1400" dirty="0" smtClean="0">
                <a:latin typeface="+mn-ea"/>
                <a:cs typeface="조선일보명조" panose="02030304000000000000" pitchFamily="18" charset="-127"/>
              </a:rPr>
              <a:t>0%</a:t>
            </a:r>
            <a:endParaRPr lang="ko-KR" altLang="en-US" sz="1400" dirty="0">
              <a:latin typeface="+mn-ea"/>
              <a:cs typeface="조선일보명조" panose="02030304000000000000" pitchFamily="18" charset="-127"/>
            </a:endParaRPr>
          </a:p>
        </p:txBody>
      </p:sp>
      <p:grpSp>
        <p:nvGrpSpPr>
          <p:cNvPr id="77" name="그룹 76"/>
          <p:cNvGrpSpPr/>
          <p:nvPr/>
        </p:nvGrpSpPr>
        <p:grpSpPr>
          <a:xfrm>
            <a:off x="8418740" y="4032241"/>
            <a:ext cx="954087" cy="1595437"/>
            <a:chOff x="8469540" y="4032241"/>
            <a:chExt cx="954087" cy="1595437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8469540" y="4032241"/>
              <a:ext cx="954087" cy="1595437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8566145" y="4032241"/>
              <a:ext cx="7088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E9FC0"/>
                  </a:solidFill>
                  <a:latin typeface="+mn-ea"/>
                  <a:cs typeface="조선일보명조" panose="02030304000000000000" pitchFamily="18" charset="-127"/>
                </a:rPr>
                <a:t>태</a:t>
              </a:r>
              <a:r>
                <a:rPr lang="ko-KR" altLang="en-US" sz="1600" dirty="0" err="1" smtClean="0">
                  <a:solidFill>
                    <a:srgbClr val="3E9FC0"/>
                  </a:solidFill>
                  <a:latin typeface="+mn-ea"/>
                  <a:cs typeface="조선일보명조" panose="02030304000000000000" pitchFamily="18" charset="-127"/>
                </a:rPr>
                <a:t>블릿</a:t>
              </a:r>
              <a:endParaRPr lang="ko-KR" altLang="en-US" sz="1600" dirty="0">
                <a:solidFill>
                  <a:srgbClr val="3E9FC0"/>
                </a:solidFill>
                <a:latin typeface="+mn-ea"/>
                <a:cs typeface="조선일보명조" panose="02030304000000000000" pitchFamily="18" charset="-127"/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8514944" y="4911698"/>
              <a:ext cx="863278" cy="597712"/>
              <a:chOff x="2667000" y="4370388"/>
              <a:chExt cx="1811338" cy="125412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2667000" y="4370388"/>
                <a:ext cx="1811338" cy="1254125"/>
              </a:xfrm>
              <a:custGeom>
                <a:avLst/>
                <a:gdLst>
                  <a:gd name="T0" fmla="*/ 480 w 480"/>
                  <a:gd name="T1" fmla="*/ 314 h 331"/>
                  <a:gd name="T2" fmla="*/ 475 w 480"/>
                  <a:gd name="T3" fmla="*/ 326 h 331"/>
                  <a:gd name="T4" fmla="*/ 463 w 480"/>
                  <a:gd name="T5" fmla="*/ 331 h 331"/>
                  <a:gd name="T6" fmla="*/ 17 w 480"/>
                  <a:gd name="T7" fmla="*/ 331 h 331"/>
                  <a:gd name="T8" fmla="*/ 5 w 480"/>
                  <a:gd name="T9" fmla="*/ 326 h 331"/>
                  <a:gd name="T10" fmla="*/ 0 w 480"/>
                  <a:gd name="T11" fmla="*/ 314 h 331"/>
                  <a:gd name="T12" fmla="*/ 0 w 480"/>
                  <a:gd name="T13" fmla="*/ 17 h 331"/>
                  <a:gd name="T14" fmla="*/ 5 w 480"/>
                  <a:gd name="T15" fmla="*/ 5 h 331"/>
                  <a:gd name="T16" fmla="*/ 17 w 480"/>
                  <a:gd name="T17" fmla="*/ 0 h 331"/>
                  <a:gd name="T18" fmla="*/ 463 w 480"/>
                  <a:gd name="T19" fmla="*/ 0 h 331"/>
                  <a:gd name="T20" fmla="*/ 475 w 480"/>
                  <a:gd name="T21" fmla="*/ 5 h 331"/>
                  <a:gd name="T22" fmla="*/ 480 w 480"/>
                  <a:gd name="T23" fmla="*/ 17 h 331"/>
                  <a:gd name="T24" fmla="*/ 480 w 480"/>
                  <a:gd name="T25" fmla="*/ 314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0" h="331">
                    <a:moveTo>
                      <a:pt x="480" y="314"/>
                    </a:moveTo>
                    <a:cubicBezTo>
                      <a:pt x="480" y="319"/>
                      <a:pt x="478" y="323"/>
                      <a:pt x="475" y="326"/>
                    </a:cubicBezTo>
                    <a:cubicBezTo>
                      <a:pt x="472" y="330"/>
                      <a:pt x="467" y="331"/>
                      <a:pt x="463" y="331"/>
                    </a:cubicBezTo>
                    <a:cubicBezTo>
                      <a:pt x="17" y="331"/>
                      <a:pt x="17" y="331"/>
                      <a:pt x="17" y="331"/>
                    </a:cubicBezTo>
                    <a:cubicBezTo>
                      <a:pt x="13" y="331"/>
                      <a:pt x="8" y="330"/>
                      <a:pt x="5" y="326"/>
                    </a:cubicBezTo>
                    <a:cubicBezTo>
                      <a:pt x="2" y="323"/>
                      <a:pt x="0" y="319"/>
                      <a:pt x="0" y="3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3"/>
                      <a:pt x="2" y="9"/>
                      <a:pt x="5" y="5"/>
                    </a:cubicBezTo>
                    <a:cubicBezTo>
                      <a:pt x="8" y="2"/>
                      <a:pt x="13" y="0"/>
                      <a:pt x="17" y="0"/>
                    </a:cubicBezTo>
                    <a:cubicBezTo>
                      <a:pt x="463" y="0"/>
                      <a:pt x="463" y="0"/>
                      <a:pt x="463" y="0"/>
                    </a:cubicBezTo>
                    <a:cubicBezTo>
                      <a:pt x="467" y="0"/>
                      <a:pt x="472" y="2"/>
                      <a:pt x="475" y="5"/>
                    </a:cubicBezTo>
                    <a:cubicBezTo>
                      <a:pt x="478" y="9"/>
                      <a:pt x="480" y="13"/>
                      <a:pt x="480" y="17"/>
                    </a:cubicBezTo>
                    <a:lnTo>
                      <a:pt x="480" y="314"/>
                    </a:lnTo>
                    <a:close/>
                  </a:path>
                </a:pathLst>
              </a:custGeom>
              <a:solidFill>
                <a:srgbClr val="3E9F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4360863" y="4908551"/>
                <a:ext cx="41275" cy="180975"/>
              </a:xfrm>
              <a:custGeom>
                <a:avLst/>
                <a:gdLst>
                  <a:gd name="T0" fmla="*/ 11 w 11"/>
                  <a:gd name="T1" fmla="*/ 43 h 48"/>
                  <a:gd name="T2" fmla="*/ 6 w 11"/>
                  <a:gd name="T3" fmla="*/ 48 h 48"/>
                  <a:gd name="T4" fmla="*/ 5 w 11"/>
                  <a:gd name="T5" fmla="*/ 48 h 48"/>
                  <a:gd name="T6" fmla="*/ 0 w 11"/>
                  <a:gd name="T7" fmla="*/ 43 h 48"/>
                  <a:gd name="T8" fmla="*/ 0 w 11"/>
                  <a:gd name="T9" fmla="*/ 5 h 48"/>
                  <a:gd name="T10" fmla="*/ 5 w 11"/>
                  <a:gd name="T11" fmla="*/ 0 h 48"/>
                  <a:gd name="T12" fmla="*/ 6 w 11"/>
                  <a:gd name="T13" fmla="*/ 0 h 48"/>
                  <a:gd name="T14" fmla="*/ 11 w 11"/>
                  <a:gd name="T15" fmla="*/ 5 h 48"/>
                  <a:gd name="T16" fmla="*/ 11 w 11"/>
                  <a:gd name="T1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8">
                    <a:moveTo>
                      <a:pt x="11" y="43"/>
                    </a:moveTo>
                    <a:cubicBezTo>
                      <a:pt x="11" y="46"/>
                      <a:pt x="9" y="48"/>
                      <a:pt x="6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8"/>
                      <a:pt x="0" y="46"/>
                      <a:pt x="0" y="4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lnTo>
                      <a:pt x="11" y="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735263" y="4968876"/>
                <a:ext cx="55563" cy="5715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2754313" y="4987926"/>
                <a:ext cx="19050" cy="190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859088" y="4473576"/>
                <a:ext cx="1427163" cy="10477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943225" y="4556126"/>
                <a:ext cx="1258888" cy="882650"/>
              </a:xfrm>
              <a:prstGeom prst="rect">
                <a:avLst/>
              </a:prstGeom>
              <a:solidFill>
                <a:srgbClr val="3E9F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421063" y="4856163"/>
                <a:ext cx="303213" cy="1968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541713" y="4911726"/>
                <a:ext cx="73025" cy="84138"/>
              </a:xfrm>
              <a:custGeom>
                <a:avLst/>
                <a:gdLst>
                  <a:gd name="T0" fmla="*/ 0 w 46"/>
                  <a:gd name="T1" fmla="*/ 0 h 53"/>
                  <a:gd name="T2" fmla="*/ 46 w 46"/>
                  <a:gd name="T3" fmla="*/ 27 h 53"/>
                  <a:gd name="T4" fmla="*/ 0 w 46"/>
                  <a:gd name="T5" fmla="*/ 53 h 53"/>
                  <a:gd name="T6" fmla="*/ 0 w 4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53">
                    <a:moveTo>
                      <a:pt x="0" y="0"/>
                    </a:moveTo>
                    <a:lnTo>
                      <a:pt x="46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2943225" y="5329238"/>
                <a:ext cx="477838" cy="41275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3421063" y="5329238"/>
                <a:ext cx="781050" cy="41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3384550" y="5310188"/>
                <a:ext cx="79375" cy="79375"/>
              </a:xfrm>
              <a:prstGeom prst="ellipse">
                <a:avLst/>
              </a:prstGeom>
              <a:solidFill>
                <a:srgbClr val="3F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79" name="그룹 78"/>
          <p:cNvGrpSpPr/>
          <p:nvPr/>
        </p:nvGrpSpPr>
        <p:grpSpPr>
          <a:xfrm>
            <a:off x="10692576" y="2713029"/>
            <a:ext cx="954087" cy="2914650"/>
            <a:chOff x="10743376" y="2713029"/>
            <a:chExt cx="954087" cy="2914650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10743376" y="2713029"/>
              <a:ext cx="954087" cy="2914650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10850049" y="2770186"/>
              <a:ext cx="7088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srgbClr val="3E9FC0"/>
                  </a:solidFill>
                  <a:latin typeface="+mn-ea"/>
                  <a:cs typeface="조선일보명조" panose="02030304000000000000" pitchFamily="18" charset="-127"/>
                </a:rPr>
                <a:t>컴퓨터</a:t>
              </a:r>
              <a:endParaRPr lang="ko-KR" altLang="en-US" sz="1600" dirty="0">
                <a:solidFill>
                  <a:srgbClr val="3E9FC0"/>
                </a:solidFill>
                <a:latin typeface="+mn-ea"/>
                <a:cs typeface="조선일보명조" panose="02030304000000000000" pitchFamily="18" charset="-127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10773331" y="4733962"/>
              <a:ext cx="888097" cy="851515"/>
              <a:chOff x="2725738" y="3644900"/>
              <a:chExt cx="1811337" cy="1736726"/>
            </a:xfrm>
          </p:grpSpPr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2725738" y="3644900"/>
                <a:ext cx="1811337" cy="1227138"/>
              </a:xfrm>
              <a:custGeom>
                <a:avLst/>
                <a:gdLst>
                  <a:gd name="T0" fmla="*/ 0 w 480"/>
                  <a:gd name="T1" fmla="*/ 325 h 325"/>
                  <a:gd name="T2" fmla="*/ 0 w 480"/>
                  <a:gd name="T3" fmla="*/ 17 h 325"/>
                  <a:gd name="T4" fmla="*/ 5 w 480"/>
                  <a:gd name="T5" fmla="*/ 5 h 325"/>
                  <a:gd name="T6" fmla="*/ 17 w 480"/>
                  <a:gd name="T7" fmla="*/ 0 h 325"/>
                  <a:gd name="T8" fmla="*/ 463 w 480"/>
                  <a:gd name="T9" fmla="*/ 0 h 325"/>
                  <a:gd name="T10" fmla="*/ 475 w 480"/>
                  <a:gd name="T11" fmla="*/ 5 h 325"/>
                  <a:gd name="T12" fmla="*/ 480 w 480"/>
                  <a:gd name="T13" fmla="*/ 17 h 325"/>
                  <a:gd name="T14" fmla="*/ 480 w 480"/>
                  <a:gd name="T15" fmla="*/ 325 h 325"/>
                  <a:gd name="T16" fmla="*/ 0 w 480"/>
                  <a:gd name="T17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0" h="325">
                    <a:moveTo>
                      <a:pt x="0" y="325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2" y="8"/>
                      <a:pt x="5" y="5"/>
                    </a:cubicBezTo>
                    <a:cubicBezTo>
                      <a:pt x="8" y="1"/>
                      <a:pt x="13" y="0"/>
                      <a:pt x="17" y="0"/>
                    </a:cubicBezTo>
                    <a:cubicBezTo>
                      <a:pt x="463" y="0"/>
                      <a:pt x="463" y="0"/>
                      <a:pt x="463" y="0"/>
                    </a:cubicBezTo>
                    <a:cubicBezTo>
                      <a:pt x="467" y="0"/>
                      <a:pt x="472" y="1"/>
                      <a:pt x="475" y="5"/>
                    </a:cubicBezTo>
                    <a:cubicBezTo>
                      <a:pt x="478" y="8"/>
                      <a:pt x="480" y="12"/>
                      <a:pt x="480" y="17"/>
                    </a:cubicBezTo>
                    <a:cubicBezTo>
                      <a:pt x="480" y="325"/>
                      <a:pt x="480" y="325"/>
                      <a:pt x="480" y="325"/>
                    </a:cubicBez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3E9F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2843213" y="3760788"/>
                <a:ext cx="1576387" cy="993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06" name="그룹 105"/>
              <p:cNvGrpSpPr/>
              <p:nvPr/>
            </p:nvGrpSpPr>
            <p:grpSpPr>
              <a:xfrm>
                <a:off x="2937931" y="3851535"/>
                <a:ext cx="1391951" cy="815151"/>
                <a:chOff x="2952011" y="4535088"/>
                <a:chExt cx="1258888" cy="882650"/>
              </a:xfrm>
            </p:grpSpPr>
            <p:sp>
              <p:nvSpPr>
                <p:cNvPr id="121" name="Rectangle 10"/>
                <p:cNvSpPr>
                  <a:spLocks noChangeArrowheads="1"/>
                </p:cNvSpPr>
                <p:nvPr/>
              </p:nvSpPr>
              <p:spPr bwMode="auto">
                <a:xfrm>
                  <a:off x="2952011" y="4535088"/>
                  <a:ext cx="1258888" cy="882650"/>
                </a:xfrm>
                <a:prstGeom prst="rect">
                  <a:avLst/>
                </a:prstGeom>
                <a:solidFill>
                  <a:srgbClr val="3E9F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8" name="Rectangle 11"/>
                <p:cNvSpPr>
                  <a:spLocks noChangeArrowheads="1"/>
                </p:cNvSpPr>
                <p:nvPr/>
              </p:nvSpPr>
              <p:spPr bwMode="auto">
                <a:xfrm>
                  <a:off x="3429849" y="4835125"/>
                  <a:ext cx="303214" cy="19685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9" name="Freeform 12"/>
                <p:cNvSpPr>
                  <a:spLocks/>
                </p:cNvSpPr>
                <p:nvPr/>
              </p:nvSpPr>
              <p:spPr bwMode="auto">
                <a:xfrm>
                  <a:off x="3541713" y="4911726"/>
                  <a:ext cx="73025" cy="84138"/>
                </a:xfrm>
                <a:custGeom>
                  <a:avLst/>
                  <a:gdLst>
                    <a:gd name="T0" fmla="*/ 0 w 46"/>
                    <a:gd name="T1" fmla="*/ 0 h 53"/>
                    <a:gd name="T2" fmla="*/ 46 w 46"/>
                    <a:gd name="T3" fmla="*/ 27 h 53"/>
                    <a:gd name="T4" fmla="*/ 0 w 46"/>
                    <a:gd name="T5" fmla="*/ 53 h 53"/>
                    <a:gd name="T6" fmla="*/ 0 w 46"/>
                    <a:gd name="T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53">
                      <a:moveTo>
                        <a:pt x="0" y="0"/>
                      </a:moveTo>
                      <a:lnTo>
                        <a:pt x="46" y="27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4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30" name="Rectangle 13"/>
                <p:cNvSpPr>
                  <a:spLocks noChangeArrowheads="1"/>
                </p:cNvSpPr>
                <p:nvPr/>
              </p:nvSpPr>
              <p:spPr bwMode="auto">
                <a:xfrm>
                  <a:off x="2952011" y="5308201"/>
                  <a:ext cx="477838" cy="41276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36" name="Rectangle 14"/>
                <p:cNvSpPr>
                  <a:spLocks noChangeArrowheads="1"/>
                </p:cNvSpPr>
                <p:nvPr/>
              </p:nvSpPr>
              <p:spPr bwMode="auto">
                <a:xfrm>
                  <a:off x="3429849" y="5308201"/>
                  <a:ext cx="781050" cy="412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37" name="Oval 15"/>
                <p:cNvSpPr>
                  <a:spLocks noChangeArrowheads="1"/>
                </p:cNvSpPr>
                <p:nvPr/>
              </p:nvSpPr>
              <p:spPr bwMode="auto">
                <a:xfrm>
                  <a:off x="3393335" y="5283892"/>
                  <a:ext cx="84333" cy="100968"/>
                </a:xfrm>
                <a:prstGeom prst="ellipse">
                  <a:avLst/>
                </a:prstGeom>
                <a:solidFill>
                  <a:srgbClr val="3F4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3363913" y="5083175"/>
                <a:ext cx="534987" cy="233363"/>
              </a:xfrm>
              <a:prstGeom prst="rect">
                <a:avLst/>
              </a:pr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3238500" y="5316538"/>
                <a:ext cx="785812" cy="65088"/>
              </a:xfrm>
              <a:prstGeom prst="rect">
                <a:avLst/>
              </a:pr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2725738" y="4872038"/>
                <a:ext cx="1811337" cy="211138"/>
              </a:xfrm>
              <a:custGeom>
                <a:avLst/>
                <a:gdLst>
                  <a:gd name="T0" fmla="*/ 480 w 480"/>
                  <a:gd name="T1" fmla="*/ 39 h 56"/>
                  <a:gd name="T2" fmla="*/ 475 w 480"/>
                  <a:gd name="T3" fmla="*/ 51 h 56"/>
                  <a:gd name="T4" fmla="*/ 463 w 480"/>
                  <a:gd name="T5" fmla="*/ 56 h 56"/>
                  <a:gd name="T6" fmla="*/ 17 w 480"/>
                  <a:gd name="T7" fmla="*/ 56 h 56"/>
                  <a:gd name="T8" fmla="*/ 5 w 480"/>
                  <a:gd name="T9" fmla="*/ 51 h 56"/>
                  <a:gd name="T10" fmla="*/ 0 w 480"/>
                  <a:gd name="T11" fmla="*/ 39 h 56"/>
                  <a:gd name="T12" fmla="*/ 0 w 480"/>
                  <a:gd name="T13" fmla="*/ 0 h 56"/>
                  <a:gd name="T14" fmla="*/ 480 w 480"/>
                  <a:gd name="T15" fmla="*/ 0 h 56"/>
                  <a:gd name="T16" fmla="*/ 480 w 480"/>
                  <a:gd name="T17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0" h="56">
                    <a:moveTo>
                      <a:pt x="480" y="39"/>
                    </a:moveTo>
                    <a:cubicBezTo>
                      <a:pt x="480" y="44"/>
                      <a:pt x="478" y="48"/>
                      <a:pt x="475" y="51"/>
                    </a:cubicBezTo>
                    <a:cubicBezTo>
                      <a:pt x="472" y="55"/>
                      <a:pt x="467" y="56"/>
                      <a:pt x="463" y="56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3" y="56"/>
                      <a:pt x="8" y="55"/>
                      <a:pt x="5" y="51"/>
                    </a:cubicBezTo>
                    <a:cubicBezTo>
                      <a:pt x="2" y="48"/>
                      <a:pt x="0" y="44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0" y="0"/>
                      <a:pt x="480" y="0"/>
                      <a:pt x="480" y="0"/>
                    </a:cubicBezTo>
                    <a:lnTo>
                      <a:pt x="480" y="39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35"/>
              <p:cNvSpPr>
                <a:spLocks/>
              </p:cNvSpPr>
              <p:nvPr/>
            </p:nvSpPr>
            <p:spPr bwMode="auto">
              <a:xfrm>
                <a:off x="3758652" y="4220375"/>
                <a:ext cx="207963" cy="206374"/>
              </a:xfrm>
              <a:custGeom>
                <a:avLst/>
                <a:gdLst>
                  <a:gd name="T0" fmla="*/ 52 w 131"/>
                  <a:gd name="T1" fmla="*/ 130 h 130"/>
                  <a:gd name="T2" fmla="*/ 0 w 131"/>
                  <a:gd name="T3" fmla="*/ 0 h 130"/>
                  <a:gd name="T4" fmla="*/ 131 w 131"/>
                  <a:gd name="T5" fmla="*/ 52 h 130"/>
                  <a:gd name="T6" fmla="*/ 79 w 131"/>
                  <a:gd name="T7" fmla="*/ 81 h 130"/>
                  <a:gd name="T8" fmla="*/ 52 w 131"/>
                  <a:gd name="T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0">
                    <a:moveTo>
                      <a:pt x="52" y="130"/>
                    </a:moveTo>
                    <a:lnTo>
                      <a:pt x="0" y="0"/>
                    </a:lnTo>
                    <a:lnTo>
                      <a:pt x="131" y="52"/>
                    </a:lnTo>
                    <a:lnTo>
                      <a:pt x="79" y="81"/>
                    </a:lnTo>
                    <a:lnTo>
                      <a:pt x="52" y="130"/>
                    </a:lnTo>
                    <a:close/>
                  </a:path>
                </a:pathLst>
              </a:custGeom>
              <a:solidFill>
                <a:srgbClr val="3F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36"/>
              <p:cNvSpPr>
                <a:spLocks/>
              </p:cNvSpPr>
              <p:nvPr/>
            </p:nvSpPr>
            <p:spPr bwMode="auto">
              <a:xfrm>
                <a:off x="3865016" y="4325150"/>
                <a:ext cx="93661" cy="95250"/>
              </a:xfrm>
              <a:custGeom>
                <a:avLst/>
                <a:gdLst>
                  <a:gd name="T0" fmla="*/ 14 w 59"/>
                  <a:gd name="T1" fmla="*/ 0 h 60"/>
                  <a:gd name="T2" fmla="*/ 0 w 59"/>
                  <a:gd name="T3" fmla="*/ 17 h 60"/>
                  <a:gd name="T4" fmla="*/ 42 w 59"/>
                  <a:gd name="T5" fmla="*/ 60 h 60"/>
                  <a:gd name="T6" fmla="*/ 59 w 59"/>
                  <a:gd name="T7" fmla="*/ 45 h 60"/>
                  <a:gd name="T8" fmla="*/ 14 w 59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14" y="0"/>
                    </a:moveTo>
                    <a:lnTo>
                      <a:pt x="0" y="17"/>
                    </a:lnTo>
                    <a:lnTo>
                      <a:pt x="42" y="60"/>
                    </a:lnTo>
                    <a:lnTo>
                      <a:pt x="59" y="4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3F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76" name="그룹 75"/>
          <p:cNvGrpSpPr/>
          <p:nvPr/>
        </p:nvGrpSpPr>
        <p:grpSpPr>
          <a:xfrm>
            <a:off x="7281822" y="4351329"/>
            <a:ext cx="954087" cy="1276350"/>
            <a:chOff x="7332622" y="4351329"/>
            <a:chExt cx="954087" cy="1276350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7332622" y="4351329"/>
              <a:ext cx="954087" cy="1276350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7522883" y="4387392"/>
              <a:ext cx="5341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smtClean="0">
                  <a:solidFill>
                    <a:srgbClr val="3E9FC0"/>
                  </a:solidFill>
                  <a:latin typeface="+mn-ea"/>
                  <a:cs typeface="조선일보명조" panose="02030304000000000000" pitchFamily="18" charset="-127"/>
                </a:rPr>
                <a:t>신문</a:t>
              </a:r>
              <a:endParaRPr lang="ko-KR" altLang="en-US" sz="1600" dirty="0">
                <a:solidFill>
                  <a:srgbClr val="3E9FC0"/>
                </a:solidFill>
                <a:latin typeface="+mn-ea"/>
                <a:cs typeface="조선일보명조" panose="02030304000000000000" pitchFamily="18" charset="-127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7391479" y="4922877"/>
              <a:ext cx="876861" cy="607058"/>
              <a:chOff x="4027488" y="5826126"/>
              <a:chExt cx="763588" cy="528638"/>
            </a:xfrm>
          </p:grpSpPr>
          <p:sp>
            <p:nvSpPr>
              <p:cNvPr id="58" name="Freeform 40"/>
              <p:cNvSpPr>
                <a:spLocks noEditPoints="1"/>
              </p:cNvSpPr>
              <p:nvPr/>
            </p:nvSpPr>
            <p:spPr bwMode="auto">
              <a:xfrm>
                <a:off x="4027488" y="5930901"/>
                <a:ext cx="638175" cy="423863"/>
              </a:xfrm>
              <a:custGeom>
                <a:avLst/>
                <a:gdLst>
                  <a:gd name="T0" fmla="*/ 13 w 168"/>
                  <a:gd name="T1" fmla="*/ 111 h 111"/>
                  <a:gd name="T2" fmla="*/ 0 w 168"/>
                  <a:gd name="T3" fmla="*/ 99 h 111"/>
                  <a:gd name="T4" fmla="*/ 0 w 168"/>
                  <a:gd name="T5" fmla="*/ 13 h 111"/>
                  <a:gd name="T6" fmla="*/ 13 w 168"/>
                  <a:gd name="T7" fmla="*/ 0 h 111"/>
                  <a:gd name="T8" fmla="*/ 155 w 168"/>
                  <a:gd name="T9" fmla="*/ 0 h 111"/>
                  <a:gd name="T10" fmla="*/ 168 w 168"/>
                  <a:gd name="T11" fmla="*/ 13 h 111"/>
                  <a:gd name="T12" fmla="*/ 168 w 168"/>
                  <a:gd name="T13" fmla="*/ 99 h 111"/>
                  <a:gd name="T14" fmla="*/ 155 w 168"/>
                  <a:gd name="T15" fmla="*/ 111 h 111"/>
                  <a:gd name="T16" fmla="*/ 13 w 168"/>
                  <a:gd name="T17" fmla="*/ 111 h 111"/>
                  <a:gd name="T18" fmla="*/ 4 w 168"/>
                  <a:gd name="T19" fmla="*/ 13 h 111"/>
                  <a:gd name="T20" fmla="*/ 4 w 168"/>
                  <a:gd name="T21" fmla="*/ 99 h 111"/>
                  <a:gd name="T22" fmla="*/ 13 w 168"/>
                  <a:gd name="T23" fmla="*/ 107 h 111"/>
                  <a:gd name="T24" fmla="*/ 155 w 168"/>
                  <a:gd name="T25" fmla="*/ 107 h 111"/>
                  <a:gd name="T26" fmla="*/ 164 w 168"/>
                  <a:gd name="T27" fmla="*/ 99 h 111"/>
                  <a:gd name="T28" fmla="*/ 164 w 168"/>
                  <a:gd name="T29" fmla="*/ 13 h 111"/>
                  <a:gd name="T30" fmla="*/ 155 w 168"/>
                  <a:gd name="T31" fmla="*/ 4 h 111"/>
                  <a:gd name="T32" fmla="*/ 13 w 168"/>
                  <a:gd name="T33" fmla="*/ 4 h 111"/>
                  <a:gd name="T34" fmla="*/ 4 w 168"/>
                  <a:gd name="T35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8" h="111">
                    <a:moveTo>
                      <a:pt x="13" y="111"/>
                    </a:moveTo>
                    <a:cubicBezTo>
                      <a:pt x="6" y="111"/>
                      <a:pt x="0" y="106"/>
                      <a:pt x="0" y="9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62" y="0"/>
                      <a:pt x="168" y="6"/>
                      <a:pt x="168" y="13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106"/>
                      <a:pt x="162" y="111"/>
                      <a:pt x="155" y="111"/>
                    </a:cubicBezTo>
                    <a:lnTo>
                      <a:pt x="13" y="111"/>
                    </a:lnTo>
                    <a:close/>
                    <a:moveTo>
                      <a:pt x="4" y="13"/>
                    </a:moveTo>
                    <a:cubicBezTo>
                      <a:pt x="4" y="99"/>
                      <a:pt x="4" y="99"/>
                      <a:pt x="4" y="99"/>
                    </a:cubicBezTo>
                    <a:cubicBezTo>
                      <a:pt x="4" y="104"/>
                      <a:pt x="8" y="107"/>
                      <a:pt x="13" y="107"/>
                    </a:cubicBezTo>
                    <a:cubicBezTo>
                      <a:pt x="155" y="107"/>
                      <a:pt x="155" y="107"/>
                      <a:pt x="155" y="107"/>
                    </a:cubicBezTo>
                    <a:cubicBezTo>
                      <a:pt x="160" y="107"/>
                      <a:pt x="164" y="104"/>
                      <a:pt x="164" y="99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64" y="8"/>
                      <a:pt x="160" y="4"/>
                      <a:pt x="155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8" y="4"/>
                      <a:pt x="4" y="8"/>
                      <a:pt x="4" y="13"/>
                    </a:cubicBezTo>
                    <a:close/>
                  </a:path>
                </a:pathLst>
              </a:custGeom>
              <a:solidFill>
                <a:srgbClr val="3E9FC0"/>
              </a:solidFill>
              <a:ln w="25400">
                <a:solidFill>
                  <a:srgbClr val="3E9FC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Rectangle 41"/>
              <p:cNvSpPr>
                <a:spLocks noChangeArrowheads="1"/>
              </p:cNvSpPr>
              <p:nvPr/>
            </p:nvSpPr>
            <p:spPr bwMode="auto">
              <a:xfrm>
                <a:off x="4103688" y="6237288"/>
                <a:ext cx="306388" cy="38100"/>
              </a:xfrm>
              <a:prstGeom prst="rect">
                <a:avLst/>
              </a:prstGeom>
              <a:solidFill>
                <a:srgbClr val="3E9F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42"/>
              <p:cNvSpPr>
                <a:spLocks/>
              </p:cNvSpPr>
              <p:nvPr/>
            </p:nvSpPr>
            <p:spPr bwMode="auto">
              <a:xfrm>
                <a:off x="4452938" y="5826126"/>
                <a:ext cx="338138" cy="341313"/>
              </a:xfrm>
              <a:custGeom>
                <a:avLst/>
                <a:gdLst>
                  <a:gd name="T0" fmla="*/ 31 w 89"/>
                  <a:gd name="T1" fmla="*/ 89 h 89"/>
                  <a:gd name="T2" fmla="*/ 33 w 89"/>
                  <a:gd name="T3" fmla="*/ 87 h 89"/>
                  <a:gd name="T4" fmla="*/ 77 w 89"/>
                  <a:gd name="T5" fmla="*/ 43 h 89"/>
                  <a:gd name="T6" fmla="*/ 86 w 89"/>
                  <a:gd name="T7" fmla="*/ 34 h 89"/>
                  <a:gd name="T8" fmla="*/ 86 w 89"/>
                  <a:gd name="T9" fmla="*/ 22 h 89"/>
                  <a:gd name="T10" fmla="*/ 67 w 89"/>
                  <a:gd name="T11" fmla="*/ 4 h 89"/>
                  <a:gd name="T12" fmla="*/ 55 w 89"/>
                  <a:gd name="T13" fmla="*/ 4 h 89"/>
                  <a:gd name="T14" fmla="*/ 47 w 89"/>
                  <a:gd name="T15" fmla="*/ 12 h 89"/>
                  <a:gd name="T16" fmla="*/ 2 w 89"/>
                  <a:gd name="T17" fmla="*/ 57 h 89"/>
                  <a:gd name="T18" fmla="*/ 0 w 89"/>
                  <a:gd name="T19" fmla="*/ 59 h 89"/>
                  <a:gd name="T20" fmla="*/ 21 w 89"/>
                  <a:gd name="T21" fmla="*/ 70 h 89"/>
                  <a:gd name="T22" fmla="*/ 31 w 89"/>
                  <a:gd name="T2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89">
                    <a:moveTo>
                      <a:pt x="31" y="89"/>
                    </a:moveTo>
                    <a:cubicBezTo>
                      <a:pt x="32" y="88"/>
                      <a:pt x="32" y="88"/>
                      <a:pt x="33" y="87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9" y="31"/>
                      <a:pt x="89" y="26"/>
                      <a:pt x="86" y="22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4" y="0"/>
                      <a:pt x="58" y="0"/>
                      <a:pt x="55" y="4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1" y="57"/>
                      <a:pt x="1" y="58"/>
                      <a:pt x="0" y="59"/>
                    </a:cubicBezTo>
                    <a:cubicBezTo>
                      <a:pt x="8" y="61"/>
                      <a:pt x="15" y="64"/>
                      <a:pt x="21" y="70"/>
                    </a:cubicBezTo>
                    <a:cubicBezTo>
                      <a:pt x="26" y="75"/>
                      <a:pt x="29" y="82"/>
                      <a:pt x="31" y="89"/>
                    </a:cubicBezTo>
                    <a:close/>
                  </a:path>
                </a:pathLst>
              </a:custGeom>
              <a:solidFill>
                <a:srgbClr val="3E9F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43"/>
              <p:cNvSpPr>
                <a:spLocks/>
              </p:cNvSpPr>
              <p:nvPr/>
            </p:nvSpPr>
            <p:spPr bwMode="auto">
              <a:xfrm>
                <a:off x="4570413" y="5930901"/>
                <a:ext cx="190500" cy="195263"/>
              </a:xfrm>
              <a:custGeom>
                <a:avLst/>
                <a:gdLst>
                  <a:gd name="T0" fmla="*/ 49 w 50"/>
                  <a:gd name="T1" fmla="*/ 2 h 51"/>
                  <a:gd name="T2" fmla="*/ 49 w 50"/>
                  <a:gd name="T3" fmla="*/ 7 h 51"/>
                  <a:gd name="T4" fmla="*/ 6 w 50"/>
                  <a:gd name="T5" fmla="*/ 50 h 51"/>
                  <a:gd name="T6" fmla="*/ 1 w 50"/>
                  <a:gd name="T7" fmla="*/ 50 h 51"/>
                  <a:gd name="T8" fmla="*/ 1 w 50"/>
                  <a:gd name="T9" fmla="*/ 45 h 51"/>
                  <a:gd name="T10" fmla="*/ 44 w 50"/>
                  <a:gd name="T11" fmla="*/ 2 h 51"/>
                  <a:gd name="T12" fmla="*/ 49 w 50"/>
                  <a:gd name="T13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1">
                    <a:moveTo>
                      <a:pt x="49" y="2"/>
                    </a:moveTo>
                    <a:cubicBezTo>
                      <a:pt x="50" y="3"/>
                      <a:pt x="50" y="6"/>
                      <a:pt x="49" y="7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5" y="51"/>
                      <a:pt x="2" y="51"/>
                      <a:pt x="1" y="50"/>
                    </a:cubicBezTo>
                    <a:cubicBezTo>
                      <a:pt x="0" y="48"/>
                      <a:pt x="0" y="46"/>
                      <a:pt x="1" y="45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5" y="0"/>
                      <a:pt x="48" y="0"/>
                      <a:pt x="4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44"/>
              <p:cNvSpPr>
                <a:spLocks/>
              </p:cNvSpPr>
              <p:nvPr/>
            </p:nvSpPr>
            <p:spPr bwMode="auto">
              <a:xfrm>
                <a:off x="4573588" y="5895976"/>
                <a:ext cx="152400" cy="152400"/>
              </a:xfrm>
              <a:custGeom>
                <a:avLst/>
                <a:gdLst>
                  <a:gd name="T0" fmla="*/ 38 w 40"/>
                  <a:gd name="T1" fmla="*/ 2 h 40"/>
                  <a:gd name="T2" fmla="*/ 39 w 40"/>
                  <a:gd name="T3" fmla="*/ 7 h 40"/>
                  <a:gd name="T4" fmla="*/ 6 w 40"/>
                  <a:gd name="T5" fmla="*/ 39 h 40"/>
                  <a:gd name="T6" fmla="*/ 1 w 40"/>
                  <a:gd name="T7" fmla="*/ 38 h 40"/>
                  <a:gd name="T8" fmla="*/ 1 w 40"/>
                  <a:gd name="T9" fmla="*/ 34 h 40"/>
                  <a:gd name="T10" fmla="*/ 33 w 40"/>
                  <a:gd name="T11" fmla="*/ 1 h 40"/>
                  <a:gd name="T12" fmla="*/ 38 w 40"/>
                  <a:gd name="T1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8" y="2"/>
                    </a:moveTo>
                    <a:cubicBezTo>
                      <a:pt x="39" y="3"/>
                      <a:pt x="40" y="6"/>
                      <a:pt x="39" y="7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5" y="40"/>
                      <a:pt x="3" y="40"/>
                      <a:pt x="1" y="38"/>
                    </a:cubicBezTo>
                    <a:cubicBezTo>
                      <a:pt x="0" y="37"/>
                      <a:pt x="0" y="35"/>
                      <a:pt x="1" y="34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0"/>
                      <a:pt x="37" y="0"/>
                      <a:pt x="3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45"/>
              <p:cNvSpPr>
                <a:spLocks/>
              </p:cNvSpPr>
              <p:nvPr/>
            </p:nvSpPr>
            <p:spPr bwMode="auto">
              <a:xfrm>
                <a:off x="4498975" y="5857876"/>
                <a:ext cx="188913" cy="195263"/>
              </a:xfrm>
              <a:custGeom>
                <a:avLst/>
                <a:gdLst>
                  <a:gd name="T0" fmla="*/ 1 w 50"/>
                  <a:gd name="T1" fmla="*/ 50 h 51"/>
                  <a:gd name="T2" fmla="*/ 1 w 50"/>
                  <a:gd name="T3" fmla="*/ 45 h 51"/>
                  <a:gd name="T4" fmla="*/ 44 w 50"/>
                  <a:gd name="T5" fmla="*/ 2 h 51"/>
                  <a:gd name="T6" fmla="*/ 49 w 50"/>
                  <a:gd name="T7" fmla="*/ 2 h 51"/>
                  <a:gd name="T8" fmla="*/ 49 w 50"/>
                  <a:gd name="T9" fmla="*/ 7 h 51"/>
                  <a:gd name="T10" fmla="*/ 6 w 50"/>
                  <a:gd name="T11" fmla="*/ 50 h 51"/>
                  <a:gd name="T12" fmla="*/ 1 w 50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1">
                    <a:moveTo>
                      <a:pt x="1" y="50"/>
                    </a:moveTo>
                    <a:cubicBezTo>
                      <a:pt x="0" y="48"/>
                      <a:pt x="0" y="46"/>
                      <a:pt x="1" y="45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5" y="0"/>
                      <a:pt x="48" y="0"/>
                      <a:pt x="49" y="2"/>
                    </a:cubicBezTo>
                    <a:cubicBezTo>
                      <a:pt x="50" y="3"/>
                      <a:pt x="50" y="6"/>
                      <a:pt x="49" y="7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5" y="51"/>
                      <a:pt x="2" y="51"/>
                      <a:pt x="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46"/>
              <p:cNvSpPr>
                <a:spLocks/>
              </p:cNvSpPr>
              <p:nvPr/>
            </p:nvSpPr>
            <p:spPr bwMode="auto">
              <a:xfrm>
                <a:off x="4418013" y="6064251"/>
                <a:ext cx="141288" cy="138113"/>
              </a:xfrm>
              <a:custGeom>
                <a:avLst/>
                <a:gdLst>
                  <a:gd name="T0" fmla="*/ 10 w 37"/>
                  <a:gd name="T1" fmla="*/ 35 h 36"/>
                  <a:gd name="T2" fmla="*/ 34 w 37"/>
                  <a:gd name="T3" fmla="*/ 30 h 36"/>
                  <a:gd name="T4" fmla="*/ 35 w 37"/>
                  <a:gd name="T5" fmla="*/ 30 h 36"/>
                  <a:gd name="T6" fmla="*/ 37 w 37"/>
                  <a:gd name="T7" fmla="*/ 29 h 36"/>
                  <a:gd name="T8" fmla="*/ 27 w 37"/>
                  <a:gd name="T9" fmla="*/ 11 h 36"/>
                  <a:gd name="T10" fmla="*/ 7 w 37"/>
                  <a:gd name="T11" fmla="*/ 0 h 36"/>
                  <a:gd name="T12" fmla="*/ 6 w 37"/>
                  <a:gd name="T13" fmla="*/ 1 h 36"/>
                  <a:gd name="T14" fmla="*/ 6 w 37"/>
                  <a:gd name="T15" fmla="*/ 2 h 36"/>
                  <a:gd name="T16" fmla="*/ 2 w 37"/>
                  <a:gd name="T17" fmla="*/ 25 h 36"/>
                  <a:gd name="T18" fmla="*/ 10 w 37"/>
                  <a:gd name="T1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6">
                    <a:moveTo>
                      <a:pt x="10" y="35"/>
                    </a:move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6" y="30"/>
                      <a:pt x="37" y="30"/>
                      <a:pt x="37" y="29"/>
                    </a:cubicBezTo>
                    <a:cubicBezTo>
                      <a:pt x="36" y="22"/>
                      <a:pt x="32" y="16"/>
                      <a:pt x="27" y="11"/>
                    </a:cubicBezTo>
                    <a:cubicBezTo>
                      <a:pt x="21" y="5"/>
                      <a:pt x="14" y="1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32"/>
                      <a:pt x="4" y="36"/>
                      <a:pt x="10" y="35"/>
                    </a:cubicBezTo>
                    <a:close/>
                  </a:path>
                </a:pathLst>
              </a:custGeom>
              <a:solidFill>
                <a:srgbClr val="3E9F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9555658" y="3436929"/>
            <a:ext cx="954087" cy="2190750"/>
            <a:chOff x="9606458" y="3436929"/>
            <a:chExt cx="954087" cy="219075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9606458" y="3436929"/>
              <a:ext cx="954087" cy="2190750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9620302" y="3498193"/>
              <a:ext cx="883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dirty="0" err="1" smtClean="0">
                  <a:solidFill>
                    <a:srgbClr val="3E9FC0"/>
                  </a:solidFill>
                  <a:latin typeface="+mn-ea"/>
                  <a:cs typeface="조선일보명조" panose="02030304000000000000" pitchFamily="18" charset="-127"/>
                </a:rPr>
                <a:t>스마트폰</a:t>
              </a:r>
              <a:endParaRPr lang="ko-KR" altLang="en-US" sz="1600" dirty="0">
                <a:solidFill>
                  <a:srgbClr val="3E9FC0"/>
                </a:solidFill>
                <a:latin typeface="+mn-ea"/>
                <a:cs typeface="조선일보명조" panose="02030304000000000000" pitchFamily="18" charset="-127"/>
              </a:endParaRPr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9871170" y="4774398"/>
              <a:ext cx="431800" cy="735012"/>
              <a:chOff x="9871170" y="4774398"/>
              <a:chExt cx="431800" cy="735012"/>
            </a:xfrm>
          </p:grpSpPr>
          <p:sp>
            <p:nvSpPr>
              <p:cNvPr id="88" name="Freeform 41"/>
              <p:cNvSpPr>
                <a:spLocks noEditPoints="1"/>
              </p:cNvSpPr>
              <p:nvPr/>
            </p:nvSpPr>
            <p:spPr bwMode="auto">
              <a:xfrm>
                <a:off x="9871170" y="4774398"/>
                <a:ext cx="431800" cy="735012"/>
              </a:xfrm>
              <a:custGeom>
                <a:avLst/>
                <a:gdLst>
                  <a:gd name="T0" fmla="*/ 82 w 112"/>
                  <a:gd name="T1" fmla="*/ 0 h 193"/>
                  <a:gd name="T2" fmla="*/ 30 w 112"/>
                  <a:gd name="T3" fmla="*/ 0 h 193"/>
                  <a:gd name="T4" fmla="*/ 0 w 112"/>
                  <a:gd name="T5" fmla="*/ 30 h 193"/>
                  <a:gd name="T6" fmla="*/ 0 w 112"/>
                  <a:gd name="T7" fmla="*/ 163 h 193"/>
                  <a:gd name="T8" fmla="*/ 30 w 112"/>
                  <a:gd name="T9" fmla="*/ 193 h 193"/>
                  <a:gd name="T10" fmla="*/ 82 w 112"/>
                  <a:gd name="T11" fmla="*/ 193 h 193"/>
                  <a:gd name="T12" fmla="*/ 112 w 112"/>
                  <a:gd name="T13" fmla="*/ 163 h 193"/>
                  <a:gd name="T14" fmla="*/ 112 w 112"/>
                  <a:gd name="T15" fmla="*/ 30 h 193"/>
                  <a:gd name="T16" fmla="*/ 82 w 112"/>
                  <a:gd name="T17" fmla="*/ 0 h 193"/>
                  <a:gd name="T18" fmla="*/ 71 w 112"/>
                  <a:gd name="T19" fmla="*/ 12 h 193"/>
                  <a:gd name="T20" fmla="*/ 76 w 112"/>
                  <a:gd name="T21" fmla="*/ 17 h 193"/>
                  <a:gd name="T22" fmla="*/ 71 w 112"/>
                  <a:gd name="T23" fmla="*/ 21 h 193"/>
                  <a:gd name="T24" fmla="*/ 67 w 112"/>
                  <a:gd name="T25" fmla="*/ 17 h 193"/>
                  <a:gd name="T26" fmla="*/ 71 w 112"/>
                  <a:gd name="T27" fmla="*/ 12 h 193"/>
                  <a:gd name="T28" fmla="*/ 56 w 112"/>
                  <a:gd name="T29" fmla="*/ 12 h 193"/>
                  <a:gd name="T30" fmla="*/ 60 w 112"/>
                  <a:gd name="T31" fmla="*/ 17 h 193"/>
                  <a:gd name="T32" fmla="*/ 56 w 112"/>
                  <a:gd name="T33" fmla="*/ 21 h 193"/>
                  <a:gd name="T34" fmla="*/ 52 w 112"/>
                  <a:gd name="T35" fmla="*/ 17 h 193"/>
                  <a:gd name="T36" fmla="*/ 56 w 112"/>
                  <a:gd name="T37" fmla="*/ 12 h 193"/>
                  <a:gd name="T38" fmla="*/ 40 w 112"/>
                  <a:gd name="T39" fmla="*/ 12 h 193"/>
                  <a:gd name="T40" fmla="*/ 45 w 112"/>
                  <a:gd name="T41" fmla="*/ 17 h 193"/>
                  <a:gd name="T42" fmla="*/ 40 w 112"/>
                  <a:gd name="T43" fmla="*/ 21 h 193"/>
                  <a:gd name="T44" fmla="*/ 36 w 112"/>
                  <a:gd name="T45" fmla="*/ 17 h 193"/>
                  <a:gd name="T46" fmla="*/ 40 w 112"/>
                  <a:gd name="T47" fmla="*/ 12 h 193"/>
                  <a:gd name="T48" fmla="*/ 70 w 112"/>
                  <a:gd name="T49" fmla="*/ 177 h 193"/>
                  <a:gd name="T50" fmla="*/ 41 w 112"/>
                  <a:gd name="T51" fmla="*/ 177 h 193"/>
                  <a:gd name="T52" fmla="*/ 37 w 112"/>
                  <a:gd name="T53" fmla="*/ 173 h 193"/>
                  <a:gd name="T54" fmla="*/ 41 w 112"/>
                  <a:gd name="T55" fmla="*/ 169 h 193"/>
                  <a:gd name="T56" fmla="*/ 70 w 112"/>
                  <a:gd name="T57" fmla="*/ 169 h 193"/>
                  <a:gd name="T58" fmla="*/ 75 w 112"/>
                  <a:gd name="T59" fmla="*/ 173 h 193"/>
                  <a:gd name="T60" fmla="*/ 70 w 112"/>
                  <a:gd name="T61" fmla="*/ 177 h 193"/>
                  <a:gd name="T62" fmla="*/ 101 w 112"/>
                  <a:gd name="T63" fmla="*/ 156 h 193"/>
                  <a:gd name="T64" fmla="*/ 10 w 112"/>
                  <a:gd name="T65" fmla="*/ 156 h 193"/>
                  <a:gd name="T66" fmla="*/ 10 w 112"/>
                  <a:gd name="T67" fmla="*/ 32 h 193"/>
                  <a:gd name="T68" fmla="*/ 101 w 112"/>
                  <a:gd name="T69" fmla="*/ 32 h 193"/>
                  <a:gd name="T70" fmla="*/ 101 w 112"/>
                  <a:gd name="T71" fmla="*/ 15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2" h="193">
                    <a:moveTo>
                      <a:pt x="82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79"/>
                      <a:pt x="14" y="193"/>
                      <a:pt x="30" y="193"/>
                    </a:cubicBezTo>
                    <a:cubicBezTo>
                      <a:pt x="82" y="193"/>
                      <a:pt x="82" y="193"/>
                      <a:pt x="82" y="193"/>
                    </a:cubicBezTo>
                    <a:cubicBezTo>
                      <a:pt x="98" y="193"/>
                      <a:pt x="112" y="179"/>
                      <a:pt x="112" y="163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14"/>
                      <a:pt x="98" y="0"/>
                      <a:pt x="82" y="0"/>
                    </a:cubicBezTo>
                    <a:close/>
                    <a:moveTo>
                      <a:pt x="71" y="12"/>
                    </a:moveTo>
                    <a:cubicBezTo>
                      <a:pt x="74" y="12"/>
                      <a:pt x="76" y="14"/>
                      <a:pt x="76" y="17"/>
                    </a:cubicBezTo>
                    <a:cubicBezTo>
                      <a:pt x="76" y="19"/>
                      <a:pt x="74" y="21"/>
                      <a:pt x="71" y="21"/>
                    </a:cubicBezTo>
                    <a:cubicBezTo>
                      <a:pt x="69" y="21"/>
                      <a:pt x="67" y="19"/>
                      <a:pt x="67" y="17"/>
                    </a:cubicBezTo>
                    <a:cubicBezTo>
                      <a:pt x="67" y="14"/>
                      <a:pt x="69" y="12"/>
                      <a:pt x="71" y="12"/>
                    </a:cubicBezTo>
                    <a:close/>
                    <a:moveTo>
                      <a:pt x="56" y="12"/>
                    </a:moveTo>
                    <a:cubicBezTo>
                      <a:pt x="58" y="12"/>
                      <a:pt x="60" y="14"/>
                      <a:pt x="60" y="17"/>
                    </a:cubicBezTo>
                    <a:cubicBezTo>
                      <a:pt x="60" y="19"/>
                      <a:pt x="58" y="21"/>
                      <a:pt x="56" y="21"/>
                    </a:cubicBezTo>
                    <a:cubicBezTo>
                      <a:pt x="54" y="21"/>
                      <a:pt x="52" y="19"/>
                      <a:pt x="52" y="17"/>
                    </a:cubicBezTo>
                    <a:cubicBezTo>
                      <a:pt x="52" y="14"/>
                      <a:pt x="54" y="12"/>
                      <a:pt x="56" y="12"/>
                    </a:cubicBezTo>
                    <a:close/>
                    <a:moveTo>
                      <a:pt x="40" y="12"/>
                    </a:moveTo>
                    <a:cubicBezTo>
                      <a:pt x="43" y="12"/>
                      <a:pt x="45" y="14"/>
                      <a:pt x="45" y="17"/>
                    </a:cubicBezTo>
                    <a:cubicBezTo>
                      <a:pt x="45" y="19"/>
                      <a:pt x="43" y="21"/>
                      <a:pt x="40" y="21"/>
                    </a:cubicBezTo>
                    <a:cubicBezTo>
                      <a:pt x="38" y="21"/>
                      <a:pt x="36" y="19"/>
                      <a:pt x="36" y="17"/>
                    </a:cubicBezTo>
                    <a:cubicBezTo>
                      <a:pt x="36" y="14"/>
                      <a:pt x="38" y="12"/>
                      <a:pt x="40" y="12"/>
                    </a:cubicBezTo>
                    <a:close/>
                    <a:moveTo>
                      <a:pt x="70" y="177"/>
                    </a:moveTo>
                    <a:cubicBezTo>
                      <a:pt x="41" y="177"/>
                      <a:pt x="41" y="177"/>
                      <a:pt x="41" y="177"/>
                    </a:cubicBezTo>
                    <a:cubicBezTo>
                      <a:pt x="39" y="177"/>
                      <a:pt x="37" y="175"/>
                      <a:pt x="37" y="173"/>
                    </a:cubicBezTo>
                    <a:cubicBezTo>
                      <a:pt x="37" y="171"/>
                      <a:pt x="39" y="169"/>
                      <a:pt x="41" y="169"/>
                    </a:cubicBezTo>
                    <a:cubicBezTo>
                      <a:pt x="70" y="169"/>
                      <a:pt x="70" y="169"/>
                      <a:pt x="70" y="169"/>
                    </a:cubicBezTo>
                    <a:cubicBezTo>
                      <a:pt x="73" y="169"/>
                      <a:pt x="75" y="171"/>
                      <a:pt x="75" y="173"/>
                    </a:cubicBezTo>
                    <a:cubicBezTo>
                      <a:pt x="75" y="175"/>
                      <a:pt x="73" y="177"/>
                      <a:pt x="70" y="177"/>
                    </a:cubicBezTo>
                    <a:close/>
                    <a:moveTo>
                      <a:pt x="101" y="156"/>
                    </a:moveTo>
                    <a:cubicBezTo>
                      <a:pt x="10" y="156"/>
                      <a:pt x="10" y="156"/>
                      <a:pt x="10" y="156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1" y="32"/>
                      <a:pt x="101" y="32"/>
                      <a:pt x="101" y="32"/>
                    </a:cubicBezTo>
                    <a:lnTo>
                      <a:pt x="101" y="156"/>
                    </a:lnTo>
                    <a:close/>
                  </a:path>
                </a:pathLst>
              </a:custGeom>
              <a:solidFill>
                <a:srgbClr val="3E9F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n-ea"/>
                </a:endParaRPr>
              </a:p>
            </p:txBody>
          </p:sp>
          <p:grpSp>
            <p:nvGrpSpPr>
              <p:cNvPr id="73" name="그룹 72"/>
              <p:cNvGrpSpPr/>
              <p:nvPr/>
            </p:nvGrpSpPr>
            <p:grpSpPr>
              <a:xfrm>
                <a:off x="9959544" y="5024867"/>
                <a:ext cx="266701" cy="247650"/>
                <a:chOff x="3035300" y="5387975"/>
                <a:chExt cx="266701" cy="247650"/>
              </a:xfrm>
            </p:grpSpPr>
            <p:sp>
              <p:nvSpPr>
                <p:cNvPr id="69" name="Freeform 50"/>
                <p:cNvSpPr>
                  <a:spLocks/>
                </p:cNvSpPr>
                <p:nvPr/>
              </p:nvSpPr>
              <p:spPr bwMode="auto">
                <a:xfrm>
                  <a:off x="3035300" y="5387975"/>
                  <a:ext cx="71438" cy="247650"/>
                </a:xfrm>
                <a:custGeom>
                  <a:avLst/>
                  <a:gdLst>
                    <a:gd name="T0" fmla="*/ 11 w 18"/>
                    <a:gd name="T1" fmla="*/ 1 h 63"/>
                    <a:gd name="T2" fmla="*/ 0 w 18"/>
                    <a:gd name="T3" fmla="*/ 30 h 63"/>
                    <a:gd name="T4" fmla="*/ 13 w 18"/>
                    <a:gd name="T5" fmla="*/ 62 h 63"/>
                    <a:gd name="T6" fmla="*/ 17 w 18"/>
                    <a:gd name="T7" fmla="*/ 62 h 63"/>
                    <a:gd name="T8" fmla="*/ 17 w 18"/>
                    <a:gd name="T9" fmla="*/ 58 h 63"/>
                    <a:gd name="T10" fmla="*/ 5 w 18"/>
                    <a:gd name="T11" fmla="*/ 30 h 63"/>
                    <a:gd name="T12" fmla="*/ 15 w 18"/>
                    <a:gd name="T13" fmla="*/ 5 h 63"/>
                    <a:gd name="T14" fmla="*/ 15 w 18"/>
                    <a:gd name="T15" fmla="*/ 1 h 63"/>
                    <a:gd name="T16" fmla="*/ 11 w 18"/>
                    <a:gd name="T17" fmla="*/ 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3">
                      <a:moveTo>
                        <a:pt x="11" y="1"/>
                      </a:moveTo>
                      <a:cubicBezTo>
                        <a:pt x="4" y="9"/>
                        <a:pt x="0" y="19"/>
                        <a:pt x="0" y="30"/>
                      </a:cubicBezTo>
                      <a:cubicBezTo>
                        <a:pt x="0" y="41"/>
                        <a:pt x="4" y="53"/>
                        <a:pt x="13" y="62"/>
                      </a:cubicBezTo>
                      <a:cubicBezTo>
                        <a:pt x="14" y="63"/>
                        <a:pt x="16" y="63"/>
                        <a:pt x="17" y="62"/>
                      </a:cubicBezTo>
                      <a:cubicBezTo>
                        <a:pt x="18" y="61"/>
                        <a:pt x="18" y="59"/>
                        <a:pt x="17" y="58"/>
                      </a:cubicBezTo>
                      <a:cubicBezTo>
                        <a:pt x="9" y="50"/>
                        <a:pt x="5" y="40"/>
                        <a:pt x="5" y="30"/>
                      </a:cubicBezTo>
                      <a:cubicBezTo>
                        <a:pt x="5" y="20"/>
                        <a:pt x="8" y="11"/>
                        <a:pt x="15" y="5"/>
                      </a:cubicBezTo>
                      <a:cubicBezTo>
                        <a:pt x="16" y="4"/>
                        <a:pt x="16" y="2"/>
                        <a:pt x="15" y="1"/>
                      </a:cubicBezTo>
                      <a:cubicBezTo>
                        <a:pt x="14" y="0"/>
                        <a:pt x="12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3E9FC0"/>
                </a:solidFill>
                <a:ln>
                  <a:solidFill>
                    <a:srgbClr val="3E9FC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51"/>
                <p:cNvSpPr>
                  <a:spLocks/>
                </p:cNvSpPr>
                <p:nvPr/>
              </p:nvSpPr>
              <p:spPr bwMode="auto">
                <a:xfrm>
                  <a:off x="3098800" y="5407025"/>
                  <a:ext cx="61913" cy="209550"/>
                </a:xfrm>
                <a:custGeom>
                  <a:avLst/>
                  <a:gdLst>
                    <a:gd name="T0" fmla="*/ 10 w 16"/>
                    <a:gd name="T1" fmla="*/ 1 h 53"/>
                    <a:gd name="T2" fmla="*/ 0 w 16"/>
                    <a:gd name="T3" fmla="*/ 25 h 53"/>
                    <a:gd name="T4" fmla="*/ 11 w 16"/>
                    <a:gd name="T5" fmla="*/ 52 h 53"/>
                    <a:gd name="T6" fmla="*/ 15 w 16"/>
                    <a:gd name="T7" fmla="*/ 52 h 53"/>
                    <a:gd name="T8" fmla="*/ 15 w 16"/>
                    <a:gd name="T9" fmla="*/ 49 h 53"/>
                    <a:gd name="T10" fmla="*/ 5 w 16"/>
                    <a:gd name="T11" fmla="*/ 25 h 53"/>
                    <a:gd name="T12" fmla="*/ 14 w 16"/>
                    <a:gd name="T13" fmla="*/ 4 h 53"/>
                    <a:gd name="T14" fmla="*/ 14 w 16"/>
                    <a:gd name="T15" fmla="*/ 1 h 53"/>
                    <a:gd name="T16" fmla="*/ 10 w 16"/>
                    <a:gd name="T17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3">
                      <a:moveTo>
                        <a:pt x="10" y="1"/>
                      </a:moveTo>
                      <a:cubicBezTo>
                        <a:pt x="3" y="7"/>
                        <a:pt x="0" y="16"/>
                        <a:pt x="0" y="25"/>
                      </a:cubicBezTo>
                      <a:cubicBezTo>
                        <a:pt x="0" y="35"/>
                        <a:pt x="4" y="45"/>
                        <a:pt x="11" y="52"/>
                      </a:cubicBezTo>
                      <a:cubicBezTo>
                        <a:pt x="13" y="53"/>
                        <a:pt x="14" y="53"/>
                        <a:pt x="15" y="52"/>
                      </a:cubicBezTo>
                      <a:cubicBezTo>
                        <a:pt x="16" y="51"/>
                        <a:pt x="16" y="50"/>
                        <a:pt x="15" y="49"/>
                      </a:cubicBezTo>
                      <a:cubicBezTo>
                        <a:pt x="9" y="42"/>
                        <a:pt x="5" y="33"/>
                        <a:pt x="5" y="25"/>
                      </a:cubicBezTo>
                      <a:cubicBezTo>
                        <a:pt x="5" y="17"/>
                        <a:pt x="8" y="10"/>
                        <a:pt x="14" y="4"/>
                      </a:cubicBezTo>
                      <a:cubicBezTo>
                        <a:pt x="15" y="3"/>
                        <a:pt x="15" y="2"/>
                        <a:pt x="14" y="1"/>
                      </a:cubicBezTo>
                      <a:cubicBezTo>
                        <a:pt x="13" y="0"/>
                        <a:pt x="11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3E9FC0"/>
                </a:solidFill>
                <a:ln>
                  <a:solidFill>
                    <a:srgbClr val="3E9FC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1" name="Freeform 52"/>
                <p:cNvSpPr>
                  <a:spLocks/>
                </p:cNvSpPr>
                <p:nvPr/>
              </p:nvSpPr>
              <p:spPr bwMode="auto">
                <a:xfrm>
                  <a:off x="3160713" y="5422900"/>
                  <a:ext cx="58738" cy="177800"/>
                </a:xfrm>
                <a:custGeom>
                  <a:avLst/>
                  <a:gdLst>
                    <a:gd name="T0" fmla="*/ 8 w 15"/>
                    <a:gd name="T1" fmla="*/ 1 h 45"/>
                    <a:gd name="T2" fmla="*/ 0 w 15"/>
                    <a:gd name="T3" fmla="*/ 21 h 45"/>
                    <a:gd name="T4" fmla="*/ 10 w 15"/>
                    <a:gd name="T5" fmla="*/ 44 h 45"/>
                    <a:gd name="T6" fmla="*/ 13 w 15"/>
                    <a:gd name="T7" fmla="*/ 44 h 45"/>
                    <a:gd name="T8" fmla="*/ 13 w 15"/>
                    <a:gd name="T9" fmla="*/ 40 h 45"/>
                    <a:gd name="T10" fmla="*/ 6 w 15"/>
                    <a:gd name="T11" fmla="*/ 21 h 45"/>
                    <a:gd name="T12" fmla="*/ 12 w 15"/>
                    <a:gd name="T13" fmla="*/ 5 h 45"/>
                    <a:gd name="T14" fmla="*/ 12 w 15"/>
                    <a:gd name="T15" fmla="*/ 1 h 45"/>
                    <a:gd name="T16" fmla="*/ 8 w 15"/>
                    <a:gd name="T17" fmla="*/ 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5">
                      <a:moveTo>
                        <a:pt x="8" y="1"/>
                      </a:moveTo>
                      <a:cubicBezTo>
                        <a:pt x="3" y="7"/>
                        <a:pt x="0" y="14"/>
                        <a:pt x="0" y="21"/>
                      </a:cubicBezTo>
                      <a:cubicBezTo>
                        <a:pt x="0" y="29"/>
                        <a:pt x="3" y="37"/>
                        <a:pt x="10" y="44"/>
                      </a:cubicBezTo>
                      <a:cubicBezTo>
                        <a:pt x="11" y="45"/>
                        <a:pt x="12" y="45"/>
                        <a:pt x="13" y="44"/>
                      </a:cubicBezTo>
                      <a:cubicBezTo>
                        <a:pt x="15" y="43"/>
                        <a:pt x="15" y="41"/>
                        <a:pt x="13" y="40"/>
                      </a:cubicBezTo>
                      <a:cubicBezTo>
                        <a:pt x="8" y="35"/>
                        <a:pt x="6" y="28"/>
                        <a:pt x="6" y="21"/>
                      </a:cubicBezTo>
                      <a:cubicBezTo>
                        <a:pt x="6" y="15"/>
                        <a:pt x="8" y="10"/>
                        <a:pt x="12" y="5"/>
                      </a:cubicBezTo>
                      <a:cubicBezTo>
                        <a:pt x="13" y="4"/>
                        <a:pt x="13" y="2"/>
                        <a:pt x="12" y="1"/>
                      </a:cubicBezTo>
                      <a:cubicBezTo>
                        <a:pt x="11" y="0"/>
                        <a:pt x="9" y="0"/>
                        <a:pt x="8" y="1"/>
                      </a:cubicBezTo>
                      <a:close/>
                    </a:path>
                  </a:pathLst>
                </a:custGeom>
                <a:solidFill>
                  <a:srgbClr val="3E9FC0"/>
                </a:solidFill>
                <a:ln>
                  <a:solidFill>
                    <a:srgbClr val="3E9FC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Oval 53"/>
                <p:cNvSpPr>
                  <a:spLocks noChangeArrowheads="1"/>
                </p:cNvSpPr>
                <p:nvPr/>
              </p:nvSpPr>
              <p:spPr bwMode="auto">
                <a:xfrm>
                  <a:off x="3224213" y="5475288"/>
                  <a:ext cx="77788" cy="74613"/>
                </a:xfrm>
                <a:prstGeom prst="ellipse">
                  <a:avLst/>
                </a:prstGeom>
                <a:solidFill>
                  <a:srgbClr val="3E9FC0"/>
                </a:solidFill>
                <a:ln>
                  <a:solidFill>
                    <a:srgbClr val="3E9FC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75" name="그룹 74"/>
          <p:cNvGrpSpPr/>
          <p:nvPr/>
        </p:nvGrpSpPr>
        <p:grpSpPr>
          <a:xfrm>
            <a:off x="6144904" y="4634726"/>
            <a:ext cx="954087" cy="992953"/>
            <a:chOff x="6195704" y="4634726"/>
            <a:chExt cx="954087" cy="992953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6195704" y="4656129"/>
              <a:ext cx="954087" cy="971550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6376431" y="4634726"/>
              <a:ext cx="5341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srgbClr val="3E9FC0"/>
                  </a:solidFill>
                  <a:latin typeface="+mn-ea"/>
                  <a:cs typeface="조선일보명조" panose="02030304000000000000" pitchFamily="18" charset="-127"/>
                </a:rPr>
                <a:t>생각</a:t>
              </a:r>
              <a:endParaRPr lang="ko-KR" altLang="en-US" sz="1600" dirty="0">
                <a:solidFill>
                  <a:srgbClr val="3E9FC0"/>
                </a:solidFill>
                <a:latin typeface="+mn-ea"/>
                <a:cs typeface="조선일보명조" panose="02030304000000000000" pitchFamily="18" charset="-127"/>
              </a:endParaRPr>
            </a:p>
          </p:txBody>
        </p:sp>
        <p:grpSp>
          <p:nvGrpSpPr>
            <p:cNvPr id="138" name="그룹 137"/>
            <p:cNvGrpSpPr/>
            <p:nvPr/>
          </p:nvGrpSpPr>
          <p:grpSpPr>
            <a:xfrm>
              <a:off x="6374825" y="4963971"/>
              <a:ext cx="585060" cy="577843"/>
              <a:chOff x="-7421563" y="8108950"/>
              <a:chExt cx="1801813" cy="1779588"/>
            </a:xfrm>
          </p:grpSpPr>
          <p:sp>
            <p:nvSpPr>
              <p:cNvPr id="139" name="Freeform 38"/>
              <p:cNvSpPr>
                <a:spLocks/>
              </p:cNvSpPr>
              <p:nvPr/>
            </p:nvSpPr>
            <p:spPr bwMode="auto">
              <a:xfrm>
                <a:off x="-7421563" y="8226425"/>
                <a:ext cx="1801813" cy="1312862"/>
              </a:xfrm>
              <a:custGeom>
                <a:avLst/>
                <a:gdLst>
                  <a:gd name="T0" fmla="*/ 480 w 480"/>
                  <a:gd name="T1" fmla="*/ 0 h 350"/>
                  <a:gd name="T2" fmla="*/ 480 w 480"/>
                  <a:gd name="T3" fmla="*/ 319 h 350"/>
                  <a:gd name="T4" fmla="*/ 449 w 480"/>
                  <a:gd name="T5" fmla="*/ 350 h 350"/>
                  <a:gd name="T6" fmla="*/ 31 w 480"/>
                  <a:gd name="T7" fmla="*/ 350 h 350"/>
                  <a:gd name="T8" fmla="*/ 0 w 480"/>
                  <a:gd name="T9" fmla="*/ 319 h 350"/>
                  <a:gd name="T10" fmla="*/ 0 w 480"/>
                  <a:gd name="T11" fmla="*/ 0 h 350"/>
                  <a:gd name="T12" fmla="*/ 480 w 480"/>
                  <a:gd name="T13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0" h="350">
                    <a:moveTo>
                      <a:pt x="480" y="0"/>
                    </a:moveTo>
                    <a:cubicBezTo>
                      <a:pt x="480" y="319"/>
                      <a:pt x="480" y="319"/>
                      <a:pt x="480" y="319"/>
                    </a:cubicBezTo>
                    <a:cubicBezTo>
                      <a:pt x="480" y="336"/>
                      <a:pt x="466" y="350"/>
                      <a:pt x="449" y="350"/>
                    </a:cubicBezTo>
                    <a:cubicBezTo>
                      <a:pt x="31" y="350"/>
                      <a:pt x="31" y="350"/>
                      <a:pt x="31" y="350"/>
                    </a:cubicBezTo>
                    <a:cubicBezTo>
                      <a:pt x="14" y="350"/>
                      <a:pt x="0" y="336"/>
                      <a:pt x="0" y="31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0" name="Freeform 39"/>
              <p:cNvSpPr>
                <a:spLocks/>
              </p:cNvSpPr>
              <p:nvPr/>
            </p:nvSpPr>
            <p:spPr bwMode="auto">
              <a:xfrm>
                <a:off x="-5851525" y="8108950"/>
                <a:ext cx="231775" cy="1314450"/>
              </a:xfrm>
              <a:custGeom>
                <a:avLst/>
                <a:gdLst>
                  <a:gd name="T0" fmla="*/ 31 w 62"/>
                  <a:gd name="T1" fmla="*/ 0 h 350"/>
                  <a:gd name="T2" fmla="*/ 0 w 62"/>
                  <a:gd name="T3" fmla="*/ 31 h 350"/>
                  <a:gd name="T4" fmla="*/ 0 w 62"/>
                  <a:gd name="T5" fmla="*/ 350 h 350"/>
                  <a:gd name="T6" fmla="*/ 31 w 62"/>
                  <a:gd name="T7" fmla="*/ 319 h 350"/>
                  <a:gd name="T8" fmla="*/ 62 w 62"/>
                  <a:gd name="T9" fmla="*/ 350 h 350"/>
                  <a:gd name="T10" fmla="*/ 62 w 62"/>
                  <a:gd name="T11" fmla="*/ 31 h 350"/>
                  <a:gd name="T12" fmla="*/ 31 w 62"/>
                  <a:gd name="T13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50">
                    <a:moveTo>
                      <a:pt x="31" y="0"/>
                    </a:moveTo>
                    <a:cubicBezTo>
                      <a:pt x="14" y="0"/>
                      <a:pt x="0" y="14"/>
                      <a:pt x="0" y="31"/>
                    </a:cubicBezTo>
                    <a:cubicBezTo>
                      <a:pt x="0" y="350"/>
                      <a:pt x="0" y="350"/>
                      <a:pt x="0" y="350"/>
                    </a:cubicBezTo>
                    <a:cubicBezTo>
                      <a:pt x="0" y="333"/>
                      <a:pt x="14" y="319"/>
                      <a:pt x="31" y="319"/>
                    </a:cubicBezTo>
                    <a:cubicBezTo>
                      <a:pt x="48" y="319"/>
                      <a:pt x="62" y="333"/>
                      <a:pt x="62" y="35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14"/>
                      <a:pt x="48" y="0"/>
                      <a:pt x="31" y="0"/>
                    </a:cubicBezTo>
                    <a:close/>
                  </a:path>
                </a:pathLst>
              </a:cu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1" name="Freeform 40"/>
              <p:cNvSpPr>
                <a:spLocks/>
              </p:cNvSpPr>
              <p:nvPr/>
            </p:nvSpPr>
            <p:spPr bwMode="auto">
              <a:xfrm>
                <a:off x="-7421563" y="8108950"/>
                <a:ext cx="233363" cy="1314450"/>
              </a:xfrm>
              <a:custGeom>
                <a:avLst/>
                <a:gdLst>
                  <a:gd name="T0" fmla="*/ 31 w 62"/>
                  <a:gd name="T1" fmla="*/ 0 h 350"/>
                  <a:gd name="T2" fmla="*/ 62 w 62"/>
                  <a:gd name="T3" fmla="*/ 31 h 350"/>
                  <a:gd name="T4" fmla="*/ 62 w 62"/>
                  <a:gd name="T5" fmla="*/ 350 h 350"/>
                  <a:gd name="T6" fmla="*/ 31 w 62"/>
                  <a:gd name="T7" fmla="*/ 319 h 350"/>
                  <a:gd name="T8" fmla="*/ 0 w 62"/>
                  <a:gd name="T9" fmla="*/ 350 h 350"/>
                  <a:gd name="T10" fmla="*/ 0 w 62"/>
                  <a:gd name="T11" fmla="*/ 31 h 350"/>
                  <a:gd name="T12" fmla="*/ 31 w 62"/>
                  <a:gd name="T13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50">
                    <a:moveTo>
                      <a:pt x="31" y="0"/>
                    </a:moveTo>
                    <a:cubicBezTo>
                      <a:pt x="48" y="0"/>
                      <a:pt x="62" y="14"/>
                      <a:pt x="62" y="31"/>
                    </a:cubicBezTo>
                    <a:cubicBezTo>
                      <a:pt x="62" y="350"/>
                      <a:pt x="62" y="350"/>
                      <a:pt x="62" y="350"/>
                    </a:cubicBezTo>
                    <a:cubicBezTo>
                      <a:pt x="62" y="333"/>
                      <a:pt x="48" y="319"/>
                      <a:pt x="31" y="319"/>
                    </a:cubicBezTo>
                    <a:cubicBezTo>
                      <a:pt x="14" y="319"/>
                      <a:pt x="0" y="333"/>
                      <a:pt x="0" y="35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2" name="Freeform 41"/>
              <p:cNvSpPr>
                <a:spLocks noEditPoints="1"/>
              </p:cNvSpPr>
              <p:nvPr/>
            </p:nvSpPr>
            <p:spPr bwMode="auto">
              <a:xfrm>
                <a:off x="-6932613" y="8469313"/>
                <a:ext cx="825500" cy="825500"/>
              </a:xfrm>
              <a:custGeom>
                <a:avLst/>
                <a:gdLst>
                  <a:gd name="T0" fmla="*/ 93 w 220"/>
                  <a:gd name="T1" fmla="*/ 196 h 220"/>
                  <a:gd name="T2" fmla="*/ 44 w 220"/>
                  <a:gd name="T3" fmla="*/ 199 h 220"/>
                  <a:gd name="T4" fmla="*/ 21 w 220"/>
                  <a:gd name="T5" fmla="*/ 176 h 220"/>
                  <a:gd name="T6" fmla="*/ 23 w 220"/>
                  <a:gd name="T7" fmla="*/ 127 h 220"/>
                  <a:gd name="T8" fmla="*/ 23 w 220"/>
                  <a:gd name="T9" fmla="*/ 93 h 220"/>
                  <a:gd name="T10" fmla="*/ 21 w 220"/>
                  <a:gd name="T11" fmla="*/ 44 h 220"/>
                  <a:gd name="T12" fmla="*/ 44 w 220"/>
                  <a:gd name="T13" fmla="*/ 21 h 220"/>
                  <a:gd name="T14" fmla="*/ 93 w 220"/>
                  <a:gd name="T15" fmla="*/ 23 h 220"/>
                  <a:gd name="T16" fmla="*/ 127 w 220"/>
                  <a:gd name="T17" fmla="*/ 23 h 220"/>
                  <a:gd name="T18" fmla="*/ 176 w 220"/>
                  <a:gd name="T19" fmla="*/ 21 h 220"/>
                  <a:gd name="T20" fmla="*/ 199 w 220"/>
                  <a:gd name="T21" fmla="*/ 44 h 220"/>
                  <a:gd name="T22" fmla="*/ 197 w 220"/>
                  <a:gd name="T23" fmla="*/ 93 h 220"/>
                  <a:gd name="T24" fmla="*/ 197 w 220"/>
                  <a:gd name="T25" fmla="*/ 127 h 220"/>
                  <a:gd name="T26" fmla="*/ 199 w 220"/>
                  <a:gd name="T27" fmla="*/ 176 h 220"/>
                  <a:gd name="T28" fmla="*/ 176 w 220"/>
                  <a:gd name="T29" fmla="*/ 199 h 220"/>
                  <a:gd name="T30" fmla="*/ 127 w 220"/>
                  <a:gd name="T31" fmla="*/ 196 h 220"/>
                  <a:gd name="T32" fmla="*/ 113 w 220"/>
                  <a:gd name="T33" fmla="*/ 209 h 220"/>
                  <a:gd name="T34" fmla="*/ 138 w 220"/>
                  <a:gd name="T35" fmla="*/ 182 h 220"/>
                  <a:gd name="T36" fmla="*/ 162 w 220"/>
                  <a:gd name="T37" fmla="*/ 194 h 220"/>
                  <a:gd name="T38" fmla="*/ 170 w 220"/>
                  <a:gd name="T39" fmla="*/ 158 h 220"/>
                  <a:gd name="T40" fmla="*/ 197 w 220"/>
                  <a:gd name="T41" fmla="*/ 156 h 220"/>
                  <a:gd name="T42" fmla="*/ 186 w 220"/>
                  <a:gd name="T43" fmla="*/ 121 h 220"/>
                  <a:gd name="T44" fmla="*/ 209 w 220"/>
                  <a:gd name="T45" fmla="*/ 107 h 220"/>
                  <a:gd name="T46" fmla="*/ 182 w 220"/>
                  <a:gd name="T47" fmla="*/ 82 h 220"/>
                  <a:gd name="T48" fmla="*/ 194 w 220"/>
                  <a:gd name="T49" fmla="*/ 58 h 220"/>
                  <a:gd name="T50" fmla="*/ 158 w 220"/>
                  <a:gd name="T51" fmla="*/ 50 h 220"/>
                  <a:gd name="T52" fmla="*/ 157 w 220"/>
                  <a:gd name="T53" fmla="*/ 23 h 220"/>
                  <a:gd name="T54" fmla="*/ 122 w 220"/>
                  <a:gd name="T55" fmla="*/ 34 h 220"/>
                  <a:gd name="T56" fmla="*/ 107 w 220"/>
                  <a:gd name="T57" fmla="*/ 11 h 220"/>
                  <a:gd name="T58" fmla="*/ 82 w 220"/>
                  <a:gd name="T59" fmla="*/ 38 h 220"/>
                  <a:gd name="T60" fmla="*/ 58 w 220"/>
                  <a:gd name="T61" fmla="*/ 26 h 220"/>
                  <a:gd name="T62" fmla="*/ 50 w 220"/>
                  <a:gd name="T63" fmla="*/ 62 h 220"/>
                  <a:gd name="T64" fmla="*/ 23 w 220"/>
                  <a:gd name="T65" fmla="*/ 63 h 220"/>
                  <a:gd name="T66" fmla="*/ 34 w 220"/>
                  <a:gd name="T67" fmla="*/ 98 h 220"/>
                  <a:gd name="T68" fmla="*/ 11 w 220"/>
                  <a:gd name="T69" fmla="*/ 113 h 220"/>
                  <a:gd name="T70" fmla="*/ 38 w 220"/>
                  <a:gd name="T71" fmla="*/ 138 h 220"/>
                  <a:gd name="T72" fmla="*/ 26 w 220"/>
                  <a:gd name="T73" fmla="*/ 162 h 220"/>
                  <a:gd name="T74" fmla="*/ 62 w 220"/>
                  <a:gd name="T75" fmla="*/ 170 h 220"/>
                  <a:gd name="T76" fmla="*/ 63 w 220"/>
                  <a:gd name="T77" fmla="*/ 197 h 220"/>
                  <a:gd name="T78" fmla="*/ 98 w 220"/>
                  <a:gd name="T79" fmla="*/ 186 h 220"/>
                  <a:gd name="T80" fmla="*/ 110 w 220"/>
                  <a:gd name="T81" fmla="*/ 158 h 220"/>
                  <a:gd name="T82" fmla="*/ 158 w 220"/>
                  <a:gd name="T83" fmla="*/ 110 h 220"/>
                  <a:gd name="T84" fmla="*/ 73 w 220"/>
                  <a:gd name="T85" fmla="*/ 110 h 220"/>
                  <a:gd name="T86" fmla="*/ 110 w 220"/>
                  <a:gd name="T87" fmla="*/ 7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0" h="220">
                    <a:moveTo>
                      <a:pt x="123" y="220"/>
                    </a:moveTo>
                    <a:cubicBezTo>
                      <a:pt x="97" y="220"/>
                      <a:pt x="97" y="220"/>
                      <a:pt x="97" y="220"/>
                    </a:cubicBezTo>
                    <a:cubicBezTo>
                      <a:pt x="93" y="196"/>
                      <a:pt x="93" y="196"/>
                      <a:pt x="93" y="196"/>
                    </a:cubicBezTo>
                    <a:cubicBezTo>
                      <a:pt x="89" y="196"/>
                      <a:pt x="85" y="195"/>
                      <a:pt x="82" y="193"/>
                    </a:cubicBezTo>
                    <a:cubicBezTo>
                      <a:pt x="66" y="211"/>
                      <a:pt x="66" y="211"/>
                      <a:pt x="66" y="211"/>
                    </a:cubicBezTo>
                    <a:cubicBezTo>
                      <a:pt x="44" y="199"/>
                      <a:pt x="44" y="199"/>
                      <a:pt x="44" y="199"/>
                    </a:cubicBezTo>
                    <a:cubicBezTo>
                      <a:pt x="52" y="176"/>
                      <a:pt x="52" y="176"/>
                      <a:pt x="52" y="176"/>
                    </a:cubicBezTo>
                    <a:cubicBezTo>
                      <a:pt x="49" y="174"/>
                      <a:pt x="46" y="171"/>
                      <a:pt x="44" y="168"/>
                    </a:cubicBezTo>
                    <a:cubicBezTo>
                      <a:pt x="21" y="176"/>
                      <a:pt x="21" y="176"/>
                      <a:pt x="21" y="176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26" y="138"/>
                      <a:pt x="26" y="138"/>
                      <a:pt x="26" y="138"/>
                    </a:cubicBezTo>
                    <a:cubicBezTo>
                      <a:pt x="25" y="135"/>
                      <a:pt x="24" y="131"/>
                      <a:pt x="23" y="127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4" y="89"/>
                      <a:pt x="25" y="85"/>
                      <a:pt x="26" y="8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6" y="49"/>
                      <a:pt x="49" y="46"/>
                      <a:pt x="52" y="43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5" y="25"/>
                      <a:pt x="89" y="24"/>
                      <a:pt x="93" y="2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7" y="23"/>
                      <a:pt x="127" y="23"/>
                      <a:pt x="127" y="23"/>
                    </a:cubicBezTo>
                    <a:cubicBezTo>
                      <a:pt x="131" y="24"/>
                      <a:pt x="135" y="25"/>
                      <a:pt x="138" y="26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68" y="43"/>
                      <a:pt x="168" y="43"/>
                      <a:pt x="168" y="43"/>
                    </a:cubicBezTo>
                    <a:cubicBezTo>
                      <a:pt x="171" y="46"/>
                      <a:pt x="174" y="49"/>
                      <a:pt x="176" y="52"/>
                    </a:cubicBezTo>
                    <a:cubicBezTo>
                      <a:pt x="199" y="44"/>
                      <a:pt x="199" y="44"/>
                      <a:pt x="199" y="44"/>
                    </a:cubicBezTo>
                    <a:cubicBezTo>
                      <a:pt x="212" y="66"/>
                      <a:pt x="212" y="66"/>
                      <a:pt x="212" y="66"/>
                    </a:cubicBezTo>
                    <a:cubicBezTo>
                      <a:pt x="194" y="81"/>
                      <a:pt x="194" y="81"/>
                      <a:pt x="194" y="81"/>
                    </a:cubicBezTo>
                    <a:cubicBezTo>
                      <a:pt x="195" y="85"/>
                      <a:pt x="196" y="89"/>
                      <a:pt x="197" y="93"/>
                    </a:cubicBezTo>
                    <a:cubicBezTo>
                      <a:pt x="220" y="97"/>
                      <a:pt x="220" y="97"/>
                      <a:pt x="220" y="97"/>
                    </a:cubicBezTo>
                    <a:cubicBezTo>
                      <a:pt x="220" y="122"/>
                      <a:pt x="220" y="122"/>
                      <a:pt x="220" y="122"/>
                    </a:cubicBezTo>
                    <a:cubicBezTo>
                      <a:pt x="197" y="127"/>
                      <a:pt x="197" y="127"/>
                      <a:pt x="197" y="127"/>
                    </a:cubicBezTo>
                    <a:cubicBezTo>
                      <a:pt x="196" y="131"/>
                      <a:pt x="195" y="135"/>
                      <a:pt x="194" y="138"/>
                    </a:cubicBezTo>
                    <a:cubicBezTo>
                      <a:pt x="212" y="154"/>
                      <a:pt x="212" y="154"/>
                      <a:pt x="212" y="154"/>
                    </a:cubicBezTo>
                    <a:cubicBezTo>
                      <a:pt x="199" y="176"/>
                      <a:pt x="199" y="176"/>
                      <a:pt x="199" y="176"/>
                    </a:cubicBezTo>
                    <a:cubicBezTo>
                      <a:pt x="176" y="168"/>
                      <a:pt x="176" y="168"/>
                      <a:pt x="176" y="168"/>
                    </a:cubicBezTo>
                    <a:cubicBezTo>
                      <a:pt x="174" y="171"/>
                      <a:pt x="171" y="174"/>
                      <a:pt x="168" y="176"/>
                    </a:cubicBezTo>
                    <a:cubicBezTo>
                      <a:pt x="176" y="199"/>
                      <a:pt x="176" y="199"/>
                      <a:pt x="176" y="199"/>
                    </a:cubicBezTo>
                    <a:cubicBezTo>
                      <a:pt x="154" y="211"/>
                      <a:pt x="154" y="211"/>
                      <a:pt x="154" y="211"/>
                    </a:cubicBezTo>
                    <a:cubicBezTo>
                      <a:pt x="138" y="193"/>
                      <a:pt x="138" y="193"/>
                      <a:pt x="138" y="193"/>
                    </a:cubicBezTo>
                    <a:cubicBezTo>
                      <a:pt x="135" y="195"/>
                      <a:pt x="131" y="196"/>
                      <a:pt x="127" y="196"/>
                    </a:cubicBezTo>
                    <a:lnTo>
                      <a:pt x="123" y="220"/>
                    </a:lnTo>
                    <a:close/>
                    <a:moveTo>
                      <a:pt x="107" y="209"/>
                    </a:moveTo>
                    <a:cubicBezTo>
                      <a:pt x="113" y="209"/>
                      <a:pt x="113" y="209"/>
                      <a:pt x="113" y="209"/>
                    </a:cubicBezTo>
                    <a:cubicBezTo>
                      <a:pt x="118" y="186"/>
                      <a:pt x="118" y="186"/>
                      <a:pt x="118" y="186"/>
                    </a:cubicBezTo>
                    <a:cubicBezTo>
                      <a:pt x="122" y="186"/>
                      <a:pt x="122" y="186"/>
                      <a:pt x="122" y="186"/>
                    </a:cubicBezTo>
                    <a:cubicBezTo>
                      <a:pt x="127" y="185"/>
                      <a:pt x="133" y="184"/>
                      <a:pt x="138" y="182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57" y="197"/>
                      <a:pt x="157" y="197"/>
                      <a:pt x="157" y="197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55" y="172"/>
                      <a:pt x="155" y="172"/>
                      <a:pt x="155" y="172"/>
                    </a:cubicBezTo>
                    <a:cubicBezTo>
                      <a:pt x="158" y="170"/>
                      <a:pt x="158" y="170"/>
                      <a:pt x="158" y="170"/>
                    </a:cubicBezTo>
                    <a:cubicBezTo>
                      <a:pt x="163" y="166"/>
                      <a:pt x="167" y="162"/>
                      <a:pt x="170" y="158"/>
                    </a:cubicBezTo>
                    <a:cubicBezTo>
                      <a:pt x="173" y="155"/>
                      <a:pt x="173" y="155"/>
                      <a:pt x="173" y="155"/>
                    </a:cubicBezTo>
                    <a:cubicBezTo>
                      <a:pt x="194" y="162"/>
                      <a:pt x="194" y="162"/>
                      <a:pt x="194" y="162"/>
                    </a:cubicBezTo>
                    <a:cubicBezTo>
                      <a:pt x="197" y="156"/>
                      <a:pt x="197" y="156"/>
                      <a:pt x="197" y="156"/>
                    </a:cubicBezTo>
                    <a:cubicBezTo>
                      <a:pt x="180" y="141"/>
                      <a:pt x="180" y="141"/>
                      <a:pt x="180" y="141"/>
                    </a:cubicBezTo>
                    <a:cubicBezTo>
                      <a:pt x="182" y="138"/>
                      <a:pt x="182" y="138"/>
                      <a:pt x="182" y="138"/>
                    </a:cubicBezTo>
                    <a:cubicBezTo>
                      <a:pt x="184" y="133"/>
                      <a:pt x="185" y="127"/>
                      <a:pt x="186" y="121"/>
                    </a:cubicBezTo>
                    <a:cubicBezTo>
                      <a:pt x="187" y="118"/>
                      <a:pt x="187" y="118"/>
                      <a:pt x="187" y="118"/>
                    </a:cubicBezTo>
                    <a:cubicBezTo>
                      <a:pt x="209" y="113"/>
                      <a:pt x="209" y="113"/>
                      <a:pt x="209" y="113"/>
                    </a:cubicBezTo>
                    <a:cubicBezTo>
                      <a:pt x="209" y="107"/>
                      <a:pt x="209" y="107"/>
                      <a:pt x="209" y="107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6" y="98"/>
                      <a:pt x="186" y="98"/>
                      <a:pt x="186" y="98"/>
                    </a:cubicBezTo>
                    <a:cubicBezTo>
                      <a:pt x="185" y="92"/>
                      <a:pt x="184" y="87"/>
                      <a:pt x="182" y="82"/>
                    </a:cubicBezTo>
                    <a:cubicBezTo>
                      <a:pt x="180" y="78"/>
                      <a:pt x="180" y="78"/>
                      <a:pt x="180" y="78"/>
                    </a:cubicBezTo>
                    <a:cubicBezTo>
                      <a:pt x="197" y="63"/>
                      <a:pt x="197" y="63"/>
                      <a:pt x="197" y="63"/>
                    </a:cubicBezTo>
                    <a:cubicBezTo>
                      <a:pt x="194" y="58"/>
                      <a:pt x="194" y="58"/>
                      <a:pt x="194" y="58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0" y="62"/>
                      <a:pt x="170" y="62"/>
                      <a:pt x="170" y="62"/>
                    </a:cubicBezTo>
                    <a:cubicBezTo>
                      <a:pt x="167" y="57"/>
                      <a:pt x="163" y="53"/>
                      <a:pt x="158" y="50"/>
                    </a:cubicBezTo>
                    <a:cubicBezTo>
                      <a:pt x="155" y="47"/>
                      <a:pt x="155" y="47"/>
                      <a:pt x="155" y="47"/>
                    </a:cubicBezTo>
                    <a:cubicBezTo>
                      <a:pt x="162" y="26"/>
                      <a:pt x="162" y="26"/>
                      <a:pt x="162" y="26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33" y="36"/>
                      <a:pt x="127" y="35"/>
                      <a:pt x="122" y="34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3" y="35"/>
                      <a:pt x="87" y="36"/>
                      <a:pt x="82" y="38"/>
                    </a:cubicBezTo>
                    <a:cubicBezTo>
                      <a:pt x="78" y="40"/>
                      <a:pt x="78" y="40"/>
                      <a:pt x="78" y="40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57" y="53"/>
                      <a:pt x="53" y="57"/>
                      <a:pt x="50" y="62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6" y="87"/>
                      <a:pt x="35" y="92"/>
                      <a:pt x="34" y="98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1" y="113"/>
                      <a:pt x="11" y="113"/>
                      <a:pt x="11" y="113"/>
                    </a:cubicBezTo>
                    <a:cubicBezTo>
                      <a:pt x="33" y="118"/>
                      <a:pt x="33" y="118"/>
                      <a:pt x="33" y="118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35" y="127"/>
                      <a:pt x="36" y="133"/>
                      <a:pt x="38" y="138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6" y="162"/>
                      <a:pt x="26" y="162"/>
                      <a:pt x="26" y="162"/>
                    </a:cubicBezTo>
                    <a:cubicBezTo>
                      <a:pt x="47" y="155"/>
                      <a:pt x="47" y="155"/>
                      <a:pt x="47" y="155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53" y="162"/>
                      <a:pt x="57" y="166"/>
                      <a:pt x="62" y="170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58" y="194"/>
                      <a:pt x="58" y="194"/>
                      <a:pt x="58" y="194"/>
                    </a:cubicBezTo>
                    <a:cubicBezTo>
                      <a:pt x="63" y="197"/>
                      <a:pt x="63" y="197"/>
                      <a:pt x="63" y="197"/>
                    </a:cubicBezTo>
                    <a:cubicBezTo>
                      <a:pt x="78" y="180"/>
                      <a:pt x="78" y="180"/>
                      <a:pt x="78" y="180"/>
                    </a:cubicBezTo>
                    <a:cubicBezTo>
                      <a:pt x="82" y="182"/>
                      <a:pt x="82" y="182"/>
                      <a:pt x="82" y="182"/>
                    </a:cubicBezTo>
                    <a:cubicBezTo>
                      <a:pt x="87" y="184"/>
                      <a:pt x="93" y="185"/>
                      <a:pt x="98" y="186"/>
                    </a:cubicBezTo>
                    <a:cubicBezTo>
                      <a:pt x="102" y="186"/>
                      <a:pt x="102" y="186"/>
                      <a:pt x="102" y="186"/>
                    </a:cubicBezTo>
                    <a:lnTo>
                      <a:pt x="107" y="209"/>
                    </a:lnTo>
                    <a:close/>
                    <a:moveTo>
                      <a:pt x="110" y="158"/>
                    </a:moveTo>
                    <a:cubicBezTo>
                      <a:pt x="84" y="158"/>
                      <a:pt x="62" y="136"/>
                      <a:pt x="62" y="110"/>
                    </a:cubicBezTo>
                    <a:cubicBezTo>
                      <a:pt x="62" y="83"/>
                      <a:pt x="84" y="62"/>
                      <a:pt x="110" y="62"/>
                    </a:cubicBezTo>
                    <a:cubicBezTo>
                      <a:pt x="136" y="62"/>
                      <a:pt x="158" y="83"/>
                      <a:pt x="158" y="110"/>
                    </a:cubicBezTo>
                    <a:cubicBezTo>
                      <a:pt x="158" y="136"/>
                      <a:pt x="136" y="158"/>
                      <a:pt x="110" y="158"/>
                    </a:cubicBezTo>
                    <a:close/>
                    <a:moveTo>
                      <a:pt x="110" y="73"/>
                    </a:moveTo>
                    <a:cubicBezTo>
                      <a:pt x="90" y="73"/>
                      <a:pt x="73" y="90"/>
                      <a:pt x="73" y="110"/>
                    </a:cubicBezTo>
                    <a:cubicBezTo>
                      <a:pt x="73" y="130"/>
                      <a:pt x="90" y="146"/>
                      <a:pt x="110" y="146"/>
                    </a:cubicBezTo>
                    <a:cubicBezTo>
                      <a:pt x="130" y="146"/>
                      <a:pt x="147" y="130"/>
                      <a:pt x="147" y="110"/>
                    </a:cubicBezTo>
                    <a:cubicBezTo>
                      <a:pt x="147" y="90"/>
                      <a:pt x="130" y="73"/>
                      <a:pt x="110" y="73"/>
                    </a:cubicBezTo>
                    <a:close/>
                  </a:path>
                </a:pathLst>
              </a:custGeom>
              <a:solidFill>
                <a:srgbClr val="3E9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3" name="Freeform 42"/>
              <p:cNvSpPr>
                <a:spLocks noEditPoints="1"/>
              </p:cNvSpPr>
              <p:nvPr/>
            </p:nvSpPr>
            <p:spPr bwMode="auto">
              <a:xfrm>
                <a:off x="-6607175" y="8796338"/>
                <a:ext cx="169863" cy="168275"/>
              </a:xfrm>
              <a:custGeom>
                <a:avLst/>
                <a:gdLst>
                  <a:gd name="T0" fmla="*/ 23 w 45"/>
                  <a:gd name="T1" fmla="*/ 45 h 45"/>
                  <a:gd name="T2" fmla="*/ 0 w 45"/>
                  <a:gd name="T3" fmla="*/ 23 h 45"/>
                  <a:gd name="T4" fmla="*/ 23 w 45"/>
                  <a:gd name="T5" fmla="*/ 0 h 45"/>
                  <a:gd name="T6" fmla="*/ 45 w 45"/>
                  <a:gd name="T7" fmla="*/ 23 h 45"/>
                  <a:gd name="T8" fmla="*/ 23 w 45"/>
                  <a:gd name="T9" fmla="*/ 45 h 45"/>
                  <a:gd name="T10" fmla="*/ 23 w 45"/>
                  <a:gd name="T11" fmla="*/ 12 h 45"/>
                  <a:gd name="T12" fmla="*/ 12 w 45"/>
                  <a:gd name="T13" fmla="*/ 23 h 45"/>
                  <a:gd name="T14" fmla="*/ 23 w 45"/>
                  <a:gd name="T15" fmla="*/ 34 h 45"/>
                  <a:gd name="T16" fmla="*/ 34 w 45"/>
                  <a:gd name="T17" fmla="*/ 23 h 45"/>
                  <a:gd name="T18" fmla="*/ 23 w 45"/>
                  <a:gd name="T19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5">
                    <a:moveTo>
                      <a:pt x="23" y="45"/>
                    </a:moveTo>
                    <a:cubicBezTo>
                      <a:pt x="11" y="45"/>
                      <a:pt x="0" y="35"/>
                      <a:pt x="0" y="23"/>
                    </a:cubicBezTo>
                    <a:cubicBezTo>
                      <a:pt x="0" y="10"/>
                      <a:pt x="11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cubicBezTo>
                      <a:pt x="45" y="35"/>
                      <a:pt x="35" y="45"/>
                      <a:pt x="23" y="45"/>
                    </a:cubicBezTo>
                    <a:close/>
                    <a:moveTo>
                      <a:pt x="23" y="12"/>
                    </a:moveTo>
                    <a:cubicBezTo>
                      <a:pt x="17" y="12"/>
                      <a:pt x="12" y="17"/>
                      <a:pt x="12" y="23"/>
                    </a:cubicBezTo>
                    <a:cubicBezTo>
                      <a:pt x="12" y="29"/>
                      <a:pt x="17" y="34"/>
                      <a:pt x="23" y="34"/>
                    </a:cubicBezTo>
                    <a:cubicBezTo>
                      <a:pt x="29" y="34"/>
                      <a:pt x="34" y="29"/>
                      <a:pt x="34" y="23"/>
                    </a:cubicBezTo>
                    <a:cubicBezTo>
                      <a:pt x="34" y="17"/>
                      <a:pt x="29" y="12"/>
                      <a:pt x="23" y="12"/>
                    </a:cubicBezTo>
                    <a:close/>
                  </a:path>
                </a:pathLst>
              </a:custGeom>
              <a:solidFill>
                <a:srgbClr val="3E9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>
                <a:off x="-7421563" y="9613900"/>
                <a:ext cx="1801813" cy="274637"/>
              </a:xfrm>
              <a:prstGeom prst="rect">
                <a:avLst/>
              </a:prstGeom>
              <a:solidFill>
                <a:srgbClr val="3E9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Rectangle 44"/>
              <p:cNvSpPr>
                <a:spLocks noChangeArrowheads="1"/>
              </p:cNvSpPr>
              <p:nvPr/>
            </p:nvSpPr>
            <p:spPr bwMode="auto">
              <a:xfrm>
                <a:off x="-7421563" y="9802813"/>
                <a:ext cx="1801813" cy="85725"/>
              </a:xfrm>
              <a:prstGeom prst="rect">
                <a:avLst/>
              </a:prstGeom>
              <a:solidFill>
                <a:srgbClr val="3E9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Rectangle 45"/>
              <p:cNvSpPr>
                <a:spLocks noChangeArrowheads="1"/>
              </p:cNvSpPr>
              <p:nvPr/>
            </p:nvSpPr>
            <p:spPr bwMode="auto">
              <a:xfrm>
                <a:off x="-7342188" y="9613900"/>
                <a:ext cx="41275" cy="825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7" name="Rectangle 46"/>
              <p:cNvSpPr>
                <a:spLocks noChangeArrowheads="1"/>
              </p:cNvSpPr>
              <p:nvPr/>
            </p:nvSpPr>
            <p:spPr bwMode="auto">
              <a:xfrm>
                <a:off x="-7240588" y="9613900"/>
                <a:ext cx="41275" cy="41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8" name="Rectangle 47"/>
              <p:cNvSpPr>
                <a:spLocks noChangeArrowheads="1"/>
              </p:cNvSpPr>
              <p:nvPr/>
            </p:nvSpPr>
            <p:spPr bwMode="auto">
              <a:xfrm>
                <a:off x="-7143750" y="9613900"/>
                <a:ext cx="46038" cy="825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9" name="Rectangle 48"/>
              <p:cNvSpPr>
                <a:spLocks noChangeArrowheads="1"/>
              </p:cNvSpPr>
              <p:nvPr/>
            </p:nvSpPr>
            <p:spPr bwMode="auto">
              <a:xfrm>
                <a:off x="-7042150" y="9613900"/>
                <a:ext cx="41275" cy="41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0" name="Rectangle 49"/>
              <p:cNvSpPr>
                <a:spLocks noChangeArrowheads="1"/>
              </p:cNvSpPr>
              <p:nvPr/>
            </p:nvSpPr>
            <p:spPr bwMode="auto">
              <a:xfrm>
                <a:off x="-6940550" y="9613900"/>
                <a:ext cx="41275" cy="825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1" name="Rectangle 50"/>
              <p:cNvSpPr>
                <a:spLocks noChangeArrowheads="1"/>
              </p:cNvSpPr>
              <p:nvPr/>
            </p:nvSpPr>
            <p:spPr bwMode="auto">
              <a:xfrm>
                <a:off x="-6843713" y="9613900"/>
                <a:ext cx="46038" cy="41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2" name="Rectangle 51"/>
              <p:cNvSpPr>
                <a:spLocks noChangeArrowheads="1"/>
              </p:cNvSpPr>
              <p:nvPr/>
            </p:nvSpPr>
            <p:spPr bwMode="auto">
              <a:xfrm>
                <a:off x="-6742113" y="9613900"/>
                <a:ext cx="41275" cy="825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3" name="Rectangle 52"/>
              <p:cNvSpPr>
                <a:spLocks noChangeArrowheads="1"/>
              </p:cNvSpPr>
              <p:nvPr/>
            </p:nvSpPr>
            <p:spPr bwMode="auto">
              <a:xfrm>
                <a:off x="-6640513" y="9613900"/>
                <a:ext cx="41275" cy="41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Rectangle 53"/>
              <p:cNvSpPr>
                <a:spLocks noChangeArrowheads="1"/>
              </p:cNvSpPr>
              <p:nvPr/>
            </p:nvSpPr>
            <p:spPr bwMode="auto">
              <a:xfrm>
                <a:off x="-6542088" y="9613900"/>
                <a:ext cx="44450" cy="825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Rectangle 54"/>
              <p:cNvSpPr>
                <a:spLocks noChangeArrowheads="1"/>
              </p:cNvSpPr>
              <p:nvPr/>
            </p:nvSpPr>
            <p:spPr bwMode="auto">
              <a:xfrm>
                <a:off x="-6442075" y="9613900"/>
                <a:ext cx="41275" cy="41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Rectangle 55"/>
              <p:cNvSpPr>
                <a:spLocks noChangeArrowheads="1"/>
              </p:cNvSpPr>
              <p:nvPr/>
            </p:nvSpPr>
            <p:spPr bwMode="auto">
              <a:xfrm>
                <a:off x="-6340475" y="9613900"/>
                <a:ext cx="41275" cy="825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Rectangle 56"/>
              <p:cNvSpPr>
                <a:spLocks noChangeArrowheads="1"/>
              </p:cNvSpPr>
              <p:nvPr/>
            </p:nvSpPr>
            <p:spPr bwMode="auto">
              <a:xfrm>
                <a:off x="-6242050" y="9613900"/>
                <a:ext cx="44450" cy="41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Rectangle 57"/>
              <p:cNvSpPr>
                <a:spLocks noChangeArrowheads="1"/>
              </p:cNvSpPr>
              <p:nvPr/>
            </p:nvSpPr>
            <p:spPr bwMode="auto">
              <a:xfrm>
                <a:off x="-6140450" y="9613900"/>
                <a:ext cx="41275" cy="825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Rectangle 58"/>
              <p:cNvSpPr>
                <a:spLocks noChangeArrowheads="1"/>
              </p:cNvSpPr>
              <p:nvPr/>
            </p:nvSpPr>
            <p:spPr bwMode="auto">
              <a:xfrm>
                <a:off x="-6040438" y="9613900"/>
                <a:ext cx="41275" cy="41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Rectangle 59"/>
              <p:cNvSpPr>
                <a:spLocks noChangeArrowheads="1"/>
              </p:cNvSpPr>
              <p:nvPr/>
            </p:nvSpPr>
            <p:spPr bwMode="auto">
              <a:xfrm>
                <a:off x="-5942013" y="9613900"/>
                <a:ext cx="44450" cy="825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Rectangle 60"/>
              <p:cNvSpPr>
                <a:spLocks noChangeArrowheads="1"/>
              </p:cNvSpPr>
              <p:nvPr/>
            </p:nvSpPr>
            <p:spPr bwMode="auto">
              <a:xfrm>
                <a:off x="-5840413" y="9613900"/>
                <a:ext cx="41275" cy="41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Rectangle 61"/>
              <p:cNvSpPr>
                <a:spLocks noChangeArrowheads="1"/>
              </p:cNvSpPr>
              <p:nvPr/>
            </p:nvSpPr>
            <p:spPr bwMode="auto">
              <a:xfrm>
                <a:off x="-5738813" y="9613900"/>
                <a:ext cx="41275" cy="825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65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그림 9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18" y="980096"/>
            <a:ext cx="541595" cy="539939"/>
          </a:xfrm>
          <a:prstGeom prst="rect">
            <a:avLst/>
          </a:prstGeom>
        </p:spPr>
      </p:pic>
      <p:cxnSp>
        <p:nvCxnSpPr>
          <p:cNvPr id="63" name="직선 연결선 62"/>
          <p:cNvCxnSpPr/>
          <p:nvPr/>
        </p:nvCxnSpPr>
        <p:spPr>
          <a:xfrm>
            <a:off x="9243974" y="692147"/>
            <a:ext cx="2593062" cy="0"/>
          </a:xfrm>
          <a:prstGeom prst="line">
            <a:avLst/>
          </a:prstGeom>
          <a:ln w="38100">
            <a:solidFill>
              <a:srgbClr val="62B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부제목 2"/>
          <p:cNvSpPr txBox="1">
            <a:spLocks/>
          </p:cNvSpPr>
          <p:nvPr/>
        </p:nvSpPr>
        <p:spPr>
          <a:xfrm>
            <a:off x="9537485" y="115904"/>
            <a:ext cx="1958905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solidFill>
                  <a:prstClr val="white"/>
                </a:solidFill>
                <a:latin typeface="+mn-ea"/>
              </a:rPr>
              <a:t>기계공학</a:t>
            </a:r>
            <a:endParaRPr lang="ko-KR" altLang="en-US" sz="1800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24363" y="179637"/>
            <a:ext cx="755656" cy="755656"/>
          </a:xfrm>
          <a:prstGeom prst="rect">
            <a:avLst/>
          </a:prstGeom>
        </p:spPr>
      </p:pic>
      <p:sp>
        <p:nvSpPr>
          <p:cNvPr id="149" name="직사각형 148"/>
          <p:cNvSpPr/>
          <p:nvPr/>
        </p:nvSpPr>
        <p:spPr>
          <a:xfrm>
            <a:off x="10189302" y="689425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62B0CC"/>
                </a:solidFill>
                <a:latin typeface="한컴 윤체 M" panose="02020603020101020101" pitchFamily="18" charset="-127"/>
                <a:ea typeface="한컴 윤체 M" panose="02020603020101020101" pitchFamily="18" charset="-127"/>
                <a:cs typeface="조선일보명조" panose="02030304000000000000" pitchFamily="18" charset="-127"/>
              </a:rPr>
              <a:t>1. </a:t>
            </a:r>
            <a:r>
              <a:rPr lang="ko-KR" altLang="en-US" sz="1400" dirty="0" smtClean="0">
                <a:solidFill>
                  <a:srgbClr val="62B0CC"/>
                </a:solidFill>
                <a:latin typeface="한컴 윤체 M" panose="02020603020101020101" pitchFamily="18" charset="-127"/>
                <a:ea typeface="한컴 윤체 M" panose="02020603020101020101" pitchFamily="18" charset="-127"/>
                <a:cs typeface="조선일보명조" panose="02030304000000000000" pitchFamily="18" charset="-127"/>
              </a:rPr>
              <a:t>내용</a:t>
            </a:r>
            <a:endParaRPr lang="ko-KR" altLang="en-US" sz="1400" dirty="0">
              <a:solidFill>
                <a:srgbClr val="62B0CC"/>
              </a:solidFill>
              <a:latin typeface="한컴 윤체 M" panose="02020603020101020101" pitchFamily="18" charset="-127"/>
              <a:ea typeface="한컴 윤체 M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E9F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3916" y="2004261"/>
            <a:ext cx="6376969" cy="4578493"/>
          </a:xfrm>
          <a:prstGeom prst="rect">
            <a:avLst/>
          </a:prstGeom>
        </p:spPr>
      </p:pic>
      <p:sp>
        <p:nvSpPr>
          <p:cNvPr id="910" name="부제목 2"/>
          <p:cNvSpPr txBox="1">
            <a:spLocks/>
          </p:cNvSpPr>
          <p:nvPr/>
        </p:nvSpPr>
        <p:spPr>
          <a:xfrm>
            <a:off x="80011" y="935293"/>
            <a:ext cx="2040890" cy="711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prstClr val="white"/>
                </a:solidFill>
                <a:latin typeface="+mn-ea"/>
              </a:rPr>
              <a:t>2</a:t>
            </a:r>
            <a:r>
              <a:rPr lang="en-US" altLang="ko-KR" dirty="0" smtClean="0">
                <a:solidFill>
                  <a:prstClr val="white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prstClr val="white"/>
                </a:solidFill>
                <a:latin typeface="+mn-ea"/>
              </a:rPr>
              <a:t>회로도</a:t>
            </a:r>
            <a:endParaRPr lang="ko-KR" altLang="en-US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911" name="대각선 방향의 모서리가 잘린 사각형 910"/>
          <p:cNvSpPr/>
          <p:nvPr/>
        </p:nvSpPr>
        <p:spPr>
          <a:xfrm>
            <a:off x="3391432" y="1417994"/>
            <a:ext cx="3886200" cy="881539"/>
          </a:xfrm>
          <a:prstGeom prst="snip2DiagRect">
            <a:avLst/>
          </a:prstGeom>
          <a:ln w="88900" cmpd="dbl">
            <a:solidFill>
              <a:sysClr val="window" lastClr="FFFFFF">
                <a:alpha val="25000"/>
              </a:sys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alpha val="46000"/>
                  </a:prstClr>
                </a:solidFill>
                <a:effectLst/>
                <a:uLnTx/>
                <a:uFillTx/>
                <a:latin typeface="+mn-ea"/>
              </a:rPr>
              <a:t>이미지는 </a:t>
            </a:r>
            <a:r>
              <a:rPr kumimoji="0" lang="ko-K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alpha val="46000"/>
                  </a:prstClr>
                </a:solidFill>
                <a:effectLst/>
                <a:uLnTx/>
                <a:uFillTx/>
                <a:latin typeface="+mn-ea"/>
              </a:rPr>
              <a:t>포토샵에서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alpha val="46000"/>
                  </a:prstClr>
                </a:solidFill>
                <a:effectLst/>
                <a:uLnTx/>
                <a:uFillTx/>
                <a:latin typeface="+mn-ea"/>
              </a:rPr>
              <a:t> 반전효과로 제작하여 주세요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alpha val="46000"/>
                  </a:prstClr>
                </a:solidFill>
                <a:effectLst/>
                <a:uLnTx/>
                <a:uFillTx/>
                <a:latin typeface="+mn-ea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kern="0" dirty="0" smtClean="0">
                <a:solidFill>
                  <a:prstClr val="white">
                    <a:alpha val="46000"/>
                  </a:prstClr>
                </a:solidFill>
                <a:latin typeface="+mn-ea"/>
              </a:rPr>
              <a:t>-  </a:t>
            </a:r>
            <a:r>
              <a:rPr lang="ko-KR" altLang="en-US" sz="1400" kern="0" dirty="0" smtClean="0">
                <a:solidFill>
                  <a:prstClr val="white">
                    <a:alpha val="46000"/>
                  </a:prstClr>
                </a:solidFill>
                <a:latin typeface="+mn-ea"/>
              </a:rPr>
              <a:t>판서설명 가능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alpha val="46000"/>
                </a:prstClr>
              </a:solidFill>
              <a:effectLst/>
              <a:uLnTx/>
              <a:uFillTx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27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" grpId="0"/>
      <p:bldP spid="9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6212918" y="1953754"/>
            <a:ext cx="5648607" cy="4046995"/>
            <a:chOff x="3245007" y="2114322"/>
            <a:chExt cx="5648607" cy="4046995"/>
          </a:xfrm>
        </p:grpSpPr>
        <p:sp>
          <p:nvSpPr>
            <p:cNvPr id="16" name="직사각형 15"/>
            <p:cNvSpPr/>
            <p:nvPr/>
          </p:nvSpPr>
          <p:spPr bwMode="auto">
            <a:xfrm>
              <a:off x="3245007" y="2114322"/>
              <a:ext cx="5648607" cy="4046995"/>
            </a:xfrm>
            <a:prstGeom prst="rect">
              <a:avLst/>
            </a:prstGeom>
            <a:solidFill>
              <a:srgbClr val="3E9FC0"/>
            </a:solidFill>
            <a:ln w="19050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3345819" y="2176824"/>
              <a:ext cx="130629" cy="130629"/>
            </a:xfrm>
            <a:prstGeom prst="ellipse">
              <a:avLst/>
            </a:prstGeom>
            <a:solidFill>
              <a:srgbClr val="C2ECF0"/>
            </a:solidFill>
            <a:ln w="57150"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8661829" y="5935438"/>
              <a:ext cx="130629" cy="130629"/>
            </a:xfrm>
            <a:prstGeom prst="ellipse">
              <a:avLst/>
            </a:prstGeom>
            <a:solidFill>
              <a:srgbClr val="C2ECF0"/>
            </a:solidFill>
            <a:ln w="57150"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 rot="20950786">
            <a:off x="6477665" y="1694535"/>
            <a:ext cx="1669266" cy="584807"/>
          </a:xfrm>
          <a:prstGeom prst="roundRect">
            <a:avLst>
              <a:gd name="adj" fmla="val 12858"/>
            </a:avLst>
          </a:prstGeom>
          <a:solidFill>
            <a:sysClr val="window" lastClr="FFFFFF"/>
          </a:solidFill>
          <a:ln w="38100" cap="flat" cmpd="sng" algn="ctr">
            <a:solidFill>
              <a:srgbClr val="3E9FC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01575" y="1730812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3E9FC0"/>
                </a:solidFill>
                <a:latin typeface="+mn-ea"/>
              </a:rPr>
              <a:t>학습 정리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45049" y="2275633"/>
            <a:ext cx="46550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prstClr val="white"/>
                </a:solidFill>
                <a:latin typeface="+mn-ea"/>
              </a:rPr>
              <a:t>이곳에 학습 정리를 적어 주십시오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이곳에 학습 정리를 적어 주십시오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.</a:t>
            </a:r>
            <a:endParaRPr lang="en-US" altLang="ko-KR" sz="1400" dirty="0">
              <a:solidFill>
                <a:prstClr val="white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이곳에 학습 정리를 적어 주십시오</a:t>
            </a:r>
            <a:r>
              <a:rPr lang="en-US" altLang="ko-KR" sz="1400" dirty="0">
                <a:solidFill>
                  <a:prstClr val="white"/>
                </a:solidFill>
                <a:latin typeface="+mn-ea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이곳에 학습 정리를 적어 주십시오</a:t>
            </a:r>
            <a:r>
              <a:rPr lang="en-US" altLang="ko-KR" sz="1400" dirty="0">
                <a:solidFill>
                  <a:prstClr val="white"/>
                </a:solidFill>
                <a:latin typeface="+mn-ea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이곳에 학습 정리를 적어 주십시오</a:t>
            </a:r>
            <a:r>
              <a:rPr lang="en-US" altLang="ko-KR" sz="1400" dirty="0">
                <a:solidFill>
                  <a:prstClr val="white"/>
                </a:solidFill>
                <a:latin typeface="+mn-ea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+mn-ea"/>
              </a:rPr>
              <a:t>이곳에 학습 정리를 적어 주십시오</a:t>
            </a:r>
            <a:r>
              <a:rPr lang="en-US" altLang="ko-KR" sz="1400" dirty="0" smtClean="0">
                <a:solidFill>
                  <a:prstClr val="white"/>
                </a:solidFill>
                <a:latin typeface="+mn-ea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+mn-ea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9232685" y="692147"/>
            <a:ext cx="2593062" cy="0"/>
          </a:xfrm>
          <a:prstGeom prst="line">
            <a:avLst/>
          </a:prstGeom>
          <a:ln w="38100">
            <a:solidFill>
              <a:srgbClr val="62B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부제목 2"/>
          <p:cNvSpPr txBox="1">
            <a:spLocks/>
          </p:cNvSpPr>
          <p:nvPr/>
        </p:nvSpPr>
        <p:spPr>
          <a:xfrm>
            <a:off x="9537485" y="115904"/>
            <a:ext cx="1958905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solidFill>
                  <a:prstClr val="white"/>
                </a:solidFill>
                <a:latin typeface="+mn-ea"/>
              </a:rPr>
              <a:t>학습정리</a:t>
            </a:r>
            <a:endParaRPr lang="ko-KR" altLang="en-US" sz="1800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24363" y="179637"/>
            <a:ext cx="755656" cy="7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53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8" grpId="0"/>
      <p:bldP spid="52" grpId="0" uiExpand="1" build="p"/>
    </p:bldLst>
  </p:timing>
</p:sld>
</file>

<file path=ppt/theme/theme1.xml><?xml version="1.0" encoding="utf-8"?>
<a:theme xmlns:a="http://schemas.openxmlformats.org/drawingml/2006/main" name="기계공학">
  <a:themeElements>
    <a:clrScheme name="사용자 지정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14FF"/>
      </a:accent1>
      <a:accent2>
        <a:srgbClr val="0BDFF5"/>
      </a:accent2>
      <a:accent3>
        <a:srgbClr val="1E2074"/>
      </a:accent3>
      <a:accent4>
        <a:srgbClr val="E6EA34"/>
      </a:accent4>
      <a:accent5>
        <a:srgbClr val="CF4823"/>
      </a:accent5>
      <a:accent6>
        <a:srgbClr val="30BA54"/>
      </a:accent6>
      <a:hlink>
        <a:srgbClr val="FFFFFF"/>
      </a:hlink>
      <a:folHlink>
        <a:srgbClr val="F7E13B"/>
      </a:folHlink>
    </a:clrScheme>
    <a:fontScheme name="기계공학">
      <a:majorFont>
        <a:latin typeface="한컴 윤체 M"/>
        <a:ea typeface="한컴 윤체 M"/>
        <a:cs typeface=""/>
      </a:majorFont>
      <a:minorFont>
        <a:latin typeface="한컴 윤체 M"/>
        <a:ea typeface="한컴 윤체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FF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232</Words>
  <Application>Microsoft Office PowerPoint</Application>
  <PresentationFormat>와이드스크린</PresentationFormat>
  <Paragraphs>73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Arial</vt:lpstr>
      <vt:lpstr>한컴 윤체 M</vt:lpstr>
      <vt:lpstr>KBIZ한마음고딕 M</vt:lpstr>
      <vt:lpstr>조선일보명조</vt:lpstr>
      <vt:lpstr>맑은 고딕</vt:lpstr>
      <vt:lpstr>기계공학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김자령</dc:creator>
  <cp:lastModifiedBy>goni@xemi.co.kr</cp:lastModifiedBy>
  <cp:revision>199</cp:revision>
  <dcterms:created xsi:type="dcterms:W3CDTF">2016-07-05T07:30:21Z</dcterms:created>
  <dcterms:modified xsi:type="dcterms:W3CDTF">2016-07-15T06:43:56Z</dcterms:modified>
</cp:coreProperties>
</file>