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85" r:id="rId3"/>
    <p:sldId id="259" r:id="rId4"/>
    <p:sldId id="261" r:id="rId5"/>
    <p:sldId id="269" r:id="rId6"/>
    <p:sldId id="270" r:id="rId7"/>
    <p:sldId id="272" r:id="rId8"/>
    <p:sldId id="276" r:id="rId9"/>
    <p:sldId id="283" r:id="rId10"/>
    <p:sldId id="284" r:id="rId11"/>
    <p:sldId id="279" r:id="rId12"/>
    <p:sldId id="258" r:id="rId13"/>
    <p:sldId id="281" r:id="rId14"/>
    <p:sldId id="267" r:id="rId15"/>
    <p:sldId id="273" r:id="rId16"/>
    <p:sldId id="280" r:id="rId17"/>
    <p:sldId id="262" r:id="rId18"/>
    <p:sldId id="277" r:id="rId19"/>
    <p:sldId id="264" r:id="rId20"/>
    <p:sldId id="278" r:id="rId2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0B5E"/>
    <a:srgbClr val="0F6FC6"/>
    <a:srgbClr val="F7E035"/>
    <a:srgbClr val="0BD0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97" autoAdjust="0"/>
    <p:restoredTop sz="94660"/>
  </p:normalViewPr>
  <p:slideViewPr>
    <p:cSldViewPr snapToGrid="0" showGuides="1">
      <p:cViewPr varScale="1">
        <p:scale>
          <a:sx n="118" d="100"/>
          <a:sy n="118" d="100"/>
        </p:scale>
        <p:origin x="258" y="96"/>
      </p:cViewPr>
      <p:guideLst>
        <p:guide orient="horz" pos="211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계열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계열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</c:v>
                </c:pt>
                <c:pt idx="1">
                  <c:v>3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7936504"/>
        <c:axId val="407935720"/>
      </c:barChart>
      <c:catAx>
        <c:axId val="407936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07935720"/>
        <c:crosses val="autoZero"/>
        <c:auto val="1"/>
        <c:lblAlgn val="ctr"/>
        <c:lblOffset val="100"/>
        <c:noMultiLvlLbl val="0"/>
      </c:catAx>
      <c:valAx>
        <c:axId val="407935720"/>
        <c:scaling>
          <c:orientation val="minMax"/>
        </c:scaling>
        <c:delete val="0"/>
        <c:axPos val="l"/>
        <c:majorGridlines>
          <c:spPr>
            <a:ln w="28575" cap="flat" cmpd="sng" algn="ctr">
              <a:solidFill>
                <a:schemeClr val="bg1">
                  <a:lumMod val="75000"/>
                  <a:lumOff val="2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07936504"/>
        <c:crosses val="autoZero"/>
        <c:crossBetween val="between"/>
        <c:majorUnit val="1"/>
        <c:minorUnit val="0.5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="1">
          <a:solidFill>
            <a:schemeClr val="tx1">
              <a:lumMod val="65000"/>
            </a:schemeClr>
          </a:solidFill>
        </a:defRPr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  <a:headEnd w="lg" len="lg"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  <c:pt idx="3">
                  <c:v>항목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2.5</c:v>
                </c:pt>
                <c:pt idx="2">
                  <c:v>3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계열 2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  <a:headEnd w="lg" len="lg"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38100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  <c:pt idx="3">
                  <c:v>항목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2.5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계열 3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  <a:headEnd w="lg" len="lg"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38100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  <c:pt idx="3">
                  <c:v>항목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3.7</c:v>
                </c:pt>
                <c:pt idx="3">
                  <c:v>4.7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7931800"/>
        <c:axId val="407934936"/>
      </c:lineChart>
      <c:catAx>
        <c:axId val="407931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07934936"/>
        <c:crosses val="autoZero"/>
        <c:auto val="1"/>
        <c:lblAlgn val="ctr"/>
        <c:lblOffset val="100"/>
        <c:noMultiLvlLbl val="0"/>
      </c:catAx>
      <c:valAx>
        <c:axId val="407934936"/>
        <c:scaling>
          <c:orientation val="minMax"/>
          <c:max val="5"/>
        </c:scaling>
        <c:delete val="0"/>
        <c:axPos val="l"/>
        <c:majorGridlines>
          <c:spPr>
            <a:ln w="28575" cap="flat" cmpd="sng" algn="ctr">
              <a:solidFill>
                <a:schemeClr val="bg1">
                  <a:lumMod val="75000"/>
                  <a:lumOff val="2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07931800"/>
        <c:crosses val="autoZero"/>
        <c:crossBetween val="between"/>
        <c:majorUnit val="1"/>
        <c:minorUnit val="0.5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 w="28575">
      <a:noFill/>
    </a:ln>
    <a:effectLst/>
  </c:spPr>
  <c:txPr>
    <a:bodyPr/>
    <a:lstStyle/>
    <a:p>
      <a:pPr>
        <a:defRPr sz="2000" b="1"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50A3-8C53-4B81-BF7F-A08AE24A765B}" type="datetimeFigureOut">
              <a:rPr lang="ko-KR" altLang="en-US" smtClean="0"/>
              <a:t>2016-07-12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0996F-E7CE-4BB4-A0D3-147FFAB813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757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50A3-8C53-4B81-BF7F-A08AE24A765B}" type="datetimeFigureOut">
              <a:rPr lang="ko-KR" altLang="en-US" smtClean="0"/>
              <a:t>2016-07-12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0996F-E7CE-4BB4-A0D3-147FFAB813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7820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인물 좌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50A3-8C53-4B81-BF7F-A08AE24A765B}" type="datetimeFigureOut">
              <a:rPr lang="ko-KR" altLang="en-US" smtClean="0"/>
              <a:t>2016-07-12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0996F-E7CE-4BB4-A0D3-147FFAB8130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텍스트 개체 틀 6"/>
          <p:cNvSpPr>
            <a:spLocks noGrp="1"/>
          </p:cNvSpPr>
          <p:nvPr>
            <p:ph type="body" sz="quarter" idx="13"/>
          </p:nvPr>
        </p:nvSpPr>
        <p:spPr>
          <a:xfrm>
            <a:off x="5673724" y="848890"/>
            <a:ext cx="6104145" cy="5299498"/>
          </a:xfrm>
        </p:spPr>
        <p:txBody>
          <a:bodyPr/>
          <a:lstStyle>
            <a:lvl1pPr>
              <a:lnSpc>
                <a:spcPct val="150000"/>
              </a:lnSpc>
              <a:defRPr b="1"/>
            </a:lvl1pPr>
            <a:lvl2pPr>
              <a:lnSpc>
                <a:spcPct val="150000"/>
              </a:lnSpc>
              <a:defRPr b="1"/>
            </a:lvl2pPr>
            <a:lvl3pPr>
              <a:lnSpc>
                <a:spcPct val="150000"/>
              </a:lnSpc>
              <a:defRPr b="1"/>
            </a:lvl3pPr>
            <a:lvl4pPr>
              <a:lnSpc>
                <a:spcPct val="150000"/>
              </a:lnSpc>
              <a:defRPr b="1"/>
            </a:lvl4pPr>
            <a:lvl5pPr>
              <a:lnSpc>
                <a:spcPct val="150000"/>
              </a:lnSpc>
              <a:defRPr b="1"/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8" name="제목 1"/>
          <p:cNvSpPr>
            <a:spLocks noGrp="1"/>
          </p:cNvSpPr>
          <p:nvPr>
            <p:ph type="title"/>
          </p:nvPr>
        </p:nvSpPr>
        <p:spPr>
          <a:xfrm>
            <a:off x="507999" y="203130"/>
            <a:ext cx="11163301" cy="645760"/>
          </a:xfrm>
        </p:spPr>
        <p:txBody>
          <a:bodyPr/>
          <a:lstStyle>
            <a:lvl1pPr>
              <a:defRPr b="1"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13187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848890"/>
            <a:ext cx="11163300" cy="5328074"/>
          </a:xfrm>
        </p:spPr>
        <p:txBody>
          <a:bodyPr/>
          <a:lstStyle>
            <a:lvl1pPr>
              <a:lnSpc>
                <a:spcPct val="150000"/>
              </a:lnSpc>
              <a:defRPr b="1"/>
            </a:lvl1pPr>
            <a:lvl2pPr>
              <a:lnSpc>
                <a:spcPct val="150000"/>
              </a:lnSpc>
              <a:defRPr b="1"/>
            </a:lvl2pPr>
            <a:lvl3pPr>
              <a:lnSpc>
                <a:spcPct val="150000"/>
              </a:lnSpc>
              <a:defRPr b="1"/>
            </a:lvl3pPr>
            <a:lvl4pPr>
              <a:lnSpc>
                <a:spcPct val="150000"/>
              </a:lnSpc>
              <a:defRPr b="1"/>
            </a:lvl4pPr>
            <a:lvl5pPr>
              <a:lnSpc>
                <a:spcPct val="150000"/>
              </a:lnSpc>
              <a:defRPr b="1"/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50A3-8C53-4B81-BF7F-A08AE24A765B}" type="datetimeFigureOut">
              <a:rPr lang="ko-KR" altLang="en-US" smtClean="0"/>
              <a:t>2016-07-12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0996F-E7CE-4BB4-A0D3-147FFAB8130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제목 1"/>
          <p:cNvSpPr>
            <a:spLocks noGrp="1"/>
          </p:cNvSpPr>
          <p:nvPr>
            <p:ph type="title"/>
          </p:nvPr>
        </p:nvSpPr>
        <p:spPr>
          <a:xfrm>
            <a:off x="507999" y="203130"/>
            <a:ext cx="11163301" cy="645760"/>
          </a:xfrm>
        </p:spPr>
        <p:txBody>
          <a:bodyPr/>
          <a:lstStyle>
            <a:lvl1pPr>
              <a:defRPr b="1"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1804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50A3-8C53-4B81-BF7F-A08AE24A765B}" type="datetimeFigureOut">
              <a:rPr lang="ko-KR" altLang="en-US" smtClean="0"/>
              <a:t>2016-07-12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0996F-E7CE-4BB4-A0D3-147FFAB813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2657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999" y="927267"/>
            <a:ext cx="5181600" cy="499014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9700" y="927267"/>
            <a:ext cx="5181600" cy="499014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50A3-8C53-4B81-BF7F-A08AE24A765B}" type="datetimeFigureOut">
              <a:rPr lang="ko-KR" altLang="en-US" smtClean="0"/>
              <a:t>2016-07-12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0996F-E7CE-4BB4-A0D3-147FFAB8130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제목 1"/>
          <p:cNvSpPr>
            <a:spLocks noGrp="1"/>
          </p:cNvSpPr>
          <p:nvPr>
            <p:ph type="title"/>
          </p:nvPr>
        </p:nvSpPr>
        <p:spPr>
          <a:xfrm>
            <a:off x="507999" y="203130"/>
            <a:ext cx="11163301" cy="645760"/>
          </a:xfrm>
        </p:spPr>
        <p:txBody>
          <a:bodyPr/>
          <a:lstStyle>
            <a:lvl1pPr>
              <a:defRPr b="1"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51933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999" y="848890"/>
            <a:ext cx="5157787" cy="7311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999" y="1580003"/>
            <a:ext cx="5157787" cy="4690167"/>
          </a:xfrm>
        </p:spPr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8112" y="848890"/>
            <a:ext cx="5183188" cy="7311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8112" y="1580004"/>
            <a:ext cx="5183188" cy="46901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50A3-8C53-4B81-BF7F-A08AE24A765B}" type="datetimeFigureOut">
              <a:rPr lang="ko-KR" altLang="en-US" smtClean="0"/>
              <a:t>2016-07-12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0996F-E7CE-4BB4-A0D3-147FFAB8130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제목 1"/>
          <p:cNvSpPr>
            <a:spLocks noGrp="1"/>
          </p:cNvSpPr>
          <p:nvPr>
            <p:ph type="title"/>
          </p:nvPr>
        </p:nvSpPr>
        <p:spPr>
          <a:xfrm>
            <a:off x="507999" y="203130"/>
            <a:ext cx="11163301" cy="645760"/>
          </a:xfrm>
        </p:spPr>
        <p:txBody>
          <a:bodyPr/>
          <a:lstStyle>
            <a:lvl1pPr>
              <a:defRPr b="1"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36536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50A3-8C53-4B81-BF7F-A08AE24A765B}" type="datetimeFigureOut">
              <a:rPr lang="ko-KR" altLang="en-US" smtClean="0"/>
              <a:t>2016-07-12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0996F-E7CE-4BB4-A0D3-147FFAB8130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507999" y="203130"/>
            <a:ext cx="11163301" cy="645760"/>
          </a:xfrm>
        </p:spPr>
        <p:txBody>
          <a:bodyPr/>
          <a:lstStyle>
            <a:lvl1pPr>
              <a:defRPr b="1"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92039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50A3-8C53-4B81-BF7F-A08AE24A765B}" type="datetimeFigureOut">
              <a:rPr lang="ko-KR" altLang="en-US" smtClean="0"/>
              <a:t>2016-07-12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0996F-E7CE-4BB4-A0D3-147FFAB813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5620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50A3-8C53-4B81-BF7F-A08AE24A765B}" type="datetimeFigureOut">
              <a:rPr lang="ko-KR" altLang="en-US" smtClean="0"/>
              <a:t>2016-07-12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0996F-E7CE-4BB4-A0D3-147FFAB813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0249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A50A3-8C53-4B81-BF7F-A08AE24A765B}" type="datetimeFigureOut">
              <a:rPr lang="ko-KR" altLang="en-US" smtClean="0"/>
              <a:t>2016-07-12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0996F-E7CE-4BB4-A0D3-147FFAB813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98672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96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36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5.png"/><Relationship Id="rId2" Type="http://schemas.openxmlformats.org/officeDocument/2006/relationships/image" Target="../media/image8.png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11" Type="http://schemas.openxmlformats.org/officeDocument/2006/relationships/image" Target="../media/image34.png"/><Relationship Id="rId5" Type="http://schemas.openxmlformats.org/officeDocument/2006/relationships/image" Target="../media/image29.png"/><Relationship Id="rId15" Type="http://schemas.openxmlformats.org/officeDocument/2006/relationships/image" Target="../media/image11.png"/><Relationship Id="rId10" Type="http://schemas.openxmlformats.org/officeDocument/2006/relationships/image" Target="../media/image33.png"/><Relationship Id="rId4" Type="http://schemas.openxmlformats.org/officeDocument/2006/relationships/image" Target="../media/image28.png"/><Relationship Id="rId9" Type="http://schemas.openxmlformats.org/officeDocument/2006/relationships/image" Target="../media/image32.png"/><Relationship Id="rId14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229620" y="4342240"/>
            <a:ext cx="7274491" cy="966788"/>
          </a:xfrm>
        </p:spPr>
        <p:txBody>
          <a:bodyPr anchor="ctr">
            <a:normAutofit/>
          </a:bodyPr>
          <a:lstStyle/>
          <a:p>
            <a:pPr algn="l"/>
            <a:r>
              <a:rPr lang="en-US" altLang="ko-KR" b="1" dirty="0" smtClean="0">
                <a:latin typeface="+mj-ea"/>
              </a:rPr>
              <a:t>XEMI Template </a:t>
            </a:r>
            <a:r>
              <a:rPr lang="ko-KR" altLang="en-US" sz="4000" b="1" dirty="0" smtClean="0">
                <a:solidFill>
                  <a:schemeClr val="accent2"/>
                </a:solidFill>
                <a:latin typeface="+mj-ea"/>
              </a:rPr>
              <a:t>경제</a:t>
            </a:r>
            <a:endParaRPr lang="ko-KR" altLang="en-US" sz="4000" b="1" dirty="0">
              <a:solidFill>
                <a:schemeClr val="accent2"/>
              </a:solidFill>
              <a:latin typeface="+mj-ea"/>
            </a:endParaRPr>
          </a:p>
        </p:txBody>
      </p:sp>
      <p:cxnSp>
        <p:nvCxnSpPr>
          <p:cNvPr id="7" name="직선 연결선 6"/>
          <p:cNvCxnSpPr/>
          <p:nvPr/>
        </p:nvCxnSpPr>
        <p:spPr>
          <a:xfrm flipH="1">
            <a:off x="2" y="4825634"/>
            <a:ext cx="422961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 flipH="1">
            <a:off x="11084312" y="4825634"/>
            <a:ext cx="110769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22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z="3200" dirty="0"/>
              <a:t>제목을 입력하십시오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10805651" y="2305049"/>
            <a:ext cx="993058" cy="2847053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noFill/>
          </a:ln>
          <a:effectLst>
            <a:innerShdw blurRad="177800" dist="330200" dir="546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9812593" y="1181100"/>
            <a:ext cx="993058" cy="397100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innerShdw blurRad="177800" dist="330200" dir="546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8819535" y="1714499"/>
            <a:ext cx="993058" cy="3437603"/>
          </a:xfrm>
          <a:prstGeom prst="rect">
            <a:avLst/>
          </a:prstGeom>
          <a:ln>
            <a:noFill/>
          </a:ln>
          <a:effectLst>
            <a:innerShdw blurRad="177800" dist="330200" dir="546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7826477" y="2762249"/>
            <a:ext cx="993058" cy="2389853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innerShdw blurRad="177800" dist="330200" dir="546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6833419" y="1466849"/>
            <a:ext cx="993058" cy="3672497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>
            <a:innerShdw blurRad="177800" dist="330200" dir="546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10800888" y="5186515"/>
            <a:ext cx="1378821" cy="890435"/>
          </a:xfrm>
          <a:custGeom>
            <a:avLst/>
            <a:gdLst>
              <a:gd name="connsiteX0" fmla="*/ 0 w 993058"/>
              <a:gd name="connsiteY0" fmla="*/ 0 h 909485"/>
              <a:gd name="connsiteX1" fmla="*/ 993058 w 993058"/>
              <a:gd name="connsiteY1" fmla="*/ 0 h 909485"/>
              <a:gd name="connsiteX2" fmla="*/ 993058 w 993058"/>
              <a:gd name="connsiteY2" fmla="*/ 909485 h 909485"/>
              <a:gd name="connsiteX3" fmla="*/ 0 w 993058"/>
              <a:gd name="connsiteY3" fmla="*/ 909485 h 909485"/>
              <a:gd name="connsiteX4" fmla="*/ 0 w 993058"/>
              <a:gd name="connsiteY4" fmla="*/ 0 h 909485"/>
              <a:gd name="connsiteX0" fmla="*/ 0 w 1335958"/>
              <a:gd name="connsiteY0" fmla="*/ 0 h 909485"/>
              <a:gd name="connsiteX1" fmla="*/ 993058 w 1335958"/>
              <a:gd name="connsiteY1" fmla="*/ 0 h 909485"/>
              <a:gd name="connsiteX2" fmla="*/ 1335958 w 1335958"/>
              <a:gd name="connsiteY2" fmla="*/ 890435 h 909485"/>
              <a:gd name="connsiteX3" fmla="*/ 0 w 1335958"/>
              <a:gd name="connsiteY3" fmla="*/ 909485 h 909485"/>
              <a:gd name="connsiteX4" fmla="*/ 0 w 1335958"/>
              <a:gd name="connsiteY4" fmla="*/ 0 h 909485"/>
              <a:gd name="connsiteX0" fmla="*/ 0 w 1335958"/>
              <a:gd name="connsiteY0" fmla="*/ 0 h 909485"/>
              <a:gd name="connsiteX1" fmla="*/ 993058 w 1335958"/>
              <a:gd name="connsiteY1" fmla="*/ 0 h 909485"/>
              <a:gd name="connsiteX2" fmla="*/ 1335958 w 1335958"/>
              <a:gd name="connsiteY2" fmla="*/ 890435 h 909485"/>
              <a:gd name="connsiteX3" fmla="*/ 0 w 1335958"/>
              <a:gd name="connsiteY3" fmla="*/ 909485 h 909485"/>
              <a:gd name="connsiteX4" fmla="*/ 0 w 1335958"/>
              <a:gd name="connsiteY4" fmla="*/ 0 h 909485"/>
              <a:gd name="connsiteX0" fmla="*/ 0 w 1345483"/>
              <a:gd name="connsiteY0" fmla="*/ 0 h 909485"/>
              <a:gd name="connsiteX1" fmla="*/ 993058 w 1345483"/>
              <a:gd name="connsiteY1" fmla="*/ 0 h 909485"/>
              <a:gd name="connsiteX2" fmla="*/ 1345483 w 1345483"/>
              <a:gd name="connsiteY2" fmla="*/ 890435 h 909485"/>
              <a:gd name="connsiteX3" fmla="*/ 0 w 1345483"/>
              <a:gd name="connsiteY3" fmla="*/ 909485 h 909485"/>
              <a:gd name="connsiteX4" fmla="*/ 0 w 1345483"/>
              <a:gd name="connsiteY4" fmla="*/ 0 h 909485"/>
              <a:gd name="connsiteX0" fmla="*/ 4763 w 1350246"/>
              <a:gd name="connsiteY0" fmla="*/ 0 h 890435"/>
              <a:gd name="connsiteX1" fmla="*/ 997821 w 1350246"/>
              <a:gd name="connsiteY1" fmla="*/ 0 h 890435"/>
              <a:gd name="connsiteX2" fmla="*/ 1350246 w 1350246"/>
              <a:gd name="connsiteY2" fmla="*/ 890435 h 890435"/>
              <a:gd name="connsiteX3" fmla="*/ 0 w 1350246"/>
              <a:gd name="connsiteY3" fmla="*/ 890435 h 890435"/>
              <a:gd name="connsiteX4" fmla="*/ 4763 w 1350246"/>
              <a:gd name="connsiteY4" fmla="*/ 0 h 890435"/>
              <a:gd name="connsiteX0" fmla="*/ 4763 w 1378821"/>
              <a:gd name="connsiteY0" fmla="*/ 0 h 890435"/>
              <a:gd name="connsiteX1" fmla="*/ 997821 w 1378821"/>
              <a:gd name="connsiteY1" fmla="*/ 0 h 890435"/>
              <a:gd name="connsiteX2" fmla="*/ 1378821 w 1378821"/>
              <a:gd name="connsiteY2" fmla="*/ 890435 h 890435"/>
              <a:gd name="connsiteX3" fmla="*/ 0 w 1378821"/>
              <a:gd name="connsiteY3" fmla="*/ 890435 h 890435"/>
              <a:gd name="connsiteX4" fmla="*/ 4763 w 1378821"/>
              <a:gd name="connsiteY4" fmla="*/ 0 h 890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8821" h="890435">
                <a:moveTo>
                  <a:pt x="4763" y="0"/>
                </a:moveTo>
                <a:lnTo>
                  <a:pt x="997821" y="0"/>
                </a:lnTo>
                <a:lnTo>
                  <a:pt x="1378821" y="890435"/>
                </a:lnTo>
                <a:lnTo>
                  <a:pt x="0" y="890435"/>
                </a:lnTo>
                <a:cubicBezTo>
                  <a:pt x="1588" y="593623"/>
                  <a:pt x="3175" y="296812"/>
                  <a:pt x="4763" y="0"/>
                </a:cubicBezTo>
                <a:close/>
              </a:path>
            </a:pathLst>
          </a:custGeom>
          <a:solidFill>
            <a:schemeClr val="tx1">
              <a:lumMod val="50000"/>
            </a:schemeClr>
          </a:solidFill>
          <a:ln>
            <a:noFill/>
          </a:ln>
          <a:effectLst>
            <a:innerShdw blurRad="330200" dist="177800" dir="6120000">
              <a:prstClr val="black">
                <a:alpha val="4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9403017" y="5186515"/>
            <a:ext cx="1402633" cy="895197"/>
          </a:xfrm>
          <a:custGeom>
            <a:avLst/>
            <a:gdLst>
              <a:gd name="connsiteX0" fmla="*/ 0 w 993058"/>
              <a:gd name="connsiteY0" fmla="*/ 0 h 909485"/>
              <a:gd name="connsiteX1" fmla="*/ 993058 w 993058"/>
              <a:gd name="connsiteY1" fmla="*/ 0 h 909485"/>
              <a:gd name="connsiteX2" fmla="*/ 993058 w 993058"/>
              <a:gd name="connsiteY2" fmla="*/ 909485 h 909485"/>
              <a:gd name="connsiteX3" fmla="*/ 0 w 993058"/>
              <a:gd name="connsiteY3" fmla="*/ 909485 h 909485"/>
              <a:gd name="connsiteX4" fmla="*/ 0 w 993058"/>
              <a:gd name="connsiteY4" fmla="*/ 0 h 909485"/>
              <a:gd name="connsiteX0" fmla="*/ 404813 w 1397871"/>
              <a:gd name="connsiteY0" fmla="*/ 0 h 909485"/>
              <a:gd name="connsiteX1" fmla="*/ 1397871 w 1397871"/>
              <a:gd name="connsiteY1" fmla="*/ 0 h 909485"/>
              <a:gd name="connsiteX2" fmla="*/ 1397871 w 1397871"/>
              <a:gd name="connsiteY2" fmla="*/ 909485 h 909485"/>
              <a:gd name="connsiteX3" fmla="*/ 0 w 1397871"/>
              <a:gd name="connsiteY3" fmla="*/ 876147 h 909485"/>
              <a:gd name="connsiteX4" fmla="*/ 404813 w 1397871"/>
              <a:gd name="connsiteY4" fmla="*/ 0 h 909485"/>
              <a:gd name="connsiteX0" fmla="*/ 409575 w 1402633"/>
              <a:gd name="connsiteY0" fmla="*/ 0 h 909485"/>
              <a:gd name="connsiteX1" fmla="*/ 1402633 w 1402633"/>
              <a:gd name="connsiteY1" fmla="*/ 0 h 909485"/>
              <a:gd name="connsiteX2" fmla="*/ 1402633 w 1402633"/>
              <a:gd name="connsiteY2" fmla="*/ 909485 h 909485"/>
              <a:gd name="connsiteX3" fmla="*/ 0 w 1402633"/>
              <a:gd name="connsiteY3" fmla="*/ 895197 h 909485"/>
              <a:gd name="connsiteX4" fmla="*/ 409575 w 1402633"/>
              <a:gd name="connsiteY4" fmla="*/ 0 h 909485"/>
              <a:gd name="connsiteX0" fmla="*/ 409575 w 1402633"/>
              <a:gd name="connsiteY0" fmla="*/ 0 h 895197"/>
              <a:gd name="connsiteX1" fmla="*/ 1402633 w 1402633"/>
              <a:gd name="connsiteY1" fmla="*/ 0 h 895197"/>
              <a:gd name="connsiteX2" fmla="*/ 1393108 w 1402633"/>
              <a:gd name="connsiteY2" fmla="*/ 880910 h 895197"/>
              <a:gd name="connsiteX3" fmla="*/ 0 w 1402633"/>
              <a:gd name="connsiteY3" fmla="*/ 895197 h 895197"/>
              <a:gd name="connsiteX4" fmla="*/ 409575 w 1402633"/>
              <a:gd name="connsiteY4" fmla="*/ 0 h 895197"/>
              <a:gd name="connsiteX0" fmla="*/ 409575 w 1402633"/>
              <a:gd name="connsiteY0" fmla="*/ 0 h 895197"/>
              <a:gd name="connsiteX1" fmla="*/ 1402633 w 1402633"/>
              <a:gd name="connsiteY1" fmla="*/ 0 h 895197"/>
              <a:gd name="connsiteX2" fmla="*/ 1393108 w 1402633"/>
              <a:gd name="connsiteY2" fmla="*/ 895197 h 895197"/>
              <a:gd name="connsiteX3" fmla="*/ 0 w 1402633"/>
              <a:gd name="connsiteY3" fmla="*/ 895197 h 895197"/>
              <a:gd name="connsiteX4" fmla="*/ 409575 w 1402633"/>
              <a:gd name="connsiteY4" fmla="*/ 0 h 895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2633" h="895197">
                <a:moveTo>
                  <a:pt x="409575" y="0"/>
                </a:moveTo>
                <a:lnTo>
                  <a:pt x="1402633" y="0"/>
                </a:lnTo>
                <a:lnTo>
                  <a:pt x="1393108" y="895197"/>
                </a:lnTo>
                <a:lnTo>
                  <a:pt x="0" y="895197"/>
                </a:lnTo>
                <a:lnTo>
                  <a:pt x="409575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innerShdw blurRad="330200" dist="177800" dir="6120000">
              <a:prstClr val="black">
                <a:alpha val="4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7986097" y="5186515"/>
            <a:ext cx="1826496" cy="895197"/>
          </a:xfrm>
          <a:custGeom>
            <a:avLst/>
            <a:gdLst>
              <a:gd name="connsiteX0" fmla="*/ 0 w 993058"/>
              <a:gd name="connsiteY0" fmla="*/ 0 h 909485"/>
              <a:gd name="connsiteX1" fmla="*/ 993058 w 993058"/>
              <a:gd name="connsiteY1" fmla="*/ 0 h 909485"/>
              <a:gd name="connsiteX2" fmla="*/ 993058 w 993058"/>
              <a:gd name="connsiteY2" fmla="*/ 909485 h 909485"/>
              <a:gd name="connsiteX3" fmla="*/ 0 w 993058"/>
              <a:gd name="connsiteY3" fmla="*/ 909485 h 909485"/>
              <a:gd name="connsiteX4" fmla="*/ 0 w 993058"/>
              <a:gd name="connsiteY4" fmla="*/ 0 h 909485"/>
              <a:gd name="connsiteX0" fmla="*/ 833438 w 1826496"/>
              <a:gd name="connsiteY0" fmla="*/ 0 h 909485"/>
              <a:gd name="connsiteX1" fmla="*/ 1826496 w 1826496"/>
              <a:gd name="connsiteY1" fmla="*/ 0 h 909485"/>
              <a:gd name="connsiteX2" fmla="*/ 1826496 w 1826496"/>
              <a:gd name="connsiteY2" fmla="*/ 909485 h 909485"/>
              <a:gd name="connsiteX3" fmla="*/ 0 w 1826496"/>
              <a:gd name="connsiteY3" fmla="*/ 895197 h 909485"/>
              <a:gd name="connsiteX4" fmla="*/ 833438 w 1826496"/>
              <a:gd name="connsiteY4" fmla="*/ 0 h 909485"/>
              <a:gd name="connsiteX0" fmla="*/ 833438 w 1826496"/>
              <a:gd name="connsiteY0" fmla="*/ 0 h 895197"/>
              <a:gd name="connsiteX1" fmla="*/ 1826496 w 1826496"/>
              <a:gd name="connsiteY1" fmla="*/ 0 h 895197"/>
              <a:gd name="connsiteX2" fmla="*/ 1412159 w 1826496"/>
              <a:gd name="connsiteY2" fmla="*/ 890435 h 895197"/>
              <a:gd name="connsiteX3" fmla="*/ 0 w 1826496"/>
              <a:gd name="connsiteY3" fmla="*/ 895197 h 895197"/>
              <a:gd name="connsiteX4" fmla="*/ 833438 w 1826496"/>
              <a:gd name="connsiteY4" fmla="*/ 0 h 895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6496" h="895197">
                <a:moveTo>
                  <a:pt x="833438" y="0"/>
                </a:moveTo>
                <a:lnTo>
                  <a:pt x="1826496" y="0"/>
                </a:lnTo>
                <a:lnTo>
                  <a:pt x="1412159" y="890435"/>
                </a:lnTo>
                <a:lnTo>
                  <a:pt x="0" y="895197"/>
                </a:lnTo>
                <a:lnTo>
                  <a:pt x="833438" y="0"/>
                </a:lnTo>
                <a:close/>
              </a:path>
            </a:pathLst>
          </a:custGeom>
          <a:ln>
            <a:noFill/>
          </a:ln>
          <a:effectLst>
            <a:innerShdw blurRad="330200" dist="177800" dir="6120000">
              <a:prstClr val="black">
                <a:alpha val="4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6569177" y="5186515"/>
            <a:ext cx="2250358" cy="899960"/>
          </a:xfrm>
          <a:custGeom>
            <a:avLst/>
            <a:gdLst>
              <a:gd name="connsiteX0" fmla="*/ 0 w 993058"/>
              <a:gd name="connsiteY0" fmla="*/ 0 h 909485"/>
              <a:gd name="connsiteX1" fmla="*/ 993058 w 993058"/>
              <a:gd name="connsiteY1" fmla="*/ 0 h 909485"/>
              <a:gd name="connsiteX2" fmla="*/ 993058 w 993058"/>
              <a:gd name="connsiteY2" fmla="*/ 909485 h 909485"/>
              <a:gd name="connsiteX3" fmla="*/ 0 w 993058"/>
              <a:gd name="connsiteY3" fmla="*/ 909485 h 909485"/>
              <a:gd name="connsiteX4" fmla="*/ 0 w 993058"/>
              <a:gd name="connsiteY4" fmla="*/ 0 h 909485"/>
              <a:gd name="connsiteX0" fmla="*/ 1257300 w 2250358"/>
              <a:gd name="connsiteY0" fmla="*/ 0 h 909485"/>
              <a:gd name="connsiteX1" fmla="*/ 2250358 w 2250358"/>
              <a:gd name="connsiteY1" fmla="*/ 0 h 909485"/>
              <a:gd name="connsiteX2" fmla="*/ 2250358 w 2250358"/>
              <a:gd name="connsiteY2" fmla="*/ 909485 h 909485"/>
              <a:gd name="connsiteX3" fmla="*/ 0 w 2250358"/>
              <a:gd name="connsiteY3" fmla="*/ 899960 h 909485"/>
              <a:gd name="connsiteX4" fmla="*/ 1257300 w 2250358"/>
              <a:gd name="connsiteY4" fmla="*/ 0 h 909485"/>
              <a:gd name="connsiteX0" fmla="*/ 1257300 w 2250358"/>
              <a:gd name="connsiteY0" fmla="*/ 0 h 899960"/>
              <a:gd name="connsiteX1" fmla="*/ 2250358 w 2250358"/>
              <a:gd name="connsiteY1" fmla="*/ 0 h 899960"/>
              <a:gd name="connsiteX2" fmla="*/ 1416921 w 2250358"/>
              <a:gd name="connsiteY2" fmla="*/ 895198 h 899960"/>
              <a:gd name="connsiteX3" fmla="*/ 0 w 2250358"/>
              <a:gd name="connsiteY3" fmla="*/ 899960 h 899960"/>
              <a:gd name="connsiteX4" fmla="*/ 1257300 w 2250358"/>
              <a:gd name="connsiteY4" fmla="*/ 0 h 899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0358" h="899960">
                <a:moveTo>
                  <a:pt x="1257300" y="0"/>
                </a:moveTo>
                <a:lnTo>
                  <a:pt x="2250358" y="0"/>
                </a:lnTo>
                <a:lnTo>
                  <a:pt x="1416921" y="895198"/>
                </a:lnTo>
                <a:lnTo>
                  <a:pt x="0" y="899960"/>
                </a:lnTo>
                <a:lnTo>
                  <a:pt x="125730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innerShdw blurRad="330200" dist="177800" dir="6120000">
              <a:prstClr val="black">
                <a:alpha val="4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5191431" y="5181600"/>
            <a:ext cx="2635045" cy="899652"/>
          </a:xfrm>
          <a:custGeom>
            <a:avLst/>
            <a:gdLst>
              <a:gd name="connsiteX0" fmla="*/ 0 w 993058"/>
              <a:gd name="connsiteY0" fmla="*/ 0 h 909485"/>
              <a:gd name="connsiteX1" fmla="*/ 993058 w 993058"/>
              <a:gd name="connsiteY1" fmla="*/ 0 h 909485"/>
              <a:gd name="connsiteX2" fmla="*/ 993058 w 993058"/>
              <a:gd name="connsiteY2" fmla="*/ 909485 h 909485"/>
              <a:gd name="connsiteX3" fmla="*/ 0 w 993058"/>
              <a:gd name="connsiteY3" fmla="*/ 909485 h 909485"/>
              <a:gd name="connsiteX4" fmla="*/ 0 w 993058"/>
              <a:gd name="connsiteY4" fmla="*/ 0 h 909485"/>
              <a:gd name="connsiteX0" fmla="*/ 1641987 w 2635045"/>
              <a:gd name="connsiteY0" fmla="*/ 0 h 909485"/>
              <a:gd name="connsiteX1" fmla="*/ 2635045 w 2635045"/>
              <a:gd name="connsiteY1" fmla="*/ 0 h 909485"/>
              <a:gd name="connsiteX2" fmla="*/ 2635045 w 2635045"/>
              <a:gd name="connsiteY2" fmla="*/ 909485 h 909485"/>
              <a:gd name="connsiteX3" fmla="*/ 0 w 2635045"/>
              <a:gd name="connsiteY3" fmla="*/ 909485 h 909485"/>
              <a:gd name="connsiteX4" fmla="*/ 1641987 w 2635045"/>
              <a:gd name="connsiteY4" fmla="*/ 0 h 909485"/>
              <a:gd name="connsiteX0" fmla="*/ 1641987 w 2635045"/>
              <a:gd name="connsiteY0" fmla="*/ 0 h 909485"/>
              <a:gd name="connsiteX1" fmla="*/ 2635045 w 2635045"/>
              <a:gd name="connsiteY1" fmla="*/ 0 h 909485"/>
              <a:gd name="connsiteX2" fmla="*/ 1376516 w 2635045"/>
              <a:gd name="connsiteY2" fmla="*/ 899652 h 909485"/>
              <a:gd name="connsiteX3" fmla="*/ 0 w 2635045"/>
              <a:gd name="connsiteY3" fmla="*/ 909485 h 909485"/>
              <a:gd name="connsiteX4" fmla="*/ 1641987 w 2635045"/>
              <a:gd name="connsiteY4" fmla="*/ 0 h 909485"/>
              <a:gd name="connsiteX0" fmla="*/ 1641987 w 2635045"/>
              <a:gd name="connsiteY0" fmla="*/ 0 h 899652"/>
              <a:gd name="connsiteX1" fmla="*/ 2635045 w 2635045"/>
              <a:gd name="connsiteY1" fmla="*/ 0 h 899652"/>
              <a:gd name="connsiteX2" fmla="*/ 1376516 w 2635045"/>
              <a:gd name="connsiteY2" fmla="*/ 899652 h 899652"/>
              <a:gd name="connsiteX3" fmla="*/ 0 w 2635045"/>
              <a:gd name="connsiteY3" fmla="*/ 895198 h 899652"/>
              <a:gd name="connsiteX4" fmla="*/ 1641987 w 2635045"/>
              <a:gd name="connsiteY4" fmla="*/ 0 h 899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5045" h="899652">
                <a:moveTo>
                  <a:pt x="1641987" y="0"/>
                </a:moveTo>
                <a:lnTo>
                  <a:pt x="2635045" y="0"/>
                </a:lnTo>
                <a:lnTo>
                  <a:pt x="1376516" y="899652"/>
                </a:lnTo>
                <a:lnTo>
                  <a:pt x="0" y="895198"/>
                </a:lnTo>
                <a:lnTo>
                  <a:pt x="1641987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  <a:effectLst>
            <a:innerShdw blurRad="330200" dist="177800" dir="6120000">
              <a:prstClr val="black">
                <a:alpha val="4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10791886" y="6110749"/>
            <a:ext cx="1400114" cy="747251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9391773" y="6110749"/>
            <a:ext cx="1400114" cy="747251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7991659" y="6110749"/>
            <a:ext cx="1400114" cy="747251"/>
          </a:xfrm>
          <a:prstGeom prst="rect">
            <a:avLst/>
          </a:prstGeom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6591546" y="6110749"/>
            <a:ext cx="1400114" cy="747251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5191432" y="6110749"/>
            <a:ext cx="1400114" cy="747251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9" name="그림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2593" y="219784"/>
            <a:ext cx="926903" cy="926903"/>
          </a:xfrm>
          <a:prstGeom prst="rect">
            <a:avLst/>
          </a:prstGeom>
        </p:spPr>
      </p:pic>
      <p:pic>
        <p:nvPicPr>
          <p:cNvPr id="20" name="그림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959" y="1435045"/>
            <a:ext cx="852797" cy="852797"/>
          </a:xfrm>
          <a:prstGeom prst="rect">
            <a:avLst/>
          </a:prstGeom>
        </p:spPr>
      </p:pic>
      <p:pic>
        <p:nvPicPr>
          <p:cNvPr id="21" name="그림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0961" y="916566"/>
            <a:ext cx="858478" cy="858478"/>
          </a:xfrm>
          <a:prstGeom prst="rect">
            <a:avLst/>
          </a:prstGeom>
        </p:spPr>
      </p:pic>
      <p:pic>
        <p:nvPicPr>
          <p:cNvPr id="22" name="그림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463" y="1902642"/>
            <a:ext cx="883369" cy="883369"/>
          </a:xfrm>
          <a:prstGeom prst="rect">
            <a:avLst/>
          </a:prstGeom>
        </p:spPr>
      </p:pic>
      <p:pic>
        <p:nvPicPr>
          <p:cNvPr id="23" name="그림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419" y="471334"/>
            <a:ext cx="993058" cy="993058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6931568" y="2872065"/>
            <a:ext cx="720069" cy="589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b="1" dirty="0" smtClean="0"/>
              <a:t>78%</a:t>
            </a:r>
            <a:endParaRPr lang="ko-KR" altLang="en-US" sz="2400" b="1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7957818" y="3434039"/>
            <a:ext cx="720069" cy="589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b="1" dirty="0" smtClean="0"/>
              <a:t>45%</a:t>
            </a:r>
            <a:endParaRPr lang="ko-KR" altLang="en-US" sz="2400" b="1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8971250" y="3008561"/>
            <a:ext cx="720069" cy="589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b="1" dirty="0" smtClean="0"/>
              <a:t>72%</a:t>
            </a:r>
            <a:endParaRPr lang="ko-KR" altLang="en-US" sz="2400" b="1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9949087" y="2872065"/>
            <a:ext cx="720069" cy="589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b="1" dirty="0" smtClean="0"/>
              <a:t>86%</a:t>
            </a:r>
            <a:endParaRPr lang="ko-KR" altLang="en-US" sz="2400" b="1" dirty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10942146" y="3434039"/>
            <a:ext cx="720069" cy="589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b="1" dirty="0" smtClean="0"/>
              <a:t>55%</a:t>
            </a:r>
            <a:endParaRPr lang="ko-KR" alt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00974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7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5" grpId="0"/>
      <p:bldP spid="26" grpId="0"/>
      <p:bldP spid="27" grpId="0"/>
      <p:bldP spid="28" grpId="0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직선 연결선 12"/>
          <p:cNvCxnSpPr>
            <a:stCxn id="4" idx="7"/>
            <a:endCxn id="5" idx="3"/>
          </p:cNvCxnSpPr>
          <p:nvPr/>
        </p:nvCxnSpPr>
        <p:spPr>
          <a:xfrm flipV="1">
            <a:off x="3927477" y="3081599"/>
            <a:ext cx="867881" cy="627955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>
            <a:stCxn id="5" idx="5"/>
            <a:endCxn id="6" idx="1"/>
          </p:cNvCxnSpPr>
          <p:nvPr/>
        </p:nvCxnSpPr>
        <p:spPr>
          <a:xfrm>
            <a:off x="5878815" y="3081599"/>
            <a:ext cx="867881" cy="627955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>
            <a:stCxn id="6" idx="7"/>
            <a:endCxn id="7" idx="3"/>
          </p:cNvCxnSpPr>
          <p:nvPr/>
        </p:nvCxnSpPr>
        <p:spPr>
          <a:xfrm flipV="1">
            <a:off x="7830153" y="3081599"/>
            <a:ext cx="867881" cy="627955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>
            <a:stCxn id="7" idx="5"/>
            <a:endCxn id="9" idx="1"/>
          </p:cNvCxnSpPr>
          <p:nvPr/>
        </p:nvCxnSpPr>
        <p:spPr>
          <a:xfrm>
            <a:off x="9781491" y="3081599"/>
            <a:ext cx="867880" cy="627955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z="3200" dirty="0"/>
              <a:t>제목을 입력하십시오</a:t>
            </a:r>
          </a:p>
        </p:txBody>
      </p:sp>
      <p:grpSp>
        <p:nvGrpSpPr>
          <p:cNvPr id="46" name="그룹 45"/>
          <p:cNvGrpSpPr/>
          <p:nvPr/>
        </p:nvGrpSpPr>
        <p:grpSpPr>
          <a:xfrm>
            <a:off x="2619629" y="3485163"/>
            <a:ext cx="1532239" cy="1532239"/>
            <a:chOff x="2669057" y="3485163"/>
            <a:chExt cx="1532239" cy="1532239"/>
          </a:xfrm>
        </p:grpSpPr>
        <p:sp>
          <p:nvSpPr>
            <p:cNvPr id="4" name="타원 3"/>
            <p:cNvSpPr/>
            <p:nvPr/>
          </p:nvSpPr>
          <p:spPr>
            <a:xfrm>
              <a:off x="2669057" y="3485163"/>
              <a:ext cx="1532239" cy="153223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881178" y="4057080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2400" b="1" dirty="0" smtClean="0"/>
                <a:t>텍스트</a:t>
              </a:r>
            </a:p>
          </p:txBody>
        </p:sp>
      </p:grpSp>
      <p:grpSp>
        <p:nvGrpSpPr>
          <p:cNvPr id="47" name="그룹 46"/>
          <p:cNvGrpSpPr/>
          <p:nvPr/>
        </p:nvGrpSpPr>
        <p:grpSpPr>
          <a:xfrm>
            <a:off x="4570967" y="1773751"/>
            <a:ext cx="1532239" cy="1532239"/>
            <a:chOff x="4620395" y="1773751"/>
            <a:chExt cx="1532239" cy="1532239"/>
          </a:xfrm>
        </p:grpSpPr>
        <p:sp>
          <p:nvSpPr>
            <p:cNvPr id="5" name="타원 4"/>
            <p:cNvSpPr/>
            <p:nvPr/>
          </p:nvSpPr>
          <p:spPr>
            <a:xfrm>
              <a:off x="4620395" y="1773751"/>
              <a:ext cx="1532239" cy="1532239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832516" y="2344867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2400" b="1" dirty="0" smtClean="0"/>
                <a:t>텍스트</a:t>
              </a:r>
            </a:p>
          </p:txBody>
        </p:sp>
      </p:grpSp>
      <p:grpSp>
        <p:nvGrpSpPr>
          <p:cNvPr id="48" name="그룹 47"/>
          <p:cNvGrpSpPr/>
          <p:nvPr/>
        </p:nvGrpSpPr>
        <p:grpSpPr>
          <a:xfrm>
            <a:off x="6522305" y="3485163"/>
            <a:ext cx="1532239" cy="1532239"/>
            <a:chOff x="6571733" y="3485163"/>
            <a:chExt cx="1532239" cy="1532239"/>
          </a:xfrm>
        </p:grpSpPr>
        <p:sp>
          <p:nvSpPr>
            <p:cNvPr id="6" name="타원 5"/>
            <p:cNvSpPr/>
            <p:nvPr/>
          </p:nvSpPr>
          <p:spPr>
            <a:xfrm>
              <a:off x="6571733" y="3485163"/>
              <a:ext cx="1532239" cy="1532239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83854" y="4057080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2400" b="1" dirty="0" smtClean="0"/>
                <a:t>텍스트</a:t>
              </a:r>
            </a:p>
          </p:txBody>
        </p:sp>
      </p:grpSp>
      <p:grpSp>
        <p:nvGrpSpPr>
          <p:cNvPr id="49" name="그룹 48"/>
          <p:cNvGrpSpPr/>
          <p:nvPr/>
        </p:nvGrpSpPr>
        <p:grpSpPr>
          <a:xfrm>
            <a:off x="8473643" y="1773751"/>
            <a:ext cx="1532239" cy="1532239"/>
            <a:chOff x="8523071" y="1773751"/>
            <a:chExt cx="1532239" cy="1532239"/>
          </a:xfrm>
        </p:grpSpPr>
        <p:sp>
          <p:nvSpPr>
            <p:cNvPr id="7" name="타원 6"/>
            <p:cNvSpPr/>
            <p:nvPr/>
          </p:nvSpPr>
          <p:spPr>
            <a:xfrm>
              <a:off x="8523071" y="1773751"/>
              <a:ext cx="1532239" cy="1532239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735192" y="2344867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2400" b="1" dirty="0" smtClean="0"/>
                <a:t>텍스트</a:t>
              </a:r>
            </a:p>
          </p:txBody>
        </p:sp>
      </p:grpSp>
      <p:grpSp>
        <p:nvGrpSpPr>
          <p:cNvPr id="50" name="그룹 49"/>
          <p:cNvGrpSpPr/>
          <p:nvPr/>
        </p:nvGrpSpPr>
        <p:grpSpPr>
          <a:xfrm>
            <a:off x="10424980" y="3485163"/>
            <a:ext cx="1532239" cy="1532239"/>
            <a:chOff x="10474408" y="3485163"/>
            <a:chExt cx="1532239" cy="1532239"/>
          </a:xfrm>
        </p:grpSpPr>
        <p:sp>
          <p:nvSpPr>
            <p:cNvPr id="9" name="타원 8"/>
            <p:cNvSpPr/>
            <p:nvPr/>
          </p:nvSpPr>
          <p:spPr>
            <a:xfrm>
              <a:off x="10474408" y="3485163"/>
              <a:ext cx="1532239" cy="1532239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0698799" y="4057080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2400" b="1" dirty="0" smtClean="0"/>
                <a:t>텍스트</a:t>
              </a:r>
            </a:p>
          </p:txBody>
        </p:sp>
      </p:grpSp>
      <p:grpSp>
        <p:nvGrpSpPr>
          <p:cNvPr id="29" name="그룹 28"/>
          <p:cNvGrpSpPr/>
          <p:nvPr/>
        </p:nvGrpSpPr>
        <p:grpSpPr>
          <a:xfrm>
            <a:off x="4627065" y="3415441"/>
            <a:ext cx="1420043" cy="1065176"/>
            <a:chOff x="4676492" y="3415441"/>
            <a:chExt cx="1420043" cy="1065176"/>
          </a:xfrm>
        </p:grpSpPr>
        <p:sp>
          <p:nvSpPr>
            <p:cNvPr id="25" name="TextBox 24"/>
            <p:cNvSpPr txBox="1"/>
            <p:nvPr/>
          </p:nvSpPr>
          <p:spPr>
            <a:xfrm>
              <a:off x="4676492" y="3415441"/>
              <a:ext cx="14200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2000" b="1" dirty="0" smtClean="0"/>
                <a:t>텍스트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676492" y="3895842"/>
              <a:ext cx="142004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600" dirty="0" smtClean="0"/>
                <a:t>텍스트를 입력하십시오</a:t>
              </a:r>
            </a:p>
          </p:txBody>
        </p:sp>
        <p:cxnSp>
          <p:nvCxnSpPr>
            <p:cNvPr id="28" name="직선 연결선 27"/>
            <p:cNvCxnSpPr/>
            <p:nvPr/>
          </p:nvCxnSpPr>
          <p:spPr>
            <a:xfrm>
              <a:off x="4699158" y="3824992"/>
              <a:ext cx="1374710" cy="0"/>
            </a:xfrm>
            <a:prstGeom prst="line">
              <a:avLst/>
            </a:prstGeom>
            <a:ln w="19050">
              <a:solidFill>
                <a:schemeClr val="tx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그룹 29"/>
          <p:cNvGrpSpPr/>
          <p:nvPr/>
        </p:nvGrpSpPr>
        <p:grpSpPr>
          <a:xfrm>
            <a:off x="2675726" y="5094915"/>
            <a:ext cx="1420043" cy="1065176"/>
            <a:chOff x="4676492" y="3415441"/>
            <a:chExt cx="1420043" cy="1065176"/>
          </a:xfrm>
        </p:grpSpPr>
        <p:sp>
          <p:nvSpPr>
            <p:cNvPr id="31" name="TextBox 30"/>
            <p:cNvSpPr txBox="1"/>
            <p:nvPr/>
          </p:nvSpPr>
          <p:spPr>
            <a:xfrm>
              <a:off x="4676492" y="3415441"/>
              <a:ext cx="14200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2000" b="1" dirty="0" smtClean="0"/>
                <a:t>텍스트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676492" y="3895842"/>
              <a:ext cx="142004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600" dirty="0" smtClean="0"/>
                <a:t>텍스트를 입력하십시오</a:t>
              </a:r>
            </a:p>
          </p:txBody>
        </p:sp>
        <p:cxnSp>
          <p:nvCxnSpPr>
            <p:cNvPr id="33" name="직선 연결선 32"/>
            <p:cNvCxnSpPr/>
            <p:nvPr/>
          </p:nvCxnSpPr>
          <p:spPr>
            <a:xfrm>
              <a:off x="4699158" y="3824992"/>
              <a:ext cx="1374710" cy="0"/>
            </a:xfrm>
            <a:prstGeom prst="line">
              <a:avLst/>
            </a:prstGeom>
            <a:ln w="19050">
              <a:solidFill>
                <a:schemeClr val="tx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그룹 33"/>
          <p:cNvGrpSpPr/>
          <p:nvPr/>
        </p:nvGrpSpPr>
        <p:grpSpPr>
          <a:xfrm>
            <a:off x="8529741" y="3415441"/>
            <a:ext cx="1420043" cy="1065176"/>
            <a:chOff x="4676492" y="3415441"/>
            <a:chExt cx="1420043" cy="1065176"/>
          </a:xfrm>
        </p:grpSpPr>
        <p:sp>
          <p:nvSpPr>
            <p:cNvPr id="35" name="TextBox 34"/>
            <p:cNvSpPr txBox="1"/>
            <p:nvPr/>
          </p:nvSpPr>
          <p:spPr>
            <a:xfrm>
              <a:off x="4676492" y="3415441"/>
              <a:ext cx="14200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2000" b="1" dirty="0" smtClean="0"/>
                <a:t>텍스트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676492" y="3895842"/>
              <a:ext cx="142004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600" dirty="0" smtClean="0"/>
                <a:t>텍스트를 입력하십시오</a:t>
              </a:r>
            </a:p>
          </p:txBody>
        </p:sp>
        <p:cxnSp>
          <p:nvCxnSpPr>
            <p:cNvPr id="37" name="직선 연결선 36"/>
            <p:cNvCxnSpPr/>
            <p:nvPr/>
          </p:nvCxnSpPr>
          <p:spPr>
            <a:xfrm>
              <a:off x="4699158" y="3824992"/>
              <a:ext cx="1374710" cy="0"/>
            </a:xfrm>
            <a:prstGeom prst="line">
              <a:avLst/>
            </a:prstGeom>
            <a:ln w="19050">
              <a:solidFill>
                <a:schemeClr val="tx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그룹 37"/>
          <p:cNvGrpSpPr/>
          <p:nvPr/>
        </p:nvGrpSpPr>
        <p:grpSpPr>
          <a:xfrm>
            <a:off x="6578402" y="5094915"/>
            <a:ext cx="1420043" cy="1065176"/>
            <a:chOff x="4676492" y="3415441"/>
            <a:chExt cx="1420043" cy="1065176"/>
          </a:xfrm>
        </p:grpSpPr>
        <p:sp>
          <p:nvSpPr>
            <p:cNvPr id="39" name="TextBox 38"/>
            <p:cNvSpPr txBox="1"/>
            <p:nvPr/>
          </p:nvSpPr>
          <p:spPr>
            <a:xfrm>
              <a:off x="4676492" y="3415441"/>
              <a:ext cx="14200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2000" b="1" dirty="0" smtClean="0"/>
                <a:t>텍스트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676492" y="3895842"/>
              <a:ext cx="142004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600" dirty="0" smtClean="0"/>
                <a:t>텍스트를 입력하십시오</a:t>
              </a:r>
            </a:p>
          </p:txBody>
        </p:sp>
        <p:cxnSp>
          <p:nvCxnSpPr>
            <p:cNvPr id="41" name="직선 연결선 40"/>
            <p:cNvCxnSpPr/>
            <p:nvPr/>
          </p:nvCxnSpPr>
          <p:spPr>
            <a:xfrm>
              <a:off x="4699158" y="3824992"/>
              <a:ext cx="1374710" cy="0"/>
            </a:xfrm>
            <a:prstGeom prst="line">
              <a:avLst/>
            </a:prstGeom>
            <a:ln w="19050">
              <a:solidFill>
                <a:schemeClr val="tx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그룹 41"/>
          <p:cNvGrpSpPr/>
          <p:nvPr/>
        </p:nvGrpSpPr>
        <p:grpSpPr>
          <a:xfrm>
            <a:off x="10481077" y="5094915"/>
            <a:ext cx="1420043" cy="1065176"/>
            <a:chOff x="4676492" y="3415441"/>
            <a:chExt cx="1420043" cy="1065176"/>
          </a:xfrm>
        </p:grpSpPr>
        <p:sp>
          <p:nvSpPr>
            <p:cNvPr id="43" name="TextBox 42"/>
            <p:cNvSpPr txBox="1"/>
            <p:nvPr/>
          </p:nvSpPr>
          <p:spPr>
            <a:xfrm>
              <a:off x="4676492" y="3415441"/>
              <a:ext cx="14200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2000" b="1" dirty="0" smtClean="0"/>
                <a:t>텍스트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676492" y="3895842"/>
              <a:ext cx="142004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600" dirty="0" smtClean="0"/>
                <a:t>텍스트를 입력하십시오</a:t>
              </a:r>
            </a:p>
          </p:txBody>
        </p:sp>
        <p:cxnSp>
          <p:nvCxnSpPr>
            <p:cNvPr id="45" name="직선 연결선 44"/>
            <p:cNvCxnSpPr/>
            <p:nvPr/>
          </p:nvCxnSpPr>
          <p:spPr>
            <a:xfrm>
              <a:off x="4699158" y="3824992"/>
              <a:ext cx="1374710" cy="0"/>
            </a:xfrm>
            <a:prstGeom prst="line">
              <a:avLst/>
            </a:prstGeom>
            <a:ln w="19050">
              <a:solidFill>
                <a:schemeClr val="tx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49499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타원 11"/>
          <p:cNvSpPr/>
          <p:nvPr/>
        </p:nvSpPr>
        <p:spPr>
          <a:xfrm>
            <a:off x="6627318" y="1561821"/>
            <a:ext cx="4279073" cy="4279072"/>
          </a:xfrm>
          <a:prstGeom prst="ellipse">
            <a:avLst/>
          </a:prstGeom>
          <a:noFill/>
          <a:ln w="57150"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/>
          </a:p>
        </p:txBody>
      </p:sp>
      <p:grpSp>
        <p:nvGrpSpPr>
          <p:cNvPr id="15" name="그룹 14"/>
          <p:cNvGrpSpPr/>
          <p:nvPr/>
        </p:nvGrpSpPr>
        <p:grpSpPr>
          <a:xfrm>
            <a:off x="7853211" y="927044"/>
            <a:ext cx="1827288" cy="1827288"/>
            <a:chOff x="8329981" y="1127483"/>
            <a:chExt cx="1603860" cy="1603860"/>
          </a:xfrm>
        </p:grpSpPr>
        <p:sp>
          <p:nvSpPr>
            <p:cNvPr id="4" name="타원 3"/>
            <p:cNvSpPr/>
            <p:nvPr/>
          </p:nvSpPr>
          <p:spPr>
            <a:xfrm>
              <a:off x="8329981" y="1127483"/>
              <a:ext cx="1603860" cy="1603860"/>
            </a:xfrm>
            <a:prstGeom prst="ellipse">
              <a:avLst/>
            </a:prstGeom>
            <a:solidFill>
              <a:srgbClr val="0070C0"/>
            </a:solidFill>
            <a:ln w="57150">
              <a:solidFill>
                <a:schemeClr val="tx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578116" y="2129631"/>
              <a:ext cx="1107590" cy="4592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2800" b="1" dirty="0" smtClean="0"/>
                <a:t>텍스트</a:t>
              </a:r>
              <a:endParaRPr lang="ko-KR" altLang="en-US" sz="2800" b="1" dirty="0"/>
            </a:p>
          </p:txBody>
        </p:sp>
      </p:grpSp>
      <p:grpSp>
        <p:nvGrpSpPr>
          <p:cNvPr id="14" name="그룹 13"/>
          <p:cNvGrpSpPr/>
          <p:nvPr/>
        </p:nvGrpSpPr>
        <p:grpSpPr>
          <a:xfrm>
            <a:off x="5882253" y="3682082"/>
            <a:ext cx="1935768" cy="1935768"/>
            <a:chOff x="7048500" y="2795930"/>
            <a:chExt cx="1699076" cy="1699076"/>
          </a:xfrm>
        </p:grpSpPr>
        <p:sp>
          <p:nvSpPr>
            <p:cNvPr id="5" name="타원 4"/>
            <p:cNvSpPr/>
            <p:nvPr/>
          </p:nvSpPr>
          <p:spPr>
            <a:xfrm>
              <a:off x="7048500" y="2795930"/>
              <a:ext cx="1699076" cy="1699076"/>
            </a:xfrm>
            <a:prstGeom prst="ellipse">
              <a:avLst/>
            </a:prstGeom>
            <a:solidFill>
              <a:srgbClr val="0070C0"/>
            </a:solidFill>
            <a:ln w="57150">
              <a:solidFill>
                <a:schemeClr val="tx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344243" y="3823874"/>
              <a:ext cx="1107591" cy="4592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2800" b="1" dirty="0" smtClean="0"/>
                <a:t>텍스트</a:t>
              </a:r>
              <a:endParaRPr lang="ko-KR" altLang="en-US" sz="2800" b="1" dirty="0"/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9735532" y="3682082"/>
            <a:ext cx="1935768" cy="1935768"/>
            <a:chOff x="9523241" y="2795930"/>
            <a:chExt cx="1699076" cy="1699076"/>
          </a:xfrm>
        </p:grpSpPr>
        <p:sp>
          <p:nvSpPr>
            <p:cNvPr id="6" name="타원 5"/>
            <p:cNvSpPr/>
            <p:nvPr/>
          </p:nvSpPr>
          <p:spPr>
            <a:xfrm>
              <a:off x="9523241" y="2795930"/>
              <a:ext cx="1699076" cy="1699076"/>
            </a:xfrm>
            <a:prstGeom prst="ellipse">
              <a:avLst/>
            </a:prstGeom>
            <a:solidFill>
              <a:srgbClr val="0070C0"/>
            </a:solidFill>
            <a:ln w="57150">
              <a:solidFill>
                <a:schemeClr val="tx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818984" y="3823874"/>
              <a:ext cx="1107591" cy="4592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2800" b="1" dirty="0" smtClean="0"/>
                <a:t>텍스트</a:t>
              </a:r>
              <a:endParaRPr lang="ko-KR" altLang="en-US" sz="2800" b="1" dirty="0"/>
            </a:p>
          </p:txBody>
        </p:sp>
      </p:grpSp>
      <p:pic>
        <p:nvPicPr>
          <p:cNvPr id="20" name="그림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7761" y="3820819"/>
            <a:ext cx="1021430" cy="875694"/>
          </a:xfrm>
          <a:prstGeom prst="rect">
            <a:avLst/>
          </a:prstGeom>
        </p:spPr>
      </p:pic>
      <p:pic>
        <p:nvPicPr>
          <p:cNvPr id="21" name="그림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6706" y="1081161"/>
            <a:ext cx="893489" cy="961320"/>
          </a:xfrm>
          <a:prstGeom prst="rect">
            <a:avLst/>
          </a:prstGeom>
        </p:spPr>
      </p:pic>
      <p:pic>
        <p:nvPicPr>
          <p:cNvPr id="22" name="그림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9749" y="3716583"/>
            <a:ext cx="1103847" cy="1103847"/>
          </a:xfrm>
          <a:prstGeom prst="rect">
            <a:avLst/>
          </a:prstGeom>
        </p:spPr>
      </p:pic>
      <p:sp>
        <p:nvSpPr>
          <p:cNvPr id="18" name="제목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z="3200" dirty="0"/>
              <a:t>제목을 입력하십시오</a:t>
            </a:r>
          </a:p>
        </p:txBody>
      </p:sp>
      <p:grpSp>
        <p:nvGrpSpPr>
          <p:cNvPr id="11" name="그룹 10"/>
          <p:cNvGrpSpPr/>
          <p:nvPr/>
        </p:nvGrpSpPr>
        <p:grpSpPr>
          <a:xfrm>
            <a:off x="6482500" y="1387805"/>
            <a:ext cx="4588554" cy="4588554"/>
            <a:chOff x="6642489" y="1387805"/>
            <a:chExt cx="4588554" cy="4588554"/>
          </a:xfrm>
        </p:grpSpPr>
        <p:sp>
          <p:nvSpPr>
            <p:cNvPr id="7" name="원호 6"/>
            <p:cNvSpPr/>
            <p:nvPr/>
          </p:nvSpPr>
          <p:spPr>
            <a:xfrm>
              <a:off x="6642489" y="1387805"/>
              <a:ext cx="4588554" cy="4588554"/>
            </a:xfrm>
            <a:prstGeom prst="arc">
              <a:avLst>
                <a:gd name="adj1" fmla="val 18051353"/>
                <a:gd name="adj2" fmla="val 21141183"/>
              </a:avLst>
            </a:prstGeom>
            <a:ln w="57150">
              <a:solidFill>
                <a:schemeClr val="tx1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원호 22"/>
            <p:cNvSpPr/>
            <p:nvPr/>
          </p:nvSpPr>
          <p:spPr>
            <a:xfrm>
              <a:off x="6642489" y="1387805"/>
              <a:ext cx="4588554" cy="4588554"/>
            </a:xfrm>
            <a:prstGeom prst="arc">
              <a:avLst>
                <a:gd name="adj1" fmla="val 3476819"/>
                <a:gd name="adj2" fmla="val 7301647"/>
              </a:avLst>
            </a:prstGeom>
            <a:ln w="57150">
              <a:solidFill>
                <a:schemeClr val="tx1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원호 23"/>
            <p:cNvSpPr/>
            <p:nvPr/>
          </p:nvSpPr>
          <p:spPr>
            <a:xfrm>
              <a:off x="6642489" y="1387805"/>
              <a:ext cx="4588554" cy="4588554"/>
            </a:xfrm>
            <a:prstGeom prst="arc">
              <a:avLst>
                <a:gd name="adj1" fmla="val 11116916"/>
                <a:gd name="adj2" fmla="val 14003353"/>
              </a:avLst>
            </a:prstGeom>
            <a:ln w="57150">
              <a:solidFill>
                <a:schemeClr val="tx1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7773408" y="3205028"/>
            <a:ext cx="203132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3600" b="1" dirty="0" smtClean="0"/>
              <a:t>텍스트를</a:t>
            </a:r>
            <a:endParaRPr lang="en-US" altLang="ko-KR" sz="3600" b="1" smtClean="0"/>
          </a:p>
          <a:p>
            <a:pPr algn="ctr"/>
            <a:r>
              <a:rPr lang="ko-KR" altLang="en-US" sz="2000" b="1" smtClean="0"/>
              <a:t>입력하십시오</a:t>
            </a:r>
          </a:p>
        </p:txBody>
      </p:sp>
    </p:spTree>
    <p:extLst>
      <p:ext uri="{BB962C8B-B14F-4D97-AF65-F5344CB8AC3E}">
        <p14:creationId xmlns:p14="http://schemas.microsoft.com/office/powerpoint/2010/main" val="2675895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z="3200" dirty="0"/>
              <a:t>제목을 입력하십시오</a:t>
            </a:r>
          </a:p>
        </p:txBody>
      </p:sp>
      <p:grpSp>
        <p:nvGrpSpPr>
          <p:cNvPr id="60" name="그룹 59"/>
          <p:cNvGrpSpPr/>
          <p:nvPr/>
        </p:nvGrpSpPr>
        <p:grpSpPr>
          <a:xfrm>
            <a:off x="9338848" y="382515"/>
            <a:ext cx="5780445" cy="5780445"/>
            <a:chOff x="9338848" y="382515"/>
            <a:chExt cx="5780445" cy="5780445"/>
          </a:xfrm>
        </p:grpSpPr>
        <p:grpSp>
          <p:nvGrpSpPr>
            <p:cNvPr id="21" name="그룹 20"/>
            <p:cNvGrpSpPr/>
            <p:nvPr/>
          </p:nvGrpSpPr>
          <p:grpSpPr>
            <a:xfrm>
              <a:off x="9338848" y="382515"/>
              <a:ext cx="5780445" cy="5780445"/>
              <a:chOff x="9521339" y="989601"/>
              <a:chExt cx="5390750" cy="5390750"/>
            </a:xfrm>
          </p:grpSpPr>
          <p:sp>
            <p:nvSpPr>
              <p:cNvPr id="17" name="막힌 원호 16"/>
              <p:cNvSpPr/>
              <p:nvPr/>
            </p:nvSpPr>
            <p:spPr>
              <a:xfrm>
                <a:off x="9521339" y="989601"/>
                <a:ext cx="5390750" cy="5390750"/>
              </a:xfrm>
              <a:prstGeom prst="blockArc">
                <a:avLst>
                  <a:gd name="adj1" fmla="val 10894782"/>
                  <a:gd name="adj2" fmla="val 13552715"/>
                  <a:gd name="adj3" fmla="val 22601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막힌 원호 17"/>
              <p:cNvSpPr/>
              <p:nvPr/>
            </p:nvSpPr>
            <p:spPr>
              <a:xfrm>
                <a:off x="9521339" y="989601"/>
                <a:ext cx="5390750" cy="5390750"/>
              </a:xfrm>
              <a:prstGeom prst="blockArc">
                <a:avLst>
                  <a:gd name="adj1" fmla="val 13612686"/>
                  <a:gd name="adj2" fmla="val 16165137"/>
                  <a:gd name="adj3" fmla="val 22536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막힌 원호 18"/>
              <p:cNvSpPr/>
              <p:nvPr/>
            </p:nvSpPr>
            <p:spPr>
              <a:xfrm>
                <a:off x="9521339" y="989601"/>
                <a:ext cx="5390750" cy="5390750"/>
              </a:xfrm>
              <a:prstGeom prst="blockArc">
                <a:avLst>
                  <a:gd name="adj1" fmla="val 8190014"/>
                  <a:gd name="adj2" fmla="val 10852107"/>
                  <a:gd name="adj3" fmla="val 2267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막힌 원호 19"/>
              <p:cNvSpPr/>
              <p:nvPr/>
            </p:nvSpPr>
            <p:spPr>
              <a:xfrm>
                <a:off x="9521339" y="989601"/>
                <a:ext cx="5390750" cy="5390750"/>
              </a:xfrm>
              <a:prstGeom prst="blockArc">
                <a:avLst>
                  <a:gd name="adj1" fmla="val 5437351"/>
                  <a:gd name="adj2" fmla="val 8141277"/>
                  <a:gd name="adj3" fmla="val 2270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0967417" y="912123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2400" b="1" dirty="0" smtClean="0">
                  <a:solidFill>
                    <a:schemeClr val="bg1"/>
                  </a:solidFill>
                </a:rPr>
                <a:t>텍스트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9543529" y="2150721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2400" b="1" dirty="0" smtClean="0">
                  <a:solidFill>
                    <a:schemeClr val="bg1"/>
                  </a:solidFill>
                </a:rPr>
                <a:t>텍스트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9543529" y="3826879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2400" b="1" dirty="0" smtClean="0">
                  <a:solidFill>
                    <a:schemeClr val="bg1"/>
                  </a:solidFill>
                </a:rPr>
                <a:t>텍스트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0967417" y="5107041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2400" b="1" dirty="0" smtClean="0">
                  <a:solidFill>
                    <a:schemeClr val="bg1"/>
                  </a:solidFill>
                </a:rPr>
                <a:t>텍스트</a:t>
              </a:r>
            </a:p>
          </p:txBody>
        </p:sp>
      </p:grpSp>
      <p:cxnSp>
        <p:nvCxnSpPr>
          <p:cNvPr id="44" name="직선 화살표 연결선 43"/>
          <p:cNvCxnSpPr/>
          <p:nvPr/>
        </p:nvCxnSpPr>
        <p:spPr>
          <a:xfrm flipH="1">
            <a:off x="5788108" y="973908"/>
            <a:ext cx="4863417" cy="0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화살표 연결선 44"/>
          <p:cNvCxnSpPr/>
          <p:nvPr/>
        </p:nvCxnSpPr>
        <p:spPr>
          <a:xfrm flipH="1">
            <a:off x="5788107" y="2415448"/>
            <a:ext cx="3836774" cy="0"/>
          </a:xfrm>
          <a:prstGeom prst="straightConnector1">
            <a:avLst/>
          </a:prstGeom>
          <a:ln w="19050"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화살표 연결선 45"/>
          <p:cNvCxnSpPr/>
          <p:nvPr/>
        </p:nvCxnSpPr>
        <p:spPr>
          <a:xfrm flipH="1">
            <a:off x="5788107" y="3856988"/>
            <a:ext cx="3674071" cy="0"/>
          </a:xfrm>
          <a:prstGeom prst="straightConnector1">
            <a:avLst/>
          </a:prstGeom>
          <a:ln w="19050"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화살표 연결선 46"/>
          <p:cNvCxnSpPr/>
          <p:nvPr/>
        </p:nvCxnSpPr>
        <p:spPr>
          <a:xfrm flipH="1">
            <a:off x="5788107" y="5298527"/>
            <a:ext cx="4471081" cy="0"/>
          </a:xfrm>
          <a:prstGeom prst="straightConnector1">
            <a:avLst/>
          </a:prstGeom>
          <a:ln w="19050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788107" y="765726"/>
            <a:ext cx="383677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3200" b="1" dirty="0" smtClean="0">
                <a:solidFill>
                  <a:schemeClr val="accent4"/>
                </a:solidFill>
              </a:rPr>
              <a:t>텍스트</a:t>
            </a:r>
            <a:endParaRPr lang="en-US" altLang="ko-KR" sz="3200" b="1" dirty="0" smtClean="0">
              <a:solidFill>
                <a:schemeClr val="accent4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solidFill>
                  <a:schemeClr val="tx1">
                    <a:lumMod val="65000"/>
                  </a:schemeClr>
                </a:solidFill>
              </a:rPr>
              <a:t>텍스트를 입력하십시오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788107" y="2247299"/>
            <a:ext cx="383677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3200" b="1" dirty="0" smtClean="0">
                <a:solidFill>
                  <a:schemeClr val="accent3"/>
                </a:solidFill>
              </a:rPr>
              <a:t>텍스트</a:t>
            </a:r>
            <a:endParaRPr lang="en-US" altLang="ko-KR" sz="3200" b="1" dirty="0" smtClean="0">
              <a:solidFill>
                <a:schemeClr val="accent3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dirty="0">
                <a:solidFill>
                  <a:schemeClr val="tx1">
                    <a:lumMod val="65000"/>
                  </a:schemeClr>
                </a:solidFill>
              </a:rPr>
              <a:t>텍스트를 입력하십시오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788107" y="3709352"/>
            <a:ext cx="3836774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3200" b="1" dirty="0" smtClean="0">
                <a:solidFill>
                  <a:schemeClr val="accent2"/>
                </a:solidFill>
              </a:rPr>
              <a:t>텍스트</a:t>
            </a:r>
            <a:endParaRPr lang="en-US" altLang="ko-KR" sz="3200" b="1" dirty="0" smtClean="0">
              <a:solidFill>
                <a:schemeClr val="accent2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dirty="0">
                <a:solidFill>
                  <a:schemeClr val="tx1">
                    <a:lumMod val="65000"/>
                  </a:schemeClr>
                </a:solidFill>
              </a:rPr>
              <a:t>텍스트를 입력하십시오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788107" y="5136559"/>
            <a:ext cx="3836774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3200" b="1" dirty="0" smtClean="0">
                <a:solidFill>
                  <a:schemeClr val="accent1"/>
                </a:solidFill>
              </a:rPr>
              <a:t>텍스트</a:t>
            </a:r>
            <a:endParaRPr lang="en-US" altLang="ko-KR" sz="3200" b="1" dirty="0" smtClean="0">
              <a:solidFill>
                <a:schemeClr val="accent1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dirty="0">
                <a:solidFill>
                  <a:schemeClr val="tx1">
                    <a:lumMod val="65000"/>
                  </a:schemeClr>
                </a:solidFill>
              </a:rPr>
              <a:t>텍스트를 입력하십시오</a:t>
            </a:r>
          </a:p>
        </p:txBody>
      </p:sp>
    </p:spTree>
    <p:extLst>
      <p:ext uri="{BB962C8B-B14F-4D97-AF65-F5344CB8AC3E}">
        <p14:creationId xmlns:p14="http://schemas.microsoft.com/office/powerpoint/2010/main" val="157202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58" grpId="0"/>
      <p:bldP spid="5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5305936" y="2029470"/>
            <a:ext cx="1755913" cy="1755913"/>
          </a:xfrm>
          <a:prstGeom prst="ellipse">
            <a:avLst/>
          </a:prstGeom>
          <a:solidFill>
            <a:schemeClr val="bg1"/>
          </a:solidFill>
          <a:ln w="76200">
            <a:solidFill>
              <a:srgbClr val="0BD0D9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7802092" y="1027412"/>
            <a:ext cx="1755913" cy="1755913"/>
          </a:xfrm>
          <a:prstGeom prst="ellipse">
            <a:avLst/>
          </a:prstGeom>
          <a:solidFill>
            <a:schemeClr val="bg1"/>
          </a:solidFill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/>
        </p:nvSpPr>
        <p:spPr>
          <a:xfrm>
            <a:off x="10166794" y="2041044"/>
            <a:ext cx="1755913" cy="1755913"/>
          </a:xfrm>
          <a:prstGeom prst="ellipse">
            <a:avLst/>
          </a:prstGeom>
          <a:solidFill>
            <a:schemeClr val="bg1"/>
          </a:solidFill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5613957" y="3227939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b="1" dirty="0"/>
              <a:t>텍스트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48486" y="2234744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b="1" dirty="0"/>
              <a:t>텍스트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473046" y="3206548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b="1" dirty="0"/>
              <a:t>텍스트</a:t>
            </a:r>
          </a:p>
        </p:txBody>
      </p:sp>
      <p:sp>
        <p:nvSpPr>
          <p:cNvPr id="16" name="왼쪽 화살표 15"/>
          <p:cNvSpPr/>
          <p:nvPr/>
        </p:nvSpPr>
        <p:spPr>
          <a:xfrm rot="5400000">
            <a:off x="8257232" y="2844243"/>
            <a:ext cx="845632" cy="845090"/>
          </a:xfrm>
          <a:prstGeom prst="leftArrow">
            <a:avLst/>
          </a:prstGeom>
          <a:gradFill>
            <a:gsLst>
              <a:gs pos="0">
                <a:schemeClr val="bg1"/>
              </a:gs>
              <a:gs pos="100000">
                <a:schemeClr val="tx1">
                  <a:lumMod val="5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왼쪽 화살표 16"/>
          <p:cNvSpPr/>
          <p:nvPr/>
        </p:nvSpPr>
        <p:spPr>
          <a:xfrm rot="8608696">
            <a:off x="9726446" y="3517723"/>
            <a:ext cx="845632" cy="845090"/>
          </a:xfrm>
          <a:prstGeom prst="leftArrow">
            <a:avLst/>
          </a:prstGeom>
          <a:gradFill>
            <a:gsLst>
              <a:gs pos="0">
                <a:schemeClr val="bg1"/>
              </a:gs>
              <a:gs pos="100000">
                <a:schemeClr val="tx1">
                  <a:lumMod val="5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왼쪽 화살표 17"/>
          <p:cNvSpPr/>
          <p:nvPr/>
        </p:nvSpPr>
        <p:spPr>
          <a:xfrm rot="2700000">
            <a:off x="6798312" y="3432109"/>
            <a:ext cx="845632" cy="845090"/>
          </a:xfrm>
          <a:prstGeom prst="leftArrow">
            <a:avLst/>
          </a:prstGeom>
          <a:gradFill>
            <a:gsLst>
              <a:gs pos="0">
                <a:schemeClr val="bg1"/>
              </a:gs>
              <a:gs pos="100000">
                <a:schemeClr val="tx1">
                  <a:lumMod val="5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현 18"/>
          <p:cNvSpPr/>
          <p:nvPr/>
        </p:nvSpPr>
        <p:spPr>
          <a:xfrm>
            <a:off x="6835106" y="3796957"/>
            <a:ext cx="3689885" cy="3689885"/>
          </a:xfrm>
          <a:prstGeom prst="chord">
            <a:avLst>
              <a:gd name="adj1" fmla="val 9274657"/>
              <a:gd name="adj2" fmla="val 1513878"/>
            </a:avLst>
          </a:prstGeom>
          <a:solidFill>
            <a:schemeClr val="bg1"/>
          </a:solidFill>
          <a:ln w="111125">
            <a:gradFill>
              <a:gsLst>
                <a:gs pos="24000">
                  <a:schemeClr val="accent1">
                    <a:lumMod val="5000"/>
                    <a:lumOff val="95000"/>
                  </a:schemeClr>
                </a:gs>
                <a:gs pos="78000">
                  <a:schemeClr val="bg1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7168259" y="5405334"/>
            <a:ext cx="30235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b="1" dirty="0" smtClean="0"/>
              <a:t>내용을 입력해주세요</a:t>
            </a:r>
            <a:endParaRPr lang="ko-KR" altLang="en-US" sz="2400" b="1" dirty="0"/>
          </a:p>
        </p:txBody>
      </p:sp>
      <p:pic>
        <p:nvPicPr>
          <p:cNvPr id="26" name="그림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3560" y="4150192"/>
            <a:ext cx="1268918" cy="1268918"/>
          </a:xfrm>
          <a:prstGeom prst="rect">
            <a:avLst/>
          </a:prstGeom>
        </p:spPr>
      </p:pic>
      <p:pic>
        <p:nvPicPr>
          <p:cNvPr id="27" name="그림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3560" y="1027412"/>
            <a:ext cx="1299082" cy="1299082"/>
          </a:xfrm>
          <a:prstGeom prst="rect">
            <a:avLst/>
          </a:prstGeom>
        </p:spPr>
      </p:pic>
      <p:pic>
        <p:nvPicPr>
          <p:cNvPr id="28" name="그림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9967" y="2193918"/>
            <a:ext cx="1109390" cy="1109390"/>
          </a:xfrm>
          <a:prstGeom prst="rect">
            <a:avLst/>
          </a:prstGeom>
        </p:spPr>
      </p:pic>
      <p:pic>
        <p:nvPicPr>
          <p:cNvPr id="29" name="그림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843" y="2103021"/>
            <a:ext cx="1180400" cy="1180400"/>
          </a:xfrm>
          <a:prstGeom prst="rect">
            <a:avLst/>
          </a:prstGeom>
        </p:spPr>
      </p:pic>
      <p:sp>
        <p:nvSpPr>
          <p:cNvPr id="22" name="제목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z="3200" dirty="0"/>
              <a:t>제목을 입력하십시오</a:t>
            </a:r>
          </a:p>
        </p:txBody>
      </p:sp>
    </p:spTree>
    <p:extLst>
      <p:ext uri="{BB962C8B-B14F-4D97-AF65-F5344CB8AC3E}">
        <p14:creationId xmlns:p14="http://schemas.microsoft.com/office/powerpoint/2010/main" val="315733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2" grpId="0"/>
      <p:bldP spid="13" grpId="0"/>
      <p:bldP spid="16" grpId="0" animBg="1"/>
      <p:bldP spid="17" grpId="0" animBg="1"/>
      <p:bldP spid="18" grpId="0" animBg="1"/>
      <p:bldP spid="19" grpId="0" animBg="1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정오각형 3"/>
          <p:cNvSpPr/>
          <p:nvPr/>
        </p:nvSpPr>
        <p:spPr>
          <a:xfrm>
            <a:off x="6953972" y="1754497"/>
            <a:ext cx="4107727" cy="3912121"/>
          </a:xfrm>
          <a:prstGeom prst="pentagon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19" name="그룹 18"/>
          <p:cNvGrpSpPr/>
          <p:nvPr/>
        </p:nvGrpSpPr>
        <p:grpSpPr>
          <a:xfrm>
            <a:off x="10222776" y="2525402"/>
            <a:ext cx="1270000" cy="1270000"/>
            <a:chOff x="10222776" y="2525402"/>
            <a:chExt cx="1270000" cy="1270000"/>
          </a:xfrm>
        </p:grpSpPr>
        <p:sp>
          <p:nvSpPr>
            <p:cNvPr id="6" name="타원 5"/>
            <p:cNvSpPr/>
            <p:nvPr/>
          </p:nvSpPr>
          <p:spPr>
            <a:xfrm>
              <a:off x="10222776" y="2525402"/>
              <a:ext cx="1270000" cy="1270000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0" name="그림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80649" y="2641149"/>
              <a:ext cx="1154253" cy="1154253"/>
            </a:xfrm>
            <a:prstGeom prst="rect">
              <a:avLst/>
            </a:prstGeom>
          </p:spPr>
        </p:pic>
      </p:grpSp>
      <p:grpSp>
        <p:nvGrpSpPr>
          <p:cNvPr id="15" name="그룹 14"/>
          <p:cNvGrpSpPr/>
          <p:nvPr/>
        </p:nvGrpSpPr>
        <p:grpSpPr>
          <a:xfrm>
            <a:off x="8103322" y="871108"/>
            <a:ext cx="1701800" cy="1701800"/>
            <a:chOff x="8103322" y="871108"/>
            <a:chExt cx="1701800" cy="1701800"/>
          </a:xfrm>
        </p:grpSpPr>
        <p:sp>
          <p:nvSpPr>
            <p:cNvPr id="9" name="타원 8"/>
            <p:cNvSpPr/>
            <p:nvPr/>
          </p:nvSpPr>
          <p:spPr>
            <a:xfrm>
              <a:off x="8103322" y="871108"/>
              <a:ext cx="1701800" cy="17018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1" name="그림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50076" y="1104400"/>
              <a:ext cx="1210191" cy="1210191"/>
            </a:xfrm>
            <a:prstGeom prst="rect">
              <a:avLst/>
            </a:prstGeom>
          </p:spPr>
        </p:pic>
      </p:grpSp>
      <p:grpSp>
        <p:nvGrpSpPr>
          <p:cNvPr id="18" name="그룹 17"/>
          <p:cNvGrpSpPr/>
          <p:nvPr/>
        </p:nvGrpSpPr>
        <p:grpSpPr>
          <a:xfrm>
            <a:off x="9474200" y="4935608"/>
            <a:ext cx="1270000" cy="1270000"/>
            <a:chOff x="9474200" y="4935608"/>
            <a:chExt cx="1270000" cy="1270000"/>
          </a:xfrm>
        </p:grpSpPr>
        <p:sp>
          <p:nvSpPr>
            <p:cNvPr id="7" name="타원 6"/>
            <p:cNvSpPr/>
            <p:nvPr/>
          </p:nvSpPr>
          <p:spPr>
            <a:xfrm>
              <a:off x="9474200" y="4935608"/>
              <a:ext cx="1270000" cy="1270000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2" name="그림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74538" y="5015931"/>
              <a:ext cx="1109353" cy="1109353"/>
            </a:xfrm>
            <a:prstGeom prst="rect">
              <a:avLst/>
            </a:prstGeom>
          </p:spPr>
        </p:pic>
      </p:grpSp>
      <p:grpSp>
        <p:nvGrpSpPr>
          <p:cNvPr id="16" name="그룹 15"/>
          <p:cNvGrpSpPr/>
          <p:nvPr/>
        </p:nvGrpSpPr>
        <p:grpSpPr>
          <a:xfrm>
            <a:off x="6402245" y="2525402"/>
            <a:ext cx="1270000" cy="1270000"/>
            <a:chOff x="6402245" y="2525402"/>
            <a:chExt cx="1270000" cy="1270000"/>
          </a:xfrm>
        </p:grpSpPr>
        <p:sp>
          <p:nvSpPr>
            <p:cNvPr id="5" name="타원 4"/>
            <p:cNvSpPr/>
            <p:nvPr/>
          </p:nvSpPr>
          <p:spPr>
            <a:xfrm>
              <a:off x="6402245" y="2525402"/>
              <a:ext cx="1270000" cy="1270000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3" name="그림 1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2895" y="2641149"/>
              <a:ext cx="1028700" cy="1028700"/>
            </a:xfrm>
            <a:prstGeom prst="rect">
              <a:avLst/>
            </a:prstGeom>
          </p:spPr>
        </p:pic>
      </p:grpSp>
      <p:grpSp>
        <p:nvGrpSpPr>
          <p:cNvPr id="17" name="그룹 16"/>
          <p:cNvGrpSpPr/>
          <p:nvPr/>
        </p:nvGrpSpPr>
        <p:grpSpPr>
          <a:xfrm>
            <a:off x="6953972" y="4855284"/>
            <a:ext cx="1270000" cy="1270000"/>
            <a:chOff x="6953972" y="4855284"/>
            <a:chExt cx="1270000" cy="1270000"/>
          </a:xfrm>
        </p:grpSpPr>
        <p:sp>
          <p:nvSpPr>
            <p:cNvPr id="8" name="타원 7"/>
            <p:cNvSpPr/>
            <p:nvPr/>
          </p:nvSpPr>
          <p:spPr>
            <a:xfrm>
              <a:off x="6953972" y="4855284"/>
              <a:ext cx="1270000" cy="1270000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4" name="그림 1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97795" y="4999106"/>
              <a:ext cx="982353" cy="982353"/>
            </a:xfrm>
            <a:prstGeom prst="rect">
              <a:avLst/>
            </a:prstGeom>
          </p:spPr>
        </p:pic>
      </p:grpSp>
      <p:sp>
        <p:nvSpPr>
          <p:cNvPr id="20" name="제목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z="3200" dirty="0"/>
              <a:t>제목을 입력하십시오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927192" y="3300631"/>
            <a:ext cx="21820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3600" b="1" dirty="0" smtClean="0"/>
              <a:t>내용을 </a:t>
            </a:r>
            <a:endParaRPr lang="en-US" altLang="ko-KR" sz="3600" b="1" dirty="0" smtClean="0"/>
          </a:p>
          <a:p>
            <a:pPr algn="ctr"/>
            <a:r>
              <a:rPr lang="ko-KR" altLang="en-US" sz="2400" b="1" dirty="0" smtClean="0"/>
              <a:t>입력 해주세요</a:t>
            </a:r>
          </a:p>
        </p:txBody>
      </p:sp>
    </p:spTree>
    <p:extLst>
      <p:ext uri="{BB962C8B-B14F-4D97-AF65-F5344CB8AC3E}">
        <p14:creationId xmlns:p14="http://schemas.microsoft.com/office/powerpoint/2010/main" val="268717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3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3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z="3200" dirty="0"/>
              <a:t>제목을 입력하십시오</a:t>
            </a:r>
          </a:p>
        </p:txBody>
      </p:sp>
      <p:sp>
        <p:nvSpPr>
          <p:cNvPr id="4" name="오른쪽 화살표 3"/>
          <p:cNvSpPr/>
          <p:nvPr/>
        </p:nvSpPr>
        <p:spPr>
          <a:xfrm rot="16200000">
            <a:off x="7290519" y="811266"/>
            <a:ext cx="2025963" cy="4683211"/>
          </a:xfrm>
          <a:custGeom>
            <a:avLst/>
            <a:gdLst>
              <a:gd name="connsiteX0" fmla="*/ 0 w 2246032"/>
              <a:gd name="connsiteY0" fmla="*/ 728371 h 3506420"/>
              <a:gd name="connsiteX1" fmla="*/ 1123016 w 2246032"/>
              <a:gd name="connsiteY1" fmla="*/ 728371 h 3506420"/>
              <a:gd name="connsiteX2" fmla="*/ 1123016 w 2246032"/>
              <a:gd name="connsiteY2" fmla="*/ 0 h 3506420"/>
              <a:gd name="connsiteX3" fmla="*/ 2246032 w 2246032"/>
              <a:gd name="connsiteY3" fmla="*/ 1753210 h 3506420"/>
              <a:gd name="connsiteX4" fmla="*/ 1123016 w 2246032"/>
              <a:gd name="connsiteY4" fmla="*/ 3506420 h 3506420"/>
              <a:gd name="connsiteX5" fmla="*/ 1123016 w 2246032"/>
              <a:gd name="connsiteY5" fmla="*/ 2778049 h 3506420"/>
              <a:gd name="connsiteX6" fmla="*/ 0 w 2246032"/>
              <a:gd name="connsiteY6" fmla="*/ 2778049 h 3506420"/>
              <a:gd name="connsiteX7" fmla="*/ 0 w 2246032"/>
              <a:gd name="connsiteY7" fmla="*/ 728371 h 3506420"/>
              <a:gd name="connsiteX0" fmla="*/ 0 w 2283103"/>
              <a:gd name="connsiteY0" fmla="*/ 172317 h 3506420"/>
              <a:gd name="connsiteX1" fmla="*/ 1160087 w 2283103"/>
              <a:gd name="connsiteY1" fmla="*/ 728371 h 3506420"/>
              <a:gd name="connsiteX2" fmla="*/ 1160087 w 2283103"/>
              <a:gd name="connsiteY2" fmla="*/ 0 h 3506420"/>
              <a:gd name="connsiteX3" fmla="*/ 2283103 w 2283103"/>
              <a:gd name="connsiteY3" fmla="*/ 1753210 h 3506420"/>
              <a:gd name="connsiteX4" fmla="*/ 1160087 w 2283103"/>
              <a:gd name="connsiteY4" fmla="*/ 3506420 h 3506420"/>
              <a:gd name="connsiteX5" fmla="*/ 1160087 w 2283103"/>
              <a:gd name="connsiteY5" fmla="*/ 2778049 h 3506420"/>
              <a:gd name="connsiteX6" fmla="*/ 37071 w 2283103"/>
              <a:gd name="connsiteY6" fmla="*/ 2778049 h 3506420"/>
              <a:gd name="connsiteX7" fmla="*/ 0 w 2283103"/>
              <a:gd name="connsiteY7" fmla="*/ 172317 h 3506420"/>
              <a:gd name="connsiteX0" fmla="*/ 0 w 2283103"/>
              <a:gd name="connsiteY0" fmla="*/ 172317 h 3506420"/>
              <a:gd name="connsiteX1" fmla="*/ 1160087 w 2283103"/>
              <a:gd name="connsiteY1" fmla="*/ 728371 h 3506420"/>
              <a:gd name="connsiteX2" fmla="*/ 1160087 w 2283103"/>
              <a:gd name="connsiteY2" fmla="*/ 0 h 3506420"/>
              <a:gd name="connsiteX3" fmla="*/ 2283103 w 2283103"/>
              <a:gd name="connsiteY3" fmla="*/ 1753210 h 3506420"/>
              <a:gd name="connsiteX4" fmla="*/ 1160087 w 2283103"/>
              <a:gd name="connsiteY4" fmla="*/ 3506420 h 3506420"/>
              <a:gd name="connsiteX5" fmla="*/ 1160087 w 2283103"/>
              <a:gd name="connsiteY5" fmla="*/ 2778049 h 3506420"/>
              <a:gd name="connsiteX6" fmla="*/ 37071 w 2283103"/>
              <a:gd name="connsiteY6" fmla="*/ 2778049 h 3506420"/>
              <a:gd name="connsiteX7" fmla="*/ 0 w 2283103"/>
              <a:gd name="connsiteY7" fmla="*/ 172317 h 3506420"/>
              <a:gd name="connsiteX0" fmla="*/ 0 w 2283103"/>
              <a:gd name="connsiteY0" fmla="*/ 172317 h 3506420"/>
              <a:gd name="connsiteX1" fmla="*/ 1160087 w 2283103"/>
              <a:gd name="connsiteY1" fmla="*/ 728371 h 3506420"/>
              <a:gd name="connsiteX2" fmla="*/ 1160087 w 2283103"/>
              <a:gd name="connsiteY2" fmla="*/ 0 h 3506420"/>
              <a:gd name="connsiteX3" fmla="*/ 2283103 w 2283103"/>
              <a:gd name="connsiteY3" fmla="*/ 1753210 h 3506420"/>
              <a:gd name="connsiteX4" fmla="*/ 1160087 w 2283103"/>
              <a:gd name="connsiteY4" fmla="*/ 3506420 h 3506420"/>
              <a:gd name="connsiteX5" fmla="*/ 1160087 w 2283103"/>
              <a:gd name="connsiteY5" fmla="*/ 2778049 h 3506420"/>
              <a:gd name="connsiteX6" fmla="*/ 12359 w 2283103"/>
              <a:gd name="connsiteY6" fmla="*/ 3321747 h 3506420"/>
              <a:gd name="connsiteX7" fmla="*/ 0 w 2283103"/>
              <a:gd name="connsiteY7" fmla="*/ 172317 h 3506420"/>
              <a:gd name="connsiteX0" fmla="*/ 0 w 2283103"/>
              <a:gd name="connsiteY0" fmla="*/ 172317 h 3506420"/>
              <a:gd name="connsiteX1" fmla="*/ 1160087 w 2283103"/>
              <a:gd name="connsiteY1" fmla="*/ 728371 h 3506420"/>
              <a:gd name="connsiteX2" fmla="*/ 1160087 w 2283103"/>
              <a:gd name="connsiteY2" fmla="*/ 0 h 3506420"/>
              <a:gd name="connsiteX3" fmla="*/ 2283103 w 2283103"/>
              <a:gd name="connsiteY3" fmla="*/ 1753210 h 3506420"/>
              <a:gd name="connsiteX4" fmla="*/ 1160087 w 2283103"/>
              <a:gd name="connsiteY4" fmla="*/ 3506420 h 3506420"/>
              <a:gd name="connsiteX5" fmla="*/ 1160087 w 2283103"/>
              <a:gd name="connsiteY5" fmla="*/ 2778049 h 3506420"/>
              <a:gd name="connsiteX6" fmla="*/ 12359 w 2283103"/>
              <a:gd name="connsiteY6" fmla="*/ 3321747 h 3506420"/>
              <a:gd name="connsiteX7" fmla="*/ 0 w 2283103"/>
              <a:gd name="connsiteY7" fmla="*/ 172317 h 3506420"/>
              <a:gd name="connsiteX0" fmla="*/ 0 w 2283103"/>
              <a:gd name="connsiteY0" fmla="*/ 172317 h 3506420"/>
              <a:gd name="connsiteX1" fmla="*/ 1160087 w 2283103"/>
              <a:gd name="connsiteY1" fmla="*/ 728371 h 3506420"/>
              <a:gd name="connsiteX2" fmla="*/ 1160087 w 2283103"/>
              <a:gd name="connsiteY2" fmla="*/ 0 h 3506420"/>
              <a:gd name="connsiteX3" fmla="*/ 2283103 w 2283103"/>
              <a:gd name="connsiteY3" fmla="*/ 1753210 h 3506420"/>
              <a:gd name="connsiteX4" fmla="*/ 1160087 w 2283103"/>
              <a:gd name="connsiteY4" fmla="*/ 3506420 h 3506420"/>
              <a:gd name="connsiteX5" fmla="*/ 1160087 w 2283103"/>
              <a:gd name="connsiteY5" fmla="*/ 2778049 h 3506420"/>
              <a:gd name="connsiteX6" fmla="*/ 12359 w 2283103"/>
              <a:gd name="connsiteY6" fmla="*/ 3321747 h 3506420"/>
              <a:gd name="connsiteX7" fmla="*/ 0 w 2283103"/>
              <a:gd name="connsiteY7" fmla="*/ 172317 h 3506420"/>
              <a:gd name="connsiteX0" fmla="*/ 0 w 2283103"/>
              <a:gd name="connsiteY0" fmla="*/ 172317 h 3506420"/>
              <a:gd name="connsiteX1" fmla="*/ 1160087 w 2283103"/>
              <a:gd name="connsiteY1" fmla="*/ 728371 h 3506420"/>
              <a:gd name="connsiteX2" fmla="*/ 1160087 w 2283103"/>
              <a:gd name="connsiteY2" fmla="*/ 0 h 3506420"/>
              <a:gd name="connsiteX3" fmla="*/ 2283103 w 2283103"/>
              <a:gd name="connsiteY3" fmla="*/ 1753210 h 3506420"/>
              <a:gd name="connsiteX4" fmla="*/ 1160087 w 2283103"/>
              <a:gd name="connsiteY4" fmla="*/ 3506420 h 3506420"/>
              <a:gd name="connsiteX5" fmla="*/ 1160087 w 2283103"/>
              <a:gd name="connsiteY5" fmla="*/ 2778049 h 3506420"/>
              <a:gd name="connsiteX6" fmla="*/ 12359 w 2283103"/>
              <a:gd name="connsiteY6" fmla="*/ 3321747 h 3506420"/>
              <a:gd name="connsiteX7" fmla="*/ 0 w 2283103"/>
              <a:gd name="connsiteY7" fmla="*/ 172317 h 3506420"/>
              <a:gd name="connsiteX0" fmla="*/ 0 w 2283103"/>
              <a:gd name="connsiteY0" fmla="*/ 172317 h 3506420"/>
              <a:gd name="connsiteX1" fmla="*/ 1160087 w 2283103"/>
              <a:gd name="connsiteY1" fmla="*/ 728371 h 3506420"/>
              <a:gd name="connsiteX2" fmla="*/ 1160087 w 2283103"/>
              <a:gd name="connsiteY2" fmla="*/ 0 h 3506420"/>
              <a:gd name="connsiteX3" fmla="*/ 2283103 w 2283103"/>
              <a:gd name="connsiteY3" fmla="*/ 1753210 h 3506420"/>
              <a:gd name="connsiteX4" fmla="*/ 1160087 w 2283103"/>
              <a:gd name="connsiteY4" fmla="*/ 3506420 h 3506420"/>
              <a:gd name="connsiteX5" fmla="*/ 1160087 w 2283103"/>
              <a:gd name="connsiteY5" fmla="*/ 2778049 h 3506420"/>
              <a:gd name="connsiteX6" fmla="*/ 12359 w 2283103"/>
              <a:gd name="connsiteY6" fmla="*/ 3321747 h 3506420"/>
              <a:gd name="connsiteX7" fmla="*/ 0 w 2283103"/>
              <a:gd name="connsiteY7" fmla="*/ 172317 h 3506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83103" h="3506420">
                <a:moveTo>
                  <a:pt x="0" y="172317"/>
                </a:moveTo>
                <a:cubicBezTo>
                  <a:pt x="460839" y="580089"/>
                  <a:pt x="1144095" y="765442"/>
                  <a:pt x="1160087" y="728371"/>
                </a:cubicBezTo>
                <a:lnTo>
                  <a:pt x="1160087" y="0"/>
                </a:lnTo>
                <a:lnTo>
                  <a:pt x="2283103" y="1753210"/>
                </a:lnTo>
                <a:lnTo>
                  <a:pt x="1160087" y="3506420"/>
                </a:lnTo>
                <a:lnTo>
                  <a:pt x="1160087" y="2778049"/>
                </a:lnTo>
                <a:cubicBezTo>
                  <a:pt x="1160573" y="2724503"/>
                  <a:pt x="642074" y="2831595"/>
                  <a:pt x="12359" y="3321747"/>
                </a:cubicBezTo>
                <a:cubicBezTo>
                  <a:pt x="8239" y="2271937"/>
                  <a:pt x="4120" y="1222127"/>
                  <a:pt x="0" y="172317"/>
                </a:cubicBezTo>
                <a:close/>
              </a:path>
            </a:pathLst>
          </a:custGeom>
          <a:gradFill>
            <a:gsLst>
              <a:gs pos="48000">
                <a:srgbClr val="515151"/>
              </a:gs>
              <a:gs pos="13000">
                <a:schemeClr val="bg1"/>
              </a:gs>
              <a:gs pos="100000">
                <a:schemeClr val="tx1">
                  <a:lumMod val="65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" name="그룹 13"/>
          <p:cNvGrpSpPr/>
          <p:nvPr/>
        </p:nvGrpSpPr>
        <p:grpSpPr>
          <a:xfrm>
            <a:off x="4746466" y="4127158"/>
            <a:ext cx="2270162" cy="2224215"/>
            <a:chOff x="3959615" y="4127158"/>
            <a:chExt cx="2501518" cy="2224215"/>
          </a:xfrm>
        </p:grpSpPr>
        <p:sp>
          <p:nvSpPr>
            <p:cNvPr id="6" name="모서리가 둥근 직사각형 5"/>
            <p:cNvSpPr/>
            <p:nvPr/>
          </p:nvSpPr>
          <p:spPr>
            <a:xfrm>
              <a:off x="3959615" y="4127158"/>
              <a:ext cx="2501518" cy="2224215"/>
            </a:xfrm>
            <a:prstGeom prst="roundRect">
              <a:avLst>
                <a:gd name="adj" fmla="val 5285"/>
              </a:avLst>
            </a:prstGeom>
            <a:noFill/>
            <a:ln w="76200">
              <a:solidFill>
                <a:schemeClr val="tx1">
                  <a:lumMod val="65000"/>
                </a:schemeClr>
              </a:solidFill>
            </a:ln>
            <a:effectLst>
              <a:reflection blurRad="38100" stA="44000" endPos="1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/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4070100" y="4271414"/>
              <a:ext cx="2280547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sz="1600" b="1" dirty="0"/>
                <a:t>텍스트를 입력 하십시오</a:t>
              </a:r>
            </a:p>
          </p:txBody>
        </p:sp>
      </p:grpSp>
      <p:grpSp>
        <p:nvGrpSpPr>
          <p:cNvPr id="15" name="그룹 14"/>
          <p:cNvGrpSpPr/>
          <p:nvPr/>
        </p:nvGrpSpPr>
        <p:grpSpPr>
          <a:xfrm>
            <a:off x="7194109" y="4127158"/>
            <a:ext cx="2270162" cy="2224215"/>
            <a:chOff x="6685005" y="4127158"/>
            <a:chExt cx="2501518" cy="2224215"/>
          </a:xfrm>
        </p:grpSpPr>
        <p:sp>
          <p:nvSpPr>
            <p:cNvPr id="7" name="모서리가 둥근 직사각형 6"/>
            <p:cNvSpPr/>
            <p:nvPr/>
          </p:nvSpPr>
          <p:spPr>
            <a:xfrm>
              <a:off x="6685005" y="4127158"/>
              <a:ext cx="2501518" cy="2224215"/>
            </a:xfrm>
            <a:prstGeom prst="roundRect">
              <a:avLst>
                <a:gd name="adj" fmla="val 5285"/>
              </a:avLst>
            </a:prstGeom>
            <a:noFill/>
            <a:ln w="76200">
              <a:solidFill>
                <a:schemeClr val="tx1">
                  <a:lumMod val="65000"/>
                </a:schemeClr>
              </a:solidFill>
            </a:ln>
            <a:effectLst>
              <a:reflection blurRad="38100" stA="44000" endPos="1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6795490" y="4271414"/>
              <a:ext cx="2280547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sz="1600" b="1" dirty="0"/>
                <a:t>텍스트를 입력 하십시오</a:t>
              </a:r>
            </a:p>
          </p:txBody>
        </p:sp>
      </p:grpSp>
      <p:grpSp>
        <p:nvGrpSpPr>
          <p:cNvPr id="16" name="그룹 15"/>
          <p:cNvGrpSpPr/>
          <p:nvPr/>
        </p:nvGrpSpPr>
        <p:grpSpPr>
          <a:xfrm>
            <a:off x="9641751" y="4127158"/>
            <a:ext cx="2270162" cy="2224215"/>
            <a:chOff x="9410395" y="4127158"/>
            <a:chExt cx="2501518" cy="2224215"/>
          </a:xfrm>
        </p:grpSpPr>
        <p:sp>
          <p:nvSpPr>
            <p:cNvPr id="8" name="모서리가 둥근 직사각형 7"/>
            <p:cNvSpPr/>
            <p:nvPr/>
          </p:nvSpPr>
          <p:spPr>
            <a:xfrm>
              <a:off x="9410395" y="4127158"/>
              <a:ext cx="2501518" cy="2224215"/>
            </a:xfrm>
            <a:prstGeom prst="roundRect">
              <a:avLst>
                <a:gd name="adj" fmla="val 5285"/>
              </a:avLst>
            </a:prstGeom>
            <a:noFill/>
            <a:ln w="76200">
              <a:solidFill>
                <a:schemeClr val="tx1">
                  <a:lumMod val="65000"/>
                </a:schemeClr>
              </a:solidFill>
            </a:ln>
            <a:effectLst>
              <a:reflection blurRad="38100" stA="44000" endPos="1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9520880" y="4271414"/>
              <a:ext cx="2280547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sz="1600" b="1" dirty="0"/>
                <a:t>텍스트를 입력 하십시오</a:t>
              </a:r>
            </a:p>
          </p:txBody>
        </p:sp>
      </p:grpSp>
      <p:grpSp>
        <p:nvGrpSpPr>
          <p:cNvPr id="2" name="그룹 1"/>
          <p:cNvGrpSpPr/>
          <p:nvPr/>
        </p:nvGrpSpPr>
        <p:grpSpPr>
          <a:xfrm>
            <a:off x="4695091" y="908082"/>
            <a:ext cx="7216821" cy="1005463"/>
            <a:chOff x="3959615" y="908082"/>
            <a:chExt cx="7952298" cy="1005463"/>
          </a:xfrm>
        </p:grpSpPr>
        <p:grpSp>
          <p:nvGrpSpPr>
            <p:cNvPr id="17" name="그룹 16"/>
            <p:cNvGrpSpPr/>
            <p:nvPr/>
          </p:nvGrpSpPr>
          <p:grpSpPr>
            <a:xfrm>
              <a:off x="3959615" y="908082"/>
              <a:ext cx="7952298" cy="1005463"/>
              <a:chOff x="4744991" y="908082"/>
              <a:chExt cx="6301946" cy="1005463"/>
            </a:xfrm>
          </p:grpSpPr>
          <p:sp>
            <p:nvSpPr>
              <p:cNvPr id="5" name="모서리가 둥근 직사각형 4"/>
              <p:cNvSpPr/>
              <p:nvPr/>
            </p:nvSpPr>
            <p:spPr>
              <a:xfrm>
                <a:off x="4744991" y="908082"/>
                <a:ext cx="6301946" cy="1005463"/>
              </a:xfrm>
              <a:prstGeom prst="roundRect">
                <a:avLst>
                  <a:gd name="adj" fmla="val 11751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5418267" y="1134427"/>
                <a:ext cx="393889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ko-KR" altLang="en-US" sz="2800" b="1" dirty="0" smtClean="0"/>
                  <a:t>텍스트를 입력하십시오 </a:t>
                </a:r>
              </a:p>
            </p:txBody>
          </p:sp>
        </p:grpSp>
        <p:pic>
          <p:nvPicPr>
            <p:cNvPr id="18" name="그림 1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0100" y="1028846"/>
              <a:ext cx="734381" cy="7343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69913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타원 15"/>
          <p:cNvSpPr/>
          <p:nvPr/>
        </p:nvSpPr>
        <p:spPr>
          <a:xfrm>
            <a:off x="7779850" y="741114"/>
            <a:ext cx="2752725" cy="275272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7" name="직선 연결선 16"/>
          <p:cNvCxnSpPr/>
          <p:nvPr/>
        </p:nvCxnSpPr>
        <p:spPr>
          <a:xfrm>
            <a:off x="7800304" y="761568"/>
            <a:ext cx="2711816" cy="2711816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 flipV="1">
            <a:off x="7744131" y="705395"/>
            <a:ext cx="2824162" cy="2824162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그룹 20"/>
          <p:cNvGrpSpPr/>
          <p:nvPr/>
        </p:nvGrpSpPr>
        <p:grpSpPr>
          <a:xfrm>
            <a:off x="7889616" y="861488"/>
            <a:ext cx="2533192" cy="2511976"/>
            <a:chOff x="6110622" y="70457"/>
            <a:chExt cx="2533192" cy="2511976"/>
          </a:xfrm>
        </p:grpSpPr>
        <p:sp>
          <p:nvSpPr>
            <p:cNvPr id="22" name="원호 21"/>
            <p:cNvSpPr/>
            <p:nvPr/>
          </p:nvSpPr>
          <p:spPr>
            <a:xfrm>
              <a:off x="6110622" y="70457"/>
              <a:ext cx="2511975" cy="2511975"/>
            </a:xfrm>
            <a:prstGeom prst="arc">
              <a:avLst>
                <a:gd name="adj1" fmla="val 16200000"/>
                <a:gd name="adj2" fmla="val 18009311"/>
              </a:avLst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타원 24"/>
            <p:cNvSpPr/>
            <p:nvPr/>
          </p:nvSpPr>
          <p:spPr>
            <a:xfrm>
              <a:off x="6131839" y="70458"/>
              <a:ext cx="2511975" cy="2511975"/>
            </a:xfrm>
            <a:prstGeom prst="ellipse">
              <a:avLst/>
            </a:prstGeom>
            <a:noFill/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7918827" y="1636504"/>
            <a:ext cx="24929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6000" b="1" dirty="0" smtClean="0">
                <a:latin typeface="+mn-ea"/>
              </a:rPr>
              <a:t>텍스트</a:t>
            </a: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z="3200" dirty="0"/>
              <a:t>제목을 입력하십시오</a:t>
            </a:r>
          </a:p>
        </p:txBody>
      </p:sp>
    </p:spTree>
    <p:extLst>
      <p:ext uri="{BB962C8B-B14F-4D97-AF65-F5344CB8AC3E}">
        <p14:creationId xmlns:p14="http://schemas.microsoft.com/office/powerpoint/2010/main" val="24890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xit" presetSubtype="42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barn(outHorizontal)">
                                      <p:cBhvr>
                                        <p:cTn id="15" dur="4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6" presetClass="exit" presetSubtype="42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barn(outHorizontal)">
                                      <p:cBhvr>
                                        <p:cTn id="18" dur="4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mph" presetSubtype="0" decel="300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Rot by="19800000">
                                      <p:cBhvr>
                                        <p:cTn id="24" dur="7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그룹 31"/>
          <p:cNvGrpSpPr/>
          <p:nvPr/>
        </p:nvGrpSpPr>
        <p:grpSpPr>
          <a:xfrm>
            <a:off x="2133600" y="801204"/>
            <a:ext cx="10960144" cy="5647011"/>
            <a:chOff x="1277091" y="615933"/>
            <a:chExt cx="10960144" cy="5647011"/>
          </a:xfrm>
        </p:grpSpPr>
        <p:pic>
          <p:nvPicPr>
            <p:cNvPr id="4" name="그림 3"/>
            <p:cNvPicPr>
              <a:picLocks noChangeAspect="1"/>
            </p:cNvPicPr>
            <p:nvPr/>
          </p:nvPicPr>
          <p:blipFill>
            <a:blip r:embed="rId2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77091" y="983695"/>
              <a:ext cx="10058400" cy="5279249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8007179" y="1982986"/>
              <a:ext cx="9541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dirty="0" smtClean="0"/>
                <a:t>아시아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511476" y="1741758"/>
              <a:ext cx="6976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2000" b="1" dirty="0" smtClean="0"/>
                <a:t>유럽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279925" y="4787970"/>
              <a:ext cx="1467068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ko-KR" altLang="en-US" sz="2000" b="1" smtClean="0"/>
                <a:t>오세아니아</a:t>
              </a:r>
              <a:endParaRPr lang="ko-KR" altLang="en-US" sz="2000" b="1" dirty="0" smtClean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598405" y="3392488"/>
              <a:ext cx="12105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dirty="0" smtClean="0"/>
                <a:t>아프리카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139411" y="4326305"/>
              <a:ext cx="146706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dirty="0" smtClean="0"/>
                <a:t>남아메리카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076158" y="2071755"/>
              <a:ext cx="15247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dirty="0" smtClean="0"/>
                <a:t>북 아메리카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1821737" y="615933"/>
              <a:ext cx="4154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dirty="0" smtClean="0">
                  <a:solidFill>
                    <a:schemeClr val="bg1"/>
                  </a:solidFill>
                </a:rPr>
                <a:t>    </a:t>
              </a:r>
            </a:p>
          </p:txBody>
        </p:sp>
      </p:grpSp>
      <p:grpSp>
        <p:nvGrpSpPr>
          <p:cNvPr id="57" name="그룹 56"/>
          <p:cNvGrpSpPr/>
          <p:nvPr/>
        </p:nvGrpSpPr>
        <p:grpSpPr>
          <a:xfrm>
            <a:off x="4178946" y="1544373"/>
            <a:ext cx="6814358" cy="3576582"/>
            <a:chOff x="1277091" y="983695"/>
            <a:chExt cx="10058400" cy="5279249"/>
          </a:xfrm>
        </p:grpSpPr>
        <p:pic>
          <p:nvPicPr>
            <p:cNvPr id="58" name="그림 57"/>
            <p:cNvPicPr>
              <a:picLocks noChangeAspect="1"/>
            </p:cNvPicPr>
            <p:nvPr/>
          </p:nvPicPr>
          <p:blipFill>
            <a:blip r:embed="rId2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77091" y="983695"/>
              <a:ext cx="10058400" cy="5279249"/>
            </a:xfrm>
            <a:prstGeom prst="rect">
              <a:avLst/>
            </a:prstGeom>
          </p:spPr>
        </p:pic>
        <p:sp>
          <p:nvSpPr>
            <p:cNvPr id="59" name="TextBox 58"/>
            <p:cNvSpPr txBox="1"/>
            <p:nvPr/>
          </p:nvSpPr>
          <p:spPr>
            <a:xfrm>
              <a:off x="8007178" y="1982986"/>
              <a:ext cx="1294745" cy="5451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dirty="0" smtClean="0"/>
                <a:t>아시아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383278" y="1741758"/>
              <a:ext cx="954023" cy="5451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b="1" dirty="0" smtClean="0"/>
                <a:t>유럽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9279926" y="4787971"/>
              <a:ext cx="1976190" cy="54515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ko-KR" altLang="en-US" b="1" smtClean="0"/>
                <a:t>오세아니아</a:t>
              </a:r>
              <a:endParaRPr lang="ko-KR" altLang="en-US" b="1" dirty="0" smtClean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598405" y="3392487"/>
              <a:ext cx="1635468" cy="5451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dirty="0" smtClean="0"/>
                <a:t>아프리카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139411" y="4326305"/>
              <a:ext cx="1976190" cy="5451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dirty="0" smtClean="0"/>
                <a:t>남아메리카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076157" y="2071755"/>
              <a:ext cx="2054274" cy="5451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dirty="0" smtClean="0"/>
                <a:t>북 아메리카</a:t>
              </a:r>
            </a:p>
          </p:txBody>
        </p:sp>
      </p:grp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z="3200" dirty="0"/>
              <a:t>제목을 입력하십시오</a:t>
            </a:r>
          </a:p>
        </p:txBody>
      </p:sp>
      <p:grpSp>
        <p:nvGrpSpPr>
          <p:cNvPr id="14" name="그룹 13"/>
          <p:cNvGrpSpPr/>
          <p:nvPr/>
        </p:nvGrpSpPr>
        <p:grpSpPr>
          <a:xfrm>
            <a:off x="11013849" y="5667353"/>
            <a:ext cx="657450" cy="642511"/>
            <a:chOff x="7567068" y="4474183"/>
            <a:chExt cx="769010" cy="751536"/>
          </a:xfrm>
        </p:grpSpPr>
        <p:sp>
          <p:nvSpPr>
            <p:cNvPr id="12" name="눈물 방울 11"/>
            <p:cNvSpPr/>
            <p:nvPr/>
          </p:nvSpPr>
          <p:spPr>
            <a:xfrm rot="8100000">
              <a:off x="7567068" y="4474183"/>
              <a:ext cx="769010" cy="751536"/>
            </a:xfrm>
            <a:prstGeom prst="teardrop">
              <a:avLst>
                <a:gd name="adj" fmla="val 11136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타원 12"/>
            <p:cNvSpPr/>
            <p:nvPr/>
          </p:nvSpPr>
          <p:spPr>
            <a:xfrm>
              <a:off x="7636476" y="4534854"/>
              <a:ext cx="630194" cy="63019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그룹 14"/>
          <p:cNvGrpSpPr/>
          <p:nvPr/>
        </p:nvGrpSpPr>
        <p:grpSpPr>
          <a:xfrm>
            <a:off x="10253229" y="5667353"/>
            <a:ext cx="657450" cy="642511"/>
            <a:chOff x="7567068" y="4474183"/>
            <a:chExt cx="769010" cy="751536"/>
          </a:xfrm>
        </p:grpSpPr>
        <p:sp>
          <p:nvSpPr>
            <p:cNvPr id="16" name="눈물 방울 15"/>
            <p:cNvSpPr/>
            <p:nvPr/>
          </p:nvSpPr>
          <p:spPr>
            <a:xfrm rot="8100000">
              <a:off x="7567068" y="4474183"/>
              <a:ext cx="769010" cy="751536"/>
            </a:xfrm>
            <a:prstGeom prst="teardrop">
              <a:avLst>
                <a:gd name="adj" fmla="val 111362"/>
              </a:avLst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타원 16"/>
            <p:cNvSpPr/>
            <p:nvPr/>
          </p:nvSpPr>
          <p:spPr>
            <a:xfrm>
              <a:off x="7636476" y="4534854"/>
              <a:ext cx="630194" cy="63019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그룹 18"/>
          <p:cNvGrpSpPr/>
          <p:nvPr/>
        </p:nvGrpSpPr>
        <p:grpSpPr>
          <a:xfrm>
            <a:off x="9485989" y="5667353"/>
            <a:ext cx="657450" cy="642511"/>
            <a:chOff x="7567068" y="4474183"/>
            <a:chExt cx="769010" cy="751536"/>
          </a:xfrm>
        </p:grpSpPr>
        <p:sp>
          <p:nvSpPr>
            <p:cNvPr id="20" name="눈물 방울 19"/>
            <p:cNvSpPr/>
            <p:nvPr/>
          </p:nvSpPr>
          <p:spPr>
            <a:xfrm rot="8100000">
              <a:off x="7567068" y="4474183"/>
              <a:ext cx="769010" cy="751536"/>
            </a:xfrm>
            <a:prstGeom prst="teardrop">
              <a:avLst>
                <a:gd name="adj" fmla="val 111362"/>
              </a:avLst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타원 20"/>
            <p:cNvSpPr/>
            <p:nvPr/>
          </p:nvSpPr>
          <p:spPr>
            <a:xfrm>
              <a:off x="7636476" y="4534854"/>
              <a:ext cx="630194" cy="63019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8755862" y="5667353"/>
            <a:ext cx="657450" cy="642511"/>
            <a:chOff x="7567068" y="4474183"/>
            <a:chExt cx="769010" cy="751536"/>
          </a:xfrm>
        </p:grpSpPr>
        <p:sp>
          <p:nvSpPr>
            <p:cNvPr id="23" name="눈물 방울 22"/>
            <p:cNvSpPr/>
            <p:nvPr/>
          </p:nvSpPr>
          <p:spPr>
            <a:xfrm rot="8100000">
              <a:off x="7567068" y="4474183"/>
              <a:ext cx="769010" cy="751536"/>
            </a:xfrm>
            <a:prstGeom prst="teardrop">
              <a:avLst>
                <a:gd name="adj" fmla="val 111362"/>
              </a:avLst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타원 23"/>
            <p:cNvSpPr/>
            <p:nvPr/>
          </p:nvSpPr>
          <p:spPr>
            <a:xfrm>
              <a:off x="7636476" y="4534854"/>
              <a:ext cx="630194" cy="63019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5" name="그룹 24"/>
          <p:cNvGrpSpPr/>
          <p:nvPr/>
        </p:nvGrpSpPr>
        <p:grpSpPr>
          <a:xfrm>
            <a:off x="8007178" y="5667353"/>
            <a:ext cx="657450" cy="642511"/>
            <a:chOff x="7567068" y="4474183"/>
            <a:chExt cx="769010" cy="751536"/>
          </a:xfrm>
        </p:grpSpPr>
        <p:sp>
          <p:nvSpPr>
            <p:cNvPr id="26" name="눈물 방울 25"/>
            <p:cNvSpPr/>
            <p:nvPr/>
          </p:nvSpPr>
          <p:spPr>
            <a:xfrm rot="8100000">
              <a:off x="7567068" y="4474183"/>
              <a:ext cx="769010" cy="751536"/>
            </a:xfrm>
            <a:prstGeom prst="teardrop">
              <a:avLst>
                <a:gd name="adj" fmla="val 1113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타원 26"/>
            <p:cNvSpPr/>
            <p:nvPr/>
          </p:nvSpPr>
          <p:spPr>
            <a:xfrm>
              <a:off x="7636476" y="4534854"/>
              <a:ext cx="630194" cy="63019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그룹 28"/>
          <p:cNvGrpSpPr/>
          <p:nvPr/>
        </p:nvGrpSpPr>
        <p:grpSpPr>
          <a:xfrm>
            <a:off x="9713498" y="1825944"/>
            <a:ext cx="657450" cy="642511"/>
            <a:chOff x="7567068" y="4474183"/>
            <a:chExt cx="769010" cy="751536"/>
          </a:xfrm>
        </p:grpSpPr>
        <p:sp>
          <p:nvSpPr>
            <p:cNvPr id="30" name="눈물 방울 29"/>
            <p:cNvSpPr/>
            <p:nvPr/>
          </p:nvSpPr>
          <p:spPr>
            <a:xfrm rot="8100000">
              <a:off x="7567068" y="4474183"/>
              <a:ext cx="769010" cy="751536"/>
            </a:xfrm>
            <a:prstGeom prst="teardrop">
              <a:avLst>
                <a:gd name="adj" fmla="val 1113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타원 30"/>
            <p:cNvSpPr/>
            <p:nvPr/>
          </p:nvSpPr>
          <p:spPr>
            <a:xfrm>
              <a:off x="7636476" y="4534854"/>
              <a:ext cx="630194" cy="63019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7268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7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7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6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7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3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7999" y="59635"/>
            <a:ext cx="11163301" cy="645760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>
                <a:latin typeface="+mj-ea"/>
              </a:rPr>
              <a:t>사용 아이콘</a:t>
            </a:r>
            <a:endParaRPr lang="ko-KR" altLang="en-US" dirty="0">
              <a:latin typeface="+mj-ea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6505" y="2741521"/>
            <a:ext cx="1232084" cy="1232084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6459" y="4186536"/>
            <a:ext cx="1232084" cy="1232084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3672" y="1381009"/>
            <a:ext cx="1232084" cy="1232084"/>
          </a:xfrm>
          <a:prstGeom prst="rect">
            <a:avLst/>
          </a:prstGeom>
        </p:spPr>
      </p:pic>
      <p:pic>
        <p:nvPicPr>
          <p:cNvPr id="18" name="그림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151" y="1381009"/>
            <a:ext cx="1232084" cy="1232084"/>
          </a:xfrm>
          <a:prstGeom prst="rect">
            <a:avLst/>
          </a:prstGeom>
        </p:spPr>
      </p:pic>
      <p:pic>
        <p:nvPicPr>
          <p:cNvPr id="19" name="그림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6459" y="1381009"/>
            <a:ext cx="1232084" cy="1232084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6645" y="1403269"/>
            <a:ext cx="1187564" cy="1187564"/>
          </a:xfrm>
          <a:prstGeom prst="rect">
            <a:avLst/>
          </a:prstGeom>
        </p:spPr>
      </p:pic>
      <p:pic>
        <p:nvPicPr>
          <p:cNvPr id="20" name="그림 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6645" y="2763781"/>
            <a:ext cx="1187564" cy="1187564"/>
          </a:xfrm>
          <a:prstGeom prst="rect">
            <a:avLst/>
          </a:prstGeom>
        </p:spPr>
      </p:pic>
      <p:pic>
        <p:nvPicPr>
          <p:cNvPr id="22" name="그림 2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8719" y="2763781"/>
            <a:ext cx="1187564" cy="1187564"/>
          </a:xfrm>
          <a:prstGeom prst="rect">
            <a:avLst/>
          </a:prstGeom>
        </p:spPr>
      </p:pic>
      <p:pic>
        <p:nvPicPr>
          <p:cNvPr id="26" name="그림 2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8765" y="4208796"/>
            <a:ext cx="1187564" cy="1187564"/>
          </a:xfrm>
          <a:prstGeom prst="rect">
            <a:avLst/>
          </a:prstGeom>
        </p:spPr>
      </p:pic>
      <p:pic>
        <p:nvPicPr>
          <p:cNvPr id="28" name="그림 2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237" y="2963289"/>
            <a:ext cx="962954" cy="962954"/>
          </a:xfrm>
          <a:prstGeom prst="rect">
            <a:avLst/>
          </a:prstGeom>
        </p:spPr>
      </p:pic>
      <p:pic>
        <p:nvPicPr>
          <p:cNvPr id="30" name="그림 2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682" y="4282157"/>
            <a:ext cx="1214064" cy="1040842"/>
          </a:xfrm>
          <a:prstGeom prst="rect">
            <a:avLst/>
          </a:prstGeom>
        </p:spPr>
      </p:pic>
      <p:pic>
        <p:nvPicPr>
          <p:cNvPr id="31" name="그림 3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994" y="4280545"/>
            <a:ext cx="970399" cy="1044066"/>
          </a:xfrm>
          <a:prstGeom prst="rect">
            <a:avLst/>
          </a:prstGeom>
        </p:spPr>
      </p:pic>
      <p:pic>
        <p:nvPicPr>
          <p:cNvPr id="32" name="그림 3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0810" y="4242962"/>
            <a:ext cx="1119235" cy="1119233"/>
          </a:xfrm>
          <a:prstGeom prst="rect">
            <a:avLst/>
          </a:prstGeom>
        </p:spPr>
      </p:pic>
      <p:pic>
        <p:nvPicPr>
          <p:cNvPr id="33" name="그림 32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1070" y="1543376"/>
            <a:ext cx="962954" cy="962954"/>
          </a:xfrm>
          <a:prstGeom prst="rect">
            <a:avLst/>
          </a:prstGeom>
        </p:spPr>
      </p:pic>
      <p:pic>
        <p:nvPicPr>
          <p:cNvPr id="34" name="그림 33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716" y="2876086"/>
            <a:ext cx="962954" cy="962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15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그룹 55"/>
          <p:cNvGrpSpPr/>
          <p:nvPr/>
        </p:nvGrpSpPr>
        <p:grpSpPr>
          <a:xfrm>
            <a:off x="9707019" y="4749039"/>
            <a:ext cx="2422265" cy="2041821"/>
            <a:chOff x="-708532" y="830529"/>
            <a:chExt cx="5622033" cy="4739030"/>
          </a:xfrm>
        </p:grpSpPr>
        <p:pic>
          <p:nvPicPr>
            <p:cNvPr id="48" name="그림 4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46140" y="2152298"/>
              <a:ext cx="2368286" cy="2378765"/>
            </a:xfrm>
            <a:prstGeom prst="rect">
              <a:avLst/>
            </a:prstGeom>
          </p:spPr>
        </p:pic>
        <p:pic>
          <p:nvPicPr>
            <p:cNvPr id="33" name="그림 3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01577" y="1536699"/>
              <a:ext cx="1111924" cy="1111925"/>
            </a:xfrm>
            <a:prstGeom prst="rect">
              <a:avLst/>
            </a:prstGeom>
          </p:spPr>
        </p:pic>
        <p:pic>
          <p:nvPicPr>
            <p:cNvPr id="38" name="그림 3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534691" y="3781004"/>
              <a:ext cx="1780675" cy="1788555"/>
            </a:xfrm>
            <a:prstGeom prst="rect">
              <a:avLst/>
            </a:prstGeom>
          </p:spPr>
        </p:pic>
        <p:pic>
          <p:nvPicPr>
            <p:cNvPr id="43" name="그림 4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924473" y="2081118"/>
              <a:ext cx="1377816" cy="1377814"/>
            </a:xfrm>
            <a:prstGeom prst="rect">
              <a:avLst/>
            </a:prstGeom>
          </p:spPr>
        </p:pic>
        <p:sp>
          <p:nvSpPr>
            <p:cNvPr id="49" name="타원 48"/>
            <p:cNvSpPr/>
            <p:nvPr/>
          </p:nvSpPr>
          <p:spPr>
            <a:xfrm>
              <a:off x="4698996" y="2741426"/>
              <a:ext cx="214505" cy="21450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타원 49"/>
            <p:cNvSpPr/>
            <p:nvPr/>
          </p:nvSpPr>
          <p:spPr>
            <a:xfrm>
              <a:off x="4125608" y="3981059"/>
              <a:ext cx="573946" cy="573946"/>
            </a:xfrm>
            <a:prstGeom prst="ellipse">
              <a:avLst/>
            </a:prstGeom>
            <a:solidFill>
              <a:schemeClr val="tx2">
                <a:lumMod val="90000"/>
                <a:alpha val="8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타원 50"/>
            <p:cNvSpPr/>
            <p:nvPr/>
          </p:nvSpPr>
          <p:spPr>
            <a:xfrm>
              <a:off x="-320756" y="4268031"/>
              <a:ext cx="336689" cy="336689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타원 51"/>
            <p:cNvSpPr/>
            <p:nvPr/>
          </p:nvSpPr>
          <p:spPr>
            <a:xfrm>
              <a:off x="3987538" y="830529"/>
              <a:ext cx="460943" cy="46094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타원 52"/>
            <p:cNvSpPr/>
            <p:nvPr/>
          </p:nvSpPr>
          <p:spPr>
            <a:xfrm>
              <a:off x="4372932" y="3697251"/>
              <a:ext cx="151098" cy="151098"/>
            </a:xfrm>
            <a:prstGeom prst="ellipse">
              <a:avLst/>
            </a:prstGeom>
            <a:solidFill>
              <a:schemeClr val="tx2">
                <a:lumMod val="90000"/>
                <a:alpha val="8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4" name="타원 53"/>
            <p:cNvSpPr/>
            <p:nvPr/>
          </p:nvSpPr>
          <p:spPr>
            <a:xfrm>
              <a:off x="1530617" y="4221976"/>
              <a:ext cx="529133" cy="529133"/>
            </a:xfrm>
            <a:prstGeom prst="ellipse">
              <a:avLst/>
            </a:prstGeom>
            <a:solidFill>
              <a:schemeClr val="accent1"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타원 54"/>
            <p:cNvSpPr/>
            <p:nvPr/>
          </p:nvSpPr>
          <p:spPr>
            <a:xfrm>
              <a:off x="-708532" y="4080582"/>
              <a:ext cx="187449" cy="18744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57" name="직사각형 56"/>
          <p:cNvSpPr/>
          <p:nvPr/>
        </p:nvSpPr>
        <p:spPr>
          <a:xfrm>
            <a:off x="9370243" y="4018112"/>
            <a:ext cx="2821757" cy="2821757"/>
          </a:xfrm>
          <a:prstGeom prst="rect">
            <a:avLst/>
          </a:prstGeom>
          <a:solidFill>
            <a:schemeClr val="bg1"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자유형 57"/>
          <p:cNvSpPr/>
          <p:nvPr/>
        </p:nvSpPr>
        <p:spPr>
          <a:xfrm>
            <a:off x="5486672" y="3486914"/>
            <a:ext cx="5646188" cy="2033555"/>
          </a:xfrm>
          <a:custGeom>
            <a:avLst/>
            <a:gdLst>
              <a:gd name="connsiteX0" fmla="*/ 61319 w 6369538"/>
              <a:gd name="connsiteY0" fmla="*/ 0 h 2033555"/>
              <a:gd name="connsiteX1" fmla="*/ 2004873 w 6369538"/>
              <a:gd name="connsiteY1" fmla="*/ 0 h 2033555"/>
              <a:gd name="connsiteX2" fmla="*/ 2066192 w 6369538"/>
              <a:gd name="connsiteY2" fmla="*/ 61319 h 2033555"/>
              <a:gd name="connsiteX3" fmla="*/ 2066192 w 6369538"/>
              <a:gd name="connsiteY3" fmla="*/ 354225 h 2033555"/>
              <a:gd name="connsiteX4" fmla="*/ 6369538 w 6369538"/>
              <a:gd name="connsiteY4" fmla="*/ 354225 h 2033555"/>
              <a:gd name="connsiteX5" fmla="*/ 6369538 w 6369538"/>
              <a:gd name="connsiteY5" fmla="*/ 2033555 h 2033555"/>
              <a:gd name="connsiteX6" fmla="*/ 0 w 6369538"/>
              <a:gd name="connsiteY6" fmla="*/ 2033555 h 2033555"/>
              <a:gd name="connsiteX7" fmla="*/ 0 w 6369538"/>
              <a:gd name="connsiteY7" fmla="*/ 367906 h 2033555"/>
              <a:gd name="connsiteX8" fmla="*/ 0 w 6369538"/>
              <a:gd name="connsiteY8" fmla="*/ 354225 h 2033555"/>
              <a:gd name="connsiteX9" fmla="*/ 0 w 6369538"/>
              <a:gd name="connsiteY9" fmla="*/ 61319 h 2033555"/>
              <a:gd name="connsiteX10" fmla="*/ 61319 w 6369538"/>
              <a:gd name="connsiteY10" fmla="*/ 0 h 2033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69538" h="2033555">
                <a:moveTo>
                  <a:pt x="61319" y="0"/>
                </a:moveTo>
                <a:lnTo>
                  <a:pt x="2004873" y="0"/>
                </a:lnTo>
                <a:cubicBezTo>
                  <a:pt x="2038739" y="0"/>
                  <a:pt x="2066192" y="27453"/>
                  <a:pt x="2066192" y="61319"/>
                </a:cubicBezTo>
                <a:lnTo>
                  <a:pt x="2066192" y="354225"/>
                </a:lnTo>
                <a:lnTo>
                  <a:pt x="6369538" y="354225"/>
                </a:lnTo>
                <a:lnTo>
                  <a:pt x="6369538" y="2033555"/>
                </a:lnTo>
                <a:lnTo>
                  <a:pt x="0" y="2033555"/>
                </a:lnTo>
                <a:lnTo>
                  <a:pt x="0" y="367906"/>
                </a:lnTo>
                <a:lnTo>
                  <a:pt x="0" y="354225"/>
                </a:lnTo>
                <a:lnTo>
                  <a:pt x="0" y="61319"/>
                </a:lnTo>
                <a:cubicBezTo>
                  <a:pt x="0" y="27453"/>
                  <a:pt x="27453" y="0"/>
                  <a:pt x="61319" y="0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자유형 13"/>
          <p:cNvSpPr/>
          <p:nvPr/>
        </p:nvSpPr>
        <p:spPr>
          <a:xfrm>
            <a:off x="5486672" y="1017376"/>
            <a:ext cx="5646188" cy="2033555"/>
          </a:xfrm>
          <a:custGeom>
            <a:avLst/>
            <a:gdLst>
              <a:gd name="connsiteX0" fmla="*/ 61319 w 6369538"/>
              <a:gd name="connsiteY0" fmla="*/ 0 h 2033555"/>
              <a:gd name="connsiteX1" fmla="*/ 2004873 w 6369538"/>
              <a:gd name="connsiteY1" fmla="*/ 0 h 2033555"/>
              <a:gd name="connsiteX2" fmla="*/ 2066192 w 6369538"/>
              <a:gd name="connsiteY2" fmla="*/ 61319 h 2033555"/>
              <a:gd name="connsiteX3" fmla="*/ 2066192 w 6369538"/>
              <a:gd name="connsiteY3" fmla="*/ 354225 h 2033555"/>
              <a:gd name="connsiteX4" fmla="*/ 6369538 w 6369538"/>
              <a:gd name="connsiteY4" fmla="*/ 354225 h 2033555"/>
              <a:gd name="connsiteX5" fmla="*/ 6369538 w 6369538"/>
              <a:gd name="connsiteY5" fmla="*/ 2033555 h 2033555"/>
              <a:gd name="connsiteX6" fmla="*/ 0 w 6369538"/>
              <a:gd name="connsiteY6" fmla="*/ 2033555 h 2033555"/>
              <a:gd name="connsiteX7" fmla="*/ 0 w 6369538"/>
              <a:gd name="connsiteY7" fmla="*/ 367906 h 2033555"/>
              <a:gd name="connsiteX8" fmla="*/ 0 w 6369538"/>
              <a:gd name="connsiteY8" fmla="*/ 354225 h 2033555"/>
              <a:gd name="connsiteX9" fmla="*/ 0 w 6369538"/>
              <a:gd name="connsiteY9" fmla="*/ 61319 h 2033555"/>
              <a:gd name="connsiteX10" fmla="*/ 61319 w 6369538"/>
              <a:gd name="connsiteY10" fmla="*/ 0 h 2033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69538" h="2033555">
                <a:moveTo>
                  <a:pt x="61319" y="0"/>
                </a:moveTo>
                <a:lnTo>
                  <a:pt x="2004873" y="0"/>
                </a:lnTo>
                <a:cubicBezTo>
                  <a:pt x="2038739" y="0"/>
                  <a:pt x="2066192" y="27453"/>
                  <a:pt x="2066192" y="61319"/>
                </a:cubicBezTo>
                <a:lnTo>
                  <a:pt x="2066192" y="354225"/>
                </a:lnTo>
                <a:lnTo>
                  <a:pt x="6369538" y="354225"/>
                </a:lnTo>
                <a:lnTo>
                  <a:pt x="6369538" y="2033555"/>
                </a:lnTo>
                <a:lnTo>
                  <a:pt x="0" y="2033555"/>
                </a:lnTo>
                <a:lnTo>
                  <a:pt x="0" y="367906"/>
                </a:lnTo>
                <a:lnTo>
                  <a:pt x="0" y="354225"/>
                </a:lnTo>
                <a:lnTo>
                  <a:pt x="0" y="61319"/>
                </a:lnTo>
                <a:cubicBezTo>
                  <a:pt x="0" y="27453"/>
                  <a:pt x="27453" y="0"/>
                  <a:pt x="61319" y="0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모서리가 둥근 직사각형 5"/>
          <p:cNvSpPr/>
          <p:nvPr/>
        </p:nvSpPr>
        <p:spPr>
          <a:xfrm>
            <a:off x="5567757" y="1446422"/>
            <a:ext cx="5438921" cy="1540700"/>
          </a:xfrm>
          <a:prstGeom prst="roundRect">
            <a:avLst>
              <a:gd name="adj" fmla="val 6753"/>
            </a:avLst>
          </a:prstGeom>
          <a:noFill/>
          <a:ln w="28575"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5739517" y="1016276"/>
            <a:ext cx="13003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/>
              <a:t>학습 목표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68215" y="1500463"/>
            <a:ext cx="54646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o-KR" altLang="en-US" sz="1400" dirty="0" smtClean="0"/>
              <a:t>이곳에 학습 목표를 적어 주십시오</a:t>
            </a:r>
            <a:r>
              <a:rPr lang="en-US" altLang="ko-KR" sz="1400" dirty="0" smtClean="0"/>
              <a:t>.</a:t>
            </a:r>
          </a:p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o-KR" altLang="en-US" sz="1400" dirty="0"/>
              <a:t>이곳에 학습 목표를 적어 주십시오</a:t>
            </a:r>
            <a:r>
              <a:rPr lang="en-US" altLang="ko-KR" sz="1400" dirty="0"/>
              <a:t>.</a:t>
            </a:r>
            <a:endParaRPr lang="ko-KR" altLang="en-US" sz="1400" dirty="0"/>
          </a:p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o-KR" altLang="en-US" sz="1400" dirty="0"/>
              <a:t>이곳에 학습 목표를 적어 주십시오</a:t>
            </a:r>
            <a:r>
              <a:rPr lang="en-US" altLang="ko-KR" sz="1400" dirty="0" smtClean="0"/>
              <a:t>.</a:t>
            </a:r>
            <a:endParaRPr lang="ko-KR" altLang="en-US" sz="1400" dirty="0"/>
          </a:p>
        </p:txBody>
      </p:sp>
      <p:sp>
        <p:nvSpPr>
          <p:cNvPr id="16" name="모서리가 둥근 직사각형 15"/>
          <p:cNvSpPr/>
          <p:nvPr/>
        </p:nvSpPr>
        <p:spPr>
          <a:xfrm>
            <a:off x="5567757" y="3907633"/>
            <a:ext cx="5438921" cy="1540700"/>
          </a:xfrm>
          <a:prstGeom prst="roundRect">
            <a:avLst>
              <a:gd name="adj" fmla="val 6753"/>
            </a:avLst>
          </a:prstGeom>
          <a:noFill/>
          <a:ln w="28575">
            <a:solidFill>
              <a:schemeClr val="accent2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5739517" y="3486914"/>
            <a:ext cx="12682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/>
              <a:t>학습 내용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668215" y="3971101"/>
            <a:ext cx="54646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o-KR" altLang="en-US" sz="1400" dirty="0" smtClean="0"/>
              <a:t>이곳에 학습 내용을 적어 주십시오</a:t>
            </a:r>
            <a:r>
              <a:rPr lang="en-US" altLang="ko-KR" sz="1400" dirty="0" smtClean="0"/>
              <a:t>.</a:t>
            </a:r>
          </a:p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o-KR" altLang="en-US" sz="1400" dirty="0"/>
              <a:t>이곳에 학습 내용을</a:t>
            </a:r>
            <a:r>
              <a:rPr lang="ko-KR" altLang="en-US" sz="1400" dirty="0" smtClean="0"/>
              <a:t> </a:t>
            </a:r>
            <a:r>
              <a:rPr lang="ko-KR" altLang="en-US" sz="1400" dirty="0"/>
              <a:t>적어 주십시오</a:t>
            </a:r>
            <a:r>
              <a:rPr lang="en-US" altLang="ko-KR" sz="1400" dirty="0"/>
              <a:t>.</a:t>
            </a:r>
            <a:endParaRPr lang="ko-KR" altLang="en-US" sz="1400" dirty="0"/>
          </a:p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o-KR" altLang="en-US" sz="1400" dirty="0"/>
              <a:t>이곳에 학습 내용을</a:t>
            </a:r>
            <a:r>
              <a:rPr lang="ko-KR" altLang="en-US" sz="1400" dirty="0" smtClean="0"/>
              <a:t> </a:t>
            </a:r>
            <a:r>
              <a:rPr lang="ko-KR" altLang="en-US" sz="1400" dirty="0"/>
              <a:t>적어 주십시오</a:t>
            </a:r>
            <a:r>
              <a:rPr lang="en-US" altLang="ko-KR" sz="1400" dirty="0" smtClean="0"/>
              <a:t>.</a:t>
            </a:r>
            <a:endParaRPr lang="ko-KR" altLang="en-US" sz="1400" dirty="0"/>
          </a:p>
        </p:txBody>
      </p:sp>
      <p:sp>
        <p:nvSpPr>
          <p:cNvPr id="19" name="제목 1"/>
          <p:cNvSpPr>
            <a:spLocks noGrp="1"/>
          </p:cNvSpPr>
          <p:nvPr>
            <p:ph type="title"/>
          </p:nvPr>
        </p:nvSpPr>
        <p:spPr>
          <a:xfrm>
            <a:off x="507999" y="59635"/>
            <a:ext cx="11163301" cy="645760"/>
          </a:xfrm>
        </p:spPr>
        <p:txBody>
          <a:bodyPr>
            <a:normAutofit/>
          </a:bodyPr>
          <a:lstStyle/>
          <a:p>
            <a:r>
              <a:rPr lang="ko-KR" altLang="en-US" sz="3200" dirty="0"/>
              <a:t>제목을 입력하십시오</a:t>
            </a:r>
          </a:p>
        </p:txBody>
      </p:sp>
    </p:spTree>
    <p:extLst>
      <p:ext uri="{BB962C8B-B14F-4D97-AF65-F5344CB8AC3E}">
        <p14:creationId xmlns:p14="http://schemas.microsoft.com/office/powerpoint/2010/main" val="1227035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7" grpId="0"/>
      <p:bldP spid="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712536" y="3486757"/>
            <a:ext cx="9144000" cy="974153"/>
          </a:xfrm>
        </p:spPr>
        <p:txBody>
          <a:bodyPr/>
          <a:lstStyle/>
          <a:p>
            <a:pPr eaLnBrk="1" hangingPunct="1"/>
            <a:r>
              <a:rPr lang="en-US" altLang="ko-KR" sz="6100" dirty="0" smtClean="0">
                <a:latin typeface="Arial" panose="020B0604020202020204" pitchFamily="34" charset="0"/>
                <a:cs typeface="Arial Unicode MS" panose="020B0604020202020204" pitchFamily="50" charset="-127"/>
              </a:rPr>
              <a:t>Thank </a:t>
            </a:r>
            <a:r>
              <a:rPr lang="en-US" altLang="ko-KR" sz="6100" dirty="0" smtClean="0">
                <a:solidFill>
                  <a:schemeClr val="accent2"/>
                </a:solidFill>
                <a:latin typeface="Arial" panose="020B0604020202020204" pitchFamily="34" charset="0"/>
                <a:cs typeface="Arial Unicode MS" panose="020B0604020202020204" pitchFamily="50" charset="-127"/>
              </a:rPr>
              <a:t>You</a:t>
            </a: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8726" y="1594317"/>
            <a:ext cx="1694548" cy="179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76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텍스트 개체 틀 8"/>
          <p:cNvSpPr>
            <a:spLocks noGrp="1"/>
          </p:cNvSpPr>
          <p:nvPr>
            <p:ph type="body" sz="quarter" idx="13"/>
          </p:nvPr>
        </p:nvSpPr>
        <p:spPr>
          <a:xfrm>
            <a:off x="5673724" y="1107831"/>
            <a:ext cx="6104145" cy="5040557"/>
          </a:xfrm>
        </p:spPr>
        <p:txBody>
          <a:bodyPr>
            <a:normAutofit/>
          </a:bodyPr>
          <a:lstStyle/>
          <a:p>
            <a:r>
              <a:rPr lang="ko-KR" altLang="en-US" sz="2000" b="0" dirty="0" smtClean="0"/>
              <a:t>학습내용을 입력하십시오</a:t>
            </a:r>
            <a:endParaRPr lang="en-US" altLang="ko-KR" sz="2000" b="0" dirty="0" smtClean="0"/>
          </a:p>
          <a:p>
            <a:r>
              <a:rPr lang="ko-KR" altLang="en-US" sz="2000" b="0" dirty="0" smtClean="0"/>
              <a:t>줄 간격은 </a:t>
            </a:r>
            <a:r>
              <a:rPr lang="en-US" altLang="ko-KR" sz="2000" b="0" dirty="0" smtClean="0"/>
              <a:t>1.5</a:t>
            </a:r>
            <a:r>
              <a:rPr lang="ko-KR" altLang="en-US" sz="2000" b="0" dirty="0" smtClean="0"/>
              <a:t>로 설정 되어 있습니다</a:t>
            </a:r>
            <a:r>
              <a:rPr lang="en-US" altLang="ko-KR" sz="2000" b="0" dirty="0" smtClean="0"/>
              <a:t>.</a:t>
            </a:r>
          </a:p>
          <a:p>
            <a:r>
              <a:rPr lang="ko-KR" altLang="en-US" sz="2000" b="0" dirty="0" smtClean="0"/>
              <a:t>서식의 단락에서 수정 가능합니다</a:t>
            </a:r>
            <a:r>
              <a:rPr lang="en-US" altLang="ko-KR" sz="2000" b="0" dirty="0" smtClean="0"/>
              <a:t>.</a:t>
            </a:r>
            <a:endParaRPr lang="ko-KR" altLang="en-US" sz="2000" b="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7999" y="59635"/>
            <a:ext cx="11163301" cy="64576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z="3200" dirty="0"/>
              <a:t>제목을 입력하십시오</a:t>
            </a:r>
          </a:p>
        </p:txBody>
      </p:sp>
      <p:grpSp>
        <p:nvGrpSpPr>
          <p:cNvPr id="7" name="그룹 6"/>
          <p:cNvGrpSpPr/>
          <p:nvPr/>
        </p:nvGrpSpPr>
        <p:grpSpPr>
          <a:xfrm>
            <a:off x="4997988" y="5514975"/>
            <a:ext cx="7194012" cy="633413"/>
            <a:chOff x="5545804" y="5860256"/>
            <a:chExt cx="7194012" cy="633413"/>
          </a:xfrm>
        </p:grpSpPr>
        <p:sp>
          <p:nvSpPr>
            <p:cNvPr id="5" name="이등변 삼각형 4"/>
            <p:cNvSpPr/>
            <p:nvPr/>
          </p:nvSpPr>
          <p:spPr>
            <a:xfrm rot="9941427">
              <a:off x="5545804" y="5882722"/>
              <a:ext cx="259565" cy="588481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" name="직사각형 3"/>
            <p:cNvSpPr/>
            <p:nvPr/>
          </p:nvSpPr>
          <p:spPr>
            <a:xfrm>
              <a:off x="5724525" y="5860256"/>
              <a:ext cx="7015291" cy="633413"/>
            </a:xfrm>
            <a:prstGeom prst="rect">
              <a:avLst/>
            </a:prstGeom>
            <a:solidFill>
              <a:srgbClr val="0F6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724525" y="5946130"/>
              <a:ext cx="70152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400" b="1" dirty="0" smtClean="0"/>
                <a:t>텍스트를 입력하십시오</a:t>
              </a:r>
              <a:endParaRPr lang="ko-KR" altLang="en-US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964708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55027" y="526687"/>
            <a:ext cx="5924551" cy="776288"/>
          </a:xfrm>
        </p:spPr>
        <p:txBody>
          <a:bodyPr>
            <a:normAutofit/>
          </a:bodyPr>
          <a:lstStyle/>
          <a:p>
            <a:pPr algn="ctr"/>
            <a:r>
              <a:rPr lang="ko-KR" altLang="en-US" sz="3200" b="1" dirty="0" smtClean="0"/>
              <a:t>내용을 입력해 주세요</a:t>
            </a:r>
            <a:r>
              <a:rPr lang="en-US" altLang="ko-KR" sz="3200" b="1" dirty="0" smtClean="0"/>
              <a:t>.</a:t>
            </a:r>
            <a:endParaRPr lang="ko-KR" altLang="en-US" sz="3200" b="1" dirty="0"/>
          </a:p>
        </p:txBody>
      </p:sp>
      <p:grpSp>
        <p:nvGrpSpPr>
          <p:cNvPr id="12" name="그룹 11"/>
          <p:cNvGrpSpPr/>
          <p:nvPr/>
        </p:nvGrpSpPr>
        <p:grpSpPr>
          <a:xfrm>
            <a:off x="6159563" y="1533087"/>
            <a:ext cx="5713350" cy="631825"/>
            <a:chOff x="5707917" y="1825625"/>
            <a:chExt cx="6212620" cy="704850"/>
          </a:xfrm>
        </p:grpSpPr>
        <p:sp>
          <p:nvSpPr>
            <p:cNvPr id="8" name="모서리가 둥근 직사각형 7"/>
            <p:cNvSpPr/>
            <p:nvPr/>
          </p:nvSpPr>
          <p:spPr>
            <a:xfrm>
              <a:off x="5710237" y="1825625"/>
              <a:ext cx="6210300" cy="704850"/>
            </a:xfrm>
            <a:prstGeom prst="roundRect">
              <a:avLst>
                <a:gd name="adj" fmla="val 47748"/>
              </a:avLst>
            </a:prstGeom>
            <a:noFill/>
            <a:ln w="38100">
              <a:solidFill>
                <a:schemeClr val="tx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눈물 방울 8"/>
            <p:cNvSpPr/>
            <p:nvPr/>
          </p:nvSpPr>
          <p:spPr>
            <a:xfrm rot="5400000">
              <a:off x="5707917" y="1825625"/>
              <a:ext cx="704850" cy="704849"/>
            </a:xfrm>
            <a:prstGeom prst="teardrop">
              <a:avLst/>
            </a:prstGeom>
            <a:solidFill>
              <a:srgbClr val="0F6FC6"/>
            </a:solidFill>
            <a:ln w="38100">
              <a:solidFill>
                <a:schemeClr val="tx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798406" y="1916440"/>
              <a:ext cx="523875" cy="523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b="1" dirty="0" smtClean="0">
                  <a:latin typeface="+mn-ea"/>
                </a:rPr>
                <a:t>1</a:t>
              </a:r>
              <a:endParaRPr lang="ko-KR" altLang="en-US" sz="2800" b="1" dirty="0">
                <a:latin typeface="+mn-ea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457949" y="1947989"/>
              <a:ext cx="5176838" cy="4806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200" dirty="0" smtClean="0"/>
                <a:t>첫 번째</a:t>
              </a:r>
              <a:endParaRPr lang="ko-KR" altLang="en-US" sz="2200" dirty="0"/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6159564" y="2509997"/>
            <a:ext cx="5713349" cy="631825"/>
            <a:chOff x="5707918" y="1825625"/>
            <a:chExt cx="6212619" cy="704850"/>
          </a:xfrm>
        </p:grpSpPr>
        <p:sp>
          <p:nvSpPr>
            <p:cNvPr id="14" name="모서리가 둥근 직사각형 13"/>
            <p:cNvSpPr/>
            <p:nvPr/>
          </p:nvSpPr>
          <p:spPr>
            <a:xfrm>
              <a:off x="5710237" y="1825625"/>
              <a:ext cx="6210300" cy="704850"/>
            </a:xfrm>
            <a:prstGeom prst="roundRect">
              <a:avLst>
                <a:gd name="adj" fmla="val 47748"/>
              </a:avLst>
            </a:prstGeom>
            <a:noFill/>
            <a:ln w="38100">
              <a:solidFill>
                <a:schemeClr val="tx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눈물 방울 14"/>
            <p:cNvSpPr/>
            <p:nvPr/>
          </p:nvSpPr>
          <p:spPr>
            <a:xfrm rot="5400000">
              <a:off x="5707918" y="1825625"/>
              <a:ext cx="704850" cy="704849"/>
            </a:xfrm>
            <a:prstGeom prst="teardrop">
              <a:avLst/>
            </a:prstGeom>
            <a:solidFill>
              <a:schemeClr val="accent3"/>
            </a:solidFill>
            <a:ln w="38100">
              <a:solidFill>
                <a:schemeClr val="tx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798407" y="1916440"/>
              <a:ext cx="523875" cy="523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b="1" dirty="0" smtClean="0">
                  <a:latin typeface="+mn-ea"/>
                </a:rPr>
                <a:t>2</a:t>
              </a:r>
              <a:endParaRPr lang="ko-KR" altLang="en-US" sz="2800" b="1" dirty="0">
                <a:latin typeface="+mn-ea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57951" y="1937473"/>
              <a:ext cx="5176838" cy="4806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>
                <a:defRPr sz="2200"/>
              </a:lvl1pPr>
            </a:lstStyle>
            <a:p>
              <a:r>
                <a:rPr lang="ko-KR" altLang="en-US" dirty="0"/>
                <a:t>두 번째</a:t>
              </a:r>
            </a:p>
          </p:txBody>
        </p:sp>
      </p:grpSp>
      <p:grpSp>
        <p:nvGrpSpPr>
          <p:cNvPr id="18" name="그룹 17"/>
          <p:cNvGrpSpPr/>
          <p:nvPr/>
        </p:nvGrpSpPr>
        <p:grpSpPr>
          <a:xfrm>
            <a:off x="6159564" y="3486907"/>
            <a:ext cx="5713349" cy="631825"/>
            <a:chOff x="5707918" y="1825625"/>
            <a:chExt cx="6212619" cy="704850"/>
          </a:xfrm>
        </p:grpSpPr>
        <p:sp>
          <p:nvSpPr>
            <p:cNvPr id="19" name="모서리가 둥근 직사각형 18"/>
            <p:cNvSpPr/>
            <p:nvPr/>
          </p:nvSpPr>
          <p:spPr>
            <a:xfrm>
              <a:off x="5710237" y="1825625"/>
              <a:ext cx="6210300" cy="704850"/>
            </a:xfrm>
            <a:prstGeom prst="roundRect">
              <a:avLst>
                <a:gd name="adj" fmla="val 47748"/>
              </a:avLst>
            </a:prstGeom>
            <a:noFill/>
            <a:ln w="38100">
              <a:solidFill>
                <a:schemeClr val="tx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눈물 방울 19"/>
            <p:cNvSpPr/>
            <p:nvPr/>
          </p:nvSpPr>
          <p:spPr>
            <a:xfrm rot="5400000">
              <a:off x="5707918" y="1825625"/>
              <a:ext cx="704850" cy="704849"/>
            </a:xfrm>
            <a:prstGeom prst="teardrop">
              <a:avLst/>
            </a:prstGeom>
            <a:solidFill>
              <a:srgbClr val="0F6FC6"/>
            </a:solidFill>
            <a:ln w="38100">
              <a:solidFill>
                <a:schemeClr val="tx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798407" y="1916440"/>
              <a:ext cx="523875" cy="523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b="1" dirty="0" smtClean="0">
                  <a:latin typeface="+mn-ea"/>
                </a:rPr>
                <a:t>3</a:t>
              </a:r>
              <a:endParaRPr lang="ko-KR" altLang="en-US" sz="2800" b="1" dirty="0">
                <a:latin typeface="+mn-ea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457951" y="1937473"/>
              <a:ext cx="5176838" cy="4806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>
                <a:defRPr sz="2200"/>
              </a:lvl1pPr>
            </a:lstStyle>
            <a:p>
              <a:r>
                <a:rPr lang="ko-KR" altLang="en-US" dirty="0"/>
                <a:t>세 번째</a:t>
              </a:r>
            </a:p>
          </p:txBody>
        </p:sp>
      </p:grpSp>
      <p:grpSp>
        <p:nvGrpSpPr>
          <p:cNvPr id="23" name="그룹 22"/>
          <p:cNvGrpSpPr/>
          <p:nvPr/>
        </p:nvGrpSpPr>
        <p:grpSpPr>
          <a:xfrm>
            <a:off x="6159564" y="4463817"/>
            <a:ext cx="5713348" cy="631826"/>
            <a:chOff x="5707919" y="1825624"/>
            <a:chExt cx="6212618" cy="704851"/>
          </a:xfrm>
        </p:grpSpPr>
        <p:sp>
          <p:nvSpPr>
            <p:cNvPr id="24" name="모서리가 둥근 직사각형 23"/>
            <p:cNvSpPr/>
            <p:nvPr/>
          </p:nvSpPr>
          <p:spPr>
            <a:xfrm>
              <a:off x="5710237" y="1825625"/>
              <a:ext cx="6210300" cy="704850"/>
            </a:xfrm>
            <a:prstGeom prst="roundRect">
              <a:avLst>
                <a:gd name="adj" fmla="val 47748"/>
              </a:avLst>
            </a:prstGeom>
            <a:noFill/>
            <a:ln w="38100">
              <a:solidFill>
                <a:schemeClr val="tx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눈물 방울 24"/>
            <p:cNvSpPr/>
            <p:nvPr/>
          </p:nvSpPr>
          <p:spPr>
            <a:xfrm rot="5400000">
              <a:off x="5707919" y="1825624"/>
              <a:ext cx="704850" cy="704849"/>
            </a:xfrm>
            <a:prstGeom prst="teardrop">
              <a:avLst/>
            </a:prstGeom>
            <a:solidFill>
              <a:schemeClr val="accent3"/>
            </a:solidFill>
            <a:ln w="38100">
              <a:solidFill>
                <a:schemeClr val="tx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798406" y="1916440"/>
              <a:ext cx="5238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b="1" dirty="0" smtClean="0">
                  <a:latin typeface="+mn-ea"/>
                </a:rPr>
                <a:t>4</a:t>
              </a:r>
              <a:endParaRPr lang="ko-KR" altLang="en-US" sz="2800" b="1" dirty="0">
                <a:latin typeface="+mn-ea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457950" y="1937473"/>
              <a:ext cx="5176838" cy="4806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>
                <a:defRPr sz="2200"/>
              </a:lvl1pPr>
            </a:lstStyle>
            <a:p>
              <a:r>
                <a:rPr lang="ko-KR" altLang="en-US" dirty="0"/>
                <a:t>네 번째</a:t>
              </a:r>
            </a:p>
          </p:txBody>
        </p:sp>
      </p:grpSp>
      <p:grpSp>
        <p:nvGrpSpPr>
          <p:cNvPr id="28" name="그룹 27"/>
          <p:cNvGrpSpPr/>
          <p:nvPr/>
        </p:nvGrpSpPr>
        <p:grpSpPr>
          <a:xfrm>
            <a:off x="6161695" y="5440726"/>
            <a:ext cx="5711217" cy="631826"/>
            <a:chOff x="5710236" y="1825624"/>
            <a:chExt cx="6210301" cy="704851"/>
          </a:xfrm>
        </p:grpSpPr>
        <p:sp>
          <p:nvSpPr>
            <p:cNvPr id="29" name="모서리가 둥근 직사각형 28"/>
            <p:cNvSpPr/>
            <p:nvPr/>
          </p:nvSpPr>
          <p:spPr>
            <a:xfrm>
              <a:off x="5710237" y="1825625"/>
              <a:ext cx="6210300" cy="704850"/>
            </a:xfrm>
            <a:prstGeom prst="roundRect">
              <a:avLst>
                <a:gd name="adj" fmla="val 47748"/>
              </a:avLst>
            </a:prstGeom>
            <a:noFill/>
            <a:ln w="38100">
              <a:solidFill>
                <a:schemeClr val="tx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눈물 방울 29"/>
            <p:cNvSpPr/>
            <p:nvPr/>
          </p:nvSpPr>
          <p:spPr>
            <a:xfrm rot="5400000">
              <a:off x="5710236" y="1825624"/>
              <a:ext cx="704850" cy="704849"/>
            </a:xfrm>
            <a:prstGeom prst="teardrop">
              <a:avLst/>
            </a:prstGeom>
            <a:solidFill>
              <a:srgbClr val="0F6FC6"/>
            </a:solidFill>
            <a:ln w="38100">
              <a:solidFill>
                <a:schemeClr val="tx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798407" y="1916440"/>
              <a:ext cx="5238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b="1" dirty="0" smtClean="0">
                  <a:latin typeface="+mn-ea"/>
                </a:rPr>
                <a:t>5</a:t>
              </a:r>
              <a:endParaRPr lang="ko-KR" altLang="en-US" sz="2800" b="1" dirty="0">
                <a:latin typeface="+mn-ea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457950" y="1937473"/>
              <a:ext cx="5176838" cy="4806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>
                <a:defRPr sz="2200"/>
              </a:lvl1pPr>
            </a:lstStyle>
            <a:p>
              <a:r>
                <a:rPr lang="ko-KR" altLang="en-US" dirty="0"/>
                <a:t>다섯 번째</a:t>
              </a:r>
            </a:p>
          </p:txBody>
        </p:sp>
      </p:grpSp>
      <p:pic>
        <p:nvPicPr>
          <p:cNvPr id="33" name="그림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2246" y="379438"/>
            <a:ext cx="923537" cy="923537"/>
          </a:xfrm>
          <a:prstGeom prst="rect">
            <a:avLst/>
          </a:prstGeom>
        </p:spPr>
      </p:pic>
      <p:cxnSp>
        <p:nvCxnSpPr>
          <p:cNvPr id="4" name="직선 연결선 3"/>
          <p:cNvCxnSpPr/>
          <p:nvPr/>
        </p:nvCxnSpPr>
        <p:spPr>
          <a:xfrm>
            <a:off x="6523892" y="1204546"/>
            <a:ext cx="544243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6245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모서리가 둥근 직사각형 5"/>
          <p:cNvSpPr/>
          <p:nvPr/>
        </p:nvSpPr>
        <p:spPr>
          <a:xfrm>
            <a:off x="5461000" y="4508500"/>
            <a:ext cx="6222999" cy="1587500"/>
          </a:xfrm>
          <a:prstGeom prst="roundRect">
            <a:avLst>
              <a:gd name="adj" fmla="val 7067"/>
            </a:avLst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740359"/>
              </p:ext>
            </p:extLst>
          </p:nvPr>
        </p:nvGraphicFramePr>
        <p:xfrm>
          <a:off x="5473700" y="1020349"/>
          <a:ext cx="6223000" cy="322931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55750"/>
                <a:gridCol w="1555750"/>
                <a:gridCol w="1555750"/>
                <a:gridCol w="1555750"/>
              </a:tblGrid>
              <a:tr h="48031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</a:t>
                      </a:r>
                      <a:r>
                        <a:rPr lang="ko-KR" altLang="en-US" sz="2000" b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번</a:t>
                      </a:r>
                      <a:endParaRPr lang="ko-KR" altLang="en-US" sz="2000" b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</a:t>
                      </a:r>
                      <a:r>
                        <a:rPr lang="ko-KR" altLang="en-US" sz="2000" b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번</a:t>
                      </a:r>
                      <a:endParaRPr lang="ko-KR" altLang="en-US" sz="2000" b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3</a:t>
                      </a:r>
                      <a:r>
                        <a:rPr lang="ko-KR" altLang="en-US" sz="2000" b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번</a:t>
                      </a:r>
                      <a:endParaRPr lang="ko-KR" altLang="en-US" sz="2000" b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4</a:t>
                      </a:r>
                      <a:r>
                        <a:rPr lang="ko-KR" altLang="en-US" sz="2000" b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번</a:t>
                      </a:r>
                      <a:endParaRPr lang="ko-KR" altLang="en-US" sz="2000" b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49800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9800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9800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9800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9800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그림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621" y="4794257"/>
            <a:ext cx="1560579" cy="156057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657849" y="4679957"/>
            <a:ext cx="5829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/>
              <a:t>텍스트를 입력하십시오</a:t>
            </a:r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z="3200" dirty="0"/>
              <a:t>제목을 입력하십시오</a:t>
            </a:r>
          </a:p>
        </p:txBody>
      </p:sp>
    </p:spTree>
    <p:extLst>
      <p:ext uri="{BB962C8B-B14F-4D97-AF65-F5344CB8AC3E}">
        <p14:creationId xmlns:p14="http://schemas.microsoft.com/office/powerpoint/2010/main" val="3404127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차트 5"/>
          <p:cNvGraphicFramePr/>
          <p:nvPr>
            <p:extLst>
              <p:ext uri="{D42A27DB-BD31-4B8C-83A1-F6EECF244321}">
                <p14:modId xmlns:p14="http://schemas.microsoft.com/office/powerpoint/2010/main" val="298708128"/>
              </p:ext>
            </p:extLst>
          </p:nvPr>
        </p:nvGraphicFramePr>
        <p:xfrm>
          <a:off x="4977353" y="990601"/>
          <a:ext cx="7058934" cy="5070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z="3200" dirty="0"/>
              <a:t>제목을 입력하십시오</a:t>
            </a:r>
          </a:p>
        </p:txBody>
      </p:sp>
    </p:spTree>
    <p:extLst>
      <p:ext uri="{BB962C8B-B14F-4D97-AF65-F5344CB8AC3E}">
        <p14:creationId xmlns:p14="http://schemas.microsoft.com/office/powerpoint/2010/main" val="1344374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z="3200" dirty="0"/>
              <a:t>제목을 입력하십시오</a:t>
            </a:r>
          </a:p>
        </p:txBody>
      </p:sp>
      <p:graphicFrame>
        <p:nvGraphicFramePr>
          <p:cNvPr id="19" name="차트 18"/>
          <p:cNvGraphicFramePr/>
          <p:nvPr>
            <p:extLst>
              <p:ext uri="{D42A27DB-BD31-4B8C-83A1-F6EECF244321}">
                <p14:modId xmlns:p14="http://schemas.microsoft.com/office/powerpoint/2010/main" val="3370651454"/>
              </p:ext>
            </p:extLst>
          </p:nvPr>
        </p:nvGraphicFramePr>
        <p:xfrm>
          <a:off x="5040290" y="983721"/>
          <a:ext cx="6972300" cy="4817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그림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8631" y="1194499"/>
            <a:ext cx="335643" cy="335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993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9" grpId="0">
        <p:bldSub>
          <a:bldChart bld="series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그룹 35"/>
          <p:cNvGrpSpPr/>
          <p:nvPr/>
        </p:nvGrpSpPr>
        <p:grpSpPr>
          <a:xfrm>
            <a:off x="5802926" y="2155324"/>
            <a:ext cx="4985240" cy="429618"/>
            <a:chOff x="5802926" y="1956933"/>
            <a:chExt cx="4985240" cy="659150"/>
          </a:xfrm>
        </p:grpSpPr>
        <p:cxnSp>
          <p:nvCxnSpPr>
            <p:cNvPr id="26" name="직선 연결선 25"/>
            <p:cNvCxnSpPr/>
            <p:nvPr/>
          </p:nvCxnSpPr>
          <p:spPr>
            <a:xfrm>
              <a:off x="8295546" y="1956933"/>
              <a:ext cx="0" cy="659145"/>
            </a:xfrm>
            <a:prstGeom prst="line">
              <a:avLst/>
            </a:prstGeom>
            <a:ln w="28575">
              <a:solidFill>
                <a:schemeClr val="tx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오른쪽 대괄호 21"/>
            <p:cNvSpPr/>
            <p:nvPr/>
          </p:nvSpPr>
          <p:spPr>
            <a:xfrm rot="16200000">
              <a:off x="8130504" y="-41579"/>
              <a:ext cx="330084" cy="4985240"/>
            </a:xfrm>
            <a:prstGeom prst="rightBracket">
              <a:avLst>
                <a:gd name="adj" fmla="val 76025"/>
              </a:avLst>
            </a:prstGeom>
            <a:ln w="28575">
              <a:solidFill>
                <a:schemeClr val="tx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z="3200" dirty="0"/>
              <a:t>제목을 입력하십시오</a:t>
            </a:r>
          </a:p>
        </p:txBody>
      </p:sp>
      <p:grpSp>
        <p:nvGrpSpPr>
          <p:cNvPr id="37" name="그룹 36"/>
          <p:cNvGrpSpPr/>
          <p:nvPr/>
        </p:nvGrpSpPr>
        <p:grpSpPr>
          <a:xfrm>
            <a:off x="6965816" y="1170586"/>
            <a:ext cx="2672861" cy="984738"/>
            <a:chOff x="6963509" y="879230"/>
            <a:chExt cx="2672861" cy="984738"/>
          </a:xfrm>
        </p:grpSpPr>
        <p:sp>
          <p:nvSpPr>
            <p:cNvPr id="18" name="모서리가 둥근 직사각형 17"/>
            <p:cNvSpPr/>
            <p:nvPr/>
          </p:nvSpPr>
          <p:spPr>
            <a:xfrm>
              <a:off x="6963509" y="879230"/>
              <a:ext cx="2672861" cy="984738"/>
            </a:xfrm>
            <a:prstGeom prst="roundRect">
              <a:avLst>
                <a:gd name="adj" fmla="val 6628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668997" y="1109989"/>
              <a:ext cx="126188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2800" b="1" dirty="0" smtClean="0"/>
                <a:t>텍스트</a:t>
              </a:r>
            </a:p>
          </p:txBody>
        </p:sp>
      </p:grpSp>
      <p:grpSp>
        <p:nvGrpSpPr>
          <p:cNvPr id="38" name="그룹 37"/>
          <p:cNvGrpSpPr/>
          <p:nvPr/>
        </p:nvGrpSpPr>
        <p:grpSpPr>
          <a:xfrm>
            <a:off x="4785460" y="2584938"/>
            <a:ext cx="2034931" cy="807550"/>
            <a:chOff x="4642340" y="2584938"/>
            <a:chExt cx="2321169" cy="984738"/>
          </a:xfrm>
        </p:grpSpPr>
        <p:sp>
          <p:nvSpPr>
            <p:cNvPr id="19" name="모서리가 둥근 직사각형 18"/>
            <p:cNvSpPr/>
            <p:nvPr/>
          </p:nvSpPr>
          <p:spPr>
            <a:xfrm>
              <a:off x="4642340" y="2584938"/>
              <a:ext cx="2321169" cy="984738"/>
            </a:xfrm>
            <a:prstGeom prst="roundRect">
              <a:avLst>
                <a:gd name="adj" fmla="val 5956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258766" y="2846474"/>
              <a:ext cx="1088314" cy="4879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2000" b="1" dirty="0" smtClean="0"/>
                <a:t>텍스트</a:t>
              </a:r>
            </a:p>
          </p:txBody>
        </p:sp>
      </p:grpSp>
      <p:grpSp>
        <p:nvGrpSpPr>
          <p:cNvPr id="39" name="그룹 38"/>
          <p:cNvGrpSpPr/>
          <p:nvPr/>
        </p:nvGrpSpPr>
        <p:grpSpPr>
          <a:xfrm>
            <a:off x="7282474" y="2584938"/>
            <a:ext cx="2034931" cy="807550"/>
            <a:chOff x="7139354" y="2584938"/>
            <a:chExt cx="2321169" cy="984738"/>
          </a:xfrm>
        </p:grpSpPr>
        <p:sp>
          <p:nvSpPr>
            <p:cNvPr id="20" name="모서리가 둥근 직사각형 19"/>
            <p:cNvSpPr/>
            <p:nvPr/>
          </p:nvSpPr>
          <p:spPr>
            <a:xfrm>
              <a:off x="7139354" y="2584938"/>
              <a:ext cx="2321169" cy="984738"/>
            </a:xfrm>
            <a:prstGeom prst="roundRect">
              <a:avLst>
                <a:gd name="adj" fmla="val 2896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751389" y="2846474"/>
              <a:ext cx="1088314" cy="4879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2000" b="1" dirty="0" smtClean="0"/>
                <a:t>텍스트</a:t>
              </a:r>
            </a:p>
          </p:txBody>
        </p:sp>
      </p:grpSp>
      <p:grpSp>
        <p:nvGrpSpPr>
          <p:cNvPr id="40" name="그룹 39"/>
          <p:cNvGrpSpPr/>
          <p:nvPr/>
        </p:nvGrpSpPr>
        <p:grpSpPr>
          <a:xfrm>
            <a:off x="9779489" y="2584938"/>
            <a:ext cx="2034931" cy="807550"/>
            <a:chOff x="9636369" y="2584938"/>
            <a:chExt cx="2321169" cy="984738"/>
          </a:xfrm>
        </p:grpSpPr>
        <p:sp>
          <p:nvSpPr>
            <p:cNvPr id="21" name="모서리가 둥근 직사각형 20"/>
            <p:cNvSpPr/>
            <p:nvPr/>
          </p:nvSpPr>
          <p:spPr>
            <a:xfrm>
              <a:off x="9636369" y="2584938"/>
              <a:ext cx="2321169" cy="984738"/>
            </a:xfrm>
            <a:prstGeom prst="roundRect">
              <a:avLst>
                <a:gd name="adj" fmla="val 4426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0287967" y="2846474"/>
              <a:ext cx="1088314" cy="4879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2000" b="1" dirty="0" smtClean="0"/>
                <a:t>텍스트</a:t>
              </a:r>
            </a:p>
          </p:txBody>
        </p:sp>
      </p:grpSp>
      <p:grpSp>
        <p:nvGrpSpPr>
          <p:cNvPr id="44" name="그룹 43"/>
          <p:cNvGrpSpPr/>
          <p:nvPr/>
        </p:nvGrpSpPr>
        <p:grpSpPr>
          <a:xfrm>
            <a:off x="7282473" y="3498215"/>
            <a:ext cx="2039549" cy="2594855"/>
            <a:chOff x="7282473" y="3498215"/>
            <a:chExt cx="2039549" cy="2594855"/>
          </a:xfrm>
        </p:grpSpPr>
        <p:sp>
          <p:nvSpPr>
            <p:cNvPr id="42" name="텍스트 개체 틀 1"/>
            <p:cNvSpPr txBox="1">
              <a:spLocks/>
            </p:cNvSpPr>
            <p:nvPr/>
          </p:nvSpPr>
          <p:spPr>
            <a:xfrm>
              <a:off x="7282474" y="3498216"/>
              <a:ext cx="2039548" cy="259485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1" hangingPunct="1">
                <a:lnSpc>
                  <a:spcPct val="15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1" hangingPunct="1">
                <a:lnSpc>
                  <a:spcPct val="15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lnSpc>
                  <a:spcPct val="15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lnSpc>
                  <a:spcPct val="15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lnSpc>
                  <a:spcPct val="15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ko-KR" altLang="en-US" sz="1400" b="0" dirty="0" smtClean="0"/>
                <a:t>텍스트를 입력 하십시오</a:t>
              </a:r>
              <a:endParaRPr lang="ko-KR" altLang="en-US" sz="1400" b="0" dirty="0"/>
            </a:p>
          </p:txBody>
        </p:sp>
        <p:sp>
          <p:nvSpPr>
            <p:cNvPr id="43" name="직사각형 42"/>
            <p:cNvSpPr/>
            <p:nvPr/>
          </p:nvSpPr>
          <p:spPr>
            <a:xfrm>
              <a:off x="7282473" y="3498215"/>
              <a:ext cx="2039548" cy="2594854"/>
            </a:xfrm>
            <a:prstGeom prst="rect">
              <a:avLst/>
            </a:prstGeom>
            <a:noFill/>
            <a:ln w="44450" cmpd="thickThin">
              <a:solidFill>
                <a:schemeClr val="tx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/>
            </a:p>
          </p:txBody>
        </p:sp>
      </p:grpSp>
      <p:grpSp>
        <p:nvGrpSpPr>
          <p:cNvPr id="45" name="그룹 44"/>
          <p:cNvGrpSpPr/>
          <p:nvPr/>
        </p:nvGrpSpPr>
        <p:grpSpPr>
          <a:xfrm>
            <a:off x="9768391" y="3498215"/>
            <a:ext cx="2039549" cy="2594855"/>
            <a:chOff x="7282473" y="3498215"/>
            <a:chExt cx="2039549" cy="2594855"/>
          </a:xfrm>
        </p:grpSpPr>
        <p:sp>
          <p:nvSpPr>
            <p:cNvPr id="46" name="텍스트 개체 틀 1"/>
            <p:cNvSpPr txBox="1">
              <a:spLocks/>
            </p:cNvSpPr>
            <p:nvPr/>
          </p:nvSpPr>
          <p:spPr>
            <a:xfrm>
              <a:off x="7282474" y="3498216"/>
              <a:ext cx="2039548" cy="259485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1" hangingPunct="1">
                <a:lnSpc>
                  <a:spcPct val="15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1" hangingPunct="1">
                <a:lnSpc>
                  <a:spcPct val="15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lnSpc>
                  <a:spcPct val="15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lnSpc>
                  <a:spcPct val="15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lnSpc>
                  <a:spcPct val="15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ko-KR" altLang="en-US" sz="1400" b="0" dirty="0" smtClean="0"/>
                <a:t>텍스트를 입력 하십시오</a:t>
              </a:r>
              <a:endParaRPr lang="ko-KR" altLang="en-US" sz="1400" b="0" dirty="0"/>
            </a:p>
          </p:txBody>
        </p:sp>
        <p:sp>
          <p:nvSpPr>
            <p:cNvPr id="47" name="직사각형 46"/>
            <p:cNvSpPr/>
            <p:nvPr/>
          </p:nvSpPr>
          <p:spPr>
            <a:xfrm>
              <a:off x="7282473" y="3498215"/>
              <a:ext cx="2039548" cy="2594854"/>
            </a:xfrm>
            <a:prstGeom prst="rect">
              <a:avLst/>
            </a:prstGeom>
            <a:noFill/>
            <a:ln w="44450" cmpd="thickThin">
              <a:solidFill>
                <a:schemeClr val="tx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/>
            </a:p>
          </p:txBody>
        </p:sp>
      </p:grpSp>
      <p:grpSp>
        <p:nvGrpSpPr>
          <p:cNvPr id="50" name="그룹 49"/>
          <p:cNvGrpSpPr/>
          <p:nvPr/>
        </p:nvGrpSpPr>
        <p:grpSpPr>
          <a:xfrm>
            <a:off x="4748115" y="3498215"/>
            <a:ext cx="2039549" cy="2594855"/>
            <a:chOff x="7282473" y="3498215"/>
            <a:chExt cx="2039549" cy="2594855"/>
          </a:xfrm>
        </p:grpSpPr>
        <p:sp>
          <p:nvSpPr>
            <p:cNvPr id="51" name="텍스트 개체 틀 1"/>
            <p:cNvSpPr txBox="1">
              <a:spLocks/>
            </p:cNvSpPr>
            <p:nvPr/>
          </p:nvSpPr>
          <p:spPr>
            <a:xfrm>
              <a:off x="7282474" y="3498216"/>
              <a:ext cx="2039548" cy="259485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1" hangingPunct="1">
                <a:lnSpc>
                  <a:spcPct val="15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1" hangingPunct="1">
                <a:lnSpc>
                  <a:spcPct val="15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lnSpc>
                  <a:spcPct val="15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lnSpc>
                  <a:spcPct val="15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lnSpc>
                  <a:spcPct val="15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ko-KR" altLang="en-US" sz="1400" b="0" dirty="0" smtClean="0"/>
                <a:t>텍스트를 입력 하십시오</a:t>
              </a:r>
              <a:endParaRPr lang="ko-KR" altLang="en-US" sz="1400" b="0" dirty="0"/>
            </a:p>
          </p:txBody>
        </p:sp>
        <p:sp>
          <p:nvSpPr>
            <p:cNvPr id="52" name="직사각형 51"/>
            <p:cNvSpPr/>
            <p:nvPr/>
          </p:nvSpPr>
          <p:spPr>
            <a:xfrm>
              <a:off x="7282473" y="3498215"/>
              <a:ext cx="2039548" cy="2594854"/>
            </a:xfrm>
            <a:prstGeom prst="rect">
              <a:avLst/>
            </a:prstGeom>
            <a:noFill/>
            <a:ln w="44450" cmpd="thickThin">
              <a:solidFill>
                <a:schemeClr val="tx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/>
            </a:p>
          </p:txBody>
        </p:sp>
      </p:grpSp>
    </p:spTree>
    <p:extLst>
      <p:ext uri="{BB962C8B-B14F-4D97-AF65-F5344CB8AC3E}">
        <p14:creationId xmlns:p14="http://schemas.microsoft.com/office/powerpoint/2010/main" val="2802594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그룹 34"/>
          <p:cNvGrpSpPr/>
          <p:nvPr/>
        </p:nvGrpSpPr>
        <p:grpSpPr>
          <a:xfrm>
            <a:off x="4023466" y="5554168"/>
            <a:ext cx="4101033" cy="661727"/>
            <a:chOff x="4023466" y="5554168"/>
            <a:chExt cx="4101033" cy="661727"/>
          </a:xfrm>
        </p:grpSpPr>
        <p:sp>
          <p:nvSpPr>
            <p:cNvPr id="16" name="직사각형 15"/>
            <p:cNvSpPr/>
            <p:nvPr/>
          </p:nvSpPr>
          <p:spPr>
            <a:xfrm>
              <a:off x="4023466" y="5616845"/>
              <a:ext cx="4101033" cy="599050"/>
            </a:xfrm>
            <a:prstGeom prst="rect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562190" y="5554168"/>
              <a:ext cx="30235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sz="2400" b="1" dirty="0" smtClean="0"/>
                <a:t>텍스트를 입력하시오</a:t>
              </a:r>
            </a:p>
          </p:txBody>
        </p:sp>
      </p:grpSp>
      <p:grpSp>
        <p:nvGrpSpPr>
          <p:cNvPr id="46" name="그룹 45"/>
          <p:cNvGrpSpPr/>
          <p:nvPr/>
        </p:nvGrpSpPr>
        <p:grpSpPr>
          <a:xfrm>
            <a:off x="8537150" y="856097"/>
            <a:ext cx="3266057" cy="1463133"/>
            <a:chOff x="8264768" y="218074"/>
            <a:chExt cx="3641254" cy="1553804"/>
          </a:xfrm>
        </p:grpSpPr>
        <p:sp>
          <p:nvSpPr>
            <p:cNvPr id="6" name="오각형 5"/>
            <p:cNvSpPr/>
            <p:nvPr/>
          </p:nvSpPr>
          <p:spPr>
            <a:xfrm rot="16200000">
              <a:off x="9308495" y="-825650"/>
              <a:ext cx="1553804" cy="3641251"/>
            </a:xfrm>
            <a:prstGeom prst="homePlate">
              <a:avLst>
                <a:gd name="adj" fmla="val 23958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264768" y="560299"/>
              <a:ext cx="3641254" cy="686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smtClean="0"/>
                <a:t>텍스트</a:t>
              </a:r>
              <a:endParaRPr lang="en-US" altLang="ko-KR" sz="2000" b="1" dirty="0" smtClean="0"/>
            </a:p>
            <a:p>
              <a:r>
                <a:rPr lang="ko-KR" altLang="en-US" sz="1600"/>
                <a:t>텍스트를 </a:t>
              </a:r>
              <a:r>
                <a:rPr lang="ko-KR" altLang="en-US" sz="1600" smtClean="0"/>
                <a:t>입력하십시오</a:t>
              </a:r>
              <a:endParaRPr lang="en-US" altLang="ko-KR" sz="1600" smtClean="0"/>
            </a:p>
          </p:txBody>
        </p:sp>
      </p:grpSp>
      <p:grpSp>
        <p:nvGrpSpPr>
          <p:cNvPr id="45" name="그룹 44"/>
          <p:cNvGrpSpPr/>
          <p:nvPr/>
        </p:nvGrpSpPr>
        <p:grpSpPr>
          <a:xfrm>
            <a:off x="8537150" y="2130844"/>
            <a:ext cx="3266057" cy="1463137"/>
            <a:chOff x="8264768" y="1613563"/>
            <a:chExt cx="3641254" cy="1553808"/>
          </a:xfrm>
        </p:grpSpPr>
        <p:sp>
          <p:nvSpPr>
            <p:cNvPr id="5" name="오각형 4"/>
            <p:cNvSpPr/>
            <p:nvPr/>
          </p:nvSpPr>
          <p:spPr>
            <a:xfrm rot="16200000">
              <a:off x="9308494" y="569843"/>
              <a:ext cx="1553808" cy="3641248"/>
            </a:xfrm>
            <a:prstGeom prst="homePlate">
              <a:avLst>
                <a:gd name="adj" fmla="val 23958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64768" y="2013584"/>
              <a:ext cx="3641254" cy="686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smtClean="0"/>
                <a:t>텍스트</a:t>
              </a:r>
              <a:endParaRPr lang="en-US" altLang="ko-KR" sz="2000" b="1" dirty="0" smtClean="0"/>
            </a:p>
            <a:p>
              <a:r>
                <a:rPr lang="ko-KR" altLang="en-US" sz="1600"/>
                <a:t>텍스트를 </a:t>
              </a:r>
              <a:r>
                <a:rPr lang="ko-KR" altLang="en-US" sz="1600" smtClean="0"/>
                <a:t>입력하십시오</a:t>
              </a:r>
              <a:endParaRPr lang="en-US" altLang="ko-KR" sz="1600" smtClean="0"/>
            </a:p>
          </p:txBody>
        </p:sp>
      </p:grpSp>
      <p:grpSp>
        <p:nvGrpSpPr>
          <p:cNvPr id="44" name="그룹 43"/>
          <p:cNvGrpSpPr/>
          <p:nvPr/>
        </p:nvGrpSpPr>
        <p:grpSpPr>
          <a:xfrm>
            <a:off x="8537151" y="3374189"/>
            <a:ext cx="3266058" cy="1463133"/>
            <a:chOff x="8264768" y="3009052"/>
            <a:chExt cx="3641255" cy="1553804"/>
          </a:xfrm>
        </p:grpSpPr>
        <p:sp>
          <p:nvSpPr>
            <p:cNvPr id="4" name="오각형 3"/>
            <p:cNvSpPr/>
            <p:nvPr/>
          </p:nvSpPr>
          <p:spPr>
            <a:xfrm rot="16200000">
              <a:off x="9308498" y="1965330"/>
              <a:ext cx="1553804" cy="3641247"/>
            </a:xfrm>
            <a:prstGeom prst="homePlate">
              <a:avLst>
                <a:gd name="adj" fmla="val 23958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264768" y="3409075"/>
              <a:ext cx="3641254" cy="686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smtClean="0"/>
                <a:t>텍스트</a:t>
              </a:r>
              <a:endParaRPr lang="en-US" altLang="ko-KR" sz="2000" b="1" dirty="0" smtClean="0"/>
            </a:p>
            <a:p>
              <a:r>
                <a:rPr lang="ko-KR" altLang="en-US" sz="1600"/>
                <a:t>텍스트를 </a:t>
              </a:r>
              <a:r>
                <a:rPr lang="ko-KR" altLang="en-US" sz="1600" smtClean="0"/>
                <a:t>입력하십시오</a:t>
              </a:r>
              <a:endParaRPr lang="en-US" altLang="ko-KR" sz="1600" smtClean="0"/>
            </a:p>
          </p:txBody>
        </p:sp>
      </p:grpSp>
      <p:grpSp>
        <p:nvGrpSpPr>
          <p:cNvPr id="38" name="그룹 37"/>
          <p:cNvGrpSpPr/>
          <p:nvPr/>
        </p:nvGrpSpPr>
        <p:grpSpPr>
          <a:xfrm>
            <a:off x="8537150" y="4623090"/>
            <a:ext cx="3266060" cy="1463135"/>
            <a:chOff x="8264768" y="4404542"/>
            <a:chExt cx="3641258" cy="1553806"/>
          </a:xfrm>
        </p:grpSpPr>
        <p:sp>
          <p:nvSpPr>
            <p:cNvPr id="7" name="오각형 6"/>
            <p:cNvSpPr/>
            <p:nvPr/>
          </p:nvSpPr>
          <p:spPr>
            <a:xfrm rot="16200000">
              <a:off x="9308500" y="3360821"/>
              <a:ext cx="1553806" cy="3641247"/>
            </a:xfrm>
            <a:prstGeom prst="homePlate">
              <a:avLst>
                <a:gd name="adj" fmla="val 23958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264768" y="4804563"/>
              <a:ext cx="3641254" cy="686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smtClean="0"/>
                <a:t>텍스트</a:t>
              </a:r>
              <a:endParaRPr lang="en-US" altLang="ko-KR" sz="2000" b="1" dirty="0" smtClean="0"/>
            </a:p>
            <a:p>
              <a:r>
                <a:rPr lang="ko-KR" altLang="en-US" sz="1600"/>
                <a:t>텍스트를 </a:t>
              </a:r>
              <a:r>
                <a:rPr lang="ko-KR" altLang="en-US" sz="1600" smtClean="0"/>
                <a:t>입력하십시오</a:t>
              </a:r>
              <a:endParaRPr lang="en-US" altLang="ko-KR" sz="1600" smtClean="0"/>
            </a:p>
          </p:txBody>
        </p:sp>
      </p:grpSp>
      <p:sp>
        <p:nvSpPr>
          <p:cNvPr id="18" name="이등변 삼각형 17"/>
          <p:cNvSpPr/>
          <p:nvPr/>
        </p:nvSpPr>
        <p:spPr>
          <a:xfrm>
            <a:off x="7662383" y="5624052"/>
            <a:ext cx="462116" cy="520978"/>
          </a:xfrm>
          <a:prstGeom prst="triangle">
            <a:avLst>
              <a:gd name="adj" fmla="val 100000"/>
            </a:avLst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이등변 삼각형 18"/>
          <p:cNvSpPr/>
          <p:nvPr/>
        </p:nvSpPr>
        <p:spPr>
          <a:xfrm flipH="1">
            <a:off x="4023466" y="5616845"/>
            <a:ext cx="462118" cy="520978"/>
          </a:xfrm>
          <a:prstGeom prst="triangle">
            <a:avLst>
              <a:gd name="adj" fmla="val 100000"/>
            </a:avLst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0" name="그룹 49"/>
          <p:cNvGrpSpPr/>
          <p:nvPr/>
        </p:nvGrpSpPr>
        <p:grpSpPr>
          <a:xfrm>
            <a:off x="359232" y="856736"/>
            <a:ext cx="3263200" cy="1461855"/>
            <a:chOff x="285970" y="218074"/>
            <a:chExt cx="3641254" cy="1553806"/>
          </a:xfrm>
        </p:grpSpPr>
        <p:sp>
          <p:nvSpPr>
            <p:cNvPr id="21" name="오각형 20"/>
            <p:cNvSpPr/>
            <p:nvPr/>
          </p:nvSpPr>
          <p:spPr>
            <a:xfrm rot="16200000">
              <a:off x="1329696" y="-825649"/>
              <a:ext cx="1553806" cy="3641251"/>
            </a:xfrm>
            <a:prstGeom prst="homePlate">
              <a:avLst>
                <a:gd name="adj" fmla="val 23958"/>
              </a:avLst>
            </a:prstGeom>
            <a:solidFill>
              <a:schemeClr val="bg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85970" y="560299"/>
              <a:ext cx="3641254" cy="6869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smtClean="0"/>
                <a:t>텍스트</a:t>
              </a:r>
              <a:endParaRPr lang="en-US" altLang="ko-KR" sz="2000" b="1" dirty="0" smtClean="0"/>
            </a:p>
            <a:p>
              <a:r>
                <a:rPr lang="ko-KR" altLang="en-US" sz="1600"/>
                <a:t>텍스트를 </a:t>
              </a:r>
              <a:r>
                <a:rPr lang="ko-KR" altLang="en-US" sz="1600" smtClean="0"/>
                <a:t>입력하십시오</a:t>
              </a:r>
              <a:endParaRPr lang="en-US" altLang="ko-KR" sz="1600" smtClean="0"/>
            </a:p>
          </p:txBody>
        </p:sp>
      </p:grpSp>
      <p:grpSp>
        <p:nvGrpSpPr>
          <p:cNvPr id="49" name="그룹 48"/>
          <p:cNvGrpSpPr/>
          <p:nvPr/>
        </p:nvGrpSpPr>
        <p:grpSpPr>
          <a:xfrm>
            <a:off x="359232" y="2112400"/>
            <a:ext cx="3263199" cy="1461857"/>
            <a:chOff x="285970" y="1613563"/>
            <a:chExt cx="3641254" cy="1553808"/>
          </a:xfrm>
        </p:grpSpPr>
        <p:sp>
          <p:nvSpPr>
            <p:cNvPr id="22" name="오각형 21"/>
            <p:cNvSpPr/>
            <p:nvPr/>
          </p:nvSpPr>
          <p:spPr>
            <a:xfrm rot="16200000">
              <a:off x="1329696" y="569843"/>
              <a:ext cx="1553808" cy="3641248"/>
            </a:xfrm>
            <a:prstGeom prst="homePlate">
              <a:avLst>
                <a:gd name="adj" fmla="val 23958"/>
              </a:avLst>
            </a:prstGeom>
            <a:solidFill>
              <a:schemeClr val="accent4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85970" y="2013584"/>
              <a:ext cx="3641254" cy="6869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smtClean="0"/>
                <a:t>텍스트</a:t>
              </a:r>
              <a:endParaRPr lang="en-US" altLang="ko-KR" sz="2000" b="1" dirty="0" smtClean="0"/>
            </a:p>
            <a:p>
              <a:r>
                <a:rPr lang="ko-KR" altLang="en-US" sz="1600"/>
                <a:t>텍스트를 </a:t>
              </a:r>
              <a:r>
                <a:rPr lang="ko-KR" altLang="en-US" sz="1600" smtClean="0"/>
                <a:t>입력하십시오</a:t>
              </a:r>
              <a:endParaRPr lang="en-US" altLang="ko-KR" sz="1600" smtClean="0"/>
            </a:p>
          </p:txBody>
        </p:sp>
      </p:grpSp>
      <p:grpSp>
        <p:nvGrpSpPr>
          <p:cNvPr id="48" name="그룹 47"/>
          <p:cNvGrpSpPr/>
          <p:nvPr/>
        </p:nvGrpSpPr>
        <p:grpSpPr>
          <a:xfrm>
            <a:off x="359232" y="3368066"/>
            <a:ext cx="3263201" cy="1461855"/>
            <a:chOff x="285970" y="3009052"/>
            <a:chExt cx="3641255" cy="1553806"/>
          </a:xfrm>
        </p:grpSpPr>
        <p:sp>
          <p:nvSpPr>
            <p:cNvPr id="23" name="오각형 22"/>
            <p:cNvSpPr/>
            <p:nvPr/>
          </p:nvSpPr>
          <p:spPr>
            <a:xfrm rot="16200000">
              <a:off x="1329699" y="1965331"/>
              <a:ext cx="1553806" cy="3641247"/>
            </a:xfrm>
            <a:prstGeom prst="homePlate">
              <a:avLst>
                <a:gd name="adj" fmla="val 23958"/>
              </a:avLst>
            </a:prstGeom>
            <a:solidFill>
              <a:schemeClr val="bg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85970" y="3409074"/>
              <a:ext cx="3641254" cy="6869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smtClean="0"/>
                <a:t>텍스트</a:t>
              </a:r>
              <a:endParaRPr lang="en-US" altLang="ko-KR" sz="2000" b="1" dirty="0" smtClean="0"/>
            </a:p>
            <a:p>
              <a:r>
                <a:rPr lang="ko-KR" altLang="en-US" sz="1600" dirty="0"/>
                <a:t>텍스트를 </a:t>
              </a:r>
              <a:r>
                <a:rPr lang="ko-KR" altLang="en-US" sz="1600" dirty="0" smtClean="0"/>
                <a:t>입력하십시오</a:t>
              </a:r>
              <a:endParaRPr lang="en-US" altLang="ko-KR" sz="1600" dirty="0" smtClean="0"/>
            </a:p>
          </p:txBody>
        </p:sp>
      </p:grpSp>
      <p:grpSp>
        <p:nvGrpSpPr>
          <p:cNvPr id="47" name="그룹 46"/>
          <p:cNvGrpSpPr/>
          <p:nvPr/>
        </p:nvGrpSpPr>
        <p:grpSpPr>
          <a:xfrm>
            <a:off x="359232" y="4623730"/>
            <a:ext cx="3263203" cy="1461855"/>
            <a:chOff x="285970" y="4404542"/>
            <a:chExt cx="3641257" cy="1553806"/>
          </a:xfrm>
        </p:grpSpPr>
        <p:sp>
          <p:nvSpPr>
            <p:cNvPr id="24" name="오각형 23"/>
            <p:cNvSpPr/>
            <p:nvPr/>
          </p:nvSpPr>
          <p:spPr>
            <a:xfrm rot="16200000">
              <a:off x="1329701" y="3360821"/>
              <a:ext cx="1553806" cy="3641247"/>
            </a:xfrm>
            <a:prstGeom prst="homePlate">
              <a:avLst>
                <a:gd name="adj" fmla="val 23958"/>
              </a:avLst>
            </a:prstGeom>
            <a:solidFill>
              <a:schemeClr val="accent4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85970" y="4804563"/>
              <a:ext cx="3641254" cy="6869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smtClean="0"/>
                <a:t>텍스트</a:t>
              </a:r>
              <a:endParaRPr lang="en-US" altLang="ko-KR" sz="2000" b="1" dirty="0" smtClean="0"/>
            </a:p>
            <a:p>
              <a:r>
                <a:rPr lang="ko-KR" altLang="en-US" sz="1600"/>
                <a:t>텍스트를 </a:t>
              </a:r>
              <a:r>
                <a:rPr lang="ko-KR" altLang="en-US" sz="1600" smtClean="0"/>
                <a:t>입력하십시오</a:t>
              </a:r>
              <a:endParaRPr lang="en-US" altLang="ko-KR" sz="1600" smtClean="0"/>
            </a:p>
          </p:txBody>
        </p:sp>
      </p:grpSp>
      <p:grpSp>
        <p:nvGrpSpPr>
          <p:cNvPr id="37" name="그룹 36"/>
          <p:cNvGrpSpPr/>
          <p:nvPr/>
        </p:nvGrpSpPr>
        <p:grpSpPr>
          <a:xfrm>
            <a:off x="0" y="6079213"/>
            <a:ext cx="4485584" cy="646331"/>
            <a:chOff x="0" y="6079213"/>
            <a:chExt cx="4485584" cy="646331"/>
          </a:xfrm>
        </p:grpSpPr>
        <p:sp>
          <p:nvSpPr>
            <p:cNvPr id="20" name="직사각형 19"/>
            <p:cNvSpPr/>
            <p:nvPr/>
          </p:nvSpPr>
          <p:spPr>
            <a:xfrm>
              <a:off x="0" y="6130615"/>
              <a:ext cx="4485584" cy="59492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41076" y="6079213"/>
              <a:ext cx="333136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2400" b="1" dirty="0" smtClean="0"/>
                <a:t>텍스트를 입력하십시오</a:t>
              </a:r>
            </a:p>
          </p:txBody>
        </p:sp>
      </p:grpSp>
      <p:grpSp>
        <p:nvGrpSpPr>
          <p:cNvPr id="34" name="그룹 33"/>
          <p:cNvGrpSpPr/>
          <p:nvPr/>
        </p:nvGrpSpPr>
        <p:grpSpPr>
          <a:xfrm>
            <a:off x="7662382" y="6079213"/>
            <a:ext cx="4529617" cy="646331"/>
            <a:chOff x="7662382" y="6079213"/>
            <a:chExt cx="4529617" cy="646331"/>
          </a:xfrm>
        </p:grpSpPr>
        <p:sp>
          <p:nvSpPr>
            <p:cNvPr id="17" name="직사각형 16"/>
            <p:cNvSpPr/>
            <p:nvPr/>
          </p:nvSpPr>
          <p:spPr>
            <a:xfrm>
              <a:off x="7662382" y="6130615"/>
              <a:ext cx="4529617" cy="59492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014128" y="6079213"/>
              <a:ext cx="340029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2400" b="1" dirty="0" smtClean="0"/>
                <a:t>텍스트를 입력 하십시오</a:t>
              </a:r>
            </a:p>
          </p:txBody>
        </p:sp>
      </p:grpSp>
      <p:sp>
        <p:nvSpPr>
          <p:cNvPr id="51" name="제목 3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z="3200" dirty="0"/>
              <a:t>제목을 입력하십시오</a:t>
            </a:r>
          </a:p>
        </p:txBody>
      </p:sp>
    </p:spTree>
    <p:extLst>
      <p:ext uri="{BB962C8B-B14F-4D97-AF65-F5344CB8AC3E}">
        <p14:creationId xmlns:p14="http://schemas.microsoft.com/office/powerpoint/2010/main" val="3809265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3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8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사용자 지정 2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50000"/>
          </a:lnSpc>
          <a:defRPr sz="240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1097</TotalTime>
  <Words>259</Words>
  <Application>Microsoft Office PowerPoint</Application>
  <PresentationFormat>와이드스크린</PresentationFormat>
  <Paragraphs>136</Paragraphs>
  <Slides>20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6" baseType="lpstr">
      <vt:lpstr>Arial Unicode MS</vt:lpstr>
      <vt:lpstr>맑은 고딕</vt:lpstr>
      <vt:lpstr>Arial</vt:lpstr>
      <vt:lpstr>Calibri</vt:lpstr>
      <vt:lpstr>Calibri Light</vt:lpstr>
      <vt:lpstr>Office Theme</vt:lpstr>
      <vt:lpstr>XEMI Template 경제</vt:lpstr>
      <vt:lpstr>제목을 입력하십시오</vt:lpstr>
      <vt:lpstr>제목을 입력하십시오</vt:lpstr>
      <vt:lpstr>내용을 입력해 주세요.</vt:lpstr>
      <vt:lpstr>제목을 입력하십시오</vt:lpstr>
      <vt:lpstr>제목을 입력하십시오</vt:lpstr>
      <vt:lpstr>제목을 입력하십시오</vt:lpstr>
      <vt:lpstr>제목을 입력하십시오</vt:lpstr>
      <vt:lpstr>제목을 입력하십시오</vt:lpstr>
      <vt:lpstr>제목을 입력하십시오</vt:lpstr>
      <vt:lpstr>제목을 입력하십시오</vt:lpstr>
      <vt:lpstr>제목을 입력하십시오</vt:lpstr>
      <vt:lpstr>제목을 입력하십시오</vt:lpstr>
      <vt:lpstr>제목을 입력하십시오</vt:lpstr>
      <vt:lpstr>제목을 입력하십시오</vt:lpstr>
      <vt:lpstr>제목을 입력하십시오</vt:lpstr>
      <vt:lpstr>제목을 입력하십시오</vt:lpstr>
      <vt:lpstr>제목을 입력하십시오</vt:lpstr>
      <vt:lpstr>사용 아이콘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goni@xemi.co.kr</dc:creator>
  <cp:lastModifiedBy>김자령</cp:lastModifiedBy>
  <cp:revision>90</cp:revision>
  <dcterms:created xsi:type="dcterms:W3CDTF">2015-08-17T02:31:35Z</dcterms:created>
  <dcterms:modified xsi:type="dcterms:W3CDTF">2016-07-12T03:28:39Z</dcterms:modified>
</cp:coreProperties>
</file>